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notesSlides/notesSlide1.xml" ContentType="application/vnd.openxmlformats-officedocument.presentationml.notesSlide+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notesSlides/notesSlide5.xml" ContentType="application/vnd.openxmlformats-officedocument.presentationml.notesSlide+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notesSlides/notesSlide6.xml" ContentType="application/vnd.openxmlformats-officedocument.presentationml.notesSlide+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notesSlides/notesSlide7.xml" ContentType="application/vnd.openxmlformats-officedocument.presentationml.notesSlide+xml"/>
  <Override PartName="/ppt/notesSlides/notesSlide8.xml" ContentType="application/vnd.openxmlformats-officedocument.presentationml.notesSlide+xml"/>
  <Override PartName="/ppt/tags/tag41.xml" ContentType="application/vnd.openxmlformats-officedocument.presentationml.tags+xml"/>
  <Override PartName="/ppt/tags/tag42.xml" ContentType="application/vnd.openxmlformats-officedocument.presentationml.tags+xml"/>
  <Override PartName="/ppt/notesSlides/notesSlide9.xml" ContentType="application/vnd.openxmlformats-officedocument.presentationml.notesSlide+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notesSlides/notesSlide10.xml" ContentType="application/vnd.openxmlformats-officedocument.presentationml.notesSlide+xml"/>
  <Override PartName="/ppt/tags/tag69.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notesSlides/notesSlide11.xml" ContentType="application/vnd.openxmlformats-officedocument.presentationml.notesSlide+xml"/>
  <Override PartName="/ppt/tags/tag79.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tags/tag106.xml" ContentType="application/vnd.openxmlformats-officedocument.presentationml.tags+xml"/>
  <Override PartName="/ppt/tags/tag107.xml" ContentType="application/vnd.openxmlformats-officedocument.presentationml.tags+xml"/>
  <Override PartName="/ppt/tags/tag108.xml" ContentType="application/vnd.openxmlformats-officedocument.presentationml.tags+xml"/>
  <Override PartName="/ppt/tags/tag109.xml" ContentType="application/vnd.openxmlformats-officedocument.presentationml.tags+xml"/>
  <Override PartName="/ppt/tags/tag110.xml" ContentType="application/vnd.openxmlformats-officedocument.presentationml.tags+xml"/>
  <Override PartName="/ppt/tags/tag111.xml" ContentType="application/vnd.openxmlformats-officedocument.presentationml.tags+xml"/>
  <Override PartName="/ppt/tags/tag112.xml" ContentType="application/vnd.openxmlformats-officedocument.presentationml.tags+xml"/>
  <Override PartName="/ppt/tags/tag113.xml" ContentType="application/vnd.openxmlformats-officedocument.presentationml.tags+xml"/>
  <Override PartName="/ppt/tags/tag114.xml" ContentType="application/vnd.openxmlformats-officedocument.presentationml.tags+xml"/>
  <Override PartName="/ppt/tags/tag115.xml" ContentType="application/vnd.openxmlformats-officedocument.presentationml.tags+xml"/>
  <Override PartName="/ppt/tags/tag116.xml" ContentType="application/vnd.openxmlformats-officedocument.presentationml.tags+xml"/>
  <Override PartName="/ppt/tags/tag117.xml" ContentType="application/vnd.openxmlformats-officedocument.presentationml.tags+xml"/>
  <Override PartName="/ppt/tags/tag118.xml" ContentType="application/vnd.openxmlformats-officedocument.presentationml.tags+xml"/>
  <Override PartName="/ppt/tags/tag119.xml" ContentType="application/vnd.openxmlformats-officedocument.presentationml.tags+xml"/>
  <Override PartName="/ppt/tags/tag120.xml" ContentType="application/vnd.openxmlformats-officedocument.presentationml.tags+xml"/>
  <Override PartName="/ppt/tags/tag121.xml" ContentType="application/vnd.openxmlformats-officedocument.presentationml.tags+xml"/>
  <Override PartName="/ppt/tags/tag122.xml" ContentType="application/vnd.openxmlformats-officedocument.presentationml.tags+xml"/>
  <Override PartName="/ppt/tags/tag123.xml" ContentType="application/vnd.openxmlformats-officedocument.presentationml.tags+xml"/>
  <Override PartName="/ppt/tags/tag124.xml" ContentType="application/vnd.openxmlformats-officedocument.presentationml.tags+xml"/>
  <Override PartName="/ppt/tags/tag125.xml" ContentType="application/vnd.openxmlformats-officedocument.presentationml.tags+xml"/>
  <Override PartName="/ppt/tags/tag126.xml" ContentType="application/vnd.openxmlformats-officedocument.presentationml.tags+xml"/>
  <Override PartName="/ppt/tags/tag127.xml" ContentType="application/vnd.openxmlformats-officedocument.presentationml.tags+xml"/>
  <Override PartName="/ppt/tags/tag128.xml" ContentType="application/vnd.openxmlformats-officedocument.presentationml.tags+xml"/>
  <Override PartName="/ppt/tags/tag129.xml" ContentType="application/vnd.openxmlformats-officedocument.presentationml.tags+xml"/>
  <Override PartName="/ppt/tags/tag130.xml" ContentType="application/vnd.openxmlformats-officedocument.presentationml.tags+xml"/>
  <Override PartName="/ppt/tags/tag131.xml" ContentType="application/vnd.openxmlformats-officedocument.presentationml.tags+xml"/>
  <Override PartName="/ppt/tags/tag132.xml" ContentType="application/vnd.openxmlformats-officedocument.presentationml.tags+xml"/>
  <Override PartName="/ppt/tags/tag133.xml" ContentType="application/vnd.openxmlformats-officedocument.presentationml.tags+xml"/>
  <Override PartName="/ppt/tags/tag134.xml" ContentType="application/vnd.openxmlformats-officedocument.presentationml.tags+xml"/>
  <Override PartName="/ppt/tags/tag135.xml" ContentType="application/vnd.openxmlformats-officedocument.presentationml.tags+xml"/>
  <Override PartName="/ppt/tags/tag136.xml" ContentType="application/vnd.openxmlformats-officedocument.presentationml.tags+xml"/>
  <Override PartName="/ppt/tags/tag137.xml" ContentType="application/vnd.openxmlformats-officedocument.presentationml.tags+xml"/>
  <Override PartName="/ppt/tags/tag138.xml" ContentType="application/vnd.openxmlformats-officedocument.presentationml.tags+xml"/>
  <Override PartName="/ppt/tags/tag139.xml" ContentType="application/vnd.openxmlformats-officedocument.presentationml.tags+xml"/>
  <Override PartName="/ppt/tags/tag140.xml" ContentType="application/vnd.openxmlformats-officedocument.presentationml.tags+xml"/>
  <Override PartName="/ppt/tags/tag141.xml" ContentType="application/vnd.openxmlformats-officedocument.presentationml.tags+xml"/>
  <Override PartName="/ppt/tags/tag142.xml" ContentType="application/vnd.openxmlformats-officedocument.presentationml.tags+xml"/>
  <Override PartName="/ppt/tags/tag143.xml" ContentType="application/vnd.openxmlformats-officedocument.presentationml.tags+xml"/>
  <Override PartName="/ppt/tags/tag144.xml" ContentType="application/vnd.openxmlformats-officedocument.presentationml.tags+xml"/>
  <Override PartName="/ppt/tags/tag145.xml" ContentType="application/vnd.openxmlformats-officedocument.presentationml.tags+xml"/>
  <Override PartName="/ppt/tags/tag146.xml" ContentType="application/vnd.openxmlformats-officedocument.presentationml.tags+xml"/>
  <Override PartName="/ppt/tags/tag147.xml" ContentType="application/vnd.openxmlformats-officedocument.presentationml.tags+xml"/>
  <Override PartName="/ppt/tags/tag148.xml" ContentType="application/vnd.openxmlformats-officedocument.presentationml.tags+xml"/>
  <Override PartName="/ppt/tags/tag149.xml" ContentType="application/vnd.openxmlformats-officedocument.presentationml.tags+xml"/>
  <Override PartName="/ppt/tags/tag150.xml" ContentType="application/vnd.openxmlformats-officedocument.presentationml.tags+xml"/>
  <Override PartName="/ppt/tags/tag151.xml" ContentType="application/vnd.openxmlformats-officedocument.presentationml.tags+xml"/>
  <Override PartName="/ppt/tags/tag152.xml" ContentType="application/vnd.openxmlformats-officedocument.presentationml.tags+xml"/>
  <Override PartName="/ppt/tags/tag153.xml" ContentType="application/vnd.openxmlformats-officedocument.presentationml.tags+xml"/>
  <Override PartName="/ppt/tags/tag154.xml" ContentType="application/vnd.openxmlformats-officedocument.presentationml.tags+xml"/>
  <Override PartName="/ppt/tags/tag155.xml" ContentType="application/vnd.openxmlformats-officedocument.presentationml.tags+xml"/>
  <Override PartName="/ppt/tags/tag156.xml" ContentType="application/vnd.openxmlformats-officedocument.presentationml.tags+xml"/>
  <Override PartName="/ppt/tags/tag157.xml" ContentType="application/vnd.openxmlformats-officedocument.presentationml.tags+xml"/>
  <Override PartName="/ppt/tags/tag158.xml" ContentType="application/vnd.openxmlformats-officedocument.presentationml.tags+xml"/>
  <Override PartName="/ppt/tags/tag159.xml" ContentType="application/vnd.openxmlformats-officedocument.presentationml.tags+xml"/>
  <Override PartName="/ppt/tags/tag160.xml" ContentType="application/vnd.openxmlformats-officedocument.presentationml.tags+xml"/>
  <Override PartName="/ppt/tags/tag161.xml" ContentType="application/vnd.openxmlformats-officedocument.presentationml.tags+xml"/>
  <Override PartName="/ppt/tags/tag162.xml" ContentType="application/vnd.openxmlformats-officedocument.presentationml.tags+xml"/>
  <Override PartName="/ppt/tags/tag163.xml" ContentType="application/vnd.openxmlformats-officedocument.presentationml.tags+xml"/>
  <Override PartName="/ppt/tags/tag164.xml" ContentType="application/vnd.openxmlformats-officedocument.presentationml.tags+xml"/>
  <Override PartName="/ppt/tags/tag165.xml" ContentType="application/vnd.openxmlformats-officedocument.presentationml.tags+xml"/>
  <Override PartName="/ppt/tags/tag166.xml" ContentType="application/vnd.openxmlformats-officedocument.presentationml.tags+xml"/>
  <Override PartName="/ppt/tags/tag167.xml" ContentType="application/vnd.openxmlformats-officedocument.presentationml.tags+xml"/>
  <Override PartName="/ppt/tags/tag168.xml" ContentType="application/vnd.openxmlformats-officedocument.presentationml.tags+xml"/>
  <Override PartName="/ppt/tags/tag169.xml" ContentType="application/vnd.openxmlformats-officedocument.presentationml.tags+xml"/>
  <Override PartName="/ppt/tags/tag170.xml" ContentType="application/vnd.openxmlformats-officedocument.presentationml.tags+xml"/>
  <Override PartName="/ppt/tags/tag171.xml" ContentType="application/vnd.openxmlformats-officedocument.presentationml.tags+xml"/>
  <Override PartName="/ppt/tags/tag172.xml" ContentType="application/vnd.openxmlformats-officedocument.presentationml.tags+xml"/>
  <Override PartName="/ppt/tags/tag173.xml" ContentType="application/vnd.openxmlformats-officedocument.presentationml.tags+xml"/>
  <Override PartName="/ppt/tags/tag174.xml" ContentType="application/vnd.openxmlformats-officedocument.presentationml.tags+xml"/>
  <Override PartName="/ppt/tags/tag175.xml" ContentType="application/vnd.openxmlformats-officedocument.presentationml.tags+xml"/>
  <Override PartName="/ppt/tags/tag176.xml" ContentType="application/vnd.openxmlformats-officedocument.presentationml.tags+xml"/>
  <Override PartName="/ppt/tags/tag177.xml" ContentType="application/vnd.openxmlformats-officedocument.presentationml.tags+xml"/>
  <Override PartName="/ppt/tags/tag178.xml" ContentType="application/vnd.openxmlformats-officedocument.presentationml.tags+xml"/>
  <Override PartName="/ppt/tags/tag179.xml" ContentType="application/vnd.openxmlformats-officedocument.presentationml.tags+xml"/>
  <Override PartName="/ppt/tags/tag180.xml" ContentType="application/vnd.openxmlformats-officedocument.presentationml.tags+xml"/>
  <Override PartName="/ppt/tags/tag181.xml" ContentType="application/vnd.openxmlformats-officedocument.presentationml.tags+xml"/>
  <Override PartName="/ppt/tags/tag182.xml" ContentType="application/vnd.openxmlformats-officedocument.presentationml.tags+xml"/>
  <Override PartName="/ppt/tags/tag183.xml" ContentType="application/vnd.openxmlformats-officedocument.presentationml.tags+xml"/>
  <Override PartName="/ppt/tags/tag184.xml" ContentType="application/vnd.openxmlformats-officedocument.presentationml.tags+xml"/>
  <Override PartName="/ppt/tags/tag185.xml" ContentType="application/vnd.openxmlformats-officedocument.presentationml.tags+xml"/>
  <Override PartName="/ppt/tags/tag186.xml" ContentType="application/vnd.openxmlformats-officedocument.presentationml.tags+xml"/>
  <Override PartName="/ppt/tags/tag187.xml" ContentType="application/vnd.openxmlformats-officedocument.presentationml.tags+xml"/>
  <Override PartName="/ppt/tags/tag188.xml" ContentType="application/vnd.openxmlformats-officedocument.presentationml.tags+xml"/>
  <Override PartName="/ppt/tags/tag189.xml" ContentType="application/vnd.openxmlformats-officedocument.presentationml.tags+xml"/>
  <Override PartName="/ppt/tags/tag190.xml" ContentType="application/vnd.openxmlformats-officedocument.presentationml.tags+xml"/>
  <Override PartName="/ppt/tags/tag191.xml" ContentType="application/vnd.openxmlformats-officedocument.presentationml.tags+xml"/>
  <Override PartName="/ppt/tags/tag192.xml" ContentType="application/vnd.openxmlformats-officedocument.presentationml.tags+xml"/>
  <Override PartName="/ppt/tags/tag193.xml" ContentType="application/vnd.openxmlformats-officedocument.presentationml.tags+xml"/>
  <Override PartName="/ppt/tags/tag194.xml" ContentType="application/vnd.openxmlformats-officedocument.presentationml.tags+xml"/>
  <Override PartName="/ppt/tags/tag195.xml" ContentType="application/vnd.openxmlformats-officedocument.presentationml.tags+xml"/>
  <Override PartName="/ppt/tags/tag196.xml" ContentType="application/vnd.openxmlformats-officedocument.presentationml.tags+xml"/>
  <Override PartName="/ppt/tags/tag197.xml" ContentType="application/vnd.openxmlformats-officedocument.presentationml.tags+xml"/>
  <Override PartName="/ppt/tags/tag198.xml" ContentType="application/vnd.openxmlformats-officedocument.presentationml.tags+xml"/>
  <Override PartName="/ppt/tags/tag199.xml" ContentType="application/vnd.openxmlformats-officedocument.presentationml.tags+xml"/>
  <Override PartName="/ppt/tags/tag200.xml" ContentType="application/vnd.openxmlformats-officedocument.presentationml.tags+xml"/>
  <Override PartName="/ppt/tags/tag201.xml" ContentType="application/vnd.openxmlformats-officedocument.presentationml.tags+xml"/>
  <Override PartName="/ppt/tags/tag202.xml" ContentType="application/vnd.openxmlformats-officedocument.presentationml.tags+xml"/>
  <Override PartName="/ppt/tags/tag203.xml" ContentType="application/vnd.openxmlformats-officedocument.presentationml.tags+xml"/>
  <Override PartName="/ppt/tags/tag204.xml" ContentType="application/vnd.openxmlformats-officedocument.presentationml.tags+xml"/>
  <Override PartName="/ppt/tags/tag205.xml" ContentType="application/vnd.openxmlformats-officedocument.presentationml.tags+xml"/>
  <Override PartName="/ppt/tags/tag206.xml" ContentType="application/vnd.openxmlformats-officedocument.presentationml.tags+xml"/>
  <Override PartName="/ppt/tags/tag207.xml" ContentType="application/vnd.openxmlformats-officedocument.presentationml.tags+xml"/>
  <Override PartName="/ppt/tags/tag208.xml" ContentType="application/vnd.openxmlformats-officedocument.presentationml.tags+xml"/>
  <Override PartName="/ppt/tags/tag209.xml" ContentType="application/vnd.openxmlformats-officedocument.presentationml.tags+xml"/>
  <Override PartName="/ppt/tags/tag210.xml" ContentType="application/vnd.openxmlformats-officedocument.presentationml.tags+xml"/>
  <Override PartName="/ppt/tags/tag211.xml" ContentType="application/vnd.openxmlformats-officedocument.presentationml.tags+xml"/>
  <Override PartName="/ppt/tags/tag212.xml" ContentType="application/vnd.openxmlformats-officedocument.presentationml.tags+xml"/>
  <Override PartName="/ppt/tags/tag213.xml" ContentType="application/vnd.openxmlformats-officedocument.presentationml.tags+xml"/>
  <Override PartName="/ppt/tags/tag214.xml" ContentType="application/vnd.openxmlformats-officedocument.presentationml.tags+xml"/>
  <Override PartName="/ppt/tags/tag215.xml" ContentType="application/vnd.openxmlformats-officedocument.presentationml.tags+xml"/>
  <Override PartName="/ppt/tags/tag216.xml" ContentType="application/vnd.openxmlformats-officedocument.presentationml.tags+xml"/>
  <Override PartName="/ppt/tags/tag217.xml" ContentType="application/vnd.openxmlformats-officedocument.presentationml.tags+xml"/>
  <Override PartName="/ppt/tags/tag218.xml" ContentType="application/vnd.openxmlformats-officedocument.presentationml.tags+xml"/>
  <Override PartName="/ppt/tags/tag219.xml" ContentType="application/vnd.openxmlformats-officedocument.presentationml.tags+xml"/>
  <Override PartName="/ppt/tags/tag220.xml" ContentType="application/vnd.openxmlformats-officedocument.presentationml.tags+xml"/>
  <Override PartName="/ppt/tags/tag221.xml" ContentType="application/vnd.openxmlformats-officedocument.presentationml.tags+xml"/>
  <Override PartName="/ppt/tags/tag222.xml" ContentType="application/vnd.openxmlformats-officedocument.presentationml.tags+xml"/>
  <Override PartName="/ppt/tags/tag223.xml" ContentType="application/vnd.openxmlformats-officedocument.presentationml.tags+xml"/>
  <Override PartName="/ppt/tags/tag224.xml" ContentType="application/vnd.openxmlformats-officedocument.presentationml.tags+xml"/>
  <Override PartName="/ppt/tags/tag225.xml" ContentType="application/vnd.openxmlformats-officedocument.presentationml.tags+xml"/>
  <Override PartName="/ppt/tags/tag226.xml" ContentType="application/vnd.openxmlformats-officedocument.presentationml.tags+xml"/>
  <Override PartName="/ppt/tags/tag227.xml" ContentType="application/vnd.openxmlformats-officedocument.presentationml.tags+xml"/>
  <Override PartName="/ppt/tags/tag228.xml" ContentType="application/vnd.openxmlformats-officedocument.presentationml.tags+xml"/>
  <Override PartName="/ppt/tags/tag229.xml" ContentType="application/vnd.openxmlformats-officedocument.presentationml.tags+xml"/>
  <Override PartName="/ppt/tags/tag230.xml" ContentType="application/vnd.openxmlformats-officedocument.presentationml.tags+xml"/>
  <Override PartName="/ppt/tags/tag231.xml" ContentType="application/vnd.openxmlformats-officedocument.presentationml.tags+xml"/>
  <Override PartName="/ppt/tags/tag232.xml" ContentType="application/vnd.openxmlformats-officedocument.presentationml.tags+xml"/>
  <Override PartName="/ppt/tags/tag233.xml" ContentType="application/vnd.openxmlformats-officedocument.presentationml.tags+xml"/>
  <Override PartName="/ppt/tags/tag234.xml" ContentType="application/vnd.openxmlformats-officedocument.presentationml.tags+xml"/>
  <Override PartName="/ppt/tags/tag235.xml" ContentType="application/vnd.openxmlformats-officedocument.presentationml.tags+xml"/>
  <Override PartName="/ppt/tags/tag236.xml" ContentType="application/vnd.openxmlformats-officedocument.presentationml.tags+xml"/>
  <Override PartName="/ppt/tags/tag237.xml" ContentType="application/vnd.openxmlformats-officedocument.presentationml.tags+xml"/>
  <Override PartName="/ppt/tags/tag238.xml" ContentType="application/vnd.openxmlformats-officedocument.presentationml.tags+xml"/>
  <Override PartName="/ppt/tags/tag239.xml" ContentType="application/vnd.openxmlformats-officedocument.presentationml.tags+xml"/>
  <Override PartName="/ppt/tags/tag240.xml" ContentType="application/vnd.openxmlformats-officedocument.presentationml.tags+xml"/>
  <Override PartName="/ppt/tags/tag241.xml" ContentType="application/vnd.openxmlformats-officedocument.presentationml.tags+xml"/>
  <Override PartName="/ppt/tags/tag242.xml" ContentType="application/vnd.openxmlformats-officedocument.presentationml.tags+xml"/>
  <Override PartName="/ppt/tags/tag243.xml" ContentType="application/vnd.openxmlformats-officedocument.presentationml.tags+xml"/>
  <Override PartName="/ppt/tags/tag244.xml" ContentType="application/vnd.openxmlformats-officedocument.presentationml.tags+xml"/>
  <Override PartName="/ppt/tags/tag245.xml" ContentType="application/vnd.openxmlformats-officedocument.presentationml.tags+xml"/>
  <Override PartName="/ppt/tags/tag246.xml" ContentType="application/vnd.openxmlformats-officedocument.presentationml.tags+xml"/>
  <Override PartName="/ppt/tags/tag247.xml" ContentType="application/vnd.openxmlformats-officedocument.presentationml.tags+xml"/>
  <Override PartName="/ppt/tags/tag248.xml" ContentType="application/vnd.openxmlformats-officedocument.presentationml.tags+xml"/>
  <Override PartName="/ppt/tags/tag249.xml" ContentType="application/vnd.openxmlformats-officedocument.presentationml.tags+xml"/>
  <Override PartName="/ppt/tags/tag250.xml" ContentType="application/vnd.openxmlformats-officedocument.presentationml.tags+xml"/>
  <Override PartName="/ppt/tags/tag251.xml" ContentType="application/vnd.openxmlformats-officedocument.presentationml.tags+xml"/>
  <Override PartName="/ppt/tags/tag252.xml" ContentType="application/vnd.openxmlformats-officedocument.presentationml.tags+xml"/>
  <Override PartName="/ppt/tags/tag253.xml" ContentType="application/vnd.openxmlformats-officedocument.presentationml.tags+xml"/>
  <Override PartName="/ppt/tags/tag254.xml" ContentType="application/vnd.openxmlformats-officedocument.presentationml.tags+xml"/>
  <Override PartName="/ppt/tags/tag255.xml" ContentType="application/vnd.openxmlformats-officedocument.presentationml.tags+xml"/>
  <Override PartName="/ppt/tags/tag256.xml" ContentType="application/vnd.openxmlformats-officedocument.presentationml.tags+xml"/>
  <Override PartName="/ppt/tags/tag257.xml" ContentType="application/vnd.openxmlformats-officedocument.presentationml.tags+xml"/>
  <Override PartName="/ppt/tags/tag258.xml" ContentType="application/vnd.openxmlformats-officedocument.presentationml.tags+xml"/>
  <Override PartName="/ppt/tags/tag259.xml" ContentType="application/vnd.openxmlformats-officedocument.presentationml.tags+xml"/>
  <Override PartName="/ppt/tags/tag260.xml" ContentType="application/vnd.openxmlformats-officedocument.presentationml.tags+xml"/>
  <Override PartName="/ppt/tags/tag261.xml" ContentType="application/vnd.openxmlformats-officedocument.presentationml.tags+xml"/>
  <Override PartName="/ppt/tags/tag262.xml" ContentType="application/vnd.openxmlformats-officedocument.presentationml.tags+xml"/>
  <Override PartName="/ppt/tags/tag263.xml" ContentType="application/vnd.openxmlformats-officedocument.presentationml.tags+xml"/>
  <Override PartName="/ppt/tags/tag264.xml" ContentType="application/vnd.openxmlformats-officedocument.presentationml.tags+xml"/>
  <Override PartName="/ppt/tags/tag265.xml" ContentType="application/vnd.openxmlformats-officedocument.presentationml.tags+xml"/>
  <Override PartName="/ppt/tags/tag266.xml" ContentType="application/vnd.openxmlformats-officedocument.presentationml.tags+xml"/>
  <Override PartName="/ppt/tags/tag267.xml" ContentType="application/vnd.openxmlformats-officedocument.presentationml.tags+xml"/>
  <Override PartName="/ppt/tags/tag268.xml" ContentType="application/vnd.openxmlformats-officedocument.presentationml.tags+xml"/>
  <Override PartName="/ppt/tags/tag269.xml" ContentType="application/vnd.openxmlformats-officedocument.presentationml.tags+xml"/>
  <Override PartName="/ppt/tags/tag270.xml" ContentType="application/vnd.openxmlformats-officedocument.presentationml.tags+xml"/>
  <Override PartName="/ppt/tags/tag271.xml" ContentType="application/vnd.openxmlformats-officedocument.presentationml.tags+xml"/>
  <Override PartName="/ppt/tags/tag272.xml" ContentType="application/vnd.openxmlformats-officedocument.presentationml.tags+xml"/>
  <Override PartName="/ppt/tags/tag273.xml" ContentType="application/vnd.openxmlformats-officedocument.presentationml.tags+xml"/>
  <Override PartName="/ppt/tags/tag274.xml" ContentType="application/vnd.openxmlformats-officedocument.presentationml.tags+xml"/>
  <Override PartName="/ppt/tags/tag275.xml" ContentType="application/vnd.openxmlformats-officedocument.presentationml.tags+xml"/>
  <Override PartName="/ppt/tags/tag276.xml" ContentType="application/vnd.openxmlformats-officedocument.presentationml.tags+xml"/>
  <Override PartName="/ppt/tags/tag277.xml" ContentType="application/vnd.openxmlformats-officedocument.presentationml.tags+xml"/>
  <Override PartName="/ppt/tags/tag278.xml" ContentType="application/vnd.openxmlformats-officedocument.presentationml.tags+xml"/>
  <Override PartName="/ppt/tags/tag279.xml" ContentType="application/vnd.openxmlformats-officedocument.presentationml.tags+xml"/>
  <Override PartName="/ppt/tags/tag280.xml" ContentType="application/vnd.openxmlformats-officedocument.presentationml.tags+xml"/>
  <Override PartName="/ppt/tags/tag281.xml" ContentType="application/vnd.openxmlformats-officedocument.presentationml.tags+xml"/>
  <Override PartName="/ppt/tags/tag282.xml" ContentType="application/vnd.openxmlformats-officedocument.presentationml.tags+xml"/>
  <Override PartName="/ppt/tags/tag283.xml" ContentType="application/vnd.openxmlformats-officedocument.presentationml.tags+xml"/>
  <Override PartName="/ppt/tags/tag284.xml" ContentType="application/vnd.openxmlformats-officedocument.presentationml.tags+xml"/>
  <Override PartName="/ppt/tags/tag285.xml" ContentType="application/vnd.openxmlformats-officedocument.presentationml.tags+xml"/>
  <Override PartName="/ppt/tags/tag286.xml" ContentType="application/vnd.openxmlformats-officedocument.presentationml.tags+xml"/>
  <Override PartName="/ppt/tags/tag287.xml" ContentType="application/vnd.openxmlformats-officedocument.presentationml.tags+xml"/>
  <Override PartName="/ppt/tags/tag288.xml" ContentType="application/vnd.openxmlformats-officedocument.presentationml.tags+xml"/>
  <Override PartName="/ppt/tags/tag289.xml" ContentType="application/vnd.openxmlformats-officedocument.presentationml.tags+xml"/>
  <Override PartName="/ppt/tags/tag290.xml" ContentType="application/vnd.openxmlformats-officedocument.presentationml.tags+xml"/>
  <Override PartName="/ppt/tags/tag291.xml" ContentType="application/vnd.openxmlformats-officedocument.presentationml.tags+xml"/>
  <Override PartName="/ppt/tags/tag292.xml" ContentType="application/vnd.openxmlformats-officedocument.presentationml.tags+xml"/>
  <Override PartName="/ppt/tags/tag293.xml" ContentType="application/vnd.openxmlformats-officedocument.presentationml.tags+xml"/>
  <Override PartName="/ppt/tags/tag294.xml" ContentType="application/vnd.openxmlformats-officedocument.presentationml.tags+xml"/>
  <Override PartName="/ppt/tags/tag295.xml" ContentType="application/vnd.openxmlformats-officedocument.presentationml.tags+xml"/>
  <Override PartName="/ppt/tags/tag296.xml" ContentType="application/vnd.openxmlformats-officedocument.presentationml.tags+xml"/>
  <Override PartName="/ppt/tags/tag297.xml" ContentType="application/vnd.openxmlformats-officedocument.presentationml.tags+xml"/>
  <Override PartName="/ppt/tags/tag298.xml" ContentType="application/vnd.openxmlformats-officedocument.presentationml.tags+xml"/>
  <Override PartName="/ppt/tags/tag299.xml" ContentType="application/vnd.openxmlformats-officedocument.presentationml.tags+xml"/>
  <Override PartName="/ppt/tags/tag300.xml" ContentType="application/vnd.openxmlformats-officedocument.presentationml.tags+xml"/>
  <Override PartName="/ppt/tags/tag301.xml" ContentType="application/vnd.openxmlformats-officedocument.presentationml.tags+xml"/>
  <Override PartName="/ppt/tags/tag302.xml" ContentType="application/vnd.openxmlformats-officedocument.presentationml.tags+xml"/>
  <Override PartName="/ppt/tags/tag303.xml" ContentType="application/vnd.openxmlformats-officedocument.presentationml.tags+xml"/>
  <Override PartName="/ppt/tags/tag304.xml" ContentType="application/vnd.openxmlformats-officedocument.presentationml.tags+xml"/>
  <Override PartName="/ppt/tags/tag305.xml" ContentType="application/vnd.openxmlformats-officedocument.presentationml.tags+xml"/>
  <Override PartName="/ppt/tags/tag306.xml" ContentType="application/vnd.openxmlformats-officedocument.presentationml.tags+xml"/>
  <Override PartName="/ppt/tags/tag307.xml" ContentType="application/vnd.openxmlformats-officedocument.presentationml.tags+xml"/>
  <Override PartName="/ppt/tags/tag308.xml" ContentType="application/vnd.openxmlformats-officedocument.presentationml.tags+xml"/>
  <Override PartName="/ppt/tags/tag309.xml" ContentType="application/vnd.openxmlformats-officedocument.presentationml.tags+xml"/>
  <Override PartName="/ppt/tags/tag310.xml" ContentType="application/vnd.openxmlformats-officedocument.presentationml.tags+xml"/>
  <Override PartName="/ppt/tags/tag311.xml" ContentType="application/vnd.openxmlformats-officedocument.presentationml.tags+xml"/>
  <Override PartName="/ppt/tags/tag312.xml" ContentType="application/vnd.openxmlformats-officedocument.presentationml.tags+xml"/>
  <Override PartName="/ppt/tags/tag313.xml" ContentType="application/vnd.openxmlformats-officedocument.presentationml.tags+xml"/>
  <Override PartName="/ppt/tags/tag314.xml" ContentType="application/vnd.openxmlformats-officedocument.presentationml.tags+xml"/>
  <Override PartName="/ppt/tags/tag315.xml" ContentType="application/vnd.openxmlformats-officedocument.presentationml.tags+xml"/>
  <Override PartName="/ppt/tags/tag316.xml" ContentType="application/vnd.openxmlformats-officedocument.presentationml.tags+xml"/>
  <Override PartName="/ppt/tags/tag317.xml" ContentType="application/vnd.openxmlformats-officedocument.presentationml.tags+xml"/>
  <Override PartName="/ppt/tags/tag318.xml" ContentType="application/vnd.openxmlformats-officedocument.presentationml.tags+xml"/>
  <Override PartName="/ppt/tags/tag319.xml" ContentType="application/vnd.openxmlformats-officedocument.presentationml.tags+xml"/>
  <Override PartName="/ppt/tags/tag320.xml" ContentType="application/vnd.openxmlformats-officedocument.presentationml.tags+xml"/>
  <Override PartName="/ppt/tags/tag321.xml" ContentType="application/vnd.openxmlformats-officedocument.presentationml.tags+xml"/>
  <Override PartName="/ppt/tags/tag322.xml" ContentType="application/vnd.openxmlformats-officedocument.presentationml.tags+xml"/>
  <Override PartName="/ppt/tags/tag323.xml" ContentType="application/vnd.openxmlformats-officedocument.presentationml.tags+xml"/>
  <Override PartName="/ppt/tags/tag324.xml" ContentType="application/vnd.openxmlformats-officedocument.presentationml.tags+xml"/>
  <Override PartName="/ppt/tags/tag325.xml" ContentType="application/vnd.openxmlformats-officedocument.presentationml.tags+xml"/>
  <Override PartName="/ppt/tags/tag326.xml" ContentType="application/vnd.openxmlformats-officedocument.presentationml.tags+xml"/>
  <Override PartName="/ppt/tags/tag327.xml" ContentType="application/vnd.openxmlformats-officedocument.presentationml.tags+xml"/>
  <Override PartName="/ppt/tags/tag328.xml" ContentType="application/vnd.openxmlformats-officedocument.presentationml.tags+xml"/>
  <Override PartName="/ppt/tags/tag329.xml" ContentType="application/vnd.openxmlformats-officedocument.presentationml.tags+xml"/>
  <Override PartName="/ppt/tags/tag330.xml" ContentType="application/vnd.openxmlformats-officedocument.presentationml.tags+xml"/>
  <Override PartName="/ppt/tags/tag331.xml" ContentType="application/vnd.openxmlformats-officedocument.presentationml.tags+xml"/>
  <Override PartName="/ppt/tags/tag332.xml" ContentType="application/vnd.openxmlformats-officedocument.presentationml.tags+xml"/>
  <Override PartName="/ppt/tags/tag333.xml" ContentType="application/vnd.openxmlformats-officedocument.presentationml.tags+xml"/>
  <Override PartName="/ppt/tags/tag334.xml" ContentType="application/vnd.openxmlformats-officedocument.presentationml.tags+xml"/>
  <Override PartName="/ppt/tags/tag335.xml" ContentType="application/vnd.openxmlformats-officedocument.presentationml.tags+xml"/>
  <Override PartName="/ppt/tags/tag336.xml" ContentType="application/vnd.openxmlformats-officedocument.presentationml.tags+xml"/>
  <Override PartName="/ppt/tags/tag337.xml" ContentType="application/vnd.openxmlformats-officedocument.presentationml.tags+xml"/>
  <Override PartName="/ppt/tags/tag338.xml" ContentType="application/vnd.openxmlformats-officedocument.presentationml.tags+xml"/>
  <Override PartName="/ppt/tags/tag339.xml" ContentType="application/vnd.openxmlformats-officedocument.presentationml.tags+xml"/>
  <Override PartName="/ppt/tags/tag340.xml" ContentType="application/vnd.openxmlformats-officedocument.presentationml.tags+xml"/>
  <Override PartName="/ppt/tags/tag341.xml" ContentType="application/vnd.openxmlformats-officedocument.presentationml.tags+xml"/>
  <Override PartName="/ppt/tags/tag342.xml" ContentType="application/vnd.openxmlformats-officedocument.presentationml.tags+xml"/>
  <Override PartName="/ppt/tags/tag343.xml" ContentType="application/vnd.openxmlformats-officedocument.presentationml.tags+xml"/>
  <Override PartName="/ppt/tags/tag344.xml" ContentType="application/vnd.openxmlformats-officedocument.presentationml.tags+xml"/>
  <Override PartName="/ppt/tags/tag345.xml" ContentType="application/vnd.openxmlformats-officedocument.presentationml.tags+xml"/>
  <Override PartName="/ppt/tags/tag346.xml" ContentType="application/vnd.openxmlformats-officedocument.presentationml.tags+xml"/>
  <Override PartName="/ppt/tags/tag347.xml" ContentType="application/vnd.openxmlformats-officedocument.presentationml.tags+xml"/>
  <Override PartName="/ppt/tags/tag348.xml" ContentType="application/vnd.openxmlformats-officedocument.presentationml.tags+xml"/>
  <Override PartName="/ppt/tags/tag349.xml" ContentType="application/vnd.openxmlformats-officedocument.presentationml.tags+xml"/>
  <Override PartName="/ppt/tags/tag350.xml" ContentType="application/vnd.openxmlformats-officedocument.presentationml.tags+xml"/>
  <Override PartName="/ppt/tags/tag351.xml" ContentType="application/vnd.openxmlformats-officedocument.presentationml.tags+xml"/>
  <Override PartName="/ppt/tags/tag352.xml" ContentType="application/vnd.openxmlformats-officedocument.presentationml.tags+xml"/>
  <Override PartName="/ppt/tags/tag353.xml" ContentType="application/vnd.openxmlformats-officedocument.presentationml.tags+xml"/>
  <Override PartName="/ppt/tags/tag354.xml" ContentType="application/vnd.openxmlformats-officedocument.presentationml.tags+xml"/>
  <Override PartName="/ppt/tags/tag355.xml" ContentType="application/vnd.openxmlformats-officedocument.presentationml.tags+xml"/>
  <Override PartName="/ppt/tags/tag356.xml" ContentType="application/vnd.openxmlformats-officedocument.presentationml.tags+xml"/>
  <Override PartName="/ppt/tags/tag357.xml" ContentType="application/vnd.openxmlformats-officedocument.presentationml.tags+xml"/>
  <Override PartName="/ppt/tags/tag358.xml" ContentType="application/vnd.openxmlformats-officedocument.presentationml.tags+xml"/>
  <Override PartName="/ppt/tags/tag359.xml" ContentType="application/vnd.openxmlformats-officedocument.presentationml.tags+xml"/>
  <Override PartName="/ppt/tags/tag360.xml" ContentType="application/vnd.openxmlformats-officedocument.presentationml.tags+xml"/>
  <Override PartName="/ppt/tags/tag361.xml" ContentType="application/vnd.openxmlformats-officedocument.presentationml.tags+xml"/>
  <Override PartName="/ppt/tags/tag362.xml" ContentType="application/vnd.openxmlformats-officedocument.presentationml.tags+xml"/>
  <Override PartName="/ppt/tags/tag363.xml" ContentType="application/vnd.openxmlformats-officedocument.presentationml.tags+xml"/>
  <Override PartName="/ppt/tags/tag364.xml" ContentType="application/vnd.openxmlformats-officedocument.presentationml.tags+xml"/>
  <Override PartName="/ppt/tags/tag365.xml" ContentType="application/vnd.openxmlformats-officedocument.presentationml.tags+xml"/>
  <Override PartName="/ppt/tags/tag366.xml" ContentType="application/vnd.openxmlformats-officedocument.presentationml.tags+xml"/>
  <Override PartName="/ppt/tags/tag367.xml" ContentType="application/vnd.openxmlformats-officedocument.presentationml.tags+xml"/>
  <Override PartName="/ppt/tags/tag368.xml" ContentType="application/vnd.openxmlformats-officedocument.presentationml.tags+xml"/>
  <Override PartName="/ppt/tags/tag369.xml" ContentType="application/vnd.openxmlformats-officedocument.presentationml.tags+xml"/>
  <Override PartName="/ppt/tags/tag370.xml" ContentType="application/vnd.openxmlformats-officedocument.presentationml.tags+xml"/>
  <Override PartName="/ppt/tags/tag371.xml" ContentType="application/vnd.openxmlformats-officedocument.presentationml.tags+xml"/>
  <Override PartName="/ppt/tags/tag372.xml" ContentType="application/vnd.openxmlformats-officedocument.presentationml.tags+xml"/>
  <Override PartName="/ppt/tags/tag373.xml" ContentType="application/vnd.openxmlformats-officedocument.presentationml.tags+xml"/>
  <Override PartName="/ppt/tags/tag374.xml" ContentType="application/vnd.openxmlformats-officedocument.presentationml.tags+xml"/>
  <Override PartName="/ppt/tags/tag375.xml" ContentType="application/vnd.openxmlformats-officedocument.presentationml.tags+xml"/>
  <Override PartName="/ppt/tags/tag376.xml" ContentType="application/vnd.openxmlformats-officedocument.presentationml.tags+xml"/>
  <Override PartName="/ppt/tags/tag377.xml" ContentType="application/vnd.openxmlformats-officedocument.presentationml.tags+xml"/>
  <Override PartName="/ppt/tags/tag378.xml" ContentType="application/vnd.openxmlformats-officedocument.presentationml.tags+xml"/>
  <Override PartName="/ppt/tags/tag379.xml" ContentType="application/vnd.openxmlformats-officedocument.presentationml.tags+xml"/>
  <Override PartName="/ppt/tags/tag380.xml" ContentType="application/vnd.openxmlformats-officedocument.presentationml.tags+xml"/>
  <Override PartName="/ppt/tags/tag381.xml" ContentType="application/vnd.openxmlformats-officedocument.presentationml.tags+xml"/>
  <Override PartName="/ppt/tags/tag382.xml" ContentType="application/vnd.openxmlformats-officedocument.presentationml.tags+xml"/>
  <Override PartName="/ppt/tags/tag383.xml" ContentType="application/vnd.openxmlformats-officedocument.presentationml.tags+xml"/>
  <Override PartName="/ppt/tags/tag384.xml" ContentType="application/vnd.openxmlformats-officedocument.presentationml.tags+xml"/>
  <Override PartName="/ppt/tags/tag385.xml" ContentType="application/vnd.openxmlformats-officedocument.presentationml.tags+xml"/>
  <Override PartName="/ppt/tags/tag386.xml" ContentType="application/vnd.openxmlformats-officedocument.presentationml.tags+xml"/>
  <Override PartName="/ppt/tags/tag387.xml" ContentType="application/vnd.openxmlformats-officedocument.presentationml.tags+xml"/>
  <Override PartName="/ppt/tags/tag388.xml" ContentType="application/vnd.openxmlformats-officedocument.presentationml.tags+xml"/>
  <Override PartName="/ppt/tags/tag389.xml" ContentType="application/vnd.openxmlformats-officedocument.presentationml.tags+xml"/>
  <Override PartName="/ppt/tags/tag390.xml" ContentType="application/vnd.openxmlformats-officedocument.presentationml.tags+xml"/>
  <Override PartName="/ppt/tags/tag391.xml" ContentType="application/vnd.openxmlformats-officedocument.presentationml.tags+xml"/>
  <Override PartName="/ppt/tags/tag392.xml" ContentType="application/vnd.openxmlformats-officedocument.presentationml.tags+xml"/>
  <Override PartName="/ppt/tags/tag393.xml" ContentType="application/vnd.openxmlformats-officedocument.presentationml.tags+xml"/>
  <Override PartName="/ppt/tags/tag394.xml" ContentType="application/vnd.openxmlformats-officedocument.presentationml.tags+xml"/>
  <Override PartName="/ppt/tags/tag395.xml" ContentType="application/vnd.openxmlformats-officedocument.presentationml.tags+xml"/>
  <Override PartName="/ppt/tags/tag396.xml" ContentType="application/vnd.openxmlformats-officedocument.presentationml.tags+xml"/>
  <Override PartName="/ppt/tags/tag397.xml" ContentType="application/vnd.openxmlformats-officedocument.presentationml.tags+xml"/>
  <Override PartName="/ppt/tags/tag398.xml" ContentType="application/vnd.openxmlformats-officedocument.presentationml.tags+xml"/>
  <Override PartName="/ppt/tags/tag399.xml" ContentType="application/vnd.openxmlformats-officedocument.presentationml.tags+xml"/>
  <Override PartName="/ppt/tags/tag400.xml" ContentType="application/vnd.openxmlformats-officedocument.presentationml.tags+xml"/>
  <Override PartName="/ppt/tags/tag401.xml" ContentType="application/vnd.openxmlformats-officedocument.presentationml.tags+xml"/>
  <Override PartName="/ppt/tags/tag402.xml" ContentType="application/vnd.openxmlformats-officedocument.presentationml.tags+xml"/>
  <Override PartName="/ppt/tags/tag403.xml" ContentType="application/vnd.openxmlformats-officedocument.presentationml.tags+xml"/>
  <Override PartName="/ppt/tags/tag404.xml" ContentType="application/vnd.openxmlformats-officedocument.presentationml.tags+xml"/>
  <Override PartName="/ppt/tags/tag405.xml" ContentType="application/vnd.openxmlformats-officedocument.presentationml.tags+xml"/>
  <Override PartName="/ppt/tags/tag406.xml" ContentType="application/vnd.openxmlformats-officedocument.presentationml.tags+xml"/>
  <Override PartName="/ppt/tags/tag407.xml" ContentType="application/vnd.openxmlformats-officedocument.presentationml.tags+xml"/>
  <Override PartName="/ppt/tags/tag408.xml" ContentType="application/vnd.openxmlformats-officedocument.presentationml.tags+xml"/>
  <Override PartName="/ppt/tags/tag409.xml" ContentType="application/vnd.openxmlformats-officedocument.presentationml.tags+xml"/>
  <Override PartName="/ppt/tags/tag410.xml" ContentType="application/vnd.openxmlformats-officedocument.presentationml.tags+xml"/>
  <Override PartName="/ppt/tags/tag411.xml" ContentType="application/vnd.openxmlformats-officedocument.presentationml.tags+xml"/>
  <Override PartName="/ppt/tags/tag412.xml" ContentType="application/vnd.openxmlformats-officedocument.presentationml.tags+xml"/>
  <Override PartName="/ppt/tags/tag413.xml" ContentType="application/vnd.openxmlformats-officedocument.presentationml.tags+xml"/>
  <Override PartName="/ppt/tags/tag414.xml" ContentType="application/vnd.openxmlformats-officedocument.presentationml.tags+xml"/>
  <Override PartName="/ppt/tags/tag415.xml" ContentType="application/vnd.openxmlformats-officedocument.presentationml.tags+xml"/>
  <Override PartName="/ppt/tags/tag416.xml" ContentType="application/vnd.openxmlformats-officedocument.presentationml.tags+xml"/>
  <Override PartName="/ppt/tags/tag417.xml" ContentType="application/vnd.openxmlformats-officedocument.presentationml.tags+xml"/>
  <Override PartName="/ppt/tags/tag418.xml" ContentType="application/vnd.openxmlformats-officedocument.presentationml.tags+xml"/>
  <Override PartName="/ppt/tags/tag419.xml" ContentType="application/vnd.openxmlformats-officedocument.presentationml.tags+xml"/>
  <Override PartName="/ppt/tags/tag420.xml" ContentType="application/vnd.openxmlformats-officedocument.presentationml.tags+xml"/>
  <Override PartName="/ppt/tags/tag421.xml" ContentType="application/vnd.openxmlformats-officedocument.presentationml.tags+xml"/>
  <Override PartName="/ppt/tags/tag422.xml" ContentType="application/vnd.openxmlformats-officedocument.presentationml.tags+xml"/>
  <Override PartName="/ppt/tags/tag423.xml" ContentType="application/vnd.openxmlformats-officedocument.presentationml.tags+xml"/>
  <Override PartName="/ppt/tags/tag424.xml" ContentType="application/vnd.openxmlformats-officedocument.presentationml.tags+xml"/>
  <Override PartName="/ppt/tags/tag425.xml" ContentType="application/vnd.openxmlformats-officedocument.presentationml.tags+xml"/>
  <Override PartName="/ppt/tags/tag426.xml" ContentType="application/vnd.openxmlformats-officedocument.presentationml.tags+xml"/>
  <Override PartName="/ppt/tags/tag427.xml" ContentType="application/vnd.openxmlformats-officedocument.presentationml.tags+xml"/>
  <Override PartName="/ppt/tags/tag428.xml" ContentType="application/vnd.openxmlformats-officedocument.presentationml.tags+xml"/>
  <Override PartName="/ppt/tags/tag429.xml" ContentType="application/vnd.openxmlformats-officedocument.presentationml.tags+xml"/>
  <Override PartName="/ppt/tags/tag430.xml" ContentType="application/vnd.openxmlformats-officedocument.presentationml.tags+xml"/>
  <Override PartName="/ppt/tags/tag431.xml" ContentType="application/vnd.openxmlformats-officedocument.presentationml.tags+xml"/>
  <Override PartName="/ppt/tags/tag432.xml" ContentType="application/vnd.openxmlformats-officedocument.presentationml.tags+xml"/>
  <Override PartName="/ppt/tags/tag433.xml" ContentType="application/vnd.openxmlformats-officedocument.presentationml.tags+xml"/>
  <Override PartName="/ppt/tags/tag434.xml" ContentType="application/vnd.openxmlformats-officedocument.presentationml.tags+xml"/>
  <Override PartName="/ppt/tags/tag435.xml" ContentType="application/vnd.openxmlformats-officedocument.presentationml.tags+xml"/>
  <Override PartName="/ppt/tags/tag436.xml" ContentType="application/vnd.openxmlformats-officedocument.presentationml.tags+xml"/>
  <Override PartName="/ppt/tags/tag437.xml" ContentType="application/vnd.openxmlformats-officedocument.presentationml.tags+xml"/>
  <Override PartName="/ppt/tags/tag438.xml" ContentType="application/vnd.openxmlformats-officedocument.presentationml.tags+xml"/>
  <Override PartName="/ppt/tags/tag439.xml" ContentType="application/vnd.openxmlformats-officedocument.presentationml.tags+xml"/>
  <Override PartName="/ppt/tags/tag440.xml" ContentType="application/vnd.openxmlformats-officedocument.presentationml.tags+xml"/>
  <Override PartName="/ppt/tags/tag441.xml" ContentType="application/vnd.openxmlformats-officedocument.presentationml.tags+xml"/>
  <Override PartName="/ppt/tags/tag442.xml" ContentType="application/vnd.openxmlformats-officedocument.presentationml.tags+xml"/>
  <Override PartName="/ppt/tags/tag443.xml" ContentType="application/vnd.openxmlformats-officedocument.presentationml.tags+xml"/>
  <Override PartName="/ppt/tags/tag444.xml" ContentType="application/vnd.openxmlformats-officedocument.presentationml.tags+xml"/>
  <Override PartName="/ppt/tags/tag445.xml" ContentType="application/vnd.openxmlformats-officedocument.presentationml.tags+xml"/>
  <Override PartName="/ppt/tags/tag446.xml" ContentType="application/vnd.openxmlformats-officedocument.presentationml.tags+xml"/>
  <Override PartName="/ppt/tags/tag447.xml" ContentType="application/vnd.openxmlformats-officedocument.presentationml.tags+xml"/>
  <Override PartName="/ppt/tags/tag448.xml" ContentType="application/vnd.openxmlformats-officedocument.presentationml.tags+xml"/>
  <Override PartName="/ppt/tags/tag449.xml" ContentType="application/vnd.openxmlformats-officedocument.presentationml.tags+xml"/>
  <Override PartName="/ppt/tags/tag450.xml" ContentType="application/vnd.openxmlformats-officedocument.presentationml.tags+xml"/>
  <Override PartName="/ppt/tags/tag451.xml" ContentType="application/vnd.openxmlformats-officedocument.presentationml.tags+xml"/>
  <Override PartName="/ppt/tags/tag452.xml" ContentType="application/vnd.openxmlformats-officedocument.presentationml.tags+xml"/>
  <Override PartName="/ppt/tags/tag453.xml" ContentType="application/vnd.openxmlformats-officedocument.presentationml.tags+xml"/>
  <Override PartName="/ppt/tags/tag454.xml" ContentType="application/vnd.openxmlformats-officedocument.presentationml.tags+xml"/>
  <Override PartName="/ppt/tags/tag455.xml" ContentType="application/vnd.openxmlformats-officedocument.presentationml.tags+xml"/>
  <Override PartName="/ppt/tags/tag456.xml" ContentType="application/vnd.openxmlformats-officedocument.presentationml.tags+xml"/>
  <Override PartName="/ppt/tags/tag457.xml" ContentType="application/vnd.openxmlformats-officedocument.presentationml.tags+xml"/>
  <Override PartName="/ppt/tags/tag458.xml" ContentType="application/vnd.openxmlformats-officedocument.presentationml.tags+xml"/>
  <Override PartName="/ppt/tags/tag459.xml" ContentType="application/vnd.openxmlformats-officedocument.presentationml.tags+xml"/>
  <Override PartName="/ppt/tags/tag460.xml" ContentType="application/vnd.openxmlformats-officedocument.presentationml.tags+xml"/>
  <Override PartName="/ppt/tags/tag461.xml" ContentType="application/vnd.openxmlformats-officedocument.presentationml.tags+xml"/>
  <Override PartName="/ppt/tags/tag462.xml" ContentType="application/vnd.openxmlformats-officedocument.presentationml.tags+xml"/>
  <Override PartName="/ppt/tags/tag463.xml" ContentType="application/vnd.openxmlformats-officedocument.presentationml.tags+xml"/>
  <Override PartName="/ppt/tags/tag464.xml" ContentType="application/vnd.openxmlformats-officedocument.presentationml.tags+xml"/>
  <Override PartName="/ppt/tags/tag465.xml" ContentType="application/vnd.openxmlformats-officedocument.presentationml.tags+xml"/>
  <Override PartName="/ppt/tags/tag466.xml" ContentType="application/vnd.openxmlformats-officedocument.presentationml.tags+xml"/>
  <Override PartName="/ppt/tags/tag467.xml" ContentType="application/vnd.openxmlformats-officedocument.presentationml.tags+xml"/>
  <Override PartName="/ppt/tags/tag468.xml" ContentType="application/vnd.openxmlformats-officedocument.presentationml.tags+xml"/>
  <Override PartName="/ppt/tags/tag469.xml" ContentType="application/vnd.openxmlformats-officedocument.presentationml.tags+xml"/>
  <Override PartName="/ppt/tags/tag470.xml" ContentType="application/vnd.openxmlformats-officedocument.presentationml.tags+xml"/>
  <Override PartName="/ppt/tags/tag471.xml" ContentType="application/vnd.openxmlformats-officedocument.presentationml.tags+xml"/>
  <Override PartName="/ppt/tags/tag472.xml" ContentType="application/vnd.openxmlformats-officedocument.presentationml.tags+xml"/>
  <Override PartName="/ppt/tags/tag473.xml" ContentType="application/vnd.openxmlformats-officedocument.presentationml.tags+xml"/>
  <Override PartName="/ppt/tags/tag474.xml" ContentType="application/vnd.openxmlformats-officedocument.presentationml.tags+xml"/>
  <Override PartName="/ppt/tags/tag475.xml" ContentType="application/vnd.openxmlformats-officedocument.presentationml.tags+xml"/>
  <Override PartName="/ppt/tags/tag476.xml" ContentType="application/vnd.openxmlformats-officedocument.presentationml.tags+xml"/>
  <Override PartName="/ppt/tags/tag477.xml" ContentType="application/vnd.openxmlformats-officedocument.presentationml.tags+xml"/>
  <Override PartName="/ppt/tags/tag478.xml" ContentType="application/vnd.openxmlformats-officedocument.presentationml.tags+xml"/>
  <Override PartName="/ppt/tags/tag479.xml" ContentType="application/vnd.openxmlformats-officedocument.presentationml.tags+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tags/tag480.xml" ContentType="application/vnd.openxmlformats-officedocument.presentationml.tags+xml"/>
  <Override PartName="/ppt/tags/tag481.xml" ContentType="application/vnd.openxmlformats-officedocument.presentationml.tags+xml"/>
  <Override PartName="/ppt/tags/tag482.xml" ContentType="application/vnd.openxmlformats-officedocument.presentationml.tags+xml"/>
  <Override PartName="/ppt/tags/tag483.xml" ContentType="application/vnd.openxmlformats-officedocument.presentationml.tags+xml"/>
  <Override PartName="/ppt/tags/tag484.xml" ContentType="application/vnd.openxmlformats-officedocument.presentationml.tags+xml"/>
  <Override PartName="/ppt/tags/tag485.xml" ContentType="application/vnd.openxmlformats-officedocument.presentationml.tags+xml"/>
  <Override PartName="/ppt/tags/tag486.xml" ContentType="application/vnd.openxmlformats-officedocument.presentationml.tags+xml"/>
  <Override PartName="/ppt/tags/tag487.xml" ContentType="application/vnd.openxmlformats-officedocument.presentationml.tags+xml"/>
  <Override PartName="/ppt/tags/tag488.xml" ContentType="application/vnd.openxmlformats-officedocument.presentationml.tags+xml"/>
  <Override PartName="/ppt/notesSlides/notesSlide14.xml" ContentType="application/vnd.openxmlformats-officedocument.presentationml.notesSlide+xml"/>
  <Override PartName="/ppt/tags/tag489.xml" ContentType="application/vnd.openxmlformats-officedocument.presentationml.tags+xml"/>
  <Override PartName="/ppt/tags/tag490.xml" ContentType="application/vnd.openxmlformats-officedocument.presentationml.tags+xml"/>
  <Override PartName="/ppt/tags/tag491.xml" ContentType="application/vnd.openxmlformats-officedocument.presentationml.tags+xml"/>
  <Override PartName="/ppt/tags/tag492.xml" ContentType="application/vnd.openxmlformats-officedocument.presentationml.tags+xml"/>
  <Override PartName="/ppt/tags/tag493.xml" ContentType="application/vnd.openxmlformats-officedocument.presentationml.tags+xml"/>
  <Override PartName="/ppt/tags/tag494.xml" ContentType="application/vnd.openxmlformats-officedocument.presentationml.tags+xml"/>
  <Override PartName="/ppt/tags/tag495.xml" ContentType="application/vnd.openxmlformats-officedocument.presentationml.tags+xml"/>
  <Override PartName="/ppt/tags/tag496.xml" ContentType="application/vnd.openxmlformats-officedocument.presentationml.tags+xml"/>
  <Override PartName="/ppt/tags/tag497.xml" ContentType="application/vnd.openxmlformats-officedocument.presentationml.tags+xml"/>
  <Override PartName="/ppt/tags/tag498.xml" ContentType="application/vnd.openxmlformats-officedocument.presentationml.tags+xml"/>
  <Override PartName="/ppt/tags/tag499.xml" ContentType="application/vnd.openxmlformats-officedocument.presentationml.tags+xml"/>
  <Override PartName="/ppt/tags/tag500.xml" ContentType="application/vnd.openxmlformats-officedocument.presentationml.tags+xml"/>
  <Override PartName="/ppt/tags/tag501.xml" ContentType="application/vnd.openxmlformats-officedocument.presentationml.tags+xml"/>
  <Override PartName="/ppt/tags/tag502.xml" ContentType="application/vnd.openxmlformats-officedocument.presentationml.tags+xml"/>
  <Override PartName="/ppt/notesSlides/notesSlide15.xml" ContentType="application/vnd.openxmlformats-officedocument.presentationml.notesSlide+xml"/>
  <Override PartName="/ppt/tags/tag503.xml" ContentType="application/vnd.openxmlformats-officedocument.presentationml.tags+xml"/>
  <Override PartName="/ppt/tags/tag504.xml" ContentType="application/vnd.openxmlformats-officedocument.presentationml.tags+xml"/>
  <Override PartName="/ppt/tags/tag505.xml" ContentType="application/vnd.openxmlformats-officedocument.presentationml.tags+xml"/>
  <Override PartName="/ppt/tags/tag506.xml" ContentType="application/vnd.openxmlformats-officedocument.presentationml.tags+xml"/>
  <Override PartName="/ppt/tags/tag507.xml" ContentType="application/vnd.openxmlformats-officedocument.presentationml.tags+xml"/>
  <Override PartName="/ppt/tags/tag508.xml" ContentType="application/vnd.openxmlformats-officedocument.presentationml.tags+xml"/>
  <Override PartName="/ppt/tags/tag509.xml" ContentType="application/vnd.openxmlformats-officedocument.presentationml.tags+xml"/>
  <Override PartName="/ppt/tags/tag510.xml" ContentType="application/vnd.openxmlformats-officedocument.presentationml.tags+xml"/>
  <Override PartName="/ppt/tags/tag511.xml" ContentType="application/vnd.openxmlformats-officedocument.presentationml.tags+xml"/>
  <Override PartName="/ppt/tags/tag512.xml" ContentType="application/vnd.openxmlformats-officedocument.presentationml.tags+xml"/>
  <Override PartName="/ppt/tags/tag513.xml" ContentType="application/vnd.openxmlformats-officedocument.presentationml.tags+xml"/>
  <Override PartName="/ppt/tags/tag514.xml" ContentType="application/vnd.openxmlformats-officedocument.presentationml.tags+xml"/>
  <Override PartName="/ppt/tags/tag515.xml" ContentType="application/vnd.openxmlformats-officedocument.presentationml.tags+xml"/>
  <Override PartName="/ppt/tags/tag516.xml" ContentType="application/vnd.openxmlformats-officedocument.presentationml.tags+xml"/>
  <Override PartName="/ppt/tags/tag517.xml" ContentType="application/vnd.openxmlformats-officedocument.presentationml.tags+xml"/>
  <Override PartName="/ppt/tags/tag518.xml" ContentType="application/vnd.openxmlformats-officedocument.presentationml.tags+xml"/>
  <Override PartName="/ppt/tags/tag519.xml" ContentType="application/vnd.openxmlformats-officedocument.presentationml.tags+xml"/>
  <Override PartName="/ppt/tags/tag520.xml" ContentType="application/vnd.openxmlformats-officedocument.presentationml.tags+xml"/>
  <Override PartName="/ppt/tags/tag521.xml" ContentType="application/vnd.openxmlformats-officedocument.presentationml.tags+xml"/>
  <Override PartName="/ppt/tags/tag522.xml" ContentType="application/vnd.openxmlformats-officedocument.presentationml.tags+xml"/>
  <Override PartName="/ppt/tags/tag523.xml" ContentType="application/vnd.openxmlformats-officedocument.presentationml.tags+xml"/>
  <Override PartName="/ppt/tags/tag524.xml" ContentType="application/vnd.openxmlformats-officedocument.presentationml.tags+xml"/>
  <Override PartName="/ppt/notesSlides/notesSlide16.xml" ContentType="application/vnd.openxmlformats-officedocument.presentationml.notesSlide+xml"/>
  <Override PartName="/ppt/tags/tag525.xml" ContentType="application/vnd.openxmlformats-officedocument.presentationml.tags+xml"/>
  <Override PartName="/ppt/tags/tag526.xml" ContentType="application/vnd.openxmlformats-officedocument.presentationml.tags+xml"/>
  <Override PartName="/ppt/tags/tag527.xml" ContentType="application/vnd.openxmlformats-officedocument.presentationml.tags+xml"/>
  <Override PartName="/ppt/tags/tag528.xml" ContentType="application/vnd.openxmlformats-officedocument.presentationml.tags+xml"/>
  <Override PartName="/ppt/tags/tag529.xml" ContentType="application/vnd.openxmlformats-officedocument.presentationml.tags+xml"/>
  <Override PartName="/ppt/tags/tag530.xml" ContentType="application/vnd.openxmlformats-officedocument.presentationml.tags+xml"/>
  <Override PartName="/ppt/tags/tag531.xml" ContentType="application/vnd.openxmlformats-officedocument.presentationml.tags+xml"/>
  <Override PartName="/ppt/tags/tag532.xml" ContentType="application/vnd.openxmlformats-officedocument.presentationml.tags+xml"/>
  <Override PartName="/ppt/tags/tag533.xml" ContentType="application/vnd.openxmlformats-officedocument.presentationml.tags+xml"/>
  <Override PartName="/ppt/tags/tag534.xml" ContentType="application/vnd.openxmlformats-officedocument.presentationml.tags+xml"/>
  <Override PartName="/ppt/tags/tag535.xml" ContentType="application/vnd.openxmlformats-officedocument.presentationml.tags+xml"/>
  <Override PartName="/ppt/tags/tag536.xml" ContentType="application/vnd.openxmlformats-officedocument.presentationml.tags+xml"/>
  <Override PartName="/ppt/tags/tag537.xml" ContentType="application/vnd.openxmlformats-officedocument.presentationml.tags+xml"/>
  <Override PartName="/ppt/tags/tag538.xml" ContentType="application/vnd.openxmlformats-officedocument.presentationml.tags+xml"/>
  <Override PartName="/ppt/tags/tag539.xml" ContentType="application/vnd.openxmlformats-officedocument.presentationml.tags+xml"/>
  <Override PartName="/ppt/tags/tag540.xml" ContentType="application/vnd.openxmlformats-officedocument.presentationml.tags+xml"/>
  <Override PartName="/ppt/tags/tag541.xml" ContentType="application/vnd.openxmlformats-officedocument.presentationml.tags+xml"/>
  <Override PartName="/ppt/tags/tag542.xml" ContentType="application/vnd.openxmlformats-officedocument.presentationml.tags+xml"/>
  <Override PartName="/ppt/tags/tag543.xml" ContentType="application/vnd.openxmlformats-officedocument.presentationml.tags+xml"/>
  <Override PartName="/ppt/tags/tag544.xml" ContentType="application/vnd.openxmlformats-officedocument.presentationml.tags+xml"/>
  <Override PartName="/ppt/tags/tag545.xml" ContentType="application/vnd.openxmlformats-officedocument.presentationml.tags+xml"/>
  <Override PartName="/ppt/tags/tag546.xml" ContentType="application/vnd.openxmlformats-officedocument.presentationml.tags+xml"/>
  <Override PartName="/ppt/tags/tag547.xml" ContentType="application/vnd.openxmlformats-officedocument.presentationml.tags+xml"/>
  <Override PartName="/ppt/notesSlides/notesSlide17.xml" ContentType="application/vnd.openxmlformats-officedocument.presentationml.notesSlide+xml"/>
  <Override PartName="/ppt/tags/tag548.xml" ContentType="application/vnd.openxmlformats-officedocument.presentationml.tags+xml"/>
  <Override PartName="/ppt/notesSlides/notesSlide18.xml" ContentType="application/vnd.openxmlformats-officedocument.presentationml.notesSlide+xml"/>
  <Override PartName="/ppt/tags/tag549.xml" ContentType="application/vnd.openxmlformats-officedocument.presentationml.tags+xml"/>
  <Override PartName="/ppt/tags/tag550.xml" ContentType="application/vnd.openxmlformats-officedocument.presentationml.tags+xml"/>
  <Override PartName="/ppt/tags/tag551.xml" ContentType="application/vnd.openxmlformats-officedocument.presentationml.tags+xml"/>
  <Override PartName="/ppt/tags/tag552.xml" ContentType="application/vnd.openxmlformats-officedocument.presentationml.tags+xml"/>
  <Override PartName="/ppt/tags/tag553.xml" ContentType="application/vnd.openxmlformats-officedocument.presentationml.tags+xml"/>
  <Override PartName="/ppt/tags/tag554.xml" ContentType="application/vnd.openxmlformats-officedocument.presentationml.tags+xml"/>
  <Override PartName="/ppt/tags/tag555.xml" ContentType="application/vnd.openxmlformats-officedocument.presentationml.tags+xml"/>
  <Override PartName="/ppt/tags/tag556.xml" ContentType="application/vnd.openxmlformats-officedocument.presentationml.tags+xml"/>
  <Override PartName="/ppt/tags/tag557.xml" ContentType="application/vnd.openxmlformats-officedocument.presentationml.tags+xml"/>
  <Override PartName="/ppt/tags/tag558.xml" ContentType="application/vnd.openxmlformats-officedocument.presentationml.tags+xml"/>
  <Override PartName="/ppt/tags/tag559.xml" ContentType="application/vnd.openxmlformats-officedocument.presentationml.tags+xml"/>
  <Override PartName="/ppt/tags/tag560.xml" ContentType="application/vnd.openxmlformats-officedocument.presentationml.tags+xml"/>
  <Override PartName="/ppt/tags/tag561.xml" ContentType="application/vnd.openxmlformats-officedocument.presentationml.tags+xml"/>
  <Override PartName="/ppt/tags/tag562.xml" ContentType="application/vnd.openxmlformats-officedocument.presentationml.tags+xml"/>
  <Override PartName="/ppt/tags/tag563.xml" ContentType="application/vnd.openxmlformats-officedocument.presentationml.tags+xml"/>
  <Override PartName="/ppt/tags/tag564.xml" ContentType="application/vnd.openxmlformats-officedocument.presentationml.tags+xml"/>
  <Override PartName="/ppt/tags/tag565.xml" ContentType="application/vnd.openxmlformats-officedocument.presentationml.tags+xml"/>
  <Override PartName="/ppt/tags/tag566.xml" ContentType="application/vnd.openxmlformats-officedocument.presentationml.tags+xml"/>
  <Override PartName="/ppt/tags/tag567.xml" ContentType="application/vnd.openxmlformats-officedocument.presentationml.tags+xml"/>
  <Override PartName="/ppt/tags/tag568.xml" ContentType="application/vnd.openxmlformats-officedocument.presentationml.tags+xml"/>
  <Override PartName="/ppt/tags/tag569.xml" ContentType="application/vnd.openxmlformats-officedocument.presentationml.tags+xml"/>
  <Override PartName="/ppt/tags/tag570.xml" ContentType="application/vnd.openxmlformats-officedocument.presentationml.tags+xml"/>
  <Override PartName="/ppt/tags/tag571.xml" ContentType="application/vnd.openxmlformats-officedocument.presentationml.tags+xml"/>
  <Override PartName="/ppt/tags/tag572.xml" ContentType="application/vnd.openxmlformats-officedocument.presentationml.tags+xml"/>
  <Override PartName="/ppt/tags/tag573.xml" ContentType="application/vnd.openxmlformats-officedocument.presentationml.tags+xml"/>
  <Override PartName="/ppt/tags/tag574.xml" ContentType="application/vnd.openxmlformats-officedocument.presentationml.tags+xml"/>
  <Override PartName="/ppt/tags/tag575.xml" ContentType="application/vnd.openxmlformats-officedocument.presentationml.tags+xml"/>
  <Override PartName="/ppt/tags/tag576.xml" ContentType="application/vnd.openxmlformats-officedocument.presentationml.tags+xml"/>
  <Override PartName="/ppt/tags/tag577.xml" ContentType="application/vnd.openxmlformats-officedocument.presentationml.tags+xml"/>
  <Override PartName="/ppt/tags/tag578.xml" ContentType="application/vnd.openxmlformats-officedocument.presentationml.tags+xml"/>
  <Override PartName="/ppt/tags/tag579.xml" ContentType="application/vnd.openxmlformats-officedocument.presentationml.tags+xml"/>
  <Override PartName="/ppt/tags/tag580.xml" ContentType="application/vnd.openxmlformats-officedocument.presentationml.tags+xml"/>
  <Override PartName="/ppt/tags/tag581.xml" ContentType="application/vnd.openxmlformats-officedocument.presentationml.tags+xml"/>
  <Override PartName="/ppt/tags/tag582.xml" ContentType="application/vnd.openxmlformats-officedocument.presentationml.tags+xml"/>
  <Override PartName="/ppt/tags/tag583.xml" ContentType="application/vnd.openxmlformats-officedocument.presentationml.tags+xml"/>
  <Override PartName="/ppt/tags/tag584.xml" ContentType="application/vnd.openxmlformats-officedocument.presentationml.tags+xml"/>
  <Override PartName="/ppt/tags/tag585.xml" ContentType="application/vnd.openxmlformats-officedocument.presentationml.tags+xml"/>
  <Override PartName="/ppt/tags/tag586.xml" ContentType="application/vnd.openxmlformats-officedocument.presentationml.tags+xml"/>
  <Override PartName="/ppt/tags/tag587.xml" ContentType="application/vnd.openxmlformats-officedocument.presentationml.tags+xml"/>
  <Override PartName="/ppt/tags/tag588.xml" ContentType="application/vnd.openxmlformats-officedocument.presentationml.tags+xml"/>
  <Override PartName="/ppt/tags/tag589.xml" ContentType="application/vnd.openxmlformats-officedocument.presentationml.tags+xml"/>
  <Override PartName="/ppt/tags/tag590.xml" ContentType="application/vnd.openxmlformats-officedocument.presentationml.tags+xml"/>
  <Override PartName="/ppt/tags/tag591.xml" ContentType="application/vnd.openxmlformats-officedocument.presentationml.tags+xml"/>
  <Override PartName="/ppt/tags/tag592.xml" ContentType="application/vnd.openxmlformats-officedocument.presentationml.tags+xml"/>
  <Override PartName="/ppt/tags/tag593.xml" ContentType="application/vnd.openxmlformats-officedocument.presentationml.tags+xml"/>
  <Override PartName="/ppt/tags/tag594.xml" ContentType="application/vnd.openxmlformats-officedocument.presentationml.tags+xml"/>
  <Override PartName="/ppt/tags/tag595.xml" ContentType="application/vnd.openxmlformats-officedocument.presentationml.tags+xml"/>
  <Override PartName="/ppt/tags/tag596.xml" ContentType="application/vnd.openxmlformats-officedocument.presentationml.tags+xml"/>
  <Override PartName="/ppt/tags/tag597.xml" ContentType="application/vnd.openxmlformats-officedocument.presentationml.tags+xml"/>
  <Override PartName="/ppt/tags/tag598.xml" ContentType="application/vnd.openxmlformats-officedocument.presentationml.tags+xml"/>
  <Override PartName="/ppt/tags/tag599.xml" ContentType="application/vnd.openxmlformats-officedocument.presentationml.tags+xml"/>
  <Override PartName="/ppt/tags/tag600.xml" ContentType="application/vnd.openxmlformats-officedocument.presentationml.tags+xml"/>
  <Override PartName="/ppt/tags/tag601.xml" ContentType="application/vnd.openxmlformats-officedocument.presentationml.tags+xml"/>
  <Override PartName="/ppt/tags/tag602.xml" ContentType="application/vnd.openxmlformats-officedocument.presentationml.tags+xml"/>
  <Override PartName="/ppt/tags/tag603.xml" ContentType="application/vnd.openxmlformats-officedocument.presentationml.tags+xml"/>
  <Override PartName="/ppt/tags/tag604.xml" ContentType="application/vnd.openxmlformats-officedocument.presentationml.tags+xml"/>
  <Override PartName="/ppt/tags/tag605.xml" ContentType="application/vnd.openxmlformats-officedocument.presentationml.tags+xml"/>
  <Override PartName="/ppt/tags/tag606.xml" ContentType="application/vnd.openxmlformats-officedocument.presentationml.tags+xml"/>
  <Override PartName="/ppt/tags/tag607.xml" ContentType="application/vnd.openxmlformats-officedocument.presentationml.tags+xml"/>
  <Override PartName="/ppt/tags/tag608.xml" ContentType="application/vnd.openxmlformats-officedocument.presentationml.tags+xml"/>
  <Override PartName="/ppt/tags/tag609.xml" ContentType="application/vnd.openxmlformats-officedocument.presentationml.tags+xml"/>
  <Override PartName="/ppt/tags/tag610.xml" ContentType="application/vnd.openxmlformats-officedocument.presentationml.tags+xml"/>
  <Override PartName="/ppt/tags/tag611.xml" ContentType="application/vnd.openxmlformats-officedocument.presentationml.tags+xml"/>
  <Override PartName="/ppt/tags/tag612.xml" ContentType="application/vnd.openxmlformats-officedocument.presentationml.tags+xml"/>
  <Override PartName="/ppt/tags/tag613.xml" ContentType="application/vnd.openxmlformats-officedocument.presentationml.tags+xml"/>
  <Override PartName="/ppt/tags/tag614.xml" ContentType="application/vnd.openxmlformats-officedocument.presentationml.tags+xml"/>
  <Override PartName="/ppt/tags/tag615.xml" ContentType="application/vnd.openxmlformats-officedocument.presentationml.tags+xml"/>
  <Override PartName="/ppt/tags/tag616.xml" ContentType="application/vnd.openxmlformats-officedocument.presentationml.tags+xml"/>
  <Override PartName="/ppt/tags/tag617.xml" ContentType="application/vnd.openxmlformats-officedocument.presentationml.tags+xml"/>
  <Override PartName="/ppt/tags/tag618.xml" ContentType="application/vnd.openxmlformats-officedocument.presentationml.tags+xml"/>
  <Override PartName="/ppt/tags/tag619.xml" ContentType="application/vnd.openxmlformats-officedocument.presentationml.tags+xml"/>
  <Override PartName="/ppt/tags/tag620.xml" ContentType="application/vnd.openxmlformats-officedocument.presentationml.tags+xml"/>
  <Override PartName="/ppt/tags/tag621.xml" ContentType="application/vnd.openxmlformats-officedocument.presentationml.tags+xml"/>
  <Override PartName="/ppt/tags/tag622.xml" ContentType="application/vnd.openxmlformats-officedocument.presentationml.tags+xml"/>
  <Override PartName="/ppt/tags/tag623.xml" ContentType="application/vnd.openxmlformats-officedocument.presentationml.tags+xml"/>
  <Override PartName="/ppt/tags/tag624.xml" ContentType="application/vnd.openxmlformats-officedocument.presentationml.tags+xml"/>
  <Override PartName="/ppt/tags/tag625.xml" ContentType="application/vnd.openxmlformats-officedocument.presentationml.tags+xml"/>
  <Override PartName="/ppt/tags/tag626.xml" ContentType="application/vnd.openxmlformats-officedocument.presentationml.tags+xml"/>
  <Override PartName="/ppt/tags/tag627.xml" ContentType="application/vnd.openxmlformats-officedocument.presentationml.tags+xml"/>
  <Override PartName="/ppt/tags/tag628.xml" ContentType="application/vnd.openxmlformats-officedocument.presentationml.tags+xml"/>
  <Override PartName="/ppt/tags/tag629.xml" ContentType="application/vnd.openxmlformats-officedocument.presentationml.tags+xml"/>
  <Override PartName="/ppt/notesSlides/notesSlide19.xml" ContentType="application/vnd.openxmlformats-officedocument.presentationml.notesSlide+xml"/>
  <Override PartName="/ppt/tags/tag630.xml" ContentType="application/vnd.openxmlformats-officedocument.presentationml.tags+xml"/>
  <Override PartName="/ppt/tags/tag631.xml" ContentType="application/vnd.openxmlformats-officedocument.presentationml.tags+xml"/>
  <Override PartName="/ppt/tags/tag632.xml" ContentType="application/vnd.openxmlformats-officedocument.presentationml.tags+xml"/>
  <Override PartName="/ppt/tags/tag633.xml" ContentType="application/vnd.openxmlformats-officedocument.presentationml.tags+xml"/>
  <Override PartName="/ppt/tags/tag634.xml" ContentType="application/vnd.openxmlformats-officedocument.presentationml.tags+xml"/>
  <Override PartName="/ppt/tags/tag635.xml" ContentType="application/vnd.openxmlformats-officedocument.presentationml.tags+xml"/>
  <Override PartName="/ppt/tags/tag636.xml" ContentType="application/vnd.openxmlformats-officedocument.presentationml.tags+xml"/>
  <Override PartName="/ppt/tags/tag637.xml" ContentType="application/vnd.openxmlformats-officedocument.presentationml.tags+xml"/>
  <Override PartName="/ppt/tags/tag638.xml" ContentType="application/vnd.openxmlformats-officedocument.presentationml.tags+xml"/>
  <Override PartName="/ppt/tags/tag639.xml" ContentType="application/vnd.openxmlformats-officedocument.presentationml.tags+xml"/>
  <Override PartName="/ppt/tags/tag640.xml" ContentType="application/vnd.openxmlformats-officedocument.presentationml.tags+xml"/>
  <Override PartName="/ppt/tags/tag641.xml" ContentType="application/vnd.openxmlformats-officedocument.presentationml.tags+xml"/>
  <Override PartName="/ppt/tags/tag642.xml" ContentType="application/vnd.openxmlformats-officedocument.presentationml.tags+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tags/tag643.xml" ContentType="application/vnd.openxmlformats-officedocument.presentationml.tags+xml"/>
  <Override PartName="/ppt/tags/tag644.xml" ContentType="application/vnd.openxmlformats-officedocument.presentationml.tags+xml"/>
  <Override PartName="/ppt/notesSlides/notesSlide22.xml" ContentType="application/vnd.openxmlformats-officedocument.presentationml.notesSlide+xml"/>
  <Override PartName="/ppt/tags/tag645.xml" ContentType="application/vnd.openxmlformats-officedocument.presentationml.tags+xml"/>
  <Override PartName="/ppt/tags/tag646.xml" ContentType="application/vnd.openxmlformats-officedocument.presentationml.tags+xml"/>
  <Override PartName="/ppt/notesSlides/notesSlide23.xml" ContentType="application/vnd.openxmlformats-officedocument.presentationml.notesSlide+xml"/>
  <Override PartName="/ppt/tags/tag647.xml" ContentType="application/vnd.openxmlformats-officedocument.presentationml.tags+xml"/>
  <Override PartName="/ppt/tags/tag648.xml" ContentType="application/vnd.openxmlformats-officedocument.presentationml.tags+xml"/>
  <Override PartName="/ppt/tags/tag649.xml" ContentType="application/vnd.openxmlformats-officedocument.presentationml.tags+xml"/>
  <Override PartName="/ppt/tags/tag650.xml" ContentType="application/vnd.openxmlformats-officedocument.presentationml.tags+xml"/>
  <Override PartName="/ppt/tags/tag651.xml" ContentType="application/vnd.openxmlformats-officedocument.presentationml.tags+xml"/>
  <Override PartName="/ppt/tags/tag652.xml" ContentType="application/vnd.openxmlformats-officedocument.presentationml.tags+xml"/>
  <Override PartName="/ppt/tags/tag653.xml" ContentType="application/vnd.openxmlformats-officedocument.presentationml.tags+xml"/>
  <Override PartName="/ppt/tags/tag654.xml" ContentType="application/vnd.openxmlformats-officedocument.presentationml.tags+xml"/>
  <Override PartName="/ppt/tags/tag655.xml" ContentType="application/vnd.openxmlformats-officedocument.presentationml.tags+xml"/>
  <Override PartName="/ppt/tags/tag656.xml" ContentType="application/vnd.openxmlformats-officedocument.presentationml.tags+xml"/>
  <Override PartName="/ppt/tags/tag657.xml" ContentType="application/vnd.openxmlformats-officedocument.presentationml.tags+xml"/>
  <Override PartName="/ppt/tags/tag658.xml" ContentType="application/vnd.openxmlformats-officedocument.presentationml.tags+xml"/>
  <Override PartName="/ppt/tags/tag659.xml" ContentType="application/vnd.openxmlformats-officedocument.presentationml.tags+xml"/>
  <Override PartName="/ppt/tags/tag660.xml" ContentType="application/vnd.openxmlformats-officedocument.presentationml.tags+xml"/>
  <Override PartName="/ppt/tags/tag661.xml" ContentType="application/vnd.openxmlformats-officedocument.presentationml.tags+xml"/>
  <Override PartName="/ppt/tags/tag662.xml" ContentType="application/vnd.openxmlformats-officedocument.presentationml.tags+xml"/>
  <Override PartName="/ppt/tags/tag663.xml" ContentType="application/vnd.openxmlformats-officedocument.presentationml.tags+xml"/>
  <Override PartName="/ppt/tags/tag664.xml" ContentType="application/vnd.openxmlformats-officedocument.presentationml.tags+xml"/>
  <Override PartName="/ppt/tags/tag665.xml" ContentType="application/vnd.openxmlformats-officedocument.presentationml.tags+xml"/>
  <Override PartName="/ppt/tags/tag666.xml" ContentType="application/vnd.openxmlformats-officedocument.presentationml.tags+xml"/>
  <Override PartName="/ppt/tags/tag667.xml" ContentType="application/vnd.openxmlformats-officedocument.presentationml.tags+xml"/>
  <Override PartName="/ppt/notesSlides/notesSlide24.xml" ContentType="application/vnd.openxmlformats-officedocument.presentationml.notesSlide+xml"/>
  <Override PartName="/ppt/tags/tag668.xml" ContentType="application/vnd.openxmlformats-officedocument.presentationml.tags+xml"/>
  <Override PartName="/ppt/tags/tag669.xml" ContentType="application/vnd.openxmlformats-officedocument.presentationml.tags+xml"/>
  <Override PartName="/ppt/tags/tag670.xml" ContentType="application/vnd.openxmlformats-officedocument.presentationml.tags+xml"/>
  <Override PartName="/ppt/tags/tag671.xml" ContentType="application/vnd.openxmlformats-officedocument.presentationml.tags+xml"/>
  <Override PartName="/ppt/tags/tag672.xml" ContentType="application/vnd.openxmlformats-officedocument.presentationml.tags+xml"/>
  <Override PartName="/ppt/tags/tag673.xml" ContentType="application/vnd.openxmlformats-officedocument.presentationml.tags+xml"/>
  <Override PartName="/ppt/tags/tag674.xml" ContentType="application/vnd.openxmlformats-officedocument.presentationml.tags+xml"/>
  <Override PartName="/ppt/tags/tag675.xml" ContentType="application/vnd.openxmlformats-officedocument.presentationml.tags+xml"/>
  <Override PartName="/ppt/tags/tag676.xml" ContentType="application/vnd.openxmlformats-officedocument.presentationml.tags+xml"/>
  <Override PartName="/ppt/tags/tag677.xml" ContentType="application/vnd.openxmlformats-officedocument.presentationml.tags+xml"/>
  <Override PartName="/ppt/tags/tag678.xml" ContentType="application/vnd.openxmlformats-officedocument.presentationml.tags+xml"/>
  <Override PartName="/ppt/tags/tag679.xml" ContentType="application/vnd.openxmlformats-officedocument.presentationml.tags+xml"/>
  <Override PartName="/ppt/tags/tag680.xml" ContentType="application/vnd.openxmlformats-officedocument.presentationml.tags+xml"/>
  <Override PartName="/ppt/tags/tag681.xml" ContentType="application/vnd.openxmlformats-officedocument.presentationml.tags+xml"/>
  <Override PartName="/ppt/notesSlides/notesSlide25.xml" ContentType="application/vnd.openxmlformats-officedocument.presentationml.notesSlide+xml"/>
  <Override PartName="/ppt/tags/tag682.xml" ContentType="application/vnd.openxmlformats-officedocument.presentationml.tags+xml"/>
  <Override PartName="/ppt/tags/tag683.xml" ContentType="application/vnd.openxmlformats-officedocument.presentationml.tags+xml"/>
  <Override PartName="/ppt/tags/tag684.xml" ContentType="application/vnd.openxmlformats-officedocument.presentationml.tags+xml"/>
  <Override PartName="/ppt/tags/tag685.xml" ContentType="application/vnd.openxmlformats-officedocument.presentationml.tags+xml"/>
  <Override PartName="/ppt/tags/tag686.xml" ContentType="application/vnd.openxmlformats-officedocument.presentationml.tags+xml"/>
  <Override PartName="/ppt/tags/tag687.xml" ContentType="application/vnd.openxmlformats-officedocument.presentationml.tags+xml"/>
  <Override PartName="/ppt/tags/tag688.xml" ContentType="application/vnd.openxmlformats-officedocument.presentationml.tags+xml"/>
  <Override PartName="/ppt/tags/tag689.xml" ContentType="application/vnd.openxmlformats-officedocument.presentationml.tags+xml"/>
  <Override PartName="/ppt/tags/tag690.xml" ContentType="application/vnd.openxmlformats-officedocument.presentationml.tags+xml"/>
  <Override PartName="/ppt/tags/tag691.xml" ContentType="application/vnd.openxmlformats-officedocument.presentationml.tags+xml"/>
  <Override PartName="/ppt/tags/tag692.xml" ContentType="application/vnd.openxmlformats-officedocument.presentationml.tags+xml"/>
  <Override PartName="/ppt/tags/tag693.xml" ContentType="application/vnd.openxmlformats-officedocument.presentationml.tags+xml"/>
  <Override PartName="/ppt/tags/tag694.xml" ContentType="application/vnd.openxmlformats-officedocument.presentationml.tags+xml"/>
  <Override PartName="/ppt/tags/tag695.xml" ContentType="application/vnd.openxmlformats-officedocument.presentationml.tags+xml"/>
  <Override PartName="/ppt/tags/tag696.xml" ContentType="application/vnd.openxmlformats-officedocument.presentationml.tags+xml"/>
  <Override PartName="/ppt/tags/tag697.xml" ContentType="application/vnd.openxmlformats-officedocument.presentationml.tags+xml"/>
  <Override PartName="/ppt/tags/tag698.xml" ContentType="application/vnd.openxmlformats-officedocument.presentationml.tags+xml"/>
  <Override PartName="/ppt/notesSlides/notesSlide2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28"/>
  </p:notesMasterIdLst>
  <p:handoutMasterIdLst>
    <p:handoutMasterId r:id="rId29"/>
  </p:handoutMasterIdLst>
  <p:sldIdLst>
    <p:sldId id="324" r:id="rId2"/>
    <p:sldId id="316" r:id="rId3"/>
    <p:sldId id="275" r:id="rId4"/>
    <p:sldId id="318" r:id="rId5"/>
    <p:sldId id="287" r:id="rId6"/>
    <p:sldId id="264" r:id="rId7"/>
    <p:sldId id="319" r:id="rId8"/>
    <p:sldId id="276" r:id="rId9"/>
    <p:sldId id="349" r:id="rId10"/>
    <p:sldId id="295" r:id="rId11"/>
    <p:sldId id="299" r:id="rId12"/>
    <p:sldId id="310" r:id="rId13"/>
    <p:sldId id="278" r:id="rId14"/>
    <p:sldId id="296" r:id="rId15"/>
    <p:sldId id="320" r:id="rId16"/>
    <p:sldId id="261" r:id="rId17"/>
    <p:sldId id="309" r:id="rId18"/>
    <p:sldId id="321" r:id="rId19"/>
    <p:sldId id="313" r:id="rId20"/>
    <p:sldId id="290" r:id="rId21"/>
    <p:sldId id="279" r:id="rId22"/>
    <p:sldId id="262" r:id="rId23"/>
    <p:sldId id="348" r:id="rId24"/>
    <p:sldId id="347" r:id="rId25"/>
    <p:sldId id="314" r:id="rId26"/>
    <p:sldId id="306" r:id="rId27"/>
  </p:sldIdLst>
  <p:sldSz cx="12192000" cy="6858000"/>
  <p:notesSz cx="6858000" cy="9144000"/>
  <p:embeddedFontLst>
    <p:embeddedFont>
      <p:font typeface="华文中宋" panose="02010600040101010101" pitchFamily="2" charset="-122"/>
      <p:regular r:id="rId30"/>
    </p:embeddedFont>
    <p:embeddedFont>
      <p:font typeface="微软雅黑" panose="020B0503020204020204" pitchFamily="34" charset="-122"/>
      <p:regular r:id="rId31"/>
      <p:bold r:id="rId32"/>
    </p:embeddedFont>
    <p:embeddedFont>
      <p:font typeface="Calibri" panose="020F0502020204030204" pitchFamily="34" charset="0"/>
      <p:regular r:id="rId33"/>
      <p:bold r:id="rId34"/>
      <p:italic r:id="rId35"/>
      <p:boldItalic r:id="rId36"/>
    </p:embeddedFont>
    <p:embeddedFont>
      <p:font typeface="Impact" panose="020B0806030902050204" pitchFamily="34" charset="0"/>
      <p:regular r:id="rId37"/>
    </p:embeddedFont>
    <p:embeddedFont>
      <p:font typeface="Iskoola Pota" panose="020B0802040204020203" charset="0"/>
      <p:regular r:id="rId38"/>
      <p:bold r:id="rId39"/>
    </p:embeddedFont>
    <p:embeddedFont>
      <p:font typeface="Segoe UI" panose="020B0502040204020203" pitchFamily="34" charset="0"/>
      <p:regular r:id="rId40"/>
      <p:bold r:id="rId41"/>
      <p:italic r:id="rId42"/>
      <p:boldItalic r:id="rId43"/>
    </p:embeddedFont>
    <p:embeddedFont>
      <p:font typeface="Aharoni" panose="02010600030101010101" charset="-79"/>
      <p:bold r:id="rId44"/>
    </p:embeddedFont>
  </p:embeddedFont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220">
          <p15:clr>
            <a:srgbClr val="A4A3A4"/>
          </p15:clr>
        </p15:guide>
        <p15:guide id="2" pos="3840">
          <p15:clr>
            <a:srgbClr val="A4A3A4"/>
          </p15:clr>
        </p15:guide>
      </p15:sldGuideLst>
    </p:ext>
    <p:ext uri="{2D200454-40CA-4A62-9FC3-DE9A4176ACB9}">
      <p15:notesGuideLst xmlns:p15="http://schemas.microsoft.com/office/powerpoint/2012/main">
        <p15:guide id="1" orient="horz" pos="296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DCEDA"/>
    <a:srgbClr val="CF0069"/>
    <a:srgbClr val="7BBF7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51885" autoAdjust="0"/>
    <p:restoredTop sz="80295" autoAdjust="0"/>
  </p:normalViewPr>
  <p:slideViewPr>
    <p:cSldViewPr>
      <p:cViewPr>
        <p:scale>
          <a:sx n="70" d="100"/>
          <a:sy n="70" d="100"/>
        </p:scale>
        <p:origin x="-468" y="-504"/>
      </p:cViewPr>
      <p:guideLst>
        <p:guide orient="horz" pos="2220"/>
        <p:guide pos="3840"/>
      </p:guideLst>
    </p:cSldViewPr>
  </p:slideViewPr>
  <p:notesTextViewPr>
    <p:cViewPr>
      <p:scale>
        <a:sx n="1" d="1"/>
        <a:sy n="1" d="1"/>
      </p:scale>
      <p:origin x="0" y="0"/>
    </p:cViewPr>
  </p:notesTextViewPr>
  <p:sorterViewPr>
    <p:cViewPr>
      <p:scale>
        <a:sx n="120" d="100"/>
        <a:sy n="120" d="100"/>
      </p:scale>
      <p:origin x="0" y="0"/>
    </p:cViewPr>
  </p:sorterViewPr>
  <p:notesViewPr>
    <p:cSldViewPr>
      <p:cViewPr varScale="1">
        <p:scale>
          <a:sx n="54" d="100"/>
          <a:sy n="54" d="100"/>
        </p:scale>
        <p:origin x="-2682" y="-84"/>
      </p:cViewPr>
      <p:guideLst>
        <p:guide orient="horz" pos="2960"/>
        <p:guide pos="2160"/>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10.fntdata"/><Relationship Id="rId21" Type="http://schemas.openxmlformats.org/officeDocument/2006/relationships/slide" Target="slides/slide20.xml"/><Relationship Id="rId34" Type="http://schemas.openxmlformats.org/officeDocument/2006/relationships/font" Target="fonts/font5.fntdata"/><Relationship Id="rId42" Type="http://schemas.openxmlformats.org/officeDocument/2006/relationships/font" Target="fonts/font13.fntdata"/><Relationship Id="rId47"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3.fntdata"/><Relationship Id="rId37" Type="http://schemas.openxmlformats.org/officeDocument/2006/relationships/font" Target="fonts/font8.fntdata"/><Relationship Id="rId40" Type="http://schemas.openxmlformats.org/officeDocument/2006/relationships/font" Target="fonts/font11.fntdata"/><Relationship Id="rId45"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36" Type="http://schemas.openxmlformats.org/officeDocument/2006/relationships/font" Target="fonts/font7.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2.fntdata"/><Relationship Id="rId44" Type="http://schemas.openxmlformats.org/officeDocument/2006/relationships/font" Target="fonts/font15.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font" Target="fonts/font1.fntdata"/><Relationship Id="rId35" Type="http://schemas.openxmlformats.org/officeDocument/2006/relationships/font" Target="fonts/font6.fntdata"/><Relationship Id="rId43" Type="http://schemas.openxmlformats.org/officeDocument/2006/relationships/font" Target="fonts/font14.fntdata"/><Relationship Id="rId48" Type="http://schemas.openxmlformats.org/officeDocument/2006/relationships/tableStyles" Target="tableStyle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font" Target="fonts/font4.fntdata"/><Relationship Id="rId38" Type="http://schemas.openxmlformats.org/officeDocument/2006/relationships/font" Target="fonts/font9.fntdata"/><Relationship Id="rId46" Type="http://schemas.openxmlformats.org/officeDocument/2006/relationships/viewProps" Target="viewProps.xml"/><Relationship Id="rId20" Type="http://schemas.openxmlformats.org/officeDocument/2006/relationships/slide" Target="slides/slide19.xml"/><Relationship Id="rId41" Type="http://schemas.openxmlformats.org/officeDocument/2006/relationships/font" Target="fonts/font12.fntdata"/></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F9B84EA-7D68-4D60-9CB1-D50884785D1C}" type="datetimeFigureOut">
              <a:rPr lang="zh-CN" altLang="en-US" smtClean="0"/>
              <a:t>2023-01-10</a:t>
            </a:fld>
            <a:endParaRPr lang="zh-CN" altLang="en-US"/>
          </a:p>
        </p:txBody>
      </p:sp>
      <p:sp>
        <p:nvSpPr>
          <p:cNvPr id="4" name="页脚占位符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5" name="灯片编号占位符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D4E0FC9-F1F8-4FAE-9988-3BA365CFD46F}" type="slidenum">
              <a:rPr lang="zh-CN" altLang="en-US" smtClean="0"/>
              <a:t>‹#›</a:t>
            </a:fld>
            <a:endParaRPr lang="zh-CN" alt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95D21B8-FD5D-4866-B249-9171E4F26867}" type="datetimeFigureOut">
              <a:rPr lang="zh-CN" altLang="en-US" smtClean="0"/>
              <a:t>2023-01-10</a:t>
            </a:fld>
            <a:endParaRPr lang="zh-CN" altLang="en-US"/>
          </a:p>
        </p:txBody>
      </p:sp>
      <p:sp>
        <p:nvSpPr>
          <p:cNvPr id="4" name="幻灯片图像占位符 3"/>
          <p:cNvSpPr>
            <a:spLocks noGrp="1" noRot="1" noChangeAspect="1"/>
          </p:cNvSpPr>
          <p:nvPr>
            <p:ph type="sldImg" idx="2"/>
          </p:nvPr>
        </p:nvSpPr>
        <p:spPr>
          <a:xfrm>
            <a:off x="380700" y="685800"/>
            <a:ext cx="6096600" cy="34290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F2C472D-E06A-4DEE-A03D-A77B88F9E2DF}" type="slidenum">
              <a:rPr lang="zh-CN" altLang="en-US" smtClean="0"/>
              <a:t>‹#›</a:t>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F2C472D-E06A-4DEE-A03D-A77B88F9E2DF}" type="slidenum">
              <a:rPr lang="zh-CN" altLang="en-US" smtClean="0"/>
              <a:t>1</a:t>
            </a:fld>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0940C85-3F93-4D68-8A6F-45DB800B9FED}" type="slidenum">
              <a:rPr lang="zh-CN" altLang="en-US" smtClean="0"/>
              <a:t>10</a:t>
            </a:fld>
            <a:endParaRPr lang="zh-CN"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F2C472D-E06A-4DEE-A03D-A77B88F9E2DF}" type="slidenum">
              <a:rPr lang="zh-CN" altLang="en-US" smtClean="0"/>
              <a:t>11</a:t>
            </a:fld>
            <a:endParaRPr lang="zh-CN"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F2C472D-E06A-4DEE-A03D-A77B88F9E2DF}" type="slidenum">
              <a:rPr lang="zh-CN" altLang="en-US" smtClean="0"/>
              <a:t>12</a:t>
            </a:fld>
            <a:endParaRPr lang="zh-CN"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4F2C472D-E06A-4DEE-A03D-A77B88F9E2DF}" type="slidenum">
              <a:rPr lang="zh-CN" altLang="en-US" smtClean="0"/>
              <a:t>13</a:t>
            </a:fld>
            <a:endParaRPr lang="zh-CN"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F2C472D-E06A-4DEE-A03D-A77B88F9E2DF}" type="slidenum">
              <a:rPr lang="zh-CN" altLang="en-US" smtClean="0"/>
              <a:t>14</a:t>
            </a:fld>
            <a:endParaRPr lang="zh-CN"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F2C472D-E06A-4DEE-A03D-A77B88F9E2DF}" type="slidenum">
              <a:rPr lang="zh-CN" altLang="en-US" smtClean="0"/>
              <a:t>15</a:t>
            </a:fld>
            <a:endParaRPr lang="zh-CN"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F2C472D-E06A-4DEE-A03D-A77B88F9E2DF}" type="slidenum">
              <a:rPr lang="zh-CN" altLang="en-US" smtClean="0"/>
              <a:t>16</a:t>
            </a:fld>
            <a:endParaRPr lang="zh-CN"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F2C472D-E06A-4DEE-A03D-A77B88F9E2DF}" type="slidenum">
              <a:rPr lang="zh-CN" altLang="en-US" smtClean="0"/>
              <a:t>17</a:t>
            </a:fld>
            <a:endParaRPr lang="zh-CN" alt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F2C472D-E06A-4DEE-A03D-A77B88F9E2DF}" type="slidenum">
              <a:rPr lang="zh-CN" altLang="en-US" smtClean="0"/>
              <a:t>18</a:t>
            </a:fld>
            <a:endParaRPr lang="zh-CN" alt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F2C472D-E06A-4DEE-A03D-A77B88F9E2DF}" type="slidenum">
              <a:rPr lang="zh-CN" altLang="en-US" smtClean="0"/>
              <a:t>19</a:t>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F2C472D-E06A-4DEE-A03D-A77B88F9E2DF}" type="slidenum">
              <a:rPr lang="zh-CN" altLang="en-US" smtClean="0"/>
              <a:t>2</a:t>
            </a:fld>
            <a:endParaRPr lang="zh-CN" alt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p:cSld>
    <p:bg bwMode="auto">
      <p:bgPr>
        <a:solidFill>
          <a:srgbClr val="FFFFFF"/>
        </a:solidFill>
        <a:effectLst/>
      </p:bgPr>
    </p:bg>
    <p:spTree>
      <p:nvGrpSpPr>
        <p:cNvPr id="1" name=""/>
        <p:cNvGrpSpPr/>
        <p:nvPr/>
      </p:nvGrpSpPr>
      <p:grpSpPr>
        <a:xfrm>
          <a:off x="0" y="0"/>
          <a:ext cx="0" cy="0"/>
          <a:chOff x="0" y="0"/>
          <a:chExt cx="0" cy="0"/>
        </a:xfrm>
      </p:grpSpPr>
      <p:sp>
        <p:nvSpPr>
          <p:cNvPr id="4098" name="幻灯片图像占位符 1"/>
          <p:cNvSpPr>
            <a:spLocks noGrp="1" noRot="1" noChangeAspect="1" noTextEdit="1"/>
          </p:cNvSpPr>
          <p:nvPr>
            <p:ph type="sldImg"/>
          </p:nvPr>
        </p:nvSpPr>
        <p:spPr>
          <a:xfrm>
            <a:off x="381000" y="685800"/>
            <a:ext cx="6096000" cy="3429000"/>
          </a:xfrm>
        </p:spPr>
      </p:sp>
      <p:sp>
        <p:nvSpPr>
          <p:cNvPr id="4099" name="备注占位符 2"/>
          <p:cNvSpPr>
            <a:spLocks noGrp="1"/>
          </p:cNvSpPr>
          <p:nvPr>
            <p:ph type="body" idx="1"/>
          </p:nvPr>
        </p:nvSpPr>
        <p:spPr>
          <a:noFill/>
          <a:extLst>
            <a:ext uri="{91240B29-F687-4F45-9708-019B960494DF}">
              <a14:hiddenLine xmlns:a14="http://schemas.microsoft.com/office/drawing/2010/main" w="12700">
                <a:solidFill>
                  <a:srgbClr val="000000"/>
                </a:solidFill>
                <a:miter lim="800000"/>
                <a:headEnd/>
                <a:tailEnd/>
              </a14:hiddenLine>
            </a:ext>
          </a:extLst>
        </p:spPr>
        <p:txBody>
          <a:bodyPr anchor="t"/>
          <a:lstStyle/>
          <a:p>
            <a:pPr eaLnBrk="1" hangingPunct="1">
              <a:spcBef>
                <a:spcPct val="0"/>
              </a:spcBef>
            </a:pPr>
            <a:endParaRPr lang="zh-CN" altLang="en-US" dirty="0" smtClean="0">
              <a:ea typeface="宋体" panose="02010600030101010101" pitchFamily="2" charset="-122"/>
            </a:endParaRPr>
          </a:p>
        </p:txBody>
      </p:sp>
      <p:sp>
        <p:nvSpPr>
          <p:cNvPr id="4100" name="灯片编号占位符 3"/>
          <p:cNvSpPr txBox="1">
            <a:spLocks noGrp="1" noChangeArrowheads="1"/>
          </p:cNvSpPr>
          <p:nvPr/>
        </p:nvSpPr>
        <p:spPr bwMode="auto">
          <a:xfrm>
            <a:off x="3884613" y="8685213"/>
            <a:ext cx="2971800" cy="458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a:solidFill>
                  <a:schemeClr val="tx1"/>
                </a:solidFill>
                <a:latin typeface="Arial Narrow" panose="020B0606020202030204" pitchFamily="34" charset="0"/>
                <a:ea typeface="微软雅黑" panose="020B0503020204020204" pitchFamily="34" charset="-122"/>
              </a:defRPr>
            </a:lvl1pPr>
            <a:lvl2pPr marL="742950" indent="-285750">
              <a:defRPr>
                <a:solidFill>
                  <a:schemeClr val="tx1"/>
                </a:solidFill>
                <a:latin typeface="Arial Narrow" panose="020B0606020202030204" pitchFamily="34" charset="0"/>
                <a:ea typeface="微软雅黑" panose="020B0503020204020204" pitchFamily="34" charset="-122"/>
              </a:defRPr>
            </a:lvl2pPr>
            <a:lvl3pPr marL="1143000" indent="-228600">
              <a:defRPr>
                <a:solidFill>
                  <a:schemeClr val="tx1"/>
                </a:solidFill>
                <a:latin typeface="Arial Narrow" panose="020B0606020202030204" pitchFamily="34" charset="0"/>
                <a:ea typeface="微软雅黑" panose="020B0503020204020204" pitchFamily="34" charset="-122"/>
              </a:defRPr>
            </a:lvl3pPr>
            <a:lvl4pPr marL="1600200" indent="-228600">
              <a:defRPr>
                <a:solidFill>
                  <a:schemeClr val="tx1"/>
                </a:solidFill>
                <a:latin typeface="Arial Narrow" panose="020B0606020202030204" pitchFamily="34" charset="0"/>
                <a:ea typeface="微软雅黑" panose="020B0503020204020204" pitchFamily="34" charset="-122"/>
              </a:defRPr>
            </a:lvl4pPr>
            <a:lvl5pPr marL="2057400" indent="-228600">
              <a:defRPr>
                <a:solidFill>
                  <a:schemeClr val="tx1"/>
                </a:solidFill>
                <a:latin typeface="Arial Narrow" panose="020B0606020202030204" pitchFamily="34" charset="0"/>
                <a:ea typeface="微软雅黑" panose="020B0503020204020204" pitchFamily="34" charset="-122"/>
              </a:defRPr>
            </a:lvl5pPr>
            <a:lvl6pPr marL="2514600" indent="-228600" eaLnBrk="0" fontAlgn="base" hangingPunct="0">
              <a:spcBef>
                <a:spcPct val="0"/>
              </a:spcBef>
              <a:spcAft>
                <a:spcPct val="0"/>
              </a:spcAft>
              <a:defRPr>
                <a:solidFill>
                  <a:schemeClr val="tx1"/>
                </a:solidFill>
                <a:latin typeface="Arial Narrow" panose="020B0606020202030204" pitchFamily="34" charset="0"/>
                <a:ea typeface="微软雅黑" panose="020B0503020204020204" pitchFamily="34" charset="-122"/>
              </a:defRPr>
            </a:lvl6pPr>
            <a:lvl7pPr marL="2971800" indent="-228600" eaLnBrk="0" fontAlgn="base" hangingPunct="0">
              <a:spcBef>
                <a:spcPct val="0"/>
              </a:spcBef>
              <a:spcAft>
                <a:spcPct val="0"/>
              </a:spcAft>
              <a:defRPr>
                <a:solidFill>
                  <a:schemeClr val="tx1"/>
                </a:solidFill>
                <a:latin typeface="Arial Narrow" panose="020B0606020202030204" pitchFamily="34" charset="0"/>
                <a:ea typeface="微软雅黑" panose="020B0503020204020204" pitchFamily="34" charset="-122"/>
              </a:defRPr>
            </a:lvl7pPr>
            <a:lvl8pPr marL="3429000" indent="-228600" eaLnBrk="0" fontAlgn="base" hangingPunct="0">
              <a:spcBef>
                <a:spcPct val="0"/>
              </a:spcBef>
              <a:spcAft>
                <a:spcPct val="0"/>
              </a:spcAft>
              <a:defRPr>
                <a:solidFill>
                  <a:schemeClr val="tx1"/>
                </a:solidFill>
                <a:latin typeface="Arial Narrow" panose="020B0606020202030204" pitchFamily="34" charset="0"/>
                <a:ea typeface="微软雅黑" panose="020B0503020204020204" pitchFamily="34" charset="-122"/>
              </a:defRPr>
            </a:lvl8pPr>
            <a:lvl9pPr marL="3886200" indent="-228600" eaLnBrk="0" fontAlgn="base" hangingPunct="0">
              <a:spcBef>
                <a:spcPct val="0"/>
              </a:spcBef>
              <a:spcAft>
                <a:spcPct val="0"/>
              </a:spcAft>
              <a:defRPr>
                <a:solidFill>
                  <a:schemeClr val="tx1"/>
                </a:solidFill>
                <a:latin typeface="Arial Narrow" panose="020B0606020202030204" pitchFamily="34" charset="0"/>
                <a:ea typeface="微软雅黑" panose="020B0503020204020204" pitchFamily="34" charset="-122"/>
              </a:defRPr>
            </a:lvl9pPr>
          </a:lstStyle>
          <a:p>
            <a:pPr algn="r" eaLnBrk="1" hangingPunct="1">
              <a:buFont typeface="Arial" panose="020B0604020202020204" pitchFamily="34" charset="0"/>
              <a:buNone/>
            </a:pPr>
            <a:fld id="{9F12CEBA-539A-48DB-8485-733839D4D627}" type="slidenum">
              <a:rPr lang="zh-CN" altLang="en-US" sz="1200">
                <a:latin typeface="Calibri" panose="020F0502020204030204" pitchFamily="34" charset="0"/>
                <a:ea typeface="宋体" panose="02010600030101010101" pitchFamily="2" charset="-122"/>
              </a:rPr>
              <a:t>20</a:t>
            </a:fld>
            <a:endParaRPr lang="zh-CN" altLang="en-US" sz="1200">
              <a:latin typeface="Calibri" panose="020F0502020204030204" pitchFamily="34" charset="0"/>
              <a:ea typeface="宋体" panose="02010600030101010101" pitchFamily="2" charset="-122"/>
            </a:endParaRPr>
          </a:p>
        </p:txBody>
      </p:sp>
    </p:spTree>
  </p:cSld>
  <p:clrMapOvr>
    <a:overrideClrMapping bg1="lt1" tx1="dk1" bg2="lt2" tx2="dk2" accent1="accent1" accent2="accent2" accent3="accent3" accent4="accent4" accent5="accent5" accent6="accent6" hlink="hlink" folHlink="folHlink"/>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4F2C472D-E06A-4DEE-A03D-A77B88F9E2DF}" type="slidenum">
              <a:rPr lang="zh-CN" altLang="en-US" smtClean="0"/>
              <a:t>21</a:t>
            </a:fld>
            <a:endParaRPr lang="zh-CN" alt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F2C472D-E06A-4DEE-A03D-A77B88F9E2DF}" type="slidenum">
              <a:rPr lang="zh-CN" altLang="en-US" smtClean="0"/>
              <a:t>22</a:t>
            </a:fld>
            <a:endParaRPr lang="zh-CN" alt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F2C472D-E06A-4DEE-A03D-A77B88F9E2DF}" type="slidenum">
              <a:rPr lang="zh-CN" altLang="en-US" smtClean="0"/>
              <a:t>23</a:t>
            </a:fld>
            <a:endParaRPr lang="zh-CN" alt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F2C472D-E06A-4DEE-A03D-A77B88F9E2DF}" type="slidenum">
              <a:rPr lang="zh-CN" altLang="en-US" smtClean="0"/>
              <a:t>24</a:t>
            </a:fld>
            <a:endParaRPr lang="zh-CN" alt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F2C472D-E06A-4DEE-A03D-A77B88F9E2DF}" type="slidenum">
              <a:rPr lang="zh-CN" altLang="en-US" smtClean="0"/>
              <a:t>25</a:t>
            </a:fld>
            <a:endParaRPr lang="zh-CN" alt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F2C472D-E06A-4DEE-A03D-A77B88F9E2DF}" type="slidenum">
              <a:rPr lang="zh-CN" altLang="en-US" smtClean="0"/>
              <a:t>26</a:t>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4F2C472D-E06A-4DEE-A03D-A77B88F9E2DF}" type="slidenum">
              <a:rPr lang="zh-CN" altLang="en-US" smtClean="0"/>
              <a:t>3</a:t>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F2C472D-E06A-4DEE-A03D-A77B88F9E2DF}" type="slidenum">
              <a:rPr lang="zh-CN" altLang="en-US" smtClean="0"/>
              <a:t>4</a:t>
            </a:fld>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F2C472D-E06A-4DEE-A03D-A77B88F9E2DF}" type="slidenum">
              <a:rPr lang="zh-CN" altLang="en-US" smtClean="0"/>
              <a:t>5</a:t>
            </a:fld>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F2C472D-E06A-4DEE-A03D-A77B88F9E2DF}" type="slidenum">
              <a:rPr lang="zh-CN" altLang="en-US" smtClean="0"/>
              <a:t>6</a:t>
            </a:fld>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F2C472D-E06A-4DEE-A03D-A77B88F9E2DF}" type="slidenum">
              <a:rPr lang="zh-CN" altLang="en-US" smtClean="0"/>
              <a:t>7</a:t>
            </a:fld>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4F2C472D-E06A-4DEE-A03D-A77B88F9E2DF}" type="slidenum">
              <a:rPr lang="zh-CN" altLang="en-US" smtClean="0"/>
              <a:t>8</a:t>
            </a:fld>
            <a:endParaRPr lang="zh-CN"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F2C472D-E06A-4DEE-A03D-A77B88F9E2DF}" type="slidenum">
              <a:rPr lang="zh-CN" altLang="en-US" smtClean="0"/>
              <a:t>9</a:t>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6" name="矩形 5"/>
          <p:cNvSpPr/>
          <p:nvPr/>
        </p:nvSpPr>
        <p:spPr>
          <a:xfrm>
            <a:off x="0" y="0"/>
            <a:ext cx="12193201" cy="6858000"/>
          </a:xfrm>
          <a:prstGeom prst="rect">
            <a:avLst/>
          </a:prstGeom>
          <a:gradFill>
            <a:gsLst>
              <a:gs pos="0">
                <a:schemeClr val="bg1">
                  <a:lumMod val="94000"/>
                </a:schemeClr>
              </a:gs>
              <a:gs pos="100000">
                <a:schemeClr val="bg1">
                  <a:lumMod val="97000"/>
                </a:schemeClr>
              </a:gs>
            </a:gsLst>
            <a:lin ang="135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8" name="矩形 7"/>
          <p:cNvSpPr/>
          <p:nvPr userDrawn="1"/>
        </p:nvSpPr>
        <p:spPr>
          <a:xfrm>
            <a:off x="0" y="0"/>
            <a:ext cx="12193201" cy="6858000"/>
          </a:xfrm>
          <a:prstGeom prst="rect">
            <a:avLst/>
          </a:prstGeom>
          <a:blipFill dpi="0" rotWithShape="1">
            <a:blip r:embed="rId2" cstate="print">
              <a:alphaModFix amt="30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2" name="标题 1"/>
          <p:cNvSpPr>
            <a:spLocks noGrp="1"/>
          </p:cNvSpPr>
          <p:nvPr>
            <p:ph type="title"/>
          </p:nvPr>
        </p:nvSpPr>
        <p:spPr>
          <a:xfrm>
            <a:off x="929713" y="170020"/>
            <a:ext cx="9976256" cy="858753"/>
          </a:xfrm>
        </p:spPr>
        <p:txBody>
          <a:bodyPr vert="horz" lIns="68580" tIns="34290" rIns="68580" bIns="34290" rtlCol="0" anchor="ctr">
            <a:normAutofit/>
          </a:bodyPr>
          <a:lstStyle>
            <a:lvl1pPr algn="l">
              <a:defRPr lang="zh-CN" altLang="en-US" sz="3200" b="0" i="0" baseline="0" dirty="0">
                <a:solidFill>
                  <a:schemeClr val="tx1">
                    <a:lumMod val="50000"/>
                    <a:lumOff val="50000"/>
                  </a:schemeClr>
                </a:solidFill>
                <a:effectLst/>
                <a:latin typeface="微软雅黑" panose="020B0503020204020204" pitchFamily="34" charset="-122"/>
                <a:ea typeface="微软雅黑" panose="020B0503020204020204" pitchFamily="34" charset="-122"/>
              </a:defRPr>
            </a:lvl1pPr>
          </a:lstStyle>
          <a:p>
            <a:pPr lvl="0" defTabSz="514350">
              <a:lnSpc>
                <a:spcPct val="90000"/>
              </a:lnSpc>
            </a:pPr>
            <a:r>
              <a:rPr lang="zh-CN" altLang="en-US" dirty="0" smtClean="0"/>
              <a:t>单击此处编辑母版标题样式</a:t>
            </a:r>
            <a:endParaRPr lang="zh-CN" altLang="en-US" dirty="0"/>
          </a:p>
        </p:txBody>
      </p:sp>
      <p:sp>
        <p:nvSpPr>
          <p:cNvPr id="3" name="日期占位符 2"/>
          <p:cNvSpPr>
            <a:spLocks noGrp="1"/>
          </p:cNvSpPr>
          <p:nvPr>
            <p:ph type="dt" sz="half" idx="10"/>
          </p:nvPr>
        </p:nvSpPr>
        <p:spPr/>
        <p:txBody>
          <a:bodyPr/>
          <a:lstStyle/>
          <a:p>
            <a:fld id="{96F03F55-051D-411D-B076-EEE696BD8CF7}" type="datetimeFigureOut">
              <a:rPr lang="zh-CN" altLang="en-US" smtClean="0"/>
              <a:t>2023-01-10</a:t>
            </a:fld>
            <a:endParaRPr lang="zh-CN" altLang="en-US"/>
          </a:p>
        </p:txBody>
      </p:sp>
      <p:sp>
        <p:nvSpPr>
          <p:cNvPr id="4" name="页脚占位符 3"/>
          <p:cNvSpPr>
            <a:spLocks noGrp="1"/>
          </p:cNvSpPr>
          <p:nvPr>
            <p:ph type="ftr" sz="quarter" idx="11"/>
          </p:nvPr>
        </p:nvSpPr>
        <p:spPr>
          <a:xfrm>
            <a:off x="4166010" y="6388019"/>
            <a:ext cx="3861180" cy="365125"/>
          </a:xfrm>
        </p:spPr>
        <p:txBody>
          <a:bodyPr/>
          <a:lstStyle>
            <a:lvl1pPr>
              <a:defRPr sz="1400"/>
            </a:lvl1pPr>
          </a:lstStyle>
          <a:p>
            <a:r>
              <a:rPr lang="en-US" altLang="zh-CN" dirty="0" smtClean="0"/>
              <a:t>WWW.YOURBUSINESS.COM</a:t>
            </a:r>
          </a:p>
        </p:txBody>
      </p:sp>
      <p:sp>
        <p:nvSpPr>
          <p:cNvPr id="5" name="灯片编号占位符 4"/>
          <p:cNvSpPr>
            <a:spLocks noGrp="1"/>
          </p:cNvSpPr>
          <p:nvPr>
            <p:ph type="sldNum" sz="quarter" idx="12"/>
          </p:nvPr>
        </p:nvSpPr>
        <p:spPr>
          <a:xfrm>
            <a:off x="9937405" y="6383140"/>
            <a:ext cx="1632342" cy="406233"/>
          </a:xfrm>
        </p:spPr>
        <p:txBody>
          <a:bodyPr/>
          <a:lstStyle>
            <a:lvl1pPr algn="ctr">
              <a:defRPr sz="1865">
                <a:latin typeface="Impact" panose="020B0806030902050204" pitchFamily="34" charset="0"/>
              </a:defRPr>
            </a:lvl1pPr>
          </a:lstStyle>
          <a:p>
            <a:fld id="{D7083653-667E-442B-889B-3B8AF0E0F233}" type="slidenum">
              <a:rPr lang="zh-CN" altLang="en-US" smtClean="0"/>
              <a:t>‹#›</a:t>
            </a:fld>
            <a:endParaRPr lang="zh-CN" altLang="en-US" dirty="0"/>
          </a:p>
        </p:txBody>
      </p:sp>
      <p:cxnSp>
        <p:nvCxnSpPr>
          <p:cNvPr id="10" name="直接连接符 9"/>
          <p:cNvCxnSpPr/>
          <p:nvPr userDrawn="1"/>
        </p:nvCxnSpPr>
        <p:spPr>
          <a:xfrm>
            <a:off x="0" y="957203"/>
            <a:ext cx="10897606" cy="0"/>
          </a:xfrm>
          <a:prstGeom prst="line">
            <a:avLst/>
          </a:prstGeom>
          <a:ln w="952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11" name="椭圆 10"/>
          <p:cNvSpPr/>
          <p:nvPr userDrawn="1"/>
        </p:nvSpPr>
        <p:spPr>
          <a:xfrm>
            <a:off x="431413" y="504908"/>
            <a:ext cx="192040" cy="192021"/>
          </a:xfrm>
          <a:prstGeom prst="ellipse">
            <a:avLst/>
          </a:prstGeom>
          <a:solidFill>
            <a:schemeClr val="tx1">
              <a:lumMod val="50000"/>
              <a:lumOff val="50000"/>
            </a:schemeClr>
          </a:solidFill>
          <a:ln>
            <a:noFill/>
          </a:ln>
          <a:effectLst>
            <a:outerShdw blurRad="279400" dist="1905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lvl="0" algn="ctr"/>
            <a:endParaRPr lang="zh-CN" altLang="en-US" sz="2400">
              <a:solidFill>
                <a:schemeClr val="accent1"/>
              </a:solidFill>
            </a:endParaRPr>
          </a:p>
        </p:txBody>
      </p:sp>
      <p:sp>
        <p:nvSpPr>
          <p:cNvPr id="13" name="KSO_Shape"/>
          <p:cNvSpPr/>
          <p:nvPr userDrawn="1"/>
        </p:nvSpPr>
        <p:spPr bwMode="auto">
          <a:xfrm>
            <a:off x="10993626" y="420271"/>
            <a:ext cx="292818" cy="537255"/>
          </a:xfrm>
          <a:custGeom>
            <a:avLst/>
            <a:gdLst>
              <a:gd name="T0" fmla="*/ 982546 w 2361"/>
              <a:gd name="T1" fmla="*/ 83198 h 4328"/>
              <a:gd name="T2" fmla="*/ 914296 w 2361"/>
              <a:gd name="T3" fmla="*/ 41599 h 4328"/>
              <a:gd name="T4" fmla="*/ 684994 w 2361"/>
              <a:gd name="T5" fmla="*/ 256249 h 4328"/>
              <a:gd name="T6" fmla="*/ 620490 w 2361"/>
              <a:gd name="T7" fmla="*/ 383125 h 4328"/>
              <a:gd name="T8" fmla="*/ 579706 w 2361"/>
              <a:gd name="T9" fmla="*/ 479218 h 4328"/>
              <a:gd name="T10" fmla="*/ 56597 w 2361"/>
              <a:gd name="T11" fmla="*/ 1501301 h 4328"/>
              <a:gd name="T12" fmla="*/ 32876 w 2361"/>
              <a:gd name="T13" fmla="*/ 1601555 h 4328"/>
              <a:gd name="T14" fmla="*/ 20392 w 2361"/>
              <a:gd name="T15" fmla="*/ 1676017 h 4328"/>
              <a:gd name="T16" fmla="*/ 0 w 2361"/>
              <a:gd name="T17" fmla="*/ 1792493 h 4328"/>
              <a:gd name="T18" fmla="*/ 7907 w 2361"/>
              <a:gd name="T19" fmla="*/ 1800397 h 4328"/>
              <a:gd name="T20" fmla="*/ 58262 w 2361"/>
              <a:gd name="T21" fmla="*/ 1700976 h 4328"/>
              <a:gd name="T22" fmla="*/ 120685 w 2361"/>
              <a:gd name="T23" fmla="*/ 1654801 h 4328"/>
              <a:gd name="T24" fmla="*/ 191848 w 2361"/>
              <a:gd name="T25" fmla="*/ 1569524 h 4328"/>
              <a:gd name="T26" fmla="*/ 727026 w 2361"/>
              <a:gd name="T27" fmla="*/ 582799 h 4328"/>
              <a:gd name="T28" fmla="*/ 747417 w 2361"/>
              <a:gd name="T29" fmla="*/ 563248 h 4328"/>
              <a:gd name="T30" fmla="*/ 936353 w 2361"/>
              <a:gd name="T31" fmla="*/ 195930 h 4328"/>
              <a:gd name="T32" fmla="*/ 799853 w 2361"/>
              <a:gd name="T33" fmla="*/ 475475 h 4328"/>
              <a:gd name="T34" fmla="*/ 802350 w 2361"/>
              <a:gd name="T35" fmla="*/ 501266 h 4328"/>
              <a:gd name="T36" fmla="*/ 980049 w 2361"/>
              <a:gd name="T37" fmla="*/ 158907 h 4328"/>
              <a:gd name="T38" fmla="*/ 963819 w 2361"/>
              <a:gd name="T39" fmla="*/ 141852 h 4328"/>
              <a:gd name="T40" fmla="*/ 982546 w 2361"/>
              <a:gd name="T41" fmla="*/ 104829 h 4328"/>
              <a:gd name="T42" fmla="*/ 210159 w 2361"/>
              <a:gd name="T43" fmla="*/ 1549140 h 4328"/>
              <a:gd name="T44" fmla="*/ 84896 w 2361"/>
              <a:gd name="T45" fmla="*/ 1493398 h 4328"/>
              <a:gd name="T46" fmla="*/ 412827 w 2361"/>
              <a:gd name="T47" fmla="*/ 849032 h 4328"/>
              <a:gd name="T48" fmla="*/ 598017 w 2361"/>
              <a:gd name="T49" fmla="*/ 488786 h 4328"/>
              <a:gd name="T50" fmla="*/ 627564 w 2361"/>
              <a:gd name="T51" fmla="*/ 503762 h 4328"/>
              <a:gd name="T52" fmla="*/ 720783 w 2361"/>
              <a:gd name="T53" fmla="*/ 552848 h 4328"/>
              <a:gd name="T54" fmla="*/ 741175 w 2361"/>
              <a:gd name="T55" fmla="*/ 530385 h 4328"/>
              <a:gd name="T56" fmla="*/ 733268 w 2361"/>
              <a:gd name="T57" fmla="*/ 532465 h 4328"/>
              <a:gd name="T58" fmla="*/ 601763 w 2361"/>
              <a:gd name="T59" fmla="*/ 465075 h 4328"/>
              <a:gd name="T60" fmla="*/ 829816 w 2361"/>
              <a:gd name="T61" fmla="*/ 25791 h 4328"/>
              <a:gd name="T62" fmla="*/ 962154 w 2361"/>
              <a:gd name="T63" fmla="*/ 99421 h 4328"/>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2361" h="4328">
                <a:moveTo>
                  <a:pt x="2361" y="252"/>
                </a:moveTo>
                <a:cubicBezTo>
                  <a:pt x="2361" y="200"/>
                  <a:pt x="2361" y="200"/>
                  <a:pt x="2361" y="200"/>
                </a:cubicBezTo>
                <a:cubicBezTo>
                  <a:pt x="2293" y="156"/>
                  <a:pt x="2293" y="156"/>
                  <a:pt x="2293" y="156"/>
                </a:cubicBezTo>
                <a:cubicBezTo>
                  <a:pt x="2197" y="100"/>
                  <a:pt x="2197" y="100"/>
                  <a:pt x="2197" y="100"/>
                </a:cubicBezTo>
                <a:cubicBezTo>
                  <a:pt x="2103" y="55"/>
                  <a:pt x="2024" y="21"/>
                  <a:pt x="1960" y="0"/>
                </a:cubicBezTo>
                <a:cubicBezTo>
                  <a:pt x="1646" y="616"/>
                  <a:pt x="1646" y="616"/>
                  <a:pt x="1646" y="616"/>
                </a:cubicBezTo>
                <a:cubicBezTo>
                  <a:pt x="1621" y="661"/>
                  <a:pt x="1621" y="661"/>
                  <a:pt x="1621" y="661"/>
                </a:cubicBezTo>
                <a:cubicBezTo>
                  <a:pt x="1491" y="921"/>
                  <a:pt x="1491" y="921"/>
                  <a:pt x="1491" y="921"/>
                </a:cubicBezTo>
                <a:cubicBezTo>
                  <a:pt x="1375" y="1143"/>
                  <a:pt x="1375" y="1143"/>
                  <a:pt x="1375" y="1143"/>
                </a:cubicBezTo>
                <a:cubicBezTo>
                  <a:pt x="1393" y="1152"/>
                  <a:pt x="1393" y="1152"/>
                  <a:pt x="1393" y="1152"/>
                </a:cubicBezTo>
                <a:cubicBezTo>
                  <a:pt x="1375" y="1186"/>
                  <a:pt x="1375" y="1186"/>
                  <a:pt x="1375" y="1186"/>
                </a:cubicBezTo>
                <a:cubicBezTo>
                  <a:pt x="136" y="3609"/>
                  <a:pt x="136" y="3609"/>
                  <a:pt x="136" y="3609"/>
                </a:cubicBezTo>
                <a:cubicBezTo>
                  <a:pt x="187" y="3632"/>
                  <a:pt x="187" y="3632"/>
                  <a:pt x="187" y="3632"/>
                </a:cubicBezTo>
                <a:cubicBezTo>
                  <a:pt x="79" y="3850"/>
                  <a:pt x="79" y="3850"/>
                  <a:pt x="79" y="3850"/>
                </a:cubicBezTo>
                <a:cubicBezTo>
                  <a:pt x="121" y="3886"/>
                  <a:pt x="121" y="3886"/>
                  <a:pt x="121" y="3886"/>
                </a:cubicBezTo>
                <a:cubicBezTo>
                  <a:pt x="49" y="4029"/>
                  <a:pt x="49" y="4029"/>
                  <a:pt x="49" y="4029"/>
                </a:cubicBezTo>
                <a:cubicBezTo>
                  <a:pt x="115" y="4078"/>
                  <a:pt x="115" y="4078"/>
                  <a:pt x="115" y="4078"/>
                </a:cubicBezTo>
                <a:cubicBezTo>
                  <a:pt x="0" y="4309"/>
                  <a:pt x="0" y="4309"/>
                  <a:pt x="0" y="4309"/>
                </a:cubicBezTo>
                <a:cubicBezTo>
                  <a:pt x="0" y="4309"/>
                  <a:pt x="0" y="4309"/>
                  <a:pt x="0" y="4309"/>
                </a:cubicBezTo>
                <a:cubicBezTo>
                  <a:pt x="19" y="4328"/>
                  <a:pt x="19" y="4328"/>
                  <a:pt x="19" y="4328"/>
                </a:cubicBezTo>
                <a:cubicBezTo>
                  <a:pt x="25" y="4321"/>
                  <a:pt x="25" y="4321"/>
                  <a:pt x="25" y="4321"/>
                </a:cubicBezTo>
                <a:cubicBezTo>
                  <a:pt x="140" y="4089"/>
                  <a:pt x="140" y="4089"/>
                  <a:pt x="140" y="4089"/>
                </a:cubicBezTo>
                <a:cubicBezTo>
                  <a:pt x="140" y="4095"/>
                  <a:pt x="167" y="4103"/>
                  <a:pt x="221" y="4114"/>
                </a:cubicBezTo>
                <a:cubicBezTo>
                  <a:pt x="234" y="4096"/>
                  <a:pt x="257" y="4050"/>
                  <a:pt x="290" y="3978"/>
                </a:cubicBezTo>
                <a:cubicBezTo>
                  <a:pt x="352" y="3989"/>
                  <a:pt x="352" y="3989"/>
                  <a:pt x="352" y="3989"/>
                </a:cubicBezTo>
                <a:cubicBezTo>
                  <a:pt x="461" y="3773"/>
                  <a:pt x="461" y="3773"/>
                  <a:pt x="461" y="3773"/>
                </a:cubicBezTo>
                <a:cubicBezTo>
                  <a:pt x="520" y="3805"/>
                  <a:pt x="520" y="3805"/>
                  <a:pt x="520" y="3805"/>
                </a:cubicBezTo>
                <a:cubicBezTo>
                  <a:pt x="1747" y="1401"/>
                  <a:pt x="1747" y="1401"/>
                  <a:pt x="1747" y="1401"/>
                </a:cubicBezTo>
                <a:cubicBezTo>
                  <a:pt x="1779" y="1346"/>
                  <a:pt x="1779" y="1346"/>
                  <a:pt x="1779" y="1346"/>
                </a:cubicBezTo>
                <a:cubicBezTo>
                  <a:pt x="1796" y="1354"/>
                  <a:pt x="1796" y="1354"/>
                  <a:pt x="1796" y="1354"/>
                </a:cubicBezTo>
                <a:cubicBezTo>
                  <a:pt x="2169" y="621"/>
                  <a:pt x="2169" y="621"/>
                  <a:pt x="2169" y="621"/>
                </a:cubicBezTo>
                <a:cubicBezTo>
                  <a:pt x="2250" y="471"/>
                  <a:pt x="2250" y="471"/>
                  <a:pt x="2250" y="471"/>
                </a:cubicBezTo>
                <a:cubicBezTo>
                  <a:pt x="2263" y="480"/>
                  <a:pt x="2263" y="480"/>
                  <a:pt x="2263" y="480"/>
                </a:cubicBezTo>
                <a:cubicBezTo>
                  <a:pt x="1922" y="1143"/>
                  <a:pt x="1922" y="1143"/>
                  <a:pt x="1922" y="1143"/>
                </a:cubicBezTo>
                <a:cubicBezTo>
                  <a:pt x="1904" y="1173"/>
                  <a:pt x="1899" y="1192"/>
                  <a:pt x="1904" y="1201"/>
                </a:cubicBezTo>
                <a:cubicBezTo>
                  <a:pt x="1904" y="1207"/>
                  <a:pt x="1912" y="1208"/>
                  <a:pt x="1928" y="1205"/>
                </a:cubicBezTo>
                <a:cubicBezTo>
                  <a:pt x="1939" y="1196"/>
                  <a:pt x="1939" y="1196"/>
                  <a:pt x="1939" y="1196"/>
                </a:cubicBezTo>
                <a:cubicBezTo>
                  <a:pt x="2355" y="382"/>
                  <a:pt x="2355" y="382"/>
                  <a:pt x="2355" y="382"/>
                </a:cubicBezTo>
                <a:cubicBezTo>
                  <a:pt x="2360" y="368"/>
                  <a:pt x="2359" y="357"/>
                  <a:pt x="2350" y="350"/>
                </a:cubicBezTo>
                <a:cubicBezTo>
                  <a:pt x="2335" y="350"/>
                  <a:pt x="2323" y="347"/>
                  <a:pt x="2316" y="341"/>
                </a:cubicBezTo>
                <a:cubicBezTo>
                  <a:pt x="2316" y="333"/>
                  <a:pt x="2316" y="333"/>
                  <a:pt x="2316" y="333"/>
                </a:cubicBezTo>
                <a:cubicBezTo>
                  <a:pt x="2361" y="252"/>
                  <a:pt x="2361" y="252"/>
                  <a:pt x="2361" y="252"/>
                </a:cubicBezTo>
                <a:close/>
                <a:moveTo>
                  <a:pt x="1672" y="1438"/>
                </a:moveTo>
                <a:cubicBezTo>
                  <a:pt x="505" y="3724"/>
                  <a:pt x="505" y="3724"/>
                  <a:pt x="505" y="3724"/>
                </a:cubicBezTo>
                <a:cubicBezTo>
                  <a:pt x="504" y="3736"/>
                  <a:pt x="500" y="3740"/>
                  <a:pt x="492" y="3737"/>
                </a:cubicBezTo>
                <a:cubicBezTo>
                  <a:pt x="488" y="3728"/>
                  <a:pt x="392" y="3679"/>
                  <a:pt x="204" y="3590"/>
                </a:cubicBezTo>
                <a:cubicBezTo>
                  <a:pt x="204" y="3583"/>
                  <a:pt x="204" y="3583"/>
                  <a:pt x="204" y="3583"/>
                </a:cubicBezTo>
                <a:cubicBezTo>
                  <a:pt x="733" y="2560"/>
                  <a:pt x="996" y="2045"/>
                  <a:pt x="992" y="2041"/>
                </a:cubicBezTo>
                <a:cubicBezTo>
                  <a:pt x="1192" y="1661"/>
                  <a:pt x="1192" y="1661"/>
                  <a:pt x="1192" y="1661"/>
                </a:cubicBezTo>
                <a:cubicBezTo>
                  <a:pt x="1437" y="1175"/>
                  <a:pt x="1437" y="1175"/>
                  <a:pt x="1437" y="1175"/>
                </a:cubicBezTo>
                <a:cubicBezTo>
                  <a:pt x="1446" y="1175"/>
                  <a:pt x="1446" y="1175"/>
                  <a:pt x="1446" y="1175"/>
                </a:cubicBezTo>
                <a:cubicBezTo>
                  <a:pt x="1508" y="1211"/>
                  <a:pt x="1508" y="1211"/>
                  <a:pt x="1508" y="1211"/>
                </a:cubicBezTo>
                <a:cubicBezTo>
                  <a:pt x="1719" y="1316"/>
                  <a:pt x="1719" y="1316"/>
                  <a:pt x="1719" y="1316"/>
                </a:cubicBezTo>
                <a:cubicBezTo>
                  <a:pt x="1727" y="1317"/>
                  <a:pt x="1732" y="1322"/>
                  <a:pt x="1732" y="1329"/>
                </a:cubicBezTo>
                <a:cubicBezTo>
                  <a:pt x="1672" y="1438"/>
                  <a:pt x="1672" y="1438"/>
                  <a:pt x="1672" y="1438"/>
                </a:cubicBezTo>
                <a:close/>
                <a:moveTo>
                  <a:pt x="1781" y="1275"/>
                </a:moveTo>
                <a:cubicBezTo>
                  <a:pt x="1770" y="1288"/>
                  <a:pt x="1770" y="1288"/>
                  <a:pt x="1770" y="1288"/>
                </a:cubicBezTo>
                <a:cubicBezTo>
                  <a:pt x="1762" y="1280"/>
                  <a:pt x="1762" y="1280"/>
                  <a:pt x="1762" y="1280"/>
                </a:cubicBezTo>
                <a:cubicBezTo>
                  <a:pt x="1448" y="1122"/>
                  <a:pt x="1448" y="1122"/>
                  <a:pt x="1448" y="1122"/>
                </a:cubicBezTo>
                <a:cubicBezTo>
                  <a:pt x="1446" y="1118"/>
                  <a:pt x="1446" y="1118"/>
                  <a:pt x="1446" y="1118"/>
                </a:cubicBezTo>
                <a:cubicBezTo>
                  <a:pt x="1986" y="62"/>
                  <a:pt x="1986" y="62"/>
                  <a:pt x="1986" y="62"/>
                </a:cubicBezTo>
                <a:cubicBezTo>
                  <a:pt x="1994" y="62"/>
                  <a:pt x="1994" y="62"/>
                  <a:pt x="1994" y="62"/>
                </a:cubicBezTo>
                <a:cubicBezTo>
                  <a:pt x="2115" y="114"/>
                  <a:pt x="2220" y="169"/>
                  <a:pt x="2310" y="226"/>
                </a:cubicBezTo>
                <a:cubicBezTo>
                  <a:pt x="2312" y="239"/>
                  <a:pt x="2312" y="239"/>
                  <a:pt x="2312" y="239"/>
                </a:cubicBezTo>
                <a:cubicBezTo>
                  <a:pt x="1781" y="1275"/>
                  <a:pt x="1781" y="1275"/>
                  <a:pt x="1781" y="1275"/>
                </a:cubicBezTo>
                <a:close/>
              </a:path>
            </a:pathLst>
          </a:custGeom>
          <a:solidFill>
            <a:schemeClr val="tx2"/>
          </a:solidFill>
          <a:ln>
            <a:noFill/>
          </a:ln>
        </p:spPr>
        <p:txBody>
          <a:bodyPr anchor="ctr" anchorCtr="1"/>
          <a:lstStyle/>
          <a:p>
            <a:endParaRPr lang="zh-CN" altLang="en-US" sz="240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1000"/>
                                        <p:tgtEl>
                                          <p:spTgt spid="2"/>
                                        </p:tgtEl>
                                      </p:cBhvr>
                                    </p:animEffect>
                                  </p:childTnLst>
                                </p:cTn>
                              </p:par>
                              <p:par>
                                <p:cTn id="8" presetID="42" presetClass="entr" presetSubtype="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1000"/>
                                        <p:tgtEl>
                                          <p:spTgt spid="4"/>
                                        </p:tgtEl>
                                      </p:cBhvr>
                                    </p:animEffect>
                                    <p:anim calcmode="lin" valueType="num">
                                      <p:cBhvr>
                                        <p:cTn id="11" dur="1000" fill="hold"/>
                                        <p:tgtEl>
                                          <p:spTgt spid="4"/>
                                        </p:tgtEl>
                                        <p:attrNameLst>
                                          <p:attrName>ppt_x</p:attrName>
                                        </p:attrNameLst>
                                      </p:cBhvr>
                                      <p:tavLst>
                                        <p:tav tm="0">
                                          <p:val>
                                            <p:strVal val="#ppt_x"/>
                                          </p:val>
                                        </p:tav>
                                        <p:tav tm="100000">
                                          <p:val>
                                            <p:strVal val="#ppt_x"/>
                                          </p:val>
                                        </p:tav>
                                      </p:tavLst>
                                    </p:anim>
                                    <p:anim calcmode="lin" valueType="num">
                                      <p:cBhvr>
                                        <p:cTn id="12" dur="1000" fill="hold"/>
                                        <p:tgtEl>
                                          <p:spTgt spid="4"/>
                                        </p:tgtEl>
                                        <p:attrNameLst>
                                          <p:attrName>ppt_y</p:attrName>
                                        </p:attrNameLst>
                                      </p:cBhvr>
                                      <p:tavLst>
                                        <p:tav tm="0">
                                          <p:val>
                                            <p:strVal val="#ppt_y+.1"/>
                                          </p:val>
                                        </p:tav>
                                        <p:tav tm="100000">
                                          <p:val>
                                            <p:strVal val="#ppt_y"/>
                                          </p:val>
                                        </p:tav>
                                      </p:tavLst>
                                    </p:anim>
                                  </p:childTnLst>
                                </p:cTn>
                              </p:par>
                              <p:par>
                                <p:cTn id="13" presetID="53" presetClass="entr" presetSubtype="16"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p:cTn id="15" dur="500" fill="hold"/>
                                        <p:tgtEl>
                                          <p:spTgt spid="11"/>
                                        </p:tgtEl>
                                        <p:attrNameLst>
                                          <p:attrName>ppt_w</p:attrName>
                                        </p:attrNameLst>
                                      </p:cBhvr>
                                      <p:tavLst>
                                        <p:tav tm="0">
                                          <p:val>
                                            <p:fltVal val="0"/>
                                          </p:val>
                                        </p:tav>
                                        <p:tav tm="100000">
                                          <p:val>
                                            <p:strVal val="#ppt_w"/>
                                          </p:val>
                                        </p:tav>
                                      </p:tavLst>
                                    </p:anim>
                                    <p:anim calcmode="lin" valueType="num">
                                      <p:cBhvr>
                                        <p:cTn id="16" dur="500" fill="hold"/>
                                        <p:tgtEl>
                                          <p:spTgt spid="11"/>
                                        </p:tgtEl>
                                        <p:attrNameLst>
                                          <p:attrName>ppt_h</p:attrName>
                                        </p:attrNameLst>
                                      </p:cBhvr>
                                      <p:tavLst>
                                        <p:tav tm="0">
                                          <p:val>
                                            <p:fltVal val="0"/>
                                          </p:val>
                                        </p:tav>
                                        <p:tav tm="100000">
                                          <p:val>
                                            <p:strVal val="#ppt_h"/>
                                          </p:val>
                                        </p:tav>
                                      </p:tavLst>
                                    </p:anim>
                                    <p:animEffect transition="in" filter="fade">
                                      <p:cBhvr>
                                        <p:cTn id="17" dur="500"/>
                                        <p:tgtEl>
                                          <p:spTgt spid="11"/>
                                        </p:tgtEl>
                                      </p:cBhvr>
                                    </p:animEffect>
                                  </p:childTnLst>
                                </p:cTn>
                              </p:par>
                              <p:par>
                                <p:cTn id="18" presetID="22" presetClass="entr" presetSubtype="8" fill="hold" nodeType="withEffect">
                                  <p:stCondLst>
                                    <p:cond delay="0"/>
                                  </p:stCondLst>
                                  <p:childTnLst>
                                    <p:set>
                                      <p:cBhvr>
                                        <p:cTn id="19" dur="1" fill="hold">
                                          <p:stCondLst>
                                            <p:cond delay="0"/>
                                          </p:stCondLst>
                                        </p:cTn>
                                        <p:tgtEl>
                                          <p:spTgt spid="10"/>
                                        </p:tgtEl>
                                        <p:attrNameLst>
                                          <p:attrName>style.visibility</p:attrName>
                                        </p:attrNameLst>
                                      </p:cBhvr>
                                      <p:to>
                                        <p:strVal val="visible"/>
                                      </p:to>
                                    </p:set>
                                    <p:animEffect transition="in" filter="wipe(left)">
                                      <p:cBhvr>
                                        <p:cTn id="20" dur="1000"/>
                                        <p:tgtEl>
                                          <p:spTgt spid="10"/>
                                        </p:tgtEl>
                                      </p:cBhvr>
                                    </p:animEffect>
                                  </p:childTnLst>
                                </p:cTn>
                              </p:par>
                              <p:par>
                                <p:cTn id="21" presetID="2" presetClass="entr" presetSubtype="8"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900" fill="hold"/>
                                        <p:tgtEl>
                                          <p:spTgt spid="13"/>
                                        </p:tgtEl>
                                        <p:attrNameLst>
                                          <p:attrName>ppt_x</p:attrName>
                                        </p:attrNameLst>
                                      </p:cBhvr>
                                      <p:tavLst>
                                        <p:tav tm="0">
                                          <p:val>
                                            <p:strVal val="0-#ppt_w/2"/>
                                          </p:val>
                                        </p:tav>
                                        <p:tav tm="100000">
                                          <p:val>
                                            <p:strVal val="#ppt_x"/>
                                          </p:val>
                                        </p:tav>
                                      </p:tavLst>
                                    </p:anim>
                                    <p:anim calcmode="lin" valueType="num">
                                      <p:cBhvr additive="base">
                                        <p:cTn id="24" dur="900" fill="hold"/>
                                        <p:tgtEl>
                                          <p:spTgt spid="1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P spid="11" grpId="0" bldLvl="0" animBg="1"/>
      <p:bldP spid="13" grpId="0" bldLvl="0" animBg="1"/>
    </p:bldLst>
  </p:timing>
  <p:hf sldNum="0" hdr="0" ftr="0" dt="0"/>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自定义版式">
    <p:bg>
      <p:bgPr>
        <a:blipFill rotWithShape="1">
          <a:blip r:embed="rId2" cstate="print"/>
          <a:stretch>
            <a:fillRect/>
          </a:stretch>
        </a:blipFill>
        <a:effectLst/>
      </p:bgPr>
    </p:bg>
    <p:spTree>
      <p:nvGrpSpPr>
        <p:cNvPr id="1" name=""/>
        <p:cNvGrpSpPr/>
        <p:nvPr/>
      </p:nvGrpSpPr>
      <p:grpSpPr>
        <a:xfrm>
          <a:off x="0" y="0"/>
          <a:ext cx="0" cy="0"/>
          <a:chOff x="0" y="0"/>
          <a:chExt cx="0" cy="0"/>
        </a:xfrm>
      </p:grpSpPr>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blank">
  <p:cSld name="1_空白">
    <p:spTree>
      <p:nvGrpSpPr>
        <p:cNvPr id="1" name=""/>
        <p:cNvGrpSpPr/>
        <p:nvPr/>
      </p:nvGrpSpPr>
      <p:grpSpPr>
        <a:xfrm>
          <a:off x="0" y="0"/>
          <a:ext cx="0" cy="0"/>
          <a:chOff x="0" y="0"/>
          <a:chExt cx="0" cy="0"/>
        </a:xfrm>
      </p:grpSpPr>
      <p:sp>
        <p:nvSpPr>
          <p:cNvPr id="5" name="矩形 4"/>
          <p:cNvSpPr/>
          <p:nvPr/>
        </p:nvSpPr>
        <p:spPr>
          <a:xfrm>
            <a:off x="0" y="0"/>
            <a:ext cx="12193201" cy="6858000"/>
          </a:xfrm>
          <a:prstGeom prst="rect">
            <a:avLst/>
          </a:prstGeom>
          <a:gradFill>
            <a:gsLst>
              <a:gs pos="0">
                <a:schemeClr val="bg1">
                  <a:lumMod val="94000"/>
                </a:schemeClr>
              </a:gs>
              <a:gs pos="100000">
                <a:schemeClr val="bg1">
                  <a:lumMod val="97000"/>
                </a:schemeClr>
              </a:gs>
            </a:gsLst>
            <a:lin ang="135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6" name="矩形 5"/>
          <p:cNvSpPr/>
          <p:nvPr/>
        </p:nvSpPr>
        <p:spPr>
          <a:xfrm>
            <a:off x="0" y="0"/>
            <a:ext cx="12193201" cy="6858000"/>
          </a:xfrm>
          <a:prstGeom prst="rect">
            <a:avLst/>
          </a:prstGeom>
          <a:blipFill dpi="0" rotWithShape="1">
            <a:blip r:embed="rId2" cstate="print">
              <a:alphaModFix amt="30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2" name="日期占位符 1"/>
          <p:cNvSpPr>
            <a:spLocks noGrp="1"/>
          </p:cNvSpPr>
          <p:nvPr>
            <p:ph type="dt" sz="half" idx="10"/>
          </p:nvPr>
        </p:nvSpPr>
        <p:spPr/>
        <p:txBody>
          <a:bodyPr/>
          <a:lstStyle/>
          <a:p>
            <a:fld id="{96F03F55-051D-411D-B076-EEE696BD8CF7}" type="datetimeFigureOut">
              <a:rPr lang="zh-CN" altLang="en-US" smtClean="0"/>
              <a:t>2023-01-10</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D7083653-667E-442B-889B-3B8AF0E0F233}" type="slidenum">
              <a:rPr lang="zh-CN" altLang="en-US" smtClean="0"/>
              <a:t>‹#›</a:t>
            </a:fld>
            <a:endParaRPr lang="zh-CN" altLang="en-US"/>
          </a:p>
        </p:txBody>
      </p:sp>
    </p:spTree>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image" Target="../media/image1.jpeg"/><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rotWithShape="0">
          <a:blip r:embed="rId5" cstate="print"/>
          <a:stretch>
            <a:fillRect/>
          </a:stretch>
        </a:blipFill>
        <a:effectLst/>
      </p:bgPr>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609660" y="274637"/>
            <a:ext cx="10973880" cy="1143000"/>
          </a:xfrm>
          <a:prstGeom prst="rect">
            <a:avLst/>
          </a:prstGeom>
        </p:spPr>
        <p:txBody>
          <a:bodyPr vert="horz" lIns="91440" tIns="45720" rIns="91440" bIns="45720" rtlCol="0" anchor="ctr">
            <a:normAutofit/>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609660" y="1600201"/>
            <a:ext cx="10973880" cy="4525963"/>
          </a:xfrm>
          <a:prstGeom prst="rect">
            <a:avLst/>
          </a:prstGeom>
        </p:spPr>
        <p:txBody>
          <a:bodyPr vert="horz" lIns="91440" tIns="45720" rIns="91440" bIns="45720" rtlCol="0">
            <a:normAutofit/>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2"/>
          </p:nvPr>
        </p:nvSpPr>
        <p:spPr>
          <a:xfrm>
            <a:off x="609660" y="6356352"/>
            <a:ext cx="2845080" cy="365125"/>
          </a:xfrm>
          <a:prstGeom prst="rect">
            <a:avLst/>
          </a:prstGeom>
        </p:spPr>
        <p:txBody>
          <a:bodyPr vert="horz" lIns="91440" tIns="45720" rIns="91440" bIns="45720" rtlCol="0" anchor="ctr"/>
          <a:lstStyle>
            <a:lvl1pPr algn="l">
              <a:defRPr sz="1600">
                <a:solidFill>
                  <a:schemeClr val="tx1">
                    <a:tint val="75000"/>
                  </a:schemeClr>
                </a:solidFill>
              </a:defRPr>
            </a:lvl1pPr>
          </a:lstStyle>
          <a:p>
            <a:fld id="{96F03F55-051D-411D-B076-EEE696BD8CF7}" type="datetimeFigureOut">
              <a:rPr lang="zh-CN" altLang="en-US" smtClean="0"/>
              <a:t>2023-01-10</a:t>
            </a:fld>
            <a:endParaRPr lang="zh-CN" altLang="en-US"/>
          </a:p>
        </p:txBody>
      </p:sp>
      <p:sp>
        <p:nvSpPr>
          <p:cNvPr id="5" name="页脚占位符 4"/>
          <p:cNvSpPr>
            <a:spLocks noGrp="1"/>
          </p:cNvSpPr>
          <p:nvPr>
            <p:ph type="ftr" sz="quarter" idx="3"/>
          </p:nvPr>
        </p:nvSpPr>
        <p:spPr>
          <a:xfrm>
            <a:off x="4166010" y="6356352"/>
            <a:ext cx="3861180" cy="365125"/>
          </a:xfrm>
          <a:prstGeom prst="rect">
            <a:avLst/>
          </a:prstGeom>
        </p:spPr>
        <p:txBody>
          <a:bodyPr vert="horz" lIns="91440" tIns="45720" rIns="91440" bIns="45720" rtlCol="0" anchor="ctr"/>
          <a:lstStyle>
            <a:lvl1pPr algn="ctr">
              <a:defRPr sz="16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738460" y="6356352"/>
            <a:ext cx="2845080" cy="365125"/>
          </a:xfrm>
          <a:prstGeom prst="rect">
            <a:avLst/>
          </a:prstGeom>
        </p:spPr>
        <p:txBody>
          <a:bodyPr vert="horz" lIns="91440" tIns="45720" rIns="91440" bIns="45720" rtlCol="0" anchor="ctr"/>
          <a:lstStyle>
            <a:lvl1pPr algn="r">
              <a:defRPr sz="1600">
                <a:solidFill>
                  <a:schemeClr val="tx1">
                    <a:tint val="75000"/>
                  </a:schemeClr>
                </a:solidFill>
              </a:defRPr>
            </a:lvl1pPr>
          </a:lstStyle>
          <a:p>
            <a:fld id="{D7083653-667E-442B-889B-3B8AF0E0F233}" type="slidenum">
              <a:rPr lang="zh-CN" altLang="en-US" smtClean="0"/>
              <a:t>‹#›</a:t>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Lst>
  <p:txStyles>
    <p:titleStyle>
      <a:lvl1pPr algn="ctr" defTabSz="1219200" rtl="0" eaLnBrk="1" latinLnBrk="0" hangingPunct="1">
        <a:spcBef>
          <a:spcPct val="0"/>
        </a:spcBef>
        <a:buNone/>
        <a:defRPr sz="5865" kern="1200">
          <a:solidFill>
            <a:schemeClr val="tx1"/>
          </a:solidFill>
          <a:latin typeface="+mj-lt"/>
          <a:ea typeface="+mj-ea"/>
          <a:cs typeface="+mj-cs"/>
        </a:defRPr>
      </a:lvl1pPr>
    </p:titleStyle>
    <p:bodyStyle>
      <a:lvl1pPr marL="457200" indent="-456565" algn="l" defTabSz="1219200" rtl="0" eaLnBrk="1" latinLnBrk="0" hangingPunct="1">
        <a:spcBef>
          <a:spcPts val="130"/>
        </a:spcBef>
        <a:buFont typeface="Arial" panose="020B0604020202020204" pitchFamily="34" charset="0"/>
        <a:buChar char="•"/>
        <a:defRPr sz="4265" kern="1200">
          <a:solidFill>
            <a:schemeClr val="tx1"/>
          </a:solidFill>
          <a:latin typeface="+mn-lt"/>
          <a:ea typeface="+mn-ea"/>
          <a:cs typeface="+mn-cs"/>
        </a:defRPr>
      </a:lvl1pPr>
      <a:lvl2pPr marL="990600" indent="-380365" algn="l" defTabSz="1219200" rtl="0" eaLnBrk="1" latinLnBrk="0" hangingPunct="1">
        <a:spcBef>
          <a:spcPts val="130"/>
        </a:spcBef>
        <a:buFont typeface="Arial" panose="020B0604020202020204" pitchFamily="34" charset="0"/>
        <a:buChar char="–"/>
        <a:defRPr sz="3735" kern="1200">
          <a:solidFill>
            <a:schemeClr val="tx1"/>
          </a:solidFill>
          <a:latin typeface="+mn-lt"/>
          <a:ea typeface="+mn-ea"/>
          <a:cs typeface="+mn-cs"/>
        </a:defRPr>
      </a:lvl2pPr>
      <a:lvl3pPr marL="1524000" indent="-304165" algn="l" defTabSz="1219200" rtl="0" eaLnBrk="1" latinLnBrk="0" hangingPunct="1">
        <a:spcBef>
          <a:spcPts val="130"/>
        </a:spcBef>
        <a:buFont typeface="Arial" panose="020B0604020202020204" pitchFamily="34" charset="0"/>
        <a:buChar char="•"/>
        <a:defRPr sz="3200" kern="1200">
          <a:solidFill>
            <a:schemeClr val="tx1"/>
          </a:solidFill>
          <a:latin typeface="+mn-lt"/>
          <a:ea typeface="+mn-ea"/>
          <a:cs typeface="+mn-cs"/>
        </a:defRPr>
      </a:lvl3pPr>
      <a:lvl4pPr marL="2133600" indent="-304165" algn="l" defTabSz="1219200" rtl="0" eaLnBrk="1" latinLnBrk="0" hangingPunct="1">
        <a:spcBef>
          <a:spcPts val="130"/>
        </a:spcBef>
        <a:buFont typeface="Arial" panose="020B0604020202020204" pitchFamily="34" charset="0"/>
        <a:buChar char="–"/>
        <a:defRPr sz="2665" kern="1200">
          <a:solidFill>
            <a:schemeClr val="tx1"/>
          </a:solidFill>
          <a:latin typeface="+mn-lt"/>
          <a:ea typeface="+mn-ea"/>
          <a:cs typeface="+mn-cs"/>
        </a:defRPr>
      </a:lvl4pPr>
      <a:lvl5pPr marL="2743200" indent="-304165" algn="l" defTabSz="1219200" rtl="0" eaLnBrk="1" latinLnBrk="0" hangingPunct="1">
        <a:spcBef>
          <a:spcPts val="130"/>
        </a:spcBef>
        <a:buFont typeface="Arial" panose="020B0604020202020204" pitchFamily="34" charset="0"/>
        <a:buChar char="»"/>
        <a:defRPr sz="2665" kern="1200">
          <a:solidFill>
            <a:schemeClr val="tx1"/>
          </a:solidFill>
          <a:latin typeface="+mn-lt"/>
          <a:ea typeface="+mn-ea"/>
          <a:cs typeface="+mn-cs"/>
        </a:defRPr>
      </a:lvl5pPr>
      <a:lvl6pPr marL="3352800" indent="-304165" algn="l" defTabSz="1219200" rtl="0" eaLnBrk="1" latinLnBrk="0" hangingPunct="1">
        <a:spcBef>
          <a:spcPts val="130"/>
        </a:spcBef>
        <a:buFont typeface="Arial" panose="020B0604020202020204" pitchFamily="34" charset="0"/>
        <a:buChar char="•"/>
        <a:defRPr sz="2665" kern="1200">
          <a:solidFill>
            <a:schemeClr val="tx1"/>
          </a:solidFill>
          <a:latin typeface="+mn-lt"/>
          <a:ea typeface="+mn-ea"/>
          <a:cs typeface="+mn-cs"/>
        </a:defRPr>
      </a:lvl6pPr>
      <a:lvl7pPr marL="3962400" indent="-304165" algn="l" defTabSz="1219200" rtl="0" eaLnBrk="1" latinLnBrk="0" hangingPunct="1">
        <a:spcBef>
          <a:spcPts val="130"/>
        </a:spcBef>
        <a:buFont typeface="Arial" panose="020B0604020202020204" pitchFamily="34" charset="0"/>
        <a:buChar char="•"/>
        <a:defRPr sz="2665" kern="1200">
          <a:solidFill>
            <a:schemeClr val="tx1"/>
          </a:solidFill>
          <a:latin typeface="+mn-lt"/>
          <a:ea typeface="+mn-ea"/>
          <a:cs typeface="+mn-cs"/>
        </a:defRPr>
      </a:lvl7pPr>
      <a:lvl8pPr marL="4572000" indent="-304165" algn="l" defTabSz="1219200" rtl="0" eaLnBrk="1" latinLnBrk="0" hangingPunct="1">
        <a:spcBef>
          <a:spcPts val="130"/>
        </a:spcBef>
        <a:buFont typeface="Arial" panose="020B0604020202020204" pitchFamily="34" charset="0"/>
        <a:buChar char="•"/>
        <a:defRPr sz="2665" kern="1200">
          <a:solidFill>
            <a:schemeClr val="tx1"/>
          </a:solidFill>
          <a:latin typeface="+mn-lt"/>
          <a:ea typeface="+mn-ea"/>
          <a:cs typeface="+mn-cs"/>
        </a:defRPr>
      </a:lvl8pPr>
      <a:lvl9pPr marL="5181600" indent="-304165" algn="l" defTabSz="1219200" rtl="0" eaLnBrk="1" latinLnBrk="0" hangingPunct="1">
        <a:spcBef>
          <a:spcPts val="130"/>
        </a:spcBef>
        <a:buFont typeface="Arial" panose="020B0604020202020204" pitchFamily="34" charset="0"/>
        <a:buChar char="•"/>
        <a:defRPr sz="2665" kern="1200">
          <a:solidFill>
            <a:schemeClr val="tx1"/>
          </a:solidFill>
          <a:latin typeface="+mn-lt"/>
          <a:ea typeface="+mn-ea"/>
          <a:cs typeface="+mn-cs"/>
        </a:defRPr>
      </a:lvl9pPr>
    </p:bodyStyle>
    <p:otherStyle>
      <a:defPPr>
        <a:defRPr lang="zh-CN"/>
      </a:defPPr>
      <a:lvl1pPr marL="0" algn="l" defTabSz="1219200" rtl="0" eaLnBrk="1" latinLnBrk="0" hangingPunct="1">
        <a:defRPr sz="2400" kern="1200">
          <a:solidFill>
            <a:schemeClr val="tx1"/>
          </a:solidFill>
          <a:latin typeface="+mn-lt"/>
          <a:ea typeface="+mn-ea"/>
          <a:cs typeface="+mn-cs"/>
        </a:defRPr>
      </a:lvl1pPr>
      <a:lvl2pPr marL="609600" algn="l" defTabSz="1219200" rtl="0" eaLnBrk="1" latinLnBrk="0" hangingPunct="1">
        <a:defRPr sz="2400" kern="1200">
          <a:solidFill>
            <a:schemeClr val="tx1"/>
          </a:solidFill>
          <a:latin typeface="+mn-lt"/>
          <a:ea typeface="+mn-ea"/>
          <a:cs typeface="+mn-cs"/>
        </a:defRPr>
      </a:lvl2pPr>
      <a:lvl3pPr marL="1219200" algn="l" defTabSz="1219200" rtl="0" eaLnBrk="1" latinLnBrk="0" hangingPunct="1">
        <a:defRPr sz="2400" kern="1200">
          <a:solidFill>
            <a:schemeClr val="tx1"/>
          </a:solidFill>
          <a:latin typeface="+mn-lt"/>
          <a:ea typeface="+mn-ea"/>
          <a:cs typeface="+mn-cs"/>
        </a:defRPr>
      </a:lvl3pPr>
      <a:lvl4pPr marL="1828800" algn="l" defTabSz="1219200" rtl="0" eaLnBrk="1" latinLnBrk="0" hangingPunct="1">
        <a:defRPr sz="2400" kern="1200">
          <a:solidFill>
            <a:schemeClr val="tx1"/>
          </a:solidFill>
          <a:latin typeface="+mn-lt"/>
          <a:ea typeface="+mn-ea"/>
          <a:cs typeface="+mn-cs"/>
        </a:defRPr>
      </a:lvl4pPr>
      <a:lvl5pPr marL="2438400" algn="l" defTabSz="1219200" rtl="0" eaLnBrk="1" latinLnBrk="0" hangingPunct="1">
        <a:defRPr sz="2400" kern="1200">
          <a:solidFill>
            <a:schemeClr val="tx1"/>
          </a:solidFill>
          <a:latin typeface="+mn-lt"/>
          <a:ea typeface="+mn-ea"/>
          <a:cs typeface="+mn-cs"/>
        </a:defRPr>
      </a:lvl5pPr>
      <a:lvl6pPr marL="3048000" algn="l" defTabSz="1219200" rtl="0" eaLnBrk="1" latinLnBrk="0" hangingPunct="1">
        <a:defRPr sz="2400" kern="1200">
          <a:solidFill>
            <a:schemeClr val="tx1"/>
          </a:solidFill>
          <a:latin typeface="+mn-lt"/>
          <a:ea typeface="+mn-ea"/>
          <a:cs typeface="+mn-cs"/>
        </a:defRPr>
      </a:lvl6pPr>
      <a:lvl7pPr marL="3657600" algn="l" defTabSz="1219200" rtl="0" eaLnBrk="1" latinLnBrk="0" hangingPunct="1">
        <a:defRPr sz="2400" kern="1200">
          <a:solidFill>
            <a:schemeClr val="tx1"/>
          </a:solidFill>
          <a:latin typeface="+mn-lt"/>
          <a:ea typeface="+mn-ea"/>
          <a:cs typeface="+mn-cs"/>
        </a:defRPr>
      </a:lvl7pPr>
      <a:lvl8pPr marL="4267200" algn="l" defTabSz="1219200" rtl="0" eaLnBrk="1" latinLnBrk="0" hangingPunct="1">
        <a:defRPr sz="2400" kern="1200">
          <a:solidFill>
            <a:schemeClr val="tx1"/>
          </a:solidFill>
          <a:latin typeface="+mn-lt"/>
          <a:ea typeface="+mn-ea"/>
          <a:cs typeface="+mn-cs"/>
        </a:defRPr>
      </a:lvl8pPr>
      <a:lvl9pPr marL="4876800" algn="l" defTabSz="1219200" rtl="0" eaLnBrk="1" latinLnBrk="0" hangingPunct="1">
        <a:defRPr sz="2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tags" Target="../tags/tag2.xml"/><Relationship Id="rId1" Type="http://schemas.openxmlformats.org/officeDocument/2006/relationships/tags" Target="../tags/tag1.xml"/><Relationship Id="rId6" Type="http://schemas.openxmlformats.org/officeDocument/2006/relationships/image" Target="../media/image5.png"/><Relationship Id="rId5" Type="http://schemas.openxmlformats.org/officeDocument/2006/relationships/image" Target="../media/image4.jpeg"/><Relationship Id="rId4"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8" Type="http://schemas.openxmlformats.org/officeDocument/2006/relationships/tags" Target="../tags/tag50.xml"/><Relationship Id="rId13" Type="http://schemas.openxmlformats.org/officeDocument/2006/relationships/tags" Target="../tags/tag55.xml"/><Relationship Id="rId18" Type="http://schemas.openxmlformats.org/officeDocument/2006/relationships/tags" Target="../tags/tag60.xml"/><Relationship Id="rId26" Type="http://schemas.openxmlformats.org/officeDocument/2006/relationships/tags" Target="../tags/tag68.xml"/><Relationship Id="rId3" Type="http://schemas.openxmlformats.org/officeDocument/2006/relationships/tags" Target="../tags/tag45.xml"/><Relationship Id="rId21" Type="http://schemas.openxmlformats.org/officeDocument/2006/relationships/tags" Target="../tags/tag63.xml"/><Relationship Id="rId7" Type="http://schemas.openxmlformats.org/officeDocument/2006/relationships/tags" Target="../tags/tag49.xml"/><Relationship Id="rId12" Type="http://schemas.openxmlformats.org/officeDocument/2006/relationships/tags" Target="../tags/tag54.xml"/><Relationship Id="rId17" Type="http://schemas.openxmlformats.org/officeDocument/2006/relationships/tags" Target="../tags/tag59.xml"/><Relationship Id="rId25" Type="http://schemas.openxmlformats.org/officeDocument/2006/relationships/tags" Target="../tags/tag67.xml"/><Relationship Id="rId2" Type="http://schemas.openxmlformats.org/officeDocument/2006/relationships/tags" Target="../tags/tag44.xml"/><Relationship Id="rId16" Type="http://schemas.openxmlformats.org/officeDocument/2006/relationships/tags" Target="../tags/tag58.xml"/><Relationship Id="rId20" Type="http://schemas.openxmlformats.org/officeDocument/2006/relationships/tags" Target="../tags/tag62.xml"/><Relationship Id="rId1" Type="http://schemas.openxmlformats.org/officeDocument/2006/relationships/tags" Target="../tags/tag43.xml"/><Relationship Id="rId6" Type="http://schemas.openxmlformats.org/officeDocument/2006/relationships/tags" Target="../tags/tag48.xml"/><Relationship Id="rId11" Type="http://schemas.openxmlformats.org/officeDocument/2006/relationships/tags" Target="../tags/tag53.xml"/><Relationship Id="rId24" Type="http://schemas.openxmlformats.org/officeDocument/2006/relationships/tags" Target="../tags/tag66.xml"/><Relationship Id="rId5" Type="http://schemas.openxmlformats.org/officeDocument/2006/relationships/tags" Target="../tags/tag47.xml"/><Relationship Id="rId15" Type="http://schemas.openxmlformats.org/officeDocument/2006/relationships/tags" Target="../tags/tag57.xml"/><Relationship Id="rId23" Type="http://schemas.openxmlformats.org/officeDocument/2006/relationships/tags" Target="../tags/tag65.xml"/><Relationship Id="rId28" Type="http://schemas.openxmlformats.org/officeDocument/2006/relationships/notesSlide" Target="../notesSlides/notesSlide10.xml"/><Relationship Id="rId10" Type="http://schemas.openxmlformats.org/officeDocument/2006/relationships/tags" Target="../tags/tag52.xml"/><Relationship Id="rId19" Type="http://schemas.openxmlformats.org/officeDocument/2006/relationships/tags" Target="../tags/tag61.xml"/><Relationship Id="rId4" Type="http://schemas.openxmlformats.org/officeDocument/2006/relationships/tags" Target="../tags/tag46.xml"/><Relationship Id="rId9" Type="http://schemas.openxmlformats.org/officeDocument/2006/relationships/tags" Target="../tags/tag51.xml"/><Relationship Id="rId14" Type="http://schemas.openxmlformats.org/officeDocument/2006/relationships/tags" Target="../tags/tag56.xml"/><Relationship Id="rId22" Type="http://schemas.openxmlformats.org/officeDocument/2006/relationships/tags" Target="../tags/tag64.xml"/><Relationship Id="rId27"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8" Type="http://schemas.openxmlformats.org/officeDocument/2006/relationships/tags" Target="../tags/tag76.xml"/><Relationship Id="rId3" Type="http://schemas.openxmlformats.org/officeDocument/2006/relationships/tags" Target="../tags/tag71.xml"/><Relationship Id="rId7" Type="http://schemas.openxmlformats.org/officeDocument/2006/relationships/tags" Target="../tags/tag75.xml"/><Relationship Id="rId12" Type="http://schemas.openxmlformats.org/officeDocument/2006/relationships/notesSlide" Target="../notesSlides/notesSlide11.xml"/><Relationship Id="rId2" Type="http://schemas.openxmlformats.org/officeDocument/2006/relationships/tags" Target="../tags/tag70.xml"/><Relationship Id="rId1" Type="http://schemas.openxmlformats.org/officeDocument/2006/relationships/tags" Target="../tags/tag69.xml"/><Relationship Id="rId6" Type="http://schemas.openxmlformats.org/officeDocument/2006/relationships/tags" Target="../tags/tag74.xml"/><Relationship Id="rId11" Type="http://schemas.openxmlformats.org/officeDocument/2006/relationships/slideLayout" Target="../slideLayouts/slideLayout1.xml"/><Relationship Id="rId5" Type="http://schemas.openxmlformats.org/officeDocument/2006/relationships/tags" Target="../tags/tag73.xml"/><Relationship Id="rId10" Type="http://schemas.openxmlformats.org/officeDocument/2006/relationships/tags" Target="../tags/tag78.xml"/><Relationship Id="rId4" Type="http://schemas.openxmlformats.org/officeDocument/2006/relationships/tags" Target="../tags/tag72.xml"/><Relationship Id="rId9" Type="http://schemas.openxmlformats.org/officeDocument/2006/relationships/tags" Target="../tags/tag77.xml"/></Relationships>
</file>

<file path=ppt/slides/_rels/slide12.xml.rels><?xml version="1.0" encoding="UTF-8" standalone="yes"?>
<Relationships xmlns="http://schemas.openxmlformats.org/package/2006/relationships"><Relationship Id="rId117" Type="http://schemas.openxmlformats.org/officeDocument/2006/relationships/tags" Target="../tags/tag195.xml"/><Relationship Id="rId299" Type="http://schemas.openxmlformats.org/officeDocument/2006/relationships/tags" Target="../tags/tag377.xml"/><Relationship Id="rId21" Type="http://schemas.openxmlformats.org/officeDocument/2006/relationships/tags" Target="../tags/tag99.xml"/><Relationship Id="rId63" Type="http://schemas.openxmlformats.org/officeDocument/2006/relationships/tags" Target="../tags/tag141.xml"/><Relationship Id="rId159" Type="http://schemas.openxmlformats.org/officeDocument/2006/relationships/tags" Target="../tags/tag237.xml"/><Relationship Id="rId324" Type="http://schemas.openxmlformats.org/officeDocument/2006/relationships/tags" Target="../tags/tag402.xml"/><Relationship Id="rId366" Type="http://schemas.openxmlformats.org/officeDocument/2006/relationships/tags" Target="../tags/tag444.xml"/><Relationship Id="rId170" Type="http://schemas.openxmlformats.org/officeDocument/2006/relationships/tags" Target="../tags/tag248.xml"/><Relationship Id="rId226" Type="http://schemas.openxmlformats.org/officeDocument/2006/relationships/tags" Target="../tags/tag304.xml"/><Relationship Id="rId268" Type="http://schemas.openxmlformats.org/officeDocument/2006/relationships/tags" Target="../tags/tag346.xml"/><Relationship Id="rId32" Type="http://schemas.openxmlformats.org/officeDocument/2006/relationships/tags" Target="../tags/tag110.xml"/><Relationship Id="rId74" Type="http://schemas.openxmlformats.org/officeDocument/2006/relationships/tags" Target="../tags/tag152.xml"/><Relationship Id="rId128" Type="http://schemas.openxmlformats.org/officeDocument/2006/relationships/tags" Target="../tags/tag206.xml"/><Relationship Id="rId335" Type="http://schemas.openxmlformats.org/officeDocument/2006/relationships/tags" Target="../tags/tag413.xml"/><Relationship Id="rId377" Type="http://schemas.openxmlformats.org/officeDocument/2006/relationships/tags" Target="../tags/tag455.xml"/><Relationship Id="rId5" Type="http://schemas.openxmlformats.org/officeDocument/2006/relationships/tags" Target="../tags/tag83.xml"/><Relationship Id="rId181" Type="http://schemas.openxmlformats.org/officeDocument/2006/relationships/tags" Target="../tags/tag259.xml"/><Relationship Id="rId237" Type="http://schemas.openxmlformats.org/officeDocument/2006/relationships/tags" Target="../tags/tag315.xml"/><Relationship Id="rId402" Type="http://schemas.openxmlformats.org/officeDocument/2006/relationships/slideLayout" Target="../slideLayouts/slideLayout1.xml"/><Relationship Id="rId279" Type="http://schemas.openxmlformats.org/officeDocument/2006/relationships/tags" Target="../tags/tag357.xml"/><Relationship Id="rId43" Type="http://schemas.openxmlformats.org/officeDocument/2006/relationships/tags" Target="../tags/tag121.xml"/><Relationship Id="rId139" Type="http://schemas.openxmlformats.org/officeDocument/2006/relationships/tags" Target="../tags/tag217.xml"/><Relationship Id="rId290" Type="http://schemas.openxmlformats.org/officeDocument/2006/relationships/tags" Target="../tags/tag368.xml"/><Relationship Id="rId304" Type="http://schemas.openxmlformats.org/officeDocument/2006/relationships/tags" Target="../tags/tag382.xml"/><Relationship Id="rId346" Type="http://schemas.openxmlformats.org/officeDocument/2006/relationships/tags" Target="../tags/tag424.xml"/><Relationship Id="rId388" Type="http://schemas.openxmlformats.org/officeDocument/2006/relationships/tags" Target="../tags/tag466.xml"/><Relationship Id="rId85" Type="http://schemas.openxmlformats.org/officeDocument/2006/relationships/tags" Target="../tags/tag163.xml"/><Relationship Id="rId150" Type="http://schemas.openxmlformats.org/officeDocument/2006/relationships/tags" Target="../tags/tag228.xml"/><Relationship Id="rId192" Type="http://schemas.openxmlformats.org/officeDocument/2006/relationships/tags" Target="../tags/tag270.xml"/><Relationship Id="rId206" Type="http://schemas.openxmlformats.org/officeDocument/2006/relationships/tags" Target="../tags/tag284.xml"/><Relationship Id="rId248" Type="http://schemas.openxmlformats.org/officeDocument/2006/relationships/tags" Target="../tags/tag326.xml"/><Relationship Id="rId12" Type="http://schemas.openxmlformats.org/officeDocument/2006/relationships/tags" Target="../tags/tag90.xml"/><Relationship Id="rId108" Type="http://schemas.openxmlformats.org/officeDocument/2006/relationships/tags" Target="../tags/tag186.xml"/><Relationship Id="rId315" Type="http://schemas.openxmlformats.org/officeDocument/2006/relationships/tags" Target="../tags/tag393.xml"/><Relationship Id="rId357" Type="http://schemas.openxmlformats.org/officeDocument/2006/relationships/tags" Target="../tags/tag435.xml"/><Relationship Id="rId54" Type="http://schemas.openxmlformats.org/officeDocument/2006/relationships/tags" Target="../tags/tag132.xml"/><Relationship Id="rId96" Type="http://schemas.openxmlformats.org/officeDocument/2006/relationships/tags" Target="../tags/tag174.xml"/><Relationship Id="rId161" Type="http://schemas.openxmlformats.org/officeDocument/2006/relationships/tags" Target="../tags/tag239.xml"/><Relationship Id="rId217" Type="http://schemas.openxmlformats.org/officeDocument/2006/relationships/tags" Target="../tags/tag295.xml"/><Relationship Id="rId399" Type="http://schemas.openxmlformats.org/officeDocument/2006/relationships/tags" Target="../tags/tag477.xml"/><Relationship Id="rId259" Type="http://schemas.openxmlformats.org/officeDocument/2006/relationships/tags" Target="../tags/tag337.xml"/><Relationship Id="rId23" Type="http://schemas.openxmlformats.org/officeDocument/2006/relationships/tags" Target="../tags/tag101.xml"/><Relationship Id="rId119" Type="http://schemas.openxmlformats.org/officeDocument/2006/relationships/tags" Target="../tags/tag197.xml"/><Relationship Id="rId270" Type="http://schemas.openxmlformats.org/officeDocument/2006/relationships/tags" Target="../tags/tag348.xml"/><Relationship Id="rId326" Type="http://schemas.openxmlformats.org/officeDocument/2006/relationships/tags" Target="../tags/tag404.xml"/><Relationship Id="rId65" Type="http://schemas.openxmlformats.org/officeDocument/2006/relationships/tags" Target="../tags/tag143.xml"/><Relationship Id="rId130" Type="http://schemas.openxmlformats.org/officeDocument/2006/relationships/tags" Target="../tags/tag208.xml"/><Relationship Id="rId368" Type="http://schemas.openxmlformats.org/officeDocument/2006/relationships/tags" Target="../tags/tag446.xml"/><Relationship Id="rId172" Type="http://schemas.openxmlformats.org/officeDocument/2006/relationships/tags" Target="../tags/tag250.xml"/><Relationship Id="rId228" Type="http://schemas.openxmlformats.org/officeDocument/2006/relationships/tags" Target="../tags/tag306.xml"/><Relationship Id="rId281" Type="http://schemas.openxmlformats.org/officeDocument/2006/relationships/tags" Target="../tags/tag359.xml"/><Relationship Id="rId337" Type="http://schemas.openxmlformats.org/officeDocument/2006/relationships/tags" Target="../tags/tag415.xml"/><Relationship Id="rId34" Type="http://schemas.openxmlformats.org/officeDocument/2006/relationships/tags" Target="../tags/tag112.xml"/><Relationship Id="rId76" Type="http://schemas.openxmlformats.org/officeDocument/2006/relationships/tags" Target="../tags/tag154.xml"/><Relationship Id="rId141" Type="http://schemas.openxmlformats.org/officeDocument/2006/relationships/tags" Target="../tags/tag219.xml"/><Relationship Id="rId379" Type="http://schemas.openxmlformats.org/officeDocument/2006/relationships/tags" Target="../tags/tag457.xml"/><Relationship Id="rId7" Type="http://schemas.openxmlformats.org/officeDocument/2006/relationships/tags" Target="../tags/tag85.xml"/><Relationship Id="rId183" Type="http://schemas.openxmlformats.org/officeDocument/2006/relationships/tags" Target="../tags/tag261.xml"/><Relationship Id="rId239" Type="http://schemas.openxmlformats.org/officeDocument/2006/relationships/tags" Target="../tags/tag317.xml"/><Relationship Id="rId390" Type="http://schemas.openxmlformats.org/officeDocument/2006/relationships/tags" Target="../tags/tag468.xml"/><Relationship Id="rId250" Type="http://schemas.openxmlformats.org/officeDocument/2006/relationships/tags" Target="../tags/tag328.xml"/><Relationship Id="rId292" Type="http://schemas.openxmlformats.org/officeDocument/2006/relationships/tags" Target="../tags/tag370.xml"/><Relationship Id="rId306" Type="http://schemas.openxmlformats.org/officeDocument/2006/relationships/tags" Target="../tags/tag384.xml"/><Relationship Id="rId45" Type="http://schemas.openxmlformats.org/officeDocument/2006/relationships/tags" Target="../tags/tag123.xml"/><Relationship Id="rId87" Type="http://schemas.openxmlformats.org/officeDocument/2006/relationships/tags" Target="../tags/tag165.xml"/><Relationship Id="rId110" Type="http://schemas.openxmlformats.org/officeDocument/2006/relationships/tags" Target="../tags/tag188.xml"/><Relationship Id="rId348" Type="http://schemas.openxmlformats.org/officeDocument/2006/relationships/tags" Target="../tags/tag426.xml"/><Relationship Id="rId152" Type="http://schemas.openxmlformats.org/officeDocument/2006/relationships/tags" Target="../tags/tag230.xml"/><Relationship Id="rId194" Type="http://schemas.openxmlformats.org/officeDocument/2006/relationships/tags" Target="../tags/tag272.xml"/><Relationship Id="rId208" Type="http://schemas.openxmlformats.org/officeDocument/2006/relationships/tags" Target="../tags/tag286.xml"/><Relationship Id="rId261" Type="http://schemas.openxmlformats.org/officeDocument/2006/relationships/tags" Target="../tags/tag339.xml"/><Relationship Id="rId14" Type="http://schemas.openxmlformats.org/officeDocument/2006/relationships/tags" Target="../tags/tag92.xml"/><Relationship Id="rId56" Type="http://schemas.openxmlformats.org/officeDocument/2006/relationships/tags" Target="../tags/tag134.xml"/><Relationship Id="rId317" Type="http://schemas.openxmlformats.org/officeDocument/2006/relationships/tags" Target="../tags/tag395.xml"/><Relationship Id="rId359" Type="http://schemas.openxmlformats.org/officeDocument/2006/relationships/tags" Target="../tags/tag437.xml"/><Relationship Id="rId98" Type="http://schemas.openxmlformats.org/officeDocument/2006/relationships/tags" Target="../tags/tag176.xml"/><Relationship Id="rId121" Type="http://schemas.openxmlformats.org/officeDocument/2006/relationships/tags" Target="../tags/tag199.xml"/><Relationship Id="rId163" Type="http://schemas.openxmlformats.org/officeDocument/2006/relationships/tags" Target="../tags/tag241.xml"/><Relationship Id="rId219" Type="http://schemas.openxmlformats.org/officeDocument/2006/relationships/tags" Target="../tags/tag297.xml"/><Relationship Id="rId370" Type="http://schemas.openxmlformats.org/officeDocument/2006/relationships/tags" Target="../tags/tag448.xml"/><Relationship Id="rId230" Type="http://schemas.openxmlformats.org/officeDocument/2006/relationships/tags" Target="../tags/tag308.xml"/><Relationship Id="rId25" Type="http://schemas.openxmlformats.org/officeDocument/2006/relationships/tags" Target="../tags/tag103.xml"/><Relationship Id="rId67" Type="http://schemas.openxmlformats.org/officeDocument/2006/relationships/tags" Target="../tags/tag145.xml"/><Relationship Id="rId272" Type="http://schemas.openxmlformats.org/officeDocument/2006/relationships/tags" Target="../tags/tag350.xml"/><Relationship Id="rId328" Type="http://schemas.openxmlformats.org/officeDocument/2006/relationships/tags" Target="../tags/tag406.xml"/><Relationship Id="rId132" Type="http://schemas.openxmlformats.org/officeDocument/2006/relationships/tags" Target="../tags/tag210.xml"/><Relationship Id="rId174" Type="http://schemas.openxmlformats.org/officeDocument/2006/relationships/tags" Target="../tags/tag252.xml"/><Relationship Id="rId381" Type="http://schemas.openxmlformats.org/officeDocument/2006/relationships/tags" Target="../tags/tag459.xml"/><Relationship Id="rId241" Type="http://schemas.openxmlformats.org/officeDocument/2006/relationships/tags" Target="../tags/tag319.xml"/><Relationship Id="rId36" Type="http://schemas.openxmlformats.org/officeDocument/2006/relationships/tags" Target="../tags/tag114.xml"/><Relationship Id="rId283" Type="http://schemas.openxmlformats.org/officeDocument/2006/relationships/tags" Target="../tags/tag361.xml"/><Relationship Id="rId339" Type="http://schemas.openxmlformats.org/officeDocument/2006/relationships/tags" Target="../tags/tag417.xml"/><Relationship Id="rId78" Type="http://schemas.openxmlformats.org/officeDocument/2006/relationships/tags" Target="../tags/tag156.xml"/><Relationship Id="rId101" Type="http://schemas.openxmlformats.org/officeDocument/2006/relationships/tags" Target="../tags/tag179.xml"/><Relationship Id="rId143" Type="http://schemas.openxmlformats.org/officeDocument/2006/relationships/tags" Target="../tags/tag221.xml"/><Relationship Id="rId185" Type="http://schemas.openxmlformats.org/officeDocument/2006/relationships/tags" Target="../tags/tag263.xml"/><Relationship Id="rId350" Type="http://schemas.openxmlformats.org/officeDocument/2006/relationships/tags" Target="../tags/tag428.xml"/><Relationship Id="rId9" Type="http://schemas.openxmlformats.org/officeDocument/2006/relationships/tags" Target="../tags/tag87.xml"/><Relationship Id="rId210" Type="http://schemas.openxmlformats.org/officeDocument/2006/relationships/tags" Target="../tags/tag288.xml"/><Relationship Id="rId392" Type="http://schemas.openxmlformats.org/officeDocument/2006/relationships/tags" Target="../tags/tag470.xml"/><Relationship Id="rId252" Type="http://schemas.openxmlformats.org/officeDocument/2006/relationships/tags" Target="../tags/tag330.xml"/><Relationship Id="rId294" Type="http://schemas.openxmlformats.org/officeDocument/2006/relationships/tags" Target="../tags/tag372.xml"/><Relationship Id="rId308" Type="http://schemas.openxmlformats.org/officeDocument/2006/relationships/tags" Target="../tags/tag386.xml"/><Relationship Id="rId47" Type="http://schemas.openxmlformats.org/officeDocument/2006/relationships/tags" Target="../tags/tag125.xml"/><Relationship Id="rId89" Type="http://schemas.openxmlformats.org/officeDocument/2006/relationships/tags" Target="../tags/tag167.xml"/><Relationship Id="rId112" Type="http://schemas.openxmlformats.org/officeDocument/2006/relationships/tags" Target="../tags/tag190.xml"/><Relationship Id="rId154" Type="http://schemas.openxmlformats.org/officeDocument/2006/relationships/tags" Target="../tags/tag232.xml"/><Relationship Id="rId361" Type="http://schemas.openxmlformats.org/officeDocument/2006/relationships/tags" Target="../tags/tag439.xml"/><Relationship Id="rId196" Type="http://schemas.openxmlformats.org/officeDocument/2006/relationships/tags" Target="../tags/tag274.xml"/><Relationship Id="rId16" Type="http://schemas.openxmlformats.org/officeDocument/2006/relationships/tags" Target="../tags/tag94.xml"/><Relationship Id="rId221" Type="http://schemas.openxmlformats.org/officeDocument/2006/relationships/tags" Target="../tags/tag299.xml"/><Relationship Id="rId263" Type="http://schemas.openxmlformats.org/officeDocument/2006/relationships/tags" Target="../tags/tag341.xml"/><Relationship Id="rId319" Type="http://schemas.openxmlformats.org/officeDocument/2006/relationships/tags" Target="../tags/tag397.xml"/><Relationship Id="rId58" Type="http://schemas.openxmlformats.org/officeDocument/2006/relationships/tags" Target="../tags/tag136.xml"/><Relationship Id="rId123" Type="http://schemas.openxmlformats.org/officeDocument/2006/relationships/tags" Target="../tags/tag201.xml"/><Relationship Id="rId330" Type="http://schemas.openxmlformats.org/officeDocument/2006/relationships/tags" Target="../tags/tag408.xml"/><Relationship Id="rId90" Type="http://schemas.openxmlformats.org/officeDocument/2006/relationships/tags" Target="../tags/tag168.xml"/><Relationship Id="rId165" Type="http://schemas.openxmlformats.org/officeDocument/2006/relationships/tags" Target="../tags/tag243.xml"/><Relationship Id="rId186" Type="http://schemas.openxmlformats.org/officeDocument/2006/relationships/tags" Target="../tags/tag264.xml"/><Relationship Id="rId351" Type="http://schemas.openxmlformats.org/officeDocument/2006/relationships/tags" Target="../tags/tag429.xml"/><Relationship Id="rId372" Type="http://schemas.openxmlformats.org/officeDocument/2006/relationships/tags" Target="../tags/tag450.xml"/><Relationship Id="rId393" Type="http://schemas.openxmlformats.org/officeDocument/2006/relationships/tags" Target="../tags/tag471.xml"/><Relationship Id="rId211" Type="http://schemas.openxmlformats.org/officeDocument/2006/relationships/tags" Target="../tags/tag289.xml"/><Relationship Id="rId232" Type="http://schemas.openxmlformats.org/officeDocument/2006/relationships/tags" Target="../tags/tag310.xml"/><Relationship Id="rId253" Type="http://schemas.openxmlformats.org/officeDocument/2006/relationships/tags" Target="../tags/tag331.xml"/><Relationship Id="rId274" Type="http://schemas.openxmlformats.org/officeDocument/2006/relationships/tags" Target="../tags/tag352.xml"/><Relationship Id="rId295" Type="http://schemas.openxmlformats.org/officeDocument/2006/relationships/tags" Target="../tags/tag373.xml"/><Relationship Id="rId309" Type="http://schemas.openxmlformats.org/officeDocument/2006/relationships/tags" Target="../tags/tag387.xml"/><Relationship Id="rId27" Type="http://schemas.openxmlformats.org/officeDocument/2006/relationships/tags" Target="../tags/tag105.xml"/><Relationship Id="rId48" Type="http://schemas.openxmlformats.org/officeDocument/2006/relationships/tags" Target="../tags/tag126.xml"/><Relationship Id="rId69" Type="http://schemas.openxmlformats.org/officeDocument/2006/relationships/tags" Target="../tags/tag147.xml"/><Relationship Id="rId113" Type="http://schemas.openxmlformats.org/officeDocument/2006/relationships/tags" Target="../tags/tag191.xml"/><Relationship Id="rId134" Type="http://schemas.openxmlformats.org/officeDocument/2006/relationships/tags" Target="../tags/tag212.xml"/><Relationship Id="rId320" Type="http://schemas.openxmlformats.org/officeDocument/2006/relationships/tags" Target="../tags/tag398.xml"/><Relationship Id="rId80" Type="http://schemas.openxmlformats.org/officeDocument/2006/relationships/tags" Target="../tags/tag158.xml"/><Relationship Id="rId155" Type="http://schemas.openxmlformats.org/officeDocument/2006/relationships/tags" Target="../tags/tag233.xml"/><Relationship Id="rId176" Type="http://schemas.openxmlformats.org/officeDocument/2006/relationships/tags" Target="../tags/tag254.xml"/><Relationship Id="rId197" Type="http://schemas.openxmlformats.org/officeDocument/2006/relationships/tags" Target="../tags/tag275.xml"/><Relationship Id="rId341" Type="http://schemas.openxmlformats.org/officeDocument/2006/relationships/tags" Target="../tags/tag419.xml"/><Relationship Id="rId362" Type="http://schemas.openxmlformats.org/officeDocument/2006/relationships/tags" Target="../tags/tag440.xml"/><Relationship Id="rId383" Type="http://schemas.openxmlformats.org/officeDocument/2006/relationships/tags" Target="../tags/tag461.xml"/><Relationship Id="rId201" Type="http://schemas.openxmlformats.org/officeDocument/2006/relationships/tags" Target="../tags/tag279.xml"/><Relationship Id="rId222" Type="http://schemas.openxmlformats.org/officeDocument/2006/relationships/tags" Target="../tags/tag300.xml"/><Relationship Id="rId243" Type="http://schemas.openxmlformats.org/officeDocument/2006/relationships/tags" Target="../tags/tag321.xml"/><Relationship Id="rId264" Type="http://schemas.openxmlformats.org/officeDocument/2006/relationships/tags" Target="../tags/tag342.xml"/><Relationship Id="rId285" Type="http://schemas.openxmlformats.org/officeDocument/2006/relationships/tags" Target="../tags/tag363.xml"/><Relationship Id="rId17" Type="http://schemas.openxmlformats.org/officeDocument/2006/relationships/tags" Target="../tags/tag95.xml"/><Relationship Id="rId38" Type="http://schemas.openxmlformats.org/officeDocument/2006/relationships/tags" Target="../tags/tag116.xml"/><Relationship Id="rId59" Type="http://schemas.openxmlformats.org/officeDocument/2006/relationships/tags" Target="../tags/tag137.xml"/><Relationship Id="rId103" Type="http://schemas.openxmlformats.org/officeDocument/2006/relationships/tags" Target="../tags/tag181.xml"/><Relationship Id="rId124" Type="http://schemas.openxmlformats.org/officeDocument/2006/relationships/tags" Target="../tags/tag202.xml"/><Relationship Id="rId310" Type="http://schemas.openxmlformats.org/officeDocument/2006/relationships/tags" Target="../tags/tag388.xml"/><Relationship Id="rId70" Type="http://schemas.openxmlformats.org/officeDocument/2006/relationships/tags" Target="../tags/tag148.xml"/><Relationship Id="rId91" Type="http://schemas.openxmlformats.org/officeDocument/2006/relationships/tags" Target="../tags/tag169.xml"/><Relationship Id="rId145" Type="http://schemas.openxmlformats.org/officeDocument/2006/relationships/tags" Target="../tags/tag223.xml"/><Relationship Id="rId166" Type="http://schemas.openxmlformats.org/officeDocument/2006/relationships/tags" Target="../tags/tag244.xml"/><Relationship Id="rId187" Type="http://schemas.openxmlformats.org/officeDocument/2006/relationships/tags" Target="../tags/tag265.xml"/><Relationship Id="rId331" Type="http://schemas.openxmlformats.org/officeDocument/2006/relationships/tags" Target="../tags/tag409.xml"/><Relationship Id="rId352" Type="http://schemas.openxmlformats.org/officeDocument/2006/relationships/tags" Target="../tags/tag430.xml"/><Relationship Id="rId373" Type="http://schemas.openxmlformats.org/officeDocument/2006/relationships/tags" Target="../tags/tag451.xml"/><Relationship Id="rId394" Type="http://schemas.openxmlformats.org/officeDocument/2006/relationships/tags" Target="../tags/tag472.xml"/><Relationship Id="rId1" Type="http://schemas.openxmlformats.org/officeDocument/2006/relationships/tags" Target="../tags/tag79.xml"/><Relationship Id="rId212" Type="http://schemas.openxmlformats.org/officeDocument/2006/relationships/tags" Target="../tags/tag290.xml"/><Relationship Id="rId233" Type="http://schemas.openxmlformats.org/officeDocument/2006/relationships/tags" Target="../tags/tag311.xml"/><Relationship Id="rId254" Type="http://schemas.openxmlformats.org/officeDocument/2006/relationships/tags" Target="../tags/tag332.xml"/><Relationship Id="rId28" Type="http://schemas.openxmlformats.org/officeDocument/2006/relationships/tags" Target="../tags/tag106.xml"/><Relationship Id="rId49" Type="http://schemas.openxmlformats.org/officeDocument/2006/relationships/tags" Target="../tags/tag127.xml"/><Relationship Id="rId114" Type="http://schemas.openxmlformats.org/officeDocument/2006/relationships/tags" Target="../tags/tag192.xml"/><Relationship Id="rId275" Type="http://schemas.openxmlformats.org/officeDocument/2006/relationships/tags" Target="../tags/tag353.xml"/><Relationship Id="rId296" Type="http://schemas.openxmlformats.org/officeDocument/2006/relationships/tags" Target="../tags/tag374.xml"/><Relationship Id="rId300" Type="http://schemas.openxmlformats.org/officeDocument/2006/relationships/tags" Target="../tags/tag378.xml"/><Relationship Id="rId60" Type="http://schemas.openxmlformats.org/officeDocument/2006/relationships/tags" Target="../tags/tag138.xml"/><Relationship Id="rId81" Type="http://schemas.openxmlformats.org/officeDocument/2006/relationships/tags" Target="../tags/tag159.xml"/><Relationship Id="rId135" Type="http://schemas.openxmlformats.org/officeDocument/2006/relationships/tags" Target="../tags/tag213.xml"/><Relationship Id="rId156" Type="http://schemas.openxmlformats.org/officeDocument/2006/relationships/tags" Target="../tags/tag234.xml"/><Relationship Id="rId177" Type="http://schemas.openxmlformats.org/officeDocument/2006/relationships/tags" Target="../tags/tag255.xml"/><Relationship Id="rId198" Type="http://schemas.openxmlformats.org/officeDocument/2006/relationships/tags" Target="../tags/tag276.xml"/><Relationship Id="rId321" Type="http://schemas.openxmlformats.org/officeDocument/2006/relationships/tags" Target="../tags/tag399.xml"/><Relationship Id="rId342" Type="http://schemas.openxmlformats.org/officeDocument/2006/relationships/tags" Target="../tags/tag420.xml"/><Relationship Id="rId363" Type="http://schemas.openxmlformats.org/officeDocument/2006/relationships/tags" Target="../tags/tag441.xml"/><Relationship Id="rId384" Type="http://schemas.openxmlformats.org/officeDocument/2006/relationships/tags" Target="../tags/tag462.xml"/><Relationship Id="rId202" Type="http://schemas.openxmlformats.org/officeDocument/2006/relationships/tags" Target="../tags/tag280.xml"/><Relationship Id="rId223" Type="http://schemas.openxmlformats.org/officeDocument/2006/relationships/tags" Target="../tags/tag301.xml"/><Relationship Id="rId244" Type="http://schemas.openxmlformats.org/officeDocument/2006/relationships/tags" Target="../tags/tag322.xml"/><Relationship Id="rId18" Type="http://schemas.openxmlformats.org/officeDocument/2006/relationships/tags" Target="../tags/tag96.xml"/><Relationship Id="rId39" Type="http://schemas.openxmlformats.org/officeDocument/2006/relationships/tags" Target="../tags/tag117.xml"/><Relationship Id="rId265" Type="http://schemas.openxmlformats.org/officeDocument/2006/relationships/tags" Target="../tags/tag343.xml"/><Relationship Id="rId286" Type="http://schemas.openxmlformats.org/officeDocument/2006/relationships/tags" Target="../tags/tag364.xml"/><Relationship Id="rId50" Type="http://schemas.openxmlformats.org/officeDocument/2006/relationships/tags" Target="../tags/tag128.xml"/><Relationship Id="rId104" Type="http://schemas.openxmlformats.org/officeDocument/2006/relationships/tags" Target="../tags/tag182.xml"/><Relationship Id="rId125" Type="http://schemas.openxmlformats.org/officeDocument/2006/relationships/tags" Target="../tags/tag203.xml"/><Relationship Id="rId146" Type="http://schemas.openxmlformats.org/officeDocument/2006/relationships/tags" Target="../tags/tag224.xml"/><Relationship Id="rId167" Type="http://schemas.openxmlformats.org/officeDocument/2006/relationships/tags" Target="../tags/tag245.xml"/><Relationship Id="rId188" Type="http://schemas.openxmlformats.org/officeDocument/2006/relationships/tags" Target="../tags/tag266.xml"/><Relationship Id="rId311" Type="http://schemas.openxmlformats.org/officeDocument/2006/relationships/tags" Target="../tags/tag389.xml"/><Relationship Id="rId332" Type="http://schemas.openxmlformats.org/officeDocument/2006/relationships/tags" Target="../tags/tag410.xml"/><Relationship Id="rId353" Type="http://schemas.openxmlformats.org/officeDocument/2006/relationships/tags" Target="../tags/tag431.xml"/><Relationship Id="rId374" Type="http://schemas.openxmlformats.org/officeDocument/2006/relationships/tags" Target="../tags/tag452.xml"/><Relationship Id="rId395" Type="http://schemas.openxmlformats.org/officeDocument/2006/relationships/tags" Target="../tags/tag473.xml"/><Relationship Id="rId71" Type="http://schemas.openxmlformats.org/officeDocument/2006/relationships/tags" Target="../tags/tag149.xml"/><Relationship Id="rId92" Type="http://schemas.openxmlformats.org/officeDocument/2006/relationships/tags" Target="../tags/tag170.xml"/><Relationship Id="rId213" Type="http://schemas.openxmlformats.org/officeDocument/2006/relationships/tags" Target="../tags/tag291.xml"/><Relationship Id="rId234" Type="http://schemas.openxmlformats.org/officeDocument/2006/relationships/tags" Target="../tags/tag312.xml"/><Relationship Id="rId2" Type="http://schemas.openxmlformats.org/officeDocument/2006/relationships/tags" Target="../tags/tag80.xml"/><Relationship Id="rId29" Type="http://schemas.openxmlformats.org/officeDocument/2006/relationships/tags" Target="../tags/tag107.xml"/><Relationship Id="rId255" Type="http://schemas.openxmlformats.org/officeDocument/2006/relationships/tags" Target="../tags/tag333.xml"/><Relationship Id="rId276" Type="http://schemas.openxmlformats.org/officeDocument/2006/relationships/tags" Target="../tags/tag354.xml"/><Relationship Id="rId297" Type="http://schemas.openxmlformats.org/officeDocument/2006/relationships/tags" Target="../tags/tag375.xml"/><Relationship Id="rId40" Type="http://schemas.openxmlformats.org/officeDocument/2006/relationships/tags" Target="../tags/tag118.xml"/><Relationship Id="rId115" Type="http://schemas.openxmlformats.org/officeDocument/2006/relationships/tags" Target="../tags/tag193.xml"/><Relationship Id="rId136" Type="http://schemas.openxmlformats.org/officeDocument/2006/relationships/tags" Target="../tags/tag214.xml"/><Relationship Id="rId157" Type="http://schemas.openxmlformats.org/officeDocument/2006/relationships/tags" Target="../tags/tag235.xml"/><Relationship Id="rId178" Type="http://schemas.openxmlformats.org/officeDocument/2006/relationships/tags" Target="../tags/tag256.xml"/><Relationship Id="rId301" Type="http://schemas.openxmlformats.org/officeDocument/2006/relationships/tags" Target="../tags/tag379.xml"/><Relationship Id="rId322" Type="http://schemas.openxmlformats.org/officeDocument/2006/relationships/tags" Target="../tags/tag400.xml"/><Relationship Id="rId343" Type="http://schemas.openxmlformats.org/officeDocument/2006/relationships/tags" Target="../tags/tag421.xml"/><Relationship Id="rId364" Type="http://schemas.openxmlformats.org/officeDocument/2006/relationships/tags" Target="../tags/tag442.xml"/><Relationship Id="rId61" Type="http://schemas.openxmlformats.org/officeDocument/2006/relationships/tags" Target="../tags/tag139.xml"/><Relationship Id="rId82" Type="http://schemas.openxmlformats.org/officeDocument/2006/relationships/tags" Target="../tags/tag160.xml"/><Relationship Id="rId199" Type="http://schemas.openxmlformats.org/officeDocument/2006/relationships/tags" Target="../tags/tag277.xml"/><Relationship Id="rId203" Type="http://schemas.openxmlformats.org/officeDocument/2006/relationships/tags" Target="../tags/tag281.xml"/><Relationship Id="rId385" Type="http://schemas.openxmlformats.org/officeDocument/2006/relationships/tags" Target="../tags/tag463.xml"/><Relationship Id="rId19" Type="http://schemas.openxmlformats.org/officeDocument/2006/relationships/tags" Target="../tags/tag97.xml"/><Relationship Id="rId224" Type="http://schemas.openxmlformats.org/officeDocument/2006/relationships/tags" Target="../tags/tag302.xml"/><Relationship Id="rId245" Type="http://schemas.openxmlformats.org/officeDocument/2006/relationships/tags" Target="../tags/tag323.xml"/><Relationship Id="rId266" Type="http://schemas.openxmlformats.org/officeDocument/2006/relationships/tags" Target="../tags/tag344.xml"/><Relationship Id="rId287" Type="http://schemas.openxmlformats.org/officeDocument/2006/relationships/tags" Target="../tags/tag365.xml"/><Relationship Id="rId30" Type="http://schemas.openxmlformats.org/officeDocument/2006/relationships/tags" Target="../tags/tag108.xml"/><Relationship Id="rId105" Type="http://schemas.openxmlformats.org/officeDocument/2006/relationships/tags" Target="../tags/tag183.xml"/><Relationship Id="rId126" Type="http://schemas.openxmlformats.org/officeDocument/2006/relationships/tags" Target="../tags/tag204.xml"/><Relationship Id="rId147" Type="http://schemas.openxmlformats.org/officeDocument/2006/relationships/tags" Target="../tags/tag225.xml"/><Relationship Id="rId168" Type="http://schemas.openxmlformats.org/officeDocument/2006/relationships/tags" Target="../tags/tag246.xml"/><Relationship Id="rId312" Type="http://schemas.openxmlformats.org/officeDocument/2006/relationships/tags" Target="../tags/tag390.xml"/><Relationship Id="rId333" Type="http://schemas.openxmlformats.org/officeDocument/2006/relationships/tags" Target="../tags/tag411.xml"/><Relationship Id="rId354" Type="http://schemas.openxmlformats.org/officeDocument/2006/relationships/tags" Target="../tags/tag432.xml"/><Relationship Id="rId51" Type="http://schemas.openxmlformats.org/officeDocument/2006/relationships/tags" Target="../tags/tag129.xml"/><Relationship Id="rId72" Type="http://schemas.openxmlformats.org/officeDocument/2006/relationships/tags" Target="../tags/tag150.xml"/><Relationship Id="rId93" Type="http://schemas.openxmlformats.org/officeDocument/2006/relationships/tags" Target="../tags/tag171.xml"/><Relationship Id="rId189" Type="http://schemas.openxmlformats.org/officeDocument/2006/relationships/tags" Target="../tags/tag267.xml"/><Relationship Id="rId375" Type="http://schemas.openxmlformats.org/officeDocument/2006/relationships/tags" Target="../tags/tag453.xml"/><Relationship Id="rId396" Type="http://schemas.openxmlformats.org/officeDocument/2006/relationships/tags" Target="../tags/tag474.xml"/><Relationship Id="rId3" Type="http://schemas.openxmlformats.org/officeDocument/2006/relationships/tags" Target="../tags/tag81.xml"/><Relationship Id="rId214" Type="http://schemas.openxmlformats.org/officeDocument/2006/relationships/tags" Target="../tags/tag292.xml"/><Relationship Id="rId235" Type="http://schemas.openxmlformats.org/officeDocument/2006/relationships/tags" Target="../tags/tag313.xml"/><Relationship Id="rId256" Type="http://schemas.openxmlformats.org/officeDocument/2006/relationships/tags" Target="../tags/tag334.xml"/><Relationship Id="rId277" Type="http://schemas.openxmlformats.org/officeDocument/2006/relationships/tags" Target="../tags/tag355.xml"/><Relationship Id="rId298" Type="http://schemas.openxmlformats.org/officeDocument/2006/relationships/tags" Target="../tags/tag376.xml"/><Relationship Id="rId400" Type="http://schemas.openxmlformats.org/officeDocument/2006/relationships/tags" Target="../tags/tag478.xml"/><Relationship Id="rId116" Type="http://schemas.openxmlformats.org/officeDocument/2006/relationships/tags" Target="../tags/tag194.xml"/><Relationship Id="rId137" Type="http://schemas.openxmlformats.org/officeDocument/2006/relationships/tags" Target="../tags/tag215.xml"/><Relationship Id="rId158" Type="http://schemas.openxmlformats.org/officeDocument/2006/relationships/tags" Target="../tags/tag236.xml"/><Relationship Id="rId302" Type="http://schemas.openxmlformats.org/officeDocument/2006/relationships/tags" Target="../tags/tag380.xml"/><Relationship Id="rId323" Type="http://schemas.openxmlformats.org/officeDocument/2006/relationships/tags" Target="../tags/tag401.xml"/><Relationship Id="rId344" Type="http://schemas.openxmlformats.org/officeDocument/2006/relationships/tags" Target="../tags/tag422.xml"/><Relationship Id="rId20" Type="http://schemas.openxmlformats.org/officeDocument/2006/relationships/tags" Target="../tags/tag98.xml"/><Relationship Id="rId41" Type="http://schemas.openxmlformats.org/officeDocument/2006/relationships/tags" Target="../tags/tag119.xml"/><Relationship Id="rId62" Type="http://schemas.openxmlformats.org/officeDocument/2006/relationships/tags" Target="../tags/tag140.xml"/><Relationship Id="rId83" Type="http://schemas.openxmlformats.org/officeDocument/2006/relationships/tags" Target="../tags/tag161.xml"/><Relationship Id="rId179" Type="http://schemas.openxmlformats.org/officeDocument/2006/relationships/tags" Target="../tags/tag257.xml"/><Relationship Id="rId365" Type="http://schemas.openxmlformats.org/officeDocument/2006/relationships/tags" Target="../tags/tag443.xml"/><Relationship Id="rId386" Type="http://schemas.openxmlformats.org/officeDocument/2006/relationships/tags" Target="../tags/tag464.xml"/><Relationship Id="rId190" Type="http://schemas.openxmlformats.org/officeDocument/2006/relationships/tags" Target="../tags/tag268.xml"/><Relationship Id="rId204" Type="http://schemas.openxmlformats.org/officeDocument/2006/relationships/tags" Target="../tags/tag282.xml"/><Relationship Id="rId225" Type="http://schemas.openxmlformats.org/officeDocument/2006/relationships/tags" Target="../tags/tag303.xml"/><Relationship Id="rId246" Type="http://schemas.openxmlformats.org/officeDocument/2006/relationships/tags" Target="../tags/tag324.xml"/><Relationship Id="rId267" Type="http://schemas.openxmlformats.org/officeDocument/2006/relationships/tags" Target="../tags/tag345.xml"/><Relationship Id="rId288" Type="http://schemas.openxmlformats.org/officeDocument/2006/relationships/tags" Target="../tags/tag366.xml"/><Relationship Id="rId106" Type="http://schemas.openxmlformats.org/officeDocument/2006/relationships/tags" Target="../tags/tag184.xml"/><Relationship Id="rId127" Type="http://schemas.openxmlformats.org/officeDocument/2006/relationships/tags" Target="../tags/tag205.xml"/><Relationship Id="rId313" Type="http://schemas.openxmlformats.org/officeDocument/2006/relationships/tags" Target="../tags/tag391.xml"/><Relationship Id="rId10" Type="http://schemas.openxmlformats.org/officeDocument/2006/relationships/tags" Target="../tags/tag88.xml"/><Relationship Id="rId31" Type="http://schemas.openxmlformats.org/officeDocument/2006/relationships/tags" Target="../tags/tag109.xml"/><Relationship Id="rId52" Type="http://schemas.openxmlformats.org/officeDocument/2006/relationships/tags" Target="../tags/tag130.xml"/><Relationship Id="rId73" Type="http://schemas.openxmlformats.org/officeDocument/2006/relationships/tags" Target="../tags/tag151.xml"/><Relationship Id="rId94" Type="http://schemas.openxmlformats.org/officeDocument/2006/relationships/tags" Target="../tags/tag172.xml"/><Relationship Id="rId148" Type="http://schemas.openxmlformats.org/officeDocument/2006/relationships/tags" Target="../tags/tag226.xml"/><Relationship Id="rId169" Type="http://schemas.openxmlformats.org/officeDocument/2006/relationships/tags" Target="../tags/tag247.xml"/><Relationship Id="rId334" Type="http://schemas.openxmlformats.org/officeDocument/2006/relationships/tags" Target="../tags/tag412.xml"/><Relationship Id="rId355" Type="http://schemas.openxmlformats.org/officeDocument/2006/relationships/tags" Target="../tags/tag433.xml"/><Relationship Id="rId376" Type="http://schemas.openxmlformats.org/officeDocument/2006/relationships/tags" Target="../tags/tag454.xml"/><Relationship Id="rId397" Type="http://schemas.openxmlformats.org/officeDocument/2006/relationships/tags" Target="../tags/tag475.xml"/><Relationship Id="rId4" Type="http://schemas.openxmlformats.org/officeDocument/2006/relationships/tags" Target="../tags/tag82.xml"/><Relationship Id="rId180" Type="http://schemas.openxmlformats.org/officeDocument/2006/relationships/tags" Target="../tags/tag258.xml"/><Relationship Id="rId215" Type="http://schemas.openxmlformats.org/officeDocument/2006/relationships/tags" Target="../tags/tag293.xml"/><Relationship Id="rId236" Type="http://schemas.openxmlformats.org/officeDocument/2006/relationships/tags" Target="../tags/tag314.xml"/><Relationship Id="rId257" Type="http://schemas.openxmlformats.org/officeDocument/2006/relationships/tags" Target="../tags/tag335.xml"/><Relationship Id="rId278" Type="http://schemas.openxmlformats.org/officeDocument/2006/relationships/tags" Target="../tags/tag356.xml"/><Relationship Id="rId401" Type="http://schemas.openxmlformats.org/officeDocument/2006/relationships/tags" Target="../tags/tag479.xml"/><Relationship Id="rId303" Type="http://schemas.openxmlformats.org/officeDocument/2006/relationships/tags" Target="../tags/tag381.xml"/><Relationship Id="rId42" Type="http://schemas.openxmlformats.org/officeDocument/2006/relationships/tags" Target="../tags/tag120.xml"/><Relationship Id="rId84" Type="http://schemas.openxmlformats.org/officeDocument/2006/relationships/tags" Target="../tags/tag162.xml"/><Relationship Id="rId138" Type="http://schemas.openxmlformats.org/officeDocument/2006/relationships/tags" Target="../tags/tag216.xml"/><Relationship Id="rId345" Type="http://schemas.openxmlformats.org/officeDocument/2006/relationships/tags" Target="../tags/tag423.xml"/><Relationship Id="rId387" Type="http://schemas.openxmlformats.org/officeDocument/2006/relationships/tags" Target="../tags/tag465.xml"/><Relationship Id="rId191" Type="http://schemas.openxmlformats.org/officeDocument/2006/relationships/tags" Target="../tags/tag269.xml"/><Relationship Id="rId205" Type="http://schemas.openxmlformats.org/officeDocument/2006/relationships/tags" Target="../tags/tag283.xml"/><Relationship Id="rId247" Type="http://schemas.openxmlformats.org/officeDocument/2006/relationships/tags" Target="../tags/tag325.xml"/><Relationship Id="rId107" Type="http://schemas.openxmlformats.org/officeDocument/2006/relationships/tags" Target="../tags/tag185.xml"/><Relationship Id="rId289" Type="http://schemas.openxmlformats.org/officeDocument/2006/relationships/tags" Target="../tags/tag367.xml"/><Relationship Id="rId11" Type="http://schemas.openxmlformats.org/officeDocument/2006/relationships/tags" Target="../tags/tag89.xml"/><Relationship Id="rId53" Type="http://schemas.openxmlformats.org/officeDocument/2006/relationships/tags" Target="../tags/tag131.xml"/><Relationship Id="rId149" Type="http://schemas.openxmlformats.org/officeDocument/2006/relationships/tags" Target="../tags/tag227.xml"/><Relationship Id="rId314" Type="http://schemas.openxmlformats.org/officeDocument/2006/relationships/tags" Target="../tags/tag392.xml"/><Relationship Id="rId356" Type="http://schemas.openxmlformats.org/officeDocument/2006/relationships/tags" Target="../tags/tag434.xml"/><Relationship Id="rId398" Type="http://schemas.openxmlformats.org/officeDocument/2006/relationships/tags" Target="../tags/tag476.xml"/><Relationship Id="rId95" Type="http://schemas.openxmlformats.org/officeDocument/2006/relationships/tags" Target="../tags/tag173.xml"/><Relationship Id="rId160" Type="http://schemas.openxmlformats.org/officeDocument/2006/relationships/tags" Target="../tags/tag238.xml"/><Relationship Id="rId216" Type="http://schemas.openxmlformats.org/officeDocument/2006/relationships/tags" Target="../tags/tag294.xml"/><Relationship Id="rId258" Type="http://schemas.openxmlformats.org/officeDocument/2006/relationships/tags" Target="../tags/tag336.xml"/><Relationship Id="rId22" Type="http://schemas.openxmlformats.org/officeDocument/2006/relationships/tags" Target="../tags/tag100.xml"/><Relationship Id="rId64" Type="http://schemas.openxmlformats.org/officeDocument/2006/relationships/tags" Target="../tags/tag142.xml"/><Relationship Id="rId118" Type="http://schemas.openxmlformats.org/officeDocument/2006/relationships/tags" Target="../tags/tag196.xml"/><Relationship Id="rId325" Type="http://schemas.openxmlformats.org/officeDocument/2006/relationships/tags" Target="../tags/tag403.xml"/><Relationship Id="rId367" Type="http://schemas.openxmlformats.org/officeDocument/2006/relationships/tags" Target="../tags/tag445.xml"/><Relationship Id="rId171" Type="http://schemas.openxmlformats.org/officeDocument/2006/relationships/tags" Target="../tags/tag249.xml"/><Relationship Id="rId227" Type="http://schemas.openxmlformats.org/officeDocument/2006/relationships/tags" Target="../tags/tag305.xml"/><Relationship Id="rId269" Type="http://schemas.openxmlformats.org/officeDocument/2006/relationships/tags" Target="../tags/tag347.xml"/><Relationship Id="rId33" Type="http://schemas.openxmlformats.org/officeDocument/2006/relationships/tags" Target="../tags/tag111.xml"/><Relationship Id="rId129" Type="http://schemas.openxmlformats.org/officeDocument/2006/relationships/tags" Target="../tags/tag207.xml"/><Relationship Id="rId280" Type="http://schemas.openxmlformats.org/officeDocument/2006/relationships/tags" Target="../tags/tag358.xml"/><Relationship Id="rId336" Type="http://schemas.openxmlformats.org/officeDocument/2006/relationships/tags" Target="../tags/tag414.xml"/><Relationship Id="rId75" Type="http://schemas.openxmlformats.org/officeDocument/2006/relationships/tags" Target="../tags/tag153.xml"/><Relationship Id="rId140" Type="http://schemas.openxmlformats.org/officeDocument/2006/relationships/tags" Target="../tags/tag218.xml"/><Relationship Id="rId182" Type="http://schemas.openxmlformats.org/officeDocument/2006/relationships/tags" Target="../tags/tag260.xml"/><Relationship Id="rId378" Type="http://schemas.openxmlformats.org/officeDocument/2006/relationships/tags" Target="../tags/tag456.xml"/><Relationship Id="rId403" Type="http://schemas.openxmlformats.org/officeDocument/2006/relationships/notesSlide" Target="../notesSlides/notesSlide12.xml"/><Relationship Id="rId6" Type="http://schemas.openxmlformats.org/officeDocument/2006/relationships/tags" Target="../tags/tag84.xml"/><Relationship Id="rId238" Type="http://schemas.openxmlformats.org/officeDocument/2006/relationships/tags" Target="../tags/tag316.xml"/><Relationship Id="rId291" Type="http://schemas.openxmlformats.org/officeDocument/2006/relationships/tags" Target="../tags/tag369.xml"/><Relationship Id="rId305" Type="http://schemas.openxmlformats.org/officeDocument/2006/relationships/tags" Target="../tags/tag383.xml"/><Relationship Id="rId347" Type="http://schemas.openxmlformats.org/officeDocument/2006/relationships/tags" Target="../tags/tag425.xml"/><Relationship Id="rId44" Type="http://schemas.openxmlformats.org/officeDocument/2006/relationships/tags" Target="../tags/tag122.xml"/><Relationship Id="rId86" Type="http://schemas.openxmlformats.org/officeDocument/2006/relationships/tags" Target="../tags/tag164.xml"/><Relationship Id="rId151" Type="http://schemas.openxmlformats.org/officeDocument/2006/relationships/tags" Target="../tags/tag229.xml"/><Relationship Id="rId389" Type="http://schemas.openxmlformats.org/officeDocument/2006/relationships/tags" Target="../tags/tag467.xml"/><Relationship Id="rId193" Type="http://schemas.openxmlformats.org/officeDocument/2006/relationships/tags" Target="../tags/tag271.xml"/><Relationship Id="rId207" Type="http://schemas.openxmlformats.org/officeDocument/2006/relationships/tags" Target="../tags/tag285.xml"/><Relationship Id="rId249" Type="http://schemas.openxmlformats.org/officeDocument/2006/relationships/tags" Target="../tags/tag327.xml"/><Relationship Id="rId13" Type="http://schemas.openxmlformats.org/officeDocument/2006/relationships/tags" Target="../tags/tag91.xml"/><Relationship Id="rId109" Type="http://schemas.openxmlformats.org/officeDocument/2006/relationships/tags" Target="../tags/tag187.xml"/><Relationship Id="rId260" Type="http://schemas.openxmlformats.org/officeDocument/2006/relationships/tags" Target="../tags/tag338.xml"/><Relationship Id="rId316" Type="http://schemas.openxmlformats.org/officeDocument/2006/relationships/tags" Target="../tags/tag394.xml"/><Relationship Id="rId55" Type="http://schemas.openxmlformats.org/officeDocument/2006/relationships/tags" Target="../tags/tag133.xml"/><Relationship Id="rId97" Type="http://schemas.openxmlformats.org/officeDocument/2006/relationships/tags" Target="../tags/tag175.xml"/><Relationship Id="rId120" Type="http://schemas.openxmlformats.org/officeDocument/2006/relationships/tags" Target="../tags/tag198.xml"/><Relationship Id="rId358" Type="http://schemas.openxmlformats.org/officeDocument/2006/relationships/tags" Target="../tags/tag436.xml"/><Relationship Id="rId162" Type="http://schemas.openxmlformats.org/officeDocument/2006/relationships/tags" Target="../tags/tag240.xml"/><Relationship Id="rId218" Type="http://schemas.openxmlformats.org/officeDocument/2006/relationships/tags" Target="../tags/tag296.xml"/><Relationship Id="rId271" Type="http://schemas.openxmlformats.org/officeDocument/2006/relationships/tags" Target="../tags/tag349.xml"/><Relationship Id="rId24" Type="http://schemas.openxmlformats.org/officeDocument/2006/relationships/tags" Target="../tags/tag102.xml"/><Relationship Id="rId66" Type="http://schemas.openxmlformats.org/officeDocument/2006/relationships/tags" Target="../tags/tag144.xml"/><Relationship Id="rId131" Type="http://schemas.openxmlformats.org/officeDocument/2006/relationships/tags" Target="../tags/tag209.xml"/><Relationship Id="rId327" Type="http://schemas.openxmlformats.org/officeDocument/2006/relationships/tags" Target="../tags/tag405.xml"/><Relationship Id="rId369" Type="http://schemas.openxmlformats.org/officeDocument/2006/relationships/tags" Target="../tags/tag447.xml"/><Relationship Id="rId173" Type="http://schemas.openxmlformats.org/officeDocument/2006/relationships/tags" Target="../tags/tag251.xml"/><Relationship Id="rId229" Type="http://schemas.openxmlformats.org/officeDocument/2006/relationships/tags" Target="../tags/tag307.xml"/><Relationship Id="rId380" Type="http://schemas.openxmlformats.org/officeDocument/2006/relationships/tags" Target="../tags/tag458.xml"/><Relationship Id="rId240" Type="http://schemas.openxmlformats.org/officeDocument/2006/relationships/tags" Target="../tags/tag318.xml"/><Relationship Id="rId35" Type="http://schemas.openxmlformats.org/officeDocument/2006/relationships/tags" Target="../tags/tag113.xml"/><Relationship Id="rId77" Type="http://schemas.openxmlformats.org/officeDocument/2006/relationships/tags" Target="../tags/tag155.xml"/><Relationship Id="rId100" Type="http://schemas.openxmlformats.org/officeDocument/2006/relationships/tags" Target="../tags/tag178.xml"/><Relationship Id="rId282" Type="http://schemas.openxmlformats.org/officeDocument/2006/relationships/tags" Target="../tags/tag360.xml"/><Relationship Id="rId338" Type="http://schemas.openxmlformats.org/officeDocument/2006/relationships/tags" Target="../tags/tag416.xml"/><Relationship Id="rId8" Type="http://schemas.openxmlformats.org/officeDocument/2006/relationships/tags" Target="../tags/tag86.xml"/><Relationship Id="rId142" Type="http://schemas.openxmlformats.org/officeDocument/2006/relationships/tags" Target="../tags/tag220.xml"/><Relationship Id="rId184" Type="http://schemas.openxmlformats.org/officeDocument/2006/relationships/tags" Target="../tags/tag262.xml"/><Relationship Id="rId391" Type="http://schemas.openxmlformats.org/officeDocument/2006/relationships/tags" Target="../tags/tag469.xml"/><Relationship Id="rId251" Type="http://schemas.openxmlformats.org/officeDocument/2006/relationships/tags" Target="../tags/tag329.xml"/><Relationship Id="rId46" Type="http://schemas.openxmlformats.org/officeDocument/2006/relationships/tags" Target="../tags/tag124.xml"/><Relationship Id="rId293" Type="http://schemas.openxmlformats.org/officeDocument/2006/relationships/tags" Target="../tags/tag371.xml"/><Relationship Id="rId307" Type="http://schemas.openxmlformats.org/officeDocument/2006/relationships/tags" Target="../tags/tag385.xml"/><Relationship Id="rId349" Type="http://schemas.openxmlformats.org/officeDocument/2006/relationships/tags" Target="../tags/tag427.xml"/><Relationship Id="rId88" Type="http://schemas.openxmlformats.org/officeDocument/2006/relationships/tags" Target="../tags/tag166.xml"/><Relationship Id="rId111" Type="http://schemas.openxmlformats.org/officeDocument/2006/relationships/tags" Target="../tags/tag189.xml"/><Relationship Id="rId153" Type="http://schemas.openxmlformats.org/officeDocument/2006/relationships/tags" Target="../tags/tag231.xml"/><Relationship Id="rId195" Type="http://schemas.openxmlformats.org/officeDocument/2006/relationships/tags" Target="../tags/tag273.xml"/><Relationship Id="rId209" Type="http://schemas.openxmlformats.org/officeDocument/2006/relationships/tags" Target="../tags/tag287.xml"/><Relationship Id="rId360" Type="http://schemas.openxmlformats.org/officeDocument/2006/relationships/tags" Target="../tags/tag438.xml"/><Relationship Id="rId220" Type="http://schemas.openxmlformats.org/officeDocument/2006/relationships/tags" Target="../tags/tag298.xml"/><Relationship Id="rId15" Type="http://schemas.openxmlformats.org/officeDocument/2006/relationships/tags" Target="../tags/tag93.xml"/><Relationship Id="rId57" Type="http://schemas.openxmlformats.org/officeDocument/2006/relationships/tags" Target="../tags/tag135.xml"/><Relationship Id="rId262" Type="http://schemas.openxmlformats.org/officeDocument/2006/relationships/tags" Target="../tags/tag340.xml"/><Relationship Id="rId318" Type="http://schemas.openxmlformats.org/officeDocument/2006/relationships/tags" Target="../tags/tag396.xml"/><Relationship Id="rId99" Type="http://schemas.openxmlformats.org/officeDocument/2006/relationships/tags" Target="../tags/tag177.xml"/><Relationship Id="rId122" Type="http://schemas.openxmlformats.org/officeDocument/2006/relationships/tags" Target="../tags/tag200.xml"/><Relationship Id="rId164" Type="http://schemas.openxmlformats.org/officeDocument/2006/relationships/tags" Target="../tags/tag242.xml"/><Relationship Id="rId371" Type="http://schemas.openxmlformats.org/officeDocument/2006/relationships/tags" Target="../tags/tag449.xml"/><Relationship Id="rId26" Type="http://schemas.openxmlformats.org/officeDocument/2006/relationships/tags" Target="../tags/tag104.xml"/><Relationship Id="rId231" Type="http://schemas.openxmlformats.org/officeDocument/2006/relationships/tags" Target="../tags/tag309.xml"/><Relationship Id="rId273" Type="http://schemas.openxmlformats.org/officeDocument/2006/relationships/tags" Target="../tags/tag351.xml"/><Relationship Id="rId329" Type="http://schemas.openxmlformats.org/officeDocument/2006/relationships/tags" Target="../tags/tag407.xml"/><Relationship Id="rId68" Type="http://schemas.openxmlformats.org/officeDocument/2006/relationships/tags" Target="../tags/tag146.xml"/><Relationship Id="rId133" Type="http://schemas.openxmlformats.org/officeDocument/2006/relationships/tags" Target="../tags/tag211.xml"/><Relationship Id="rId175" Type="http://schemas.openxmlformats.org/officeDocument/2006/relationships/tags" Target="../tags/tag253.xml"/><Relationship Id="rId340" Type="http://schemas.openxmlformats.org/officeDocument/2006/relationships/tags" Target="../tags/tag418.xml"/><Relationship Id="rId200" Type="http://schemas.openxmlformats.org/officeDocument/2006/relationships/tags" Target="../tags/tag278.xml"/><Relationship Id="rId382" Type="http://schemas.openxmlformats.org/officeDocument/2006/relationships/tags" Target="../tags/tag460.xml"/><Relationship Id="rId242" Type="http://schemas.openxmlformats.org/officeDocument/2006/relationships/tags" Target="../tags/tag320.xml"/><Relationship Id="rId284" Type="http://schemas.openxmlformats.org/officeDocument/2006/relationships/tags" Target="../tags/tag362.xml"/><Relationship Id="rId37" Type="http://schemas.openxmlformats.org/officeDocument/2006/relationships/tags" Target="../tags/tag115.xml"/><Relationship Id="rId79" Type="http://schemas.openxmlformats.org/officeDocument/2006/relationships/tags" Target="../tags/tag157.xml"/><Relationship Id="rId102" Type="http://schemas.openxmlformats.org/officeDocument/2006/relationships/tags" Target="../tags/tag180.xml"/><Relationship Id="rId144" Type="http://schemas.openxmlformats.org/officeDocument/2006/relationships/tags" Target="../tags/tag22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8" Type="http://schemas.openxmlformats.org/officeDocument/2006/relationships/tags" Target="../tags/tag487.xml"/><Relationship Id="rId3" Type="http://schemas.openxmlformats.org/officeDocument/2006/relationships/tags" Target="../tags/tag482.xml"/><Relationship Id="rId7" Type="http://schemas.openxmlformats.org/officeDocument/2006/relationships/tags" Target="../tags/tag486.xml"/><Relationship Id="rId2" Type="http://schemas.openxmlformats.org/officeDocument/2006/relationships/tags" Target="../tags/tag481.xml"/><Relationship Id="rId1" Type="http://schemas.openxmlformats.org/officeDocument/2006/relationships/tags" Target="../tags/tag480.xml"/><Relationship Id="rId6" Type="http://schemas.openxmlformats.org/officeDocument/2006/relationships/tags" Target="../tags/tag485.xml"/><Relationship Id="rId11" Type="http://schemas.openxmlformats.org/officeDocument/2006/relationships/notesSlide" Target="../notesSlides/notesSlide14.xml"/><Relationship Id="rId5" Type="http://schemas.openxmlformats.org/officeDocument/2006/relationships/tags" Target="../tags/tag484.xml"/><Relationship Id="rId10" Type="http://schemas.openxmlformats.org/officeDocument/2006/relationships/slideLayout" Target="../slideLayouts/slideLayout1.xml"/><Relationship Id="rId4" Type="http://schemas.openxmlformats.org/officeDocument/2006/relationships/tags" Target="../tags/tag483.xml"/><Relationship Id="rId9" Type="http://schemas.openxmlformats.org/officeDocument/2006/relationships/tags" Target="../tags/tag488.xml"/></Relationships>
</file>

<file path=ppt/slides/_rels/slide15.xml.rels><?xml version="1.0" encoding="UTF-8" standalone="yes"?>
<Relationships xmlns="http://schemas.openxmlformats.org/package/2006/relationships"><Relationship Id="rId8" Type="http://schemas.openxmlformats.org/officeDocument/2006/relationships/tags" Target="../tags/tag496.xml"/><Relationship Id="rId13" Type="http://schemas.openxmlformats.org/officeDocument/2006/relationships/tags" Target="../tags/tag501.xml"/><Relationship Id="rId3" Type="http://schemas.openxmlformats.org/officeDocument/2006/relationships/tags" Target="../tags/tag491.xml"/><Relationship Id="rId7" Type="http://schemas.openxmlformats.org/officeDocument/2006/relationships/tags" Target="../tags/tag495.xml"/><Relationship Id="rId12" Type="http://schemas.openxmlformats.org/officeDocument/2006/relationships/tags" Target="../tags/tag500.xml"/><Relationship Id="rId2" Type="http://schemas.openxmlformats.org/officeDocument/2006/relationships/tags" Target="../tags/tag490.xml"/><Relationship Id="rId16" Type="http://schemas.openxmlformats.org/officeDocument/2006/relationships/notesSlide" Target="../notesSlides/notesSlide15.xml"/><Relationship Id="rId1" Type="http://schemas.openxmlformats.org/officeDocument/2006/relationships/tags" Target="../tags/tag489.xml"/><Relationship Id="rId6" Type="http://schemas.openxmlformats.org/officeDocument/2006/relationships/tags" Target="../tags/tag494.xml"/><Relationship Id="rId11" Type="http://schemas.openxmlformats.org/officeDocument/2006/relationships/tags" Target="../tags/tag499.xml"/><Relationship Id="rId5" Type="http://schemas.openxmlformats.org/officeDocument/2006/relationships/tags" Target="../tags/tag493.xml"/><Relationship Id="rId15" Type="http://schemas.openxmlformats.org/officeDocument/2006/relationships/slideLayout" Target="../slideLayouts/slideLayout1.xml"/><Relationship Id="rId10" Type="http://schemas.openxmlformats.org/officeDocument/2006/relationships/tags" Target="../tags/tag498.xml"/><Relationship Id="rId4" Type="http://schemas.openxmlformats.org/officeDocument/2006/relationships/tags" Target="../tags/tag492.xml"/><Relationship Id="rId9" Type="http://schemas.openxmlformats.org/officeDocument/2006/relationships/tags" Target="../tags/tag497.xml"/><Relationship Id="rId14" Type="http://schemas.openxmlformats.org/officeDocument/2006/relationships/tags" Target="../tags/tag502.xml"/></Relationships>
</file>

<file path=ppt/slides/_rels/slide16.xml.rels><?xml version="1.0" encoding="UTF-8" standalone="yes"?>
<Relationships xmlns="http://schemas.openxmlformats.org/package/2006/relationships"><Relationship Id="rId8" Type="http://schemas.openxmlformats.org/officeDocument/2006/relationships/tags" Target="../tags/tag510.xml"/><Relationship Id="rId13" Type="http://schemas.openxmlformats.org/officeDocument/2006/relationships/tags" Target="../tags/tag515.xml"/><Relationship Id="rId18" Type="http://schemas.openxmlformats.org/officeDocument/2006/relationships/tags" Target="../tags/tag520.xml"/><Relationship Id="rId3" Type="http://schemas.openxmlformats.org/officeDocument/2006/relationships/tags" Target="../tags/tag505.xml"/><Relationship Id="rId21" Type="http://schemas.openxmlformats.org/officeDocument/2006/relationships/tags" Target="../tags/tag523.xml"/><Relationship Id="rId7" Type="http://schemas.openxmlformats.org/officeDocument/2006/relationships/tags" Target="../tags/tag509.xml"/><Relationship Id="rId12" Type="http://schemas.openxmlformats.org/officeDocument/2006/relationships/tags" Target="../tags/tag514.xml"/><Relationship Id="rId17" Type="http://schemas.openxmlformats.org/officeDocument/2006/relationships/tags" Target="../tags/tag519.xml"/><Relationship Id="rId2" Type="http://schemas.openxmlformats.org/officeDocument/2006/relationships/tags" Target="../tags/tag504.xml"/><Relationship Id="rId16" Type="http://schemas.openxmlformats.org/officeDocument/2006/relationships/tags" Target="../tags/tag518.xml"/><Relationship Id="rId20" Type="http://schemas.openxmlformats.org/officeDocument/2006/relationships/tags" Target="../tags/tag522.xml"/><Relationship Id="rId1" Type="http://schemas.openxmlformats.org/officeDocument/2006/relationships/tags" Target="../tags/tag503.xml"/><Relationship Id="rId6" Type="http://schemas.openxmlformats.org/officeDocument/2006/relationships/tags" Target="../tags/tag508.xml"/><Relationship Id="rId11" Type="http://schemas.openxmlformats.org/officeDocument/2006/relationships/tags" Target="../tags/tag513.xml"/><Relationship Id="rId24" Type="http://schemas.openxmlformats.org/officeDocument/2006/relationships/notesSlide" Target="../notesSlides/notesSlide16.xml"/><Relationship Id="rId5" Type="http://schemas.openxmlformats.org/officeDocument/2006/relationships/tags" Target="../tags/tag507.xml"/><Relationship Id="rId15" Type="http://schemas.openxmlformats.org/officeDocument/2006/relationships/tags" Target="../tags/tag517.xml"/><Relationship Id="rId23" Type="http://schemas.openxmlformats.org/officeDocument/2006/relationships/slideLayout" Target="../slideLayouts/slideLayout1.xml"/><Relationship Id="rId10" Type="http://schemas.openxmlformats.org/officeDocument/2006/relationships/tags" Target="../tags/tag512.xml"/><Relationship Id="rId19" Type="http://schemas.openxmlformats.org/officeDocument/2006/relationships/tags" Target="../tags/tag521.xml"/><Relationship Id="rId4" Type="http://schemas.openxmlformats.org/officeDocument/2006/relationships/tags" Target="../tags/tag506.xml"/><Relationship Id="rId9" Type="http://schemas.openxmlformats.org/officeDocument/2006/relationships/tags" Target="../tags/tag511.xml"/><Relationship Id="rId14" Type="http://schemas.openxmlformats.org/officeDocument/2006/relationships/tags" Target="../tags/tag516.xml"/><Relationship Id="rId22" Type="http://schemas.openxmlformats.org/officeDocument/2006/relationships/tags" Target="../tags/tag524.xml"/></Relationships>
</file>

<file path=ppt/slides/_rels/slide17.xml.rels><?xml version="1.0" encoding="UTF-8" standalone="yes"?>
<Relationships xmlns="http://schemas.openxmlformats.org/package/2006/relationships"><Relationship Id="rId8" Type="http://schemas.openxmlformats.org/officeDocument/2006/relationships/tags" Target="../tags/tag532.xml"/><Relationship Id="rId13" Type="http://schemas.openxmlformats.org/officeDocument/2006/relationships/tags" Target="../tags/tag537.xml"/><Relationship Id="rId18" Type="http://schemas.openxmlformats.org/officeDocument/2006/relationships/tags" Target="../tags/tag542.xml"/><Relationship Id="rId3" Type="http://schemas.openxmlformats.org/officeDocument/2006/relationships/tags" Target="../tags/tag527.xml"/><Relationship Id="rId21" Type="http://schemas.openxmlformats.org/officeDocument/2006/relationships/tags" Target="../tags/tag545.xml"/><Relationship Id="rId7" Type="http://schemas.openxmlformats.org/officeDocument/2006/relationships/tags" Target="../tags/tag531.xml"/><Relationship Id="rId12" Type="http://schemas.openxmlformats.org/officeDocument/2006/relationships/tags" Target="../tags/tag536.xml"/><Relationship Id="rId17" Type="http://schemas.openxmlformats.org/officeDocument/2006/relationships/tags" Target="../tags/tag541.xml"/><Relationship Id="rId25" Type="http://schemas.openxmlformats.org/officeDocument/2006/relationships/notesSlide" Target="../notesSlides/notesSlide17.xml"/><Relationship Id="rId2" Type="http://schemas.openxmlformats.org/officeDocument/2006/relationships/tags" Target="../tags/tag526.xml"/><Relationship Id="rId16" Type="http://schemas.openxmlformats.org/officeDocument/2006/relationships/tags" Target="../tags/tag540.xml"/><Relationship Id="rId20" Type="http://schemas.openxmlformats.org/officeDocument/2006/relationships/tags" Target="../tags/tag544.xml"/><Relationship Id="rId1" Type="http://schemas.openxmlformats.org/officeDocument/2006/relationships/tags" Target="../tags/tag525.xml"/><Relationship Id="rId6" Type="http://schemas.openxmlformats.org/officeDocument/2006/relationships/tags" Target="../tags/tag530.xml"/><Relationship Id="rId11" Type="http://schemas.openxmlformats.org/officeDocument/2006/relationships/tags" Target="../tags/tag535.xml"/><Relationship Id="rId24" Type="http://schemas.openxmlformats.org/officeDocument/2006/relationships/slideLayout" Target="../slideLayouts/slideLayout1.xml"/><Relationship Id="rId5" Type="http://schemas.openxmlformats.org/officeDocument/2006/relationships/tags" Target="../tags/tag529.xml"/><Relationship Id="rId15" Type="http://schemas.openxmlformats.org/officeDocument/2006/relationships/tags" Target="../tags/tag539.xml"/><Relationship Id="rId23" Type="http://schemas.openxmlformats.org/officeDocument/2006/relationships/tags" Target="../tags/tag547.xml"/><Relationship Id="rId10" Type="http://schemas.openxmlformats.org/officeDocument/2006/relationships/tags" Target="../tags/tag534.xml"/><Relationship Id="rId19" Type="http://schemas.openxmlformats.org/officeDocument/2006/relationships/tags" Target="../tags/tag543.xml"/><Relationship Id="rId4" Type="http://schemas.openxmlformats.org/officeDocument/2006/relationships/tags" Target="../tags/tag528.xml"/><Relationship Id="rId9" Type="http://schemas.openxmlformats.org/officeDocument/2006/relationships/tags" Target="../tags/tag533.xml"/><Relationship Id="rId14" Type="http://schemas.openxmlformats.org/officeDocument/2006/relationships/tags" Target="../tags/tag538.xml"/><Relationship Id="rId22" Type="http://schemas.openxmlformats.org/officeDocument/2006/relationships/tags" Target="../tags/tag546.xml"/></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1.xml"/><Relationship Id="rId1" Type="http://schemas.openxmlformats.org/officeDocument/2006/relationships/tags" Target="../tags/tag548.xml"/></Relationships>
</file>

<file path=ppt/slides/_rels/slide19.xml.rels><?xml version="1.0" encoding="UTF-8" standalone="yes"?>
<Relationships xmlns="http://schemas.openxmlformats.org/package/2006/relationships"><Relationship Id="rId26" Type="http://schemas.openxmlformats.org/officeDocument/2006/relationships/tags" Target="../tags/tag574.xml"/><Relationship Id="rId21" Type="http://schemas.openxmlformats.org/officeDocument/2006/relationships/tags" Target="../tags/tag569.xml"/><Relationship Id="rId42" Type="http://schemas.openxmlformats.org/officeDocument/2006/relationships/tags" Target="../tags/tag590.xml"/><Relationship Id="rId47" Type="http://schemas.openxmlformats.org/officeDocument/2006/relationships/tags" Target="../tags/tag595.xml"/><Relationship Id="rId63" Type="http://schemas.openxmlformats.org/officeDocument/2006/relationships/tags" Target="../tags/tag611.xml"/><Relationship Id="rId68" Type="http://schemas.openxmlformats.org/officeDocument/2006/relationships/tags" Target="../tags/tag616.xml"/><Relationship Id="rId16" Type="http://schemas.openxmlformats.org/officeDocument/2006/relationships/tags" Target="../tags/tag564.xml"/><Relationship Id="rId11" Type="http://schemas.openxmlformats.org/officeDocument/2006/relationships/tags" Target="../tags/tag559.xml"/><Relationship Id="rId32" Type="http://schemas.openxmlformats.org/officeDocument/2006/relationships/tags" Target="../tags/tag580.xml"/><Relationship Id="rId37" Type="http://schemas.openxmlformats.org/officeDocument/2006/relationships/tags" Target="../tags/tag585.xml"/><Relationship Id="rId53" Type="http://schemas.openxmlformats.org/officeDocument/2006/relationships/tags" Target="../tags/tag601.xml"/><Relationship Id="rId58" Type="http://schemas.openxmlformats.org/officeDocument/2006/relationships/tags" Target="../tags/tag606.xml"/><Relationship Id="rId74" Type="http://schemas.openxmlformats.org/officeDocument/2006/relationships/tags" Target="../tags/tag622.xml"/><Relationship Id="rId79" Type="http://schemas.openxmlformats.org/officeDocument/2006/relationships/tags" Target="../tags/tag627.xml"/><Relationship Id="rId5" Type="http://schemas.openxmlformats.org/officeDocument/2006/relationships/tags" Target="../tags/tag553.xml"/><Relationship Id="rId61" Type="http://schemas.openxmlformats.org/officeDocument/2006/relationships/tags" Target="../tags/tag609.xml"/><Relationship Id="rId82" Type="http://schemas.openxmlformats.org/officeDocument/2006/relationships/slideLayout" Target="../slideLayouts/slideLayout1.xml"/><Relationship Id="rId19" Type="http://schemas.openxmlformats.org/officeDocument/2006/relationships/tags" Target="../tags/tag567.xml"/><Relationship Id="rId14" Type="http://schemas.openxmlformats.org/officeDocument/2006/relationships/tags" Target="../tags/tag562.xml"/><Relationship Id="rId22" Type="http://schemas.openxmlformats.org/officeDocument/2006/relationships/tags" Target="../tags/tag570.xml"/><Relationship Id="rId27" Type="http://schemas.openxmlformats.org/officeDocument/2006/relationships/tags" Target="../tags/tag575.xml"/><Relationship Id="rId30" Type="http://schemas.openxmlformats.org/officeDocument/2006/relationships/tags" Target="../tags/tag578.xml"/><Relationship Id="rId35" Type="http://schemas.openxmlformats.org/officeDocument/2006/relationships/tags" Target="../tags/tag583.xml"/><Relationship Id="rId43" Type="http://schemas.openxmlformats.org/officeDocument/2006/relationships/tags" Target="../tags/tag591.xml"/><Relationship Id="rId48" Type="http://schemas.openxmlformats.org/officeDocument/2006/relationships/tags" Target="../tags/tag596.xml"/><Relationship Id="rId56" Type="http://schemas.openxmlformats.org/officeDocument/2006/relationships/tags" Target="../tags/tag604.xml"/><Relationship Id="rId64" Type="http://schemas.openxmlformats.org/officeDocument/2006/relationships/tags" Target="../tags/tag612.xml"/><Relationship Id="rId69" Type="http://schemas.openxmlformats.org/officeDocument/2006/relationships/tags" Target="../tags/tag617.xml"/><Relationship Id="rId77" Type="http://schemas.openxmlformats.org/officeDocument/2006/relationships/tags" Target="../tags/tag625.xml"/><Relationship Id="rId8" Type="http://schemas.openxmlformats.org/officeDocument/2006/relationships/tags" Target="../tags/tag556.xml"/><Relationship Id="rId51" Type="http://schemas.openxmlformats.org/officeDocument/2006/relationships/tags" Target="../tags/tag599.xml"/><Relationship Id="rId72" Type="http://schemas.openxmlformats.org/officeDocument/2006/relationships/tags" Target="../tags/tag620.xml"/><Relationship Id="rId80" Type="http://schemas.openxmlformats.org/officeDocument/2006/relationships/tags" Target="../tags/tag628.xml"/><Relationship Id="rId3" Type="http://schemas.openxmlformats.org/officeDocument/2006/relationships/tags" Target="../tags/tag551.xml"/><Relationship Id="rId12" Type="http://schemas.openxmlformats.org/officeDocument/2006/relationships/tags" Target="../tags/tag560.xml"/><Relationship Id="rId17" Type="http://schemas.openxmlformats.org/officeDocument/2006/relationships/tags" Target="../tags/tag565.xml"/><Relationship Id="rId25" Type="http://schemas.openxmlformats.org/officeDocument/2006/relationships/tags" Target="../tags/tag573.xml"/><Relationship Id="rId33" Type="http://schemas.openxmlformats.org/officeDocument/2006/relationships/tags" Target="../tags/tag581.xml"/><Relationship Id="rId38" Type="http://schemas.openxmlformats.org/officeDocument/2006/relationships/tags" Target="../tags/tag586.xml"/><Relationship Id="rId46" Type="http://schemas.openxmlformats.org/officeDocument/2006/relationships/tags" Target="../tags/tag594.xml"/><Relationship Id="rId59" Type="http://schemas.openxmlformats.org/officeDocument/2006/relationships/tags" Target="../tags/tag607.xml"/><Relationship Id="rId67" Type="http://schemas.openxmlformats.org/officeDocument/2006/relationships/tags" Target="../tags/tag615.xml"/><Relationship Id="rId20" Type="http://schemas.openxmlformats.org/officeDocument/2006/relationships/tags" Target="../tags/tag568.xml"/><Relationship Id="rId41" Type="http://schemas.openxmlformats.org/officeDocument/2006/relationships/tags" Target="../tags/tag589.xml"/><Relationship Id="rId54" Type="http://schemas.openxmlformats.org/officeDocument/2006/relationships/tags" Target="../tags/tag602.xml"/><Relationship Id="rId62" Type="http://schemas.openxmlformats.org/officeDocument/2006/relationships/tags" Target="../tags/tag610.xml"/><Relationship Id="rId70" Type="http://schemas.openxmlformats.org/officeDocument/2006/relationships/tags" Target="../tags/tag618.xml"/><Relationship Id="rId75" Type="http://schemas.openxmlformats.org/officeDocument/2006/relationships/tags" Target="../tags/tag623.xml"/><Relationship Id="rId83" Type="http://schemas.openxmlformats.org/officeDocument/2006/relationships/notesSlide" Target="../notesSlides/notesSlide19.xml"/><Relationship Id="rId1" Type="http://schemas.openxmlformats.org/officeDocument/2006/relationships/tags" Target="../tags/tag549.xml"/><Relationship Id="rId6" Type="http://schemas.openxmlformats.org/officeDocument/2006/relationships/tags" Target="../tags/tag554.xml"/><Relationship Id="rId15" Type="http://schemas.openxmlformats.org/officeDocument/2006/relationships/tags" Target="../tags/tag563.xml"/><Relationship Id="rId23" Type="http://schemas.openxmlformats.org/officeDocument/2006/relationships/tags" Target="../tags/tag571.xml"/><Relationship Id="rId28" Type="http://schemas.openxmlformats.org/officeDocument/2006/relationships/tags" Target="../tags/tag576.xml"/><Relationship Id="rId36" Type="http://schemas.openxmlformats.org/officeDocument/2006/relationships/tags" Target="../tags/tag584.xml"/><Relationship Id="rId49" Type="http://schemas.openxmlformats.org/officeDocument/2006/relationships/tags" Target="../tags/tag597.xml"/><Relationship Id="rId57" Type="http://schemas.openxmlformats.org/officeDocument/2006/relationships/tags" Target="../tags/tag605.xml"/><Relationship Id="rId10" Type="http://schemas.openxmlformats.org/officeDocument/2006/relationships/tags" Target="../tags/tag558.xml"/><Relationship Id="rId31" Type="http://schemas.openxmlformats.org/officeDocument/2006/relationships/tags" Target="../tags/tag579.xml"/><Relationship Id="rId44" Type="http://schemas.openxmlformats.org/officeDocument/2006/relationships/tags" Target="../tags/tag592.xml"/><Relationship Id="rId52" Type="http://schemas.openxmlformats.org/officeDocument/2006/relationships/tags" Target="../tags/tag600.xml"/><Relationship Id="rId60" Type="http://schemas.openxmlformats.org/officeDocument/2006/relationships/tags" Target="../tags/tag608.xml"/><Relationship Id="rId65" Type="http://schemas.openxmlformats.org/officeDocument/2006/relationships/tags" Target="../tags/tag613.xml"/><Relationship Id="rId73" Type="http://schemas.openxmlformats.org/officeDocument/2006/relationships/tags" Target="../tags/tag621.xml"/><Relationship Id="rId78" Type="http://schemas.openxmlformats.org/officeDocument/2006/relationships/tags" Target="../tags/tag626.xml"/><Relationship Id="rId81" Type="http://schemas.openxmlformats.org/officeDocument/2006/relationships/tags" Target="../tags/tag629.xml"/><Relationship Id="rId4" Type="http://schemas.openxmlformats.org/officeDocument/2006/relationships/tags" Target="../tags/tag552.xml"/><Relationship Id="rId9" Type="http://schemas.openxmlformats.org/officeDocument/2006/relationships/tags" Target="../tags/tag557.xml"/><Relationship Id="rId13" Type="http://schemas.openxmlformats.org/officeDocument/2006/relationships/tags" Target="../tags/tag561.xml"/><Relationship Id="rId18" Type="http://schemas.openxmlformats.org/officeDocument/2006/relationships/tags" Target="../tags/tag566.xml"/><Relationship Id="rId39" Type="http://schemas.openxmlformats.org/officeDocument/2006/relationships/tags" Target="../tags/tag587.xml"/><Relationship Id="rId34" Type="http://schemas.openxmlformats.org/officeDocument/2006/relationships/tags" Target="../tags/tag582.xml"/><Relationship Id="rId50" Type="http://schemas.openxmlformats.org/officeDocument/2006/relationships/tags" Target="../tags/tag598.xml"/><Relationship Id="rId55" Type="http://schemas.openxmlformats.org/officeDocument/2006/relationships/tags" Target="../tags/tag603.xml"/><Relationship Id="rId76" Type="http://schemas.openxmlformats.org/officeDocument/2006/relationships/tags" Target="../tags/tag624.xml"/><Relationship Id="rId7" Type="http://schemas.openxmlformats.org/officeDocument/2006/relationships/tags" Target="../tags/tag555.xml"/><Relationship Id="rId71" Type="http://schemas.openxmlformats.org/officeDocument/2006/relationships/tags" Target="../tags/tag619.xml"/><Relationship Id="rId2" Type="http://schemas.openxmlformats.org/officeDocument/2006/relationships/tags" Target="../tags/tag550.xml"/><Relationship Id="rId29" Type="http://schemas.openxmlformats.org/officeDocument/2006/relationships/tags" Target="../tags/tag577.xml"/><Relationship Id="rId24" Type="http://schemas.openxmlformats.org/officeDocument/2006/relationships/tags" Target="../tags/tag572.xml"/><Relationship Id="rId40" Type="http://schemas.openxmlformats.org/officeDocument/2006/relationships/tags" Target="../tags/tag588.xml"/><Relationship Id="rId45" Type="http://schemas.openxmlformats.org/officeDocument/2006/relationships/tags" Target="../tags/tag593.xml"/><Relationship Id="rId66" Type="http://schemas.openxmlformats.org/officeDocument/2006/relationships/tags" Target="../tags/tag614.xml"/></Relationships>
</file>

<file path=ppt/slides/_rels/slide2.xml.rels><?xml version="1.0" encoding="UTF-8" standalone="yes"?>
<Relationships xmlns="http://schemas.openxmlformats.org/package/2006/relationships"><Relationship Id="rId8" Type="http://schemas.openxmlformats.org/officeDocument/2006/relationships/tags" Target="../tags/tag10.xml"/><Relationship Id="rId3" Type="http://schemas.openxmlformats.org/officeDocument/2006/relationships/tags" Target="../tags/tag5.xml"/><Relationship Id="rId7" Type="http://schemas.openxmlformats.org/officeDocument/2006/relationships/tags" Target="../tags/tag9.xml"/><Relationship Id="rId2" Type="http://schemas.openxmlformats.org/officeDocument/2006/relationships/tags" Target="../tags/tag4.xml"/><Relationship Id="rId1" Type="http://schemas.openxmlformats.org/officeDocument/2006/relationships/tags" Target="../tags/tag3.xml"/><Relationship Id="rId6" Type="http://schemas.openxmlformats.org/officeDocument/2006/relationships/tags" Target="../tags/tag8.xml"/><Relationship Id="rId5" Type="http://schemas.openxmlformats.org/officeDocument/2006/relationships/tags" Target="../tags/tag7.xml"/><Relationship Id="rId10" Type="http://schemas.openxmlformats.org/officeDocument/2006/relationships/notesSlide" Target="../notesSlides/notesSlide2.xml"/><Relationship Id="rId4" Type="http://schemas.openxmlformats.org/officeDocument/2006/relationships/tags" Target="../tags/tag6.xml"/><Relationship Id="rId9"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8" Type="http://schemas.openxmlformats.org/officeDocument/2006/relationships/tags" Target="../tags/tag637.xml"/><Relationship Id="rId13" Type="http://schemas.openxmlformats.org/officeDocument/2006/relationships/tags" Target="../tags/tag642.xml"/><Relationship Id="rId18" Type="http://schemas.openxmlformats.org/officeDocument/2006/relationships/image" Target="../media/image8.png"/><Relationship Id="rId3" Type="http://schemas.openxmlformats.org/officeDocument/2006/relationships/tags" Target="../tags/tag632.xml"/><Relationship Id="rId7" Type="http://schemas.openxmlformats.org/officeDocument/2006/relationships/tags" Target="../tags/tag636.xml"/><Relationship Id="rId12" Type="http://schemas.openxmlformats.org/officeDocument/2006/relationships/tags" Target="../tags/tag641.xml"/><Relationship Id="rId17" Type="http://schemas.openxmlformats.org/officeDocument/2006/relationships/image" Target="../media/image6.jpeg"/><Relationship Id="rId2" Type="http://schemas.openxmlformats.org/officeDocument/2006/relationships/tags" Target="../tags/tag631.xml"/><Relationship Id="rId16" Type="http://schemas.openxmlformats.org/officeDocument/2006/relationships/image" Target="../media/image7.png"/><Relationship Id="rId20" Type="http://schemas.openxmlformats.org/officeDocument/2006/relationships/image" Target="../media/image9.png"/><Relationship Id="rId1" Type="http://schemas.openxmlformats.org/officeDocument/2006/relationships/tags" Target="../tags/tag630.xml"/><Relationship Id="rId6" Type="http://schemas.openxmlformats.org/officeDocument/2006/relationships/tags" Target="../tags/tag635.xml"/><Relationship Id="rId11" Type="http://schemas.openxmlformats.org/officeDocument/2006/relationships/tags" Target="../tags/tag640.xml"/><Relationship Id="rId5" Type="http://schemas.openxmlformats.org/officeDocument/2006/relationships/tags" Target="../tags/tag634.xml"/><Relationship Id="rId15" Type="http://schemas.openxmlformats.org/officeDocument/2006/relationships/notesSlide" Target="../notesSlides/notesSlide20.xml"/><Relationship Id="rId10" Type="http://schemas.openxmlformats.org/officeDocument/2006/relationships/tags" Target="../tags/tag639.xml"/><Relationship Id="rId19" Type="http://schemas.microsoft.com/office/2007/relationships/hdphoto" Target="../media/hdphoto1.wdp"/><Relationship Id="rId4" Type="http://schemas.openxmlformats.org/officeDocument/2006/relationships/tags" Target="../tags/tag633.xml"/><Relationship Id="rId9" Type="http://schemas.openxmlformats.org/officeDocument/2006/relationships/tags" Target="../tags/tag638.xml"/><Relationship Id="rId14"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644.xml"/><Relationship Id="rId1" Type="http://schemas.openxmlformats.org/officeDocument/2006/relationships/tags" Target="../tags/tag643.xml"/><Relationship Id="rId4"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646.xml"/><Relationship Id="rId1" Type="http://schemas.openxmlformats.org/officeDocument/2006/relationships/tags" Target="../tags/tag645.xml"/><Relationship Id="rId4" Type="http://schemas.openxmlformats.org/officeDocument/2006/relationships/notesSlide" Target="../notesSlides/notesSlide23.xml"/></Relationships>
</file>

<file path=ppt/slides/_rels/slide24.xml.rels><?xml version="1.0" encoding="UTF-8" standalone="yes"?>
<Relationships xmlns="http://schemas.openxmlformats.org/package/2006/relationships"><Relationship Id="rId8" Type="http://schemas.openxmlformats.org/officeDocument/2006/relationships/tags" Target="../tags/tag654.xml"/><Relationship Id="rId13" Type="http://schemas.openxmlformats.org/officeDocument/2006/relationships/tags" Target="../tags/tag659.xml"/><Relationship Id="rId18" Type="http://schemas.openxmlformats.org/officeDocument/2006/relationships/tags" Target="../tags/tag664.xml"/><Relationship Id="rId3" Type="http://schemas.openxmlformats.org/officeDocument/2006/relationships/tags" Target="../tags/tag649.xml"/><Relationship Id="rId21" Type="http://schemas.openxmlformats.org/officeDocument/2006/relationships/tags" Target="../tags/tag667.xml"/><Relationship Id="rId7" Type="http://schemas.openxmlformats.org/officeDocument/2006/relationships/tags" Target="../tags/tag653.xml"/><Relationship Id="rId12" Type="http://schemas.openxmlformats.org/officeDocument/2006/relationships/tags" Target="../tags/tag658.xml"/><Relationship Id="rId17" Type="http://schemas.openxmlformats.org/officeDocument/2006/relationships/tags" Target="../tags/tag663.xml"/><Relationship Id="rId2" Type="http://schemas.openxmlformats.org/officeDocument/2006/relationships/tags" Target="../tags/tag648.xml"/><Relationship Id="rId16" Type="http://schemas.openxmlformats.org/officeDocument/2006/relationships/tags" Target="../tags/tag662.xml"/><Relationship Id="rId20" Type="http://schemas.openxmlformats.org/officeDocument/2006/relationships/tags" Target="../tags/tag666.xml"/><Relationship Id="rId1" Type="http://schemas.openxmlformats.org/officeDocument/2006/relationships/tags" Target="../tags/tag647.xml"/><Relationship Id="rId6" Type="http://schemas.openxmlformats.org/officeDocument/2006/relationships/tags" Target="../tags/tag652.xml"/><Relationship Id="rId11" Type="http://schemas.openxmlformats.org/officeDocument/2006/relationships/tags" Target="../tags/tag657.xml"/><Relationship Id="rId5" Type="http://schemas.openxmlformats.org/officeDocument/2006/relationships/tags" Target="../tags/tag651.xml"/><Relationship Id="rId15" Type="http://schemas.openxmlformats.org/officeDocument/2006/relationships/tags" Target="../tags/tag661.xml"/><Relationship Id="rId23" Type="http://schemas.openxmlformats.org/officeDocument/2006/relationships/notesSlide" Target="../notesSlides/notesSlide24.xml"/><Relationship Id="rId10" Type="http://schemas.openxmlformats.org/officeDocument/2006/relationships/tags" Target="../tags/tag656.xml"/><Relationship Id="rId19" Type="http://schemas.openxmlformats.org/officeDocument/2006/relationships/tags" Target="../tags/tag665.xml"/><Relationship Id="rId4" Type="http://schemas.openxmlformats.org/officeDocument/2006/relationships/tags" Target="../tags/tag650.xml"/><Relationship Id="rId9" Type="http://schemas.openxmlformats.org/officeDocument/2006/relationships/tags" Target="../tags/tag655.xml"/><Relationship Id="rId14" Type="http://schemas.openxmlformats.org/officeDocument/2006/relationships/tags" Target="../tags/tag660.xml"/><Relationship Id="rId22"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8" Type="http://schemas.openxmlformats.org/officeDocument/2006/relationships/tags" Target="../tags/tag675.xml"/><Relationship Id="rId13" Type="http://schemas.openxmlformats.org/officeDocument/2006/relationships/tags" Target="../tags/tag680.xml"/><Relationship Id="rId3" Type="http://schemas.openxmlformats.org/officeDocument/2006/relationships/tags" Target="../tags/tag670.xml"/><Relationship Id="rId7" Type="http://schemas.openxmlformats.org/officeDocument/2006/relationships/tags" Target="../tags/tag674.xml"/><Relationship Id="rId12" Type="http://schemas.openxmlformats.org/officeDocument/2006/relationships/tags" Target="../tags/tag679.xml"/><Relationship Id="rId17" Type="http://schemas.openxmlformats.org/officeDocument/2006/relationships/image" Target="../media/image6.jpeg"/><Relationship Id="rId2" Type="http://schemas.openxmlformats.org/officeDocument/2006/relationships/tags" Target="../tags/tag669.xml"/><Relationship Id="rId16" Type="http://schemas.openxmlformats.org/officeDocument/2006/relationships/notesSlide" Target="../notesSlides/notesSlide25.xml"/><Relationship Id="rId1" Type="http://schemas.openxmlformats.org/officeDocument/2006/relationships/tags" Target="../tags/tag668.xml"/><Relationship Id="rId6" Type="http://schemas.openxmlformats.org/officeDocument/2006/relationships/tags" Target="../tags/tag673.xml"/><Relationship Id="rId11" Type="http://schemas.openxmlformats.org/officeDocument/2006/relationships/tags" Target="../tags/tag678.xml"/><Relationship Id="rId5" Type="http://schemas.openxmlformats.org/officeDocument/2006/relationships/tags" Target="../tags/tag672.xml"/><Relationship Id="rId15" Type="http://schemas.openxmlformats.org/officeDocument/2006/relationships/slideLayout" Target="../slideLayouts/slideLayout3.xml"/><Relationship Id="rId10" Type="http://schemas.openxmlformats.org/officeDocument/2006/relationships/tags" Target="../tags/tag677.xml"/><Relationship Id="rId4" Type="http://schemas.openxmlformats.org/officeDocument/2006/relationships/tags" Target="../tags/tag671.xml"/><Relationship Id="rId9" Type="http://schemas.openxmlformats.org/officeDocument/2006/relationships/tags" Target="../tags/tag676.xml"/><Relationship Id="rId14" Type="http://schemas.openxmlformats.org/officeDocument/2006/relationships/tags" Target="../tags/tag681.xml"/></Relationships>
</file>

<file path=ppt/slides/_rels/slide26.xml.rels><?xml version="1.0" encoding="UTF-8" standalone="yes"?>
<Relationships xmlns="http://schemas.openxmlformats.org/package/2006/relationships"><Relationship Id="rId8" Type="http://schemas.openxmlformats.org/officeDocument/2006/relationships/tags" Target="../tags/tag689.xml"/><Relationship Id="rId13" Type="http://schemas.openxmlformats.org/officeDocument/2006/relationships/tags" Target="../tags/tag694.xml"/><Relationship Id="rId18" Type="http://schemas.openxmlformats.org/officeDocument/2006/relationships/slideLayout" Target="../slideLayouts/slideLayout3.xml"/><Relationship Id="rId3" Type="http://schemas.openxmlformats.org/officeDocument/2006/relationships/tags" Target="../tags/tag684.xml"/><Relationship Id="rId7" Type="http://schemas.openxmlformats.org/officeDocument/2006/relationships/tags" Target="../tags/tag688.xml"/><Relationship Id="rId12" Type="http://schemas.openxmlformats.org/officeDocument/2006/relationships/tags" Target="../tags/tag693.xml"/><Relationship Id="rId17" Type="http://schemas.openxmlformats.org/officeDocument/2006/relationships/tags" Target="../tags/tag698.xml"/><Relationship Id="rId2" Type="http://schemas.openxmlformats.org/officeDocument/2006/relationships/tags" Target="../tags/tag683.xml"/><Relationship Id="rId16" Type="http://schemas.openxmlformats.org/officeDocument/2006/relationships/tags" Target="../tags/tag697.xml"/><Relationship Id="rId20" Type="http://schemas.openxmlformats.org/officeDocument/2006/relationships/image" Target="../media/image4.jpeg"/><Relationship Id="rId1" Type="http://schemas.openxmlformats.org/officeDocument/2006/relationships/tags" Target="../tags/tag682.xml"/><Relationship Id="rId6" Type="http://schemas.openxmlformats.org/officeDocument/2006/relationships/tags" Target="../tags/tag687.xml"/><Relationship Id="rId11" Type="http://schemas.openxmlformats.org/officeDocument/2006/relationships/tags" Target="../tags/tag692.xml"/><Relationship Id="rId5" Type="http://schemas.openxmlformats.org/officeDocument/2006/relationships/tags" Target="../tags/tag686.xml"/><Relationship Id="rId15" Type="http://schemas.openxmlformats.org/officeDocument/2006/relationships/tags" Target="../tags/tag696.xml"/><Relationship Id="rId10" Type="http://schemas.openxmlformats.org/officeDocument/2006/relationships/tags" Target="../tags/tag691.xml"/><Relationship Id="rId19" Type="http://schemas.openxmlformats.org/officeDocument/2006/relationships/notesSlide" Target="../notesSlides/notesSlide26.xml"/><Relationship Id="rId4" Type="http://schemas.openxmlformats.org/officeDocument/2006/relationships/tags" Target="../tags/tag685.xml"/><Relationship Id="rId9" Type="http://schemas.openxmlformats.org/officeDocument/2006/relationships/tags" Target="../tags/tag690.xml"/><Relationship Id="rId14" Type="http://schemas.openxmlformats.org/officeDocument/2006/relationships/tags" Target="../tags/tag695.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8" Type="http://schemas.openxmlformats.org/officeDocument/2006/relationships/tags" Target="../tags/tag18.xml"/><Relationship Id="rId3" Type="http://schemas.openxmlformats.org/officeDocument/2006/relationships/tags" Target="../tags/tag13.xml"/><Relationship Id="rId7" Type="http://schemas.openxmlformats.org/officeDocument/2006/relationships/tags" Target="../tags/tag17.xml"/><Relationship Id="rId2" Type="http://schemas.openxmlformats.org/officeDocument/2006/relationships/tags" Target="../tags/tag12.xml"/><Relationship Id="rId1" Type="http://schemas.openxmlformats.org/officeDocument/2006/relationships/tags" Target="../tags/tag11.xml"/><Relationship Id="rId6" Type="http://schemas.openxmlformats.org/officeDocument/2006/relationships/tags" Target="../tags/tag16.xml"/><Relationship Id="rId5" Type="http://schemas.openxmlformats.org/officeDocument/2006/relationships/tags" Target="../tags/tag15.xml"/><Relationship Id="rId10" Type="http://schemas.openxmlformats.org/officeDocument/2006/relationships/notesSlide" Target="../notesSlides/notesSlide5.xml"/><Relationship Id="rId4" Type="http://schemas.openxmlformats.org/officeDocument/2006/relationships/tags" Target="../tags/tag14.xml"/><Relationship Id="rId9"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8" Type="http://schemas.openxmlformats.org/officeDocument/2006/relationships/tags" Target="../tags/tag26.xml"/><Relationship Id="rId13" Type="http://schemas.openxmlformats.org/officeDocument/2006/relationships/tags" Target="../tags/tag31.xml"/><Relationship Id="rId18" Type="http://schemas.openxmlformats.org/officeDocument/2006/relationships/slideLayout" Target="../slideLayouts/slideLayout1.xml"/><Relationship Id="rId3" Type="http://schemas.openxmlformats.org/officeDocument/2006/relationships/tags" Target="../tags/tag21.xml"/><Relationship Id="rId7" Type="http://schemas.openxmlformats.org/officeDocument/2006/relationships/tags" Target="../tags/tag25.xml"/><Relationship Id="rId12" Type="http://schemas.openxmlformats.org/officeDocument/2006/relationships/tags" Target="../tags/tag30.xml"/><Relationship Id="rId17" Type="http://schemas.openxmlformats.org/officeDocument/2006/relationships/tags" Target="../tags/tag35.xml"/><Relationship Id="rId2" Type="http://schemas.openxmlformats.org/officeDocument/2006/relationships/tags" Target="../tags/tag20.xml"/><Relationship Id="rId16" Type="http://schemas.openxmlformats.org/officeDocument/2006/relationships/tags" Target="../tags/tag34.xml"/><Relationship Id="rId20" Type="http://schemas.openxmlformats.org/officeDocument/2006/relationships/image" Target="../media/image6.jpeg"/><Relationship Id="rId1" Type="http://schemas.openxmlformats.org/officeDocument/2006/relationships/tags" Target="../tags/tag19.xml"/><Relationship Id="rId6" Type="http://schemas.openxmlformats.org/officeDocument/2006/relationships/tags" Target="../tags/tag24.xml"/><Relationship Id="rId11" Type="http://schemas.openxmlformats.org/officeDocument/2006/relationships/tags" Target="../tags/tag29.xml"/><Relationship Id="rId5" Type="http://schemas.openxmlformats.org/officeDocument/2006/relationships/tags" Target="../tags/tag23.xml"/><Relationship Id="rId15" Type="http://schemas.openxmlformats.org/officeDocument/2006/relationships/tags" Target="../tags/tag33.xml"/><Relationship Id="rId10" Type="http://schemas.openxmlformats.org/officeDocument/2006/relationships/tags" Target="../tags/tag28.xml"/><Relationship Id="rId19" Type="http://schemas.openxmlformats.org/officeDocument/2006/relationships/notesSlide" Target="../notesSlides/notesSlide6.xml"/><Relationship Id="rId4" Type="http://schemas.openxmlformats.org/officeDocument/2006/relationships/tags" Target="../tags/tag22.xml"/><Relationship Id="rId9" Type="http://schemas.openxmlformats.org/officeDocument/2006/relationships/tags" Target="../tags/tag27.xml"/><Relationship Id="rId14" Type="http://schemas.openxmlformats.org/officeDocument/2006/relationships/tags" Target="../tags/tag32.xml"/></Relationships>
</file>

<file path=ppt/slides/_rels/slide7.xml.rels><?xml version="1.0" encoding="UTF-8" standalone="yes"?>
<Relationships xmlns="http://schemas.openxmlformats.org/package/2006/relationships"><Relationship Id="rId3" Type="http://schemas.openxmlformats.org/officeDocument/2006/relationships/tags" Target="../tags/tag38.xml"/><Relationship Id="rId7" Type="http://schemas.openxmlformats.org/officeDocument/2006/relationships/notesSlide" Target="../notesSlides/notesSlide7.xml"/><Relationship Id="rId2" Type="http://schemas.openxmlformats.org/officeDocument/2006/relationships/tags" Target="../tags/tag37.xml"/><Relationship Id="rId1" Type="http://schemas.openxmlformats.org/officeDocument/2006/relationships/tags" Target="../tags/tag36.xml"/><Relationship Id="rId6" Type="http://schemas.openxmlformats.org/officeDocument/2006/relationships/slideLayout" Target="../slideLayouts/slideLayout1.xml"/><Relationship Id="rId5" Type="http://schemas.openxmlformats.org/officeDocument/2006/relationships/tags" Target="../tags/tag40.xml"/><Relationship Id="rId4" Type="http://schemas.openxmlformats.org/officeDocument/2006/relationships/tags" Target="../tags/tag39.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42.xml"/><Relationship Id="rId1" Type="http://schemas.openxmlformats.org/officeDocument/2006/relationships/tags" Target="../tags/tag41.xml"/><Relationship Id="rId4"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showMasterSp="0">
  <p:cSld>
    <p:bg>
      <p:bgPr>
        <a:blipFill rotWithShape="1">
          <a:blip r:embed="rId5" cstate="print"/>
          <a:stretch>
            <a:fillRect/>
          </a:stretch>
        </a:blipFill>
        <a:effectLst/>
      </p:bgPr>
    </p:bg>
    <p:spTree>
      <p:nvGrpSpPr>
        <p:cNvPr id="1" name=""/>
        <p:cNvGrpSpPr/>
        <p:nvPr/>
      </p:nvGrpSpPr>
      <p:grpSpPr>
        <a:xfrm>
          <a:off x="0" y="0"/>
          <a:ext cx="0" cy="0"/>
          <a:chOff x="0" y="0"/>
          <a:chExt cx="0" cy="0"/>
        </a:xfrm>
      </p:grpSpPr>
      <p:sp>
        <p:nvSpPr>
          <p:cNvPr id="8" name="PA_文本框 3"/>
          <p:cNvSpPr txBox="1"/>
          <p:nvPr>
            <p:custDataLst>
              <p:tags r:id="rId2"/>
            </p:custDataLst>
          </p:nvPr>
        </p:nvSpPr>
        <p:spPr>
          <a:xfrm>
            <a:off x="2862580" y="3816985"/>
            <a:ext cx="7141210" cy="701040"/>
          </a:xfrm>
          <a:prstGeom prst="rect">
            <a:avLst/>
          </a:prstGeom>
          <a:noFill/>
          <a:effectLst/>
        </p:spPr>
        <p:txBody>
          <a:bodyPr wrap="square" rtlCol="0">
            <a:spAutoFit/>
          </a:bodyPr>
          <a:lstStyle/>
          <a:p>
            <a:r>
              <a:rPr lang="zh-CN" altLang="en-US" sz="4000" b="1" kern="2200" spc="600" dirty="0" smtClean="0">
                <a:solidFill>
                  <a:srgbClr val="E92B86"/>
                </a:solidFill>
                <a:effectLst>
                  <a:outerShdw blurRad="38100" dist="19050" dir="2700000" algn="tl" rotWithShape="0">
                    <a:schemeClr val="dk1">
                      <a:alpha val="40000"/>
                    </a:schemeClr>
                  </a:outerShdw>
                </a:effectLst>
                <a:latin typeface="华文中宋" panose="02010600040101010101" charset="-122"/>
                <a:ea typeface="华文中宋" panose="02010600040101010101" charset="-122"/>
              </a:rPr>
              <a:t>魅力女人妇女节专题</a:t>
            </a:r>
            <a:r>
              <a:rPr lang="en-US" altLang="zh-CN" sz="4000" b="1" kern="2200" spc="600" dirty="0" smtClean="0">
                <a:solidFill>
                  <a:srgbClr val="E92B86"/>
                </a:solidFill>
                <a:effectLst>
                  <a:outerShdw blurRad="38100" dist="19050" dir="2700000" algn="tl" rotWithShape="0">
                    <a:schemeClr val="dk1">
                      <a:alpha val="40000"/>
                    </a:schemeClr>
                  </a:outerShdw>
                </a:effectLst>
                <a:latin typeface="华文中宋" panose="02010600040101010101" charset="-122"/>
                <a:ea typeface="华文中宋" panose="02010600040101010101" charset="-122"/>
              </a:rPr>
              <a:t>PPT</a:t>
            </a:r>
          </a:p>
        </p:txBody>
      </p:sp>
      <p:sp>
        <p:nvSpPr>
          <p:cNvPr id="4439" name="Rectangle 394"/>
          <p:cNvSpPr>
            <a:spLocks noChangeArrowheads="1"/>
          </p:cNvSpPr>
          <p:nvPr/>
        </p:nvSpPr>
        <p:spPr bwMode="auto">
          <a:xfrm>
            <a:off x="3133846" y="4517878"/>
            <a:ext cx="6151639" cy="3251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lgn="ctr" eaLnBrk="1" hangingPunct="1">
              <a:spcBef>
                <a:spcPct val="0"/>
              </a:spcBef>
              <a:buFontTx/>
              <a:buNone/>
            </a:pPr>
            <a:r>
              <a:rPr lang="en-US" altLang="zh-CN" sz="1065" dirty="0">
                <a:solidFill>
                  <a:srgbClr val="E92B86"/>
                </a:solidFill>
              </a:rPr>
              <a:t>We have many PowerPoint </a:t>
            </a:r>
            <a:r>
              <a:rPr lang="zh-CN" altLang="en-US" sz="1065" dirty="0">
                <a:solidFill>
                  <a:srgbClr val="E92B86"/>
                </a:solidFill>
              </a:rPr>
              <a:t>templates</a:t>
            </a:r>
            <a:r>
              <a:rPr lang="en-US" altLang="zh-CN" sz="1065" dirty="0">
                <a:solidFill>
                  <a:srgbClr val="E92B86"/>
                </a:solidFill>
              </a:rPr>
              <a:t> that has been specifically designed to help anyone that is stepping into the world of PowerPoint for the very first time.</a:t>
            </a:r>
          </a:p>
        </p:txBody>
      </p:sp>
      <p:sp>
        <p:nvSpPr>
          <p:cNvPr id="10" name="Rectangle 395"/>
          <p:cNvSpPr>
            <a:spLocks noChangeArrowheads="1"/>
          </p:cNvSpPr>
          <p:nvPr/>
        </p:nvSpPr>
        <p:spPr bwMode="auto">
          <a:xfrm>
            <a:off x="4712799" y="4977039"/>
            <a:ext cx="1236255" cy="270960"/>
          </a:xfrm>
          <a:prstGeom prst="rect">
            <a:avLst/>
          </a:prstGeom>
          <a:solidFill>
            <a:srgbClr val="E92B86"/>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lgn="ctr" eaLnBrk="1" hangingPunct="1">
              <a:spcBef>
                <a:spcPct val="0"/>
              </a:spcBef>
              <a:buFontTx/>
              <a:buNone/>
            </a:pPr>
            <a:r>
              <a:rPr lang="zh-CN" altLang="zh-CN" sz="1335">
                <a:solidFill>
                  <a:schemeClr val="bg1"/>
                </a:solidFill>
              </a:rPr>
              <a:t>Damon</a:t>
            </a:r>
          </a:p>
        </p:txBody>
      </p:sp>
      <p:sp>
        <p:nvSpPr>
          <p:cNvPr id="11" name="Rectangle 396"/>
          <p:cNvSpPr>
            <a:spLocks noChangeArrowheads="1"/>
          </p:cNvSpPr>
          <p:nvPr/>
        </p:nvSpPr>
        <p:spPr bwMode="auto">
          <a:xfrm>
            <a:off x="6258118" y="4977039"/>
            <a:ext cx="1236255" cy="270960"/>
          </a:xfrm>
          <a:prstGeom prst="rect">
            <a:avLst/>
          </a:prstGeom>
          <a:solidFill>
            <a:srgbClr val="E92B86"/>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lgn="ctr" eaLnBrk="1" hangingPunct="1">
              <a:spcBef>
                <a:spcPct val="0"/>
              </a:spcBef>
              <a:buFontTx/>
              <a:buNone/>
            </a:pPr>
            <a:r>
              <a:rPr lang="zh-CN" altLang="zh-CN" sz="1335" dirty="0" smtClean="0">
                <a:solidFill>
                  <a:schemeClr val="bg1"/>
                </a:solidFill>
              </a:rPr>
              <a:t>201</a:t>
            </a:r>
            <a:r>
              <a:rPr lang="en-US" altLang="zh-CN" sz="1335" dirty="0" smtClean="0">
                <a:solidFill>
                  <a:schemeClr val="bg1"/>
                </a:solidFill>
              </a:rPr>
              <a:t>X</a:t>
            </a:r>
            <a:r>
              <a:rPr lang="zh-CN" altLang="zh-CN" sz="1335" dirty="0" smtClean="0">
                <a:solidFill>
                  <a:schemeClr val="bg1"/>
                </a:solidFill>
              </a:rPr>
              <a:t>.</a:t>
            </a:r>
            <a:r>
              <a:rPr lang="en-US" altLang="zh-CN" sz="1335" dirty="0" smtClean="0">
                <a:solidFill>
                  <a:schemeClr val="bg1"/>
                </a:solidFill>
              </a:rPr>
              <a:t>XX</a:t>
            </a:r>
            <a:r>
              <a:rPr lang="zh-CN" altLang="zh-CN" sz="1335" dirty="0" smtClean="0">
                <a:solidFill>
                  <a:schemeClr val="bg1"/>
                </a:solidFill>
              </a:rPr>
              <a:t>.</a:t>
            </a:r>
            <a:r>
              <a:rPr lang="en-US" altLang="zh-CN" sz="1335" dirty="0" smtClean="0">
                <a:solidFill>
                  <a:schemeClr val="bg1"/>
                </a:solidFill>
              </a:rPr>
              <a:t>XX</a:t>
            </a:r>
          </a:p>
        </p:txBody>
      </p:sp>
      <p:pic>
        <p:nvPicPr>
          <p:cNvPr id="3" name="图片 2" descr="5c1a82324da810f6ae0838b7e681e503"/>
          <p:cNvPicPr>
            <a:picLocks noChangeAspect="1"/>
          </p:cNvPicPr>
          <p:nvPr/>
        </p:nvPicPr>
        <p:blipFill>
          <a:blip r:embed="rId6" cstate="print"/>
          <a:stretch>
            <a:fillRect/>
          </a:stretch>
        </p:blipFill>
        <p:spPr>
          <a:xfrm>
            <a:off x="3824605" y="403225"/>
            <a:ext cx="4913630" cy="3611245"/>
          </a:xfrm>
          <a:prstGeom prst="rect">
            <a:avLst/>
          </a:prstGeom>
        </p:spPr>
      </p:pic>
    </p:spTree>
    <p:custDataLst>
      <p:tags r:id="rId1"/>
    </p:custDataLst>
  </p:cSld>
  <p:clrMapOvr>
    <a:masterClrMapping/>
  </p:clrMapOvr>
  <p:transition spd="slow" advTm="5553">
    <p:comb/>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42" presetClass="entr" presetSubtype="0" fill="hold" grpId="0" nodeType="after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1000"/>
                                        <p:tgtEl>
                                          <p:spTgt spid="8"/>
                                        </p:tgtEl>
                                      </p:cBhvr>
                                    </p:animEffect>
                                    <p:anim calcmode="lin" valueType="num">
                                      <p:cBhvr>
                                        <p:cTn id="13" dur="1000" fill="hold"/>
                                        <p:tgtEl>
                                          <p:spTgt spid="8"/>
                                        </p:tgtEl>
                                        <p:attrNameLst>
                                          <p:attrName>ppt_x</p:attrName>
                                        </p:attrNameLst>
                                      </p:cBhvr>
                                      <p:tavLst>
                                        <p:tav tm="0">
                                          <p:val>
                                            <p:strVal val="#ppt_x"/>
                                          </p:val>
                                        </p:tav>
                                        <p:tav tm="100000">
                                          <p:val>
                                            <p:strVal val="#ppt_x"/>
                                          </p:val>
                                        </p:tav>
                                      </p:tavLst>
                                    </p:anim>
                                    <p:anim calcmode="lin" valueType="num">
                                      <p:cBhvr>
                                        <p:cTn id="14" dur="1000" fill="hold"/>
                                        <p:tgtEl>
                                          <p:spTgt spid="8"/>
                                        </p:tgtEl>
                                        <p:attrNameLst>
                                          <p:attrName>ppt_y</p:attrName>
                                        </p:attrNameLst>
                                      </p:cBhvr>
                                      <p:tavLst>
                                        <p:tav tm="0">
                                          <p:val>
                                            <p:strVal val="#ppt_y+.1"/>
                                          </p:val>
                                        </p:tav>
                                        <p:tav tm="100000">
                                          <p:val>
                                            <p:strVal val="#ppt_y"/>
                                          </p:val>
                                        </p:tav>
                                      </p:tavLst>
                                    </p:anim>
                                  </p:childTnLst>
                                </p:cTn>
                              </p:par>
                            </p:childTnLst>
                          </p:cTn>
                        </p:par>
                        <p:par>
                          <p:cTn id="15" fill="hold">
                            <p:stCondLst>
                              <p:cond delay="1500"/>
                            </p:stCondLst>
                            <p:childTnLst>
                              <p:par>
                                <p:cTn id="16" presetID="42" presetClass="entr" presetSubtype="0" fill="hold" grpId="1" nodeType="afterEffect">
                                  <p:stCondLst>
                                    <p:cond delay="0"/>
                                  </p:stCondLst>
                                  <p:childTnLst>
                                    <p:set>
                                      <p:cBhvr>
                                        <p:cTn id="17" dur="1" fill="hold">
                                          <p:stCondLst>
                                            <p:cond delay="0"/>
                                          </p:stCondLst>
                                        </p:cTn>
                                        <p:tgtEl>
                                          <p:spTgt spid="4439"/>
                                        </p:tgtEl>
                                        <p:attrNameLst>
                                          <p:attrName>style.visibility</p:attrName>
                                        </p:attrNameLst>
                                      </p:cBhvr>
                                      <p:to>
                                        <p:strVal val="visible"/>
                                      </p:to>
                                    </p:set>
                                    <p:animEffect transition="in" filter="fade">
                                      <p:cBhvr>
                                        <p:cTn id="18" dur="1000"/>
                                        <p:tgtEl>
                                          <p:spTgt spid="4439"/>
                                        </p:tgtEl>
                                      </p:cBhvr>
                                    </p:animEffect>
                                    <p:anim calcmode="lin" valueType="num">
                                      <p:cBhvr>
                                        <p:cTn id="19" dur="1000" fill="hold"/>
                                        <p:tgtEl>
                                          <p:spTgt spid="4439"/>
                                        </p:tgtEl>
                                        <p:attrNameLst>
                                          <p:attrName>ppt_x</p:attrName>
                                        </p:attrNameLst>
                                      </p:cBhvr>
                                      <p:tavLst>
                                        <p:tav tm="0">
                                          <p:val>
                                            <p:strVal val="#ppt_x"/>
                                          </p:val>
                                        </p:tav>
                                        <p:tav tm="100000">
                                          <p:val>
                                            <p:strVal val="#ppt_x"/>
                                          </p:val>
                                        </p:tav>
                                      </p:tavLst>
                                    </p:anim>
                                    <p:anim calcmode="lin" valueType="num">
                                      <p:cBhvr>
                                        <p:cTn id="20" dur="1000" fill="hold"/>
                                        <p:tgtEl>
                                          <p:spTgt spid="4439"/>
                                        </p:tgtEl>
                                        <p:attrNameLst>
                                          <p:attrName>ppt_y</p:attrName>
                                        </p:attrNameLst>
                                      </p:cBhvr>
                                      <p:tavLst>
                                        <p:tav tm="0">
                                          <p:val>
                                            <p:strVal val="#ppt_y+.1"/>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4" presetClass="entr" presetSubtype="16" fill="hold" grpId="0" nodeType="clickEffect">
                                  <p:stCondLst>
                                    <p:cond delay="0"/>
                                  </p:stCondLst>
                                  <p:childTnLst>
                                    <p:set>
                                      <p:cBhvr>
                                        <p:cTn id="24" dur="1" fill="hold">
                                          <p:stCondLst>
                                            <p:cond delay="0"/>
                                          </p:stCondLst>
                                        </p:cTn>
                                        <p:tgtEl>
                                          <p:spTgt spid="10"/>
                                        </p:tgtEl>
                                        <p:attrNameLst>
                                          <p:attrName>style.visibility</p:attrName>
                                        </p:attrNameLst>
                                      </p:cBhvr>
                                      <p:to>
                                        <p:strVal val="visible"/>
                                      </p:to>
                                    </p:set>
                                    <p:animEffect transition="in" filter="box(in)">
                                      <p:cBhvr>
                                        <p:cTn id="25" dur="500"/>
                                        <p:tgtEl>
                                          <p:spTgt spid="10"/>
                                        </p:tgtEl>
                                      </p:cBhvr>
                                    </p:animEffect>
                                  </p:childTnLst>
                                </p:cTn>
                              </p:par>
                              <p:par>
                                <p:cTn id="26" presetID="4" presetClass="entr" presetSubtype="16" fill="hold" grpId="0" nodeType="withEffect">
                                  <p:stCondLst>
                                    <p:cond delay="0"/>
                                  </p:stCondLst>
                                  <p:childTnLst>
                                    <p:set>
                                      <p:cBhvr>
                                        <p:cTn id="27" dur="1" fill="hold">
                                          <p:stCondLst>
                                            <p:cond delay="0"/>
                                          </p:stCondLst>
                                        </p:cTn>
                                        <p:tgtEl>
                                          <p:spTgt spid="11"/>
                                        </p:tgtEl>
                                        <p:attrNameLst>
                                          <p:attrName>style.visibility</p:attrName>
                                        </p:attrNameLst>
                                      </p:cBhvr>
                                      <p:to>
                                        <p:strVal val="visible"/>
                                      </p:to>
                                    </p:set>
                                    <p:animEffect transition="in" filter="box(in)">
                                      <p:cBhvr>
                                        <p:cTn id="28"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ldLvl="0" animBg="1"/>
      <p:bldP spid="4439" grpId="1"/>
      <p:bldP spid="10" grpId="0" bldLvl="0" animBg="1"/>
      <p:bldP spid="11" grpId="0" bldLvl="0" animBg="1"/>
    </p:bldLst>
  </p:timing>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a:solidFill>
                  <a:schemeClr val="tx1">
                    <a:lumMod val="90000"/>
                    <a:lumOff val="10000"/>
                  </a:schemeClr>
                </a:solidFill>
                <a:sym typeface="+mn-ea"/>
              </a:rPr>
              <a:t>此处添加标题 </a:t>
            </a:r>
            <a:r>
              <a:rPr lang="en-US" altLang="zh-CN">
                <a:solidFill>
                  <a:schemeClr val="tx1">
                    <a:lumMod val="90000"/>
                    <a:lumOff val="10000"/>
                  </a:schemeClr>
                </a:solidFill>
                <a:sym typeface="+mn-ea"/>
              </a:rPr>
              <a:t>| Information</a:t>
            </a:r>
            <a:endParaRPr lang="en-US" altLang="zh-CN" dirty="0">
              <a:solidFill>
                <a:schemeClr val="tx1">
                  <a:lumMod val="90000"/>
                  <a:lumOff val="10000"/>
                </a:schemeClr>
              </a:solidFill>
              <a:sym typeface="+mn-ea"/>
            </a:endParaRPr>
          </a:p>
        </p:txBody>
      </p:sp>
      <p:cxnSp>
        <p:nvCxnSpPr>
          <p:cNvPr id="10" name="MH_Other_6"/>
          <p:cNvCxnSpPr>
            <a:cxnSpLocks noChangeShapeType="1"/>
          </p:cNvCxnSpPr>
          <p:nvPr>
            <p:custDataLst>
              <p:tags r:id="rId1"/>
            </p:custDataLst>
          </p:nvPr>
        </p:nvCxnSpPr>
        <p:spPr bwMode="auto">
          <a:xfrm>
            <a:off x="4090322" y="2051388"/>
            <a:ext cx="965132" cy="404981"/>
          </a:xfrm>
          <a:prstGeom prst="line">
            <a:avLst/>
          </a:prstGeom>
          <a:noFill/>
          <a:ln w="38100" algn="ctr">
            <a:solidFill>
              <a:srgbClr val="BFBFBF"/>
            </a:solidFill>
            <a:round/>
          </a:ln>
          <a:extLst>
            <a:ext uri="{909E8E84-426E-40DD-AFC4-6F175D3DCCD1}">
              <a14:hiddenFill xmlns:a14="http://schemas.microsoft.com/office/drawing/2010/main">
                <a:noFill/>
              </a14:hiddenFill>
            </a:ext>
          </a:extLst>
        </p:spPr>
      </p:cxnSp>
      <p:cxnSp>
        <p:nvCxnSpPr>
          <p:cNvPr id="12" name="MH_Other_8"/>
          <p:cNvCxnSpPr>
            <a:cxnSpLocks noChangeShapeType="1"/>
          </p:cNvCxnSpPr>
          <p:nvPr>
            <p:custDataLst>
              <p:tags r:id="rId2"/>
            </p:custDataLst>
          </p:nvPr>
        </p:nvCxnSpPr>
        <p:spPr bwMode="auto">
          <a:xfrm flipH="1">
            <a:off x="7056708" y="2055068"/>
            <a:ext cx="1111524" cy="401301"/>
          </a:xfrm>
          <a:prstGeom prst="line">
            <a:avLst/>
          </a:prstGeom>
          <a:noFill/>
          <a:ln w="38100" algn="ctr">
            <a:solidFill>
              <a:srgbClr val="BFBFBF"/>
            </a:solidFill>
            <a:round/>
          </a:ln>
          <a:extLst>
            <a:ext uri="{909E8E84-426E-40DD-AFC4-6F175D3DCCD1}">
              <a14:hiddenFill xmlns:a14="http://schemas.microsoft.com/office/drawing/2010/main">
                <a:noFill/>
              </a14:hiddenFill>
            </a:ext>
          </a:extLst>
        </p:spPr>
      </p:cxnSp>
      <p:cxnSp>
        <p:nvCxnSpPr>
          <p:cNvPr id="14" name="MH_Other_10"/>
          <p:cNvCxnSpPr>
            <a:cxnSpLocks noChangeShapeType="1"/>
          </p:cNvCxnSpPr>
          <p:nvPr>
            <p:custDataLst>
              <p:tags r:id="rId3"/>
            </p:custDataLst>
          </p:nvPr>
        </p:nvCxnSpPr>
        <p:spPr bwMode="auto">
          <a:xfrm flipV="1">
            <a:off x="4735182" y="4101075"/>
            <a:ext cx="900404" cy="714528"/>
          </a:xfrm>
          <a:prstGeom prst="line">
            <a:avLst/>
          </a:prstGeom>
          <a:noFill/>
          <a:ln w="38100" algn="ctr">
            <a:solidFill>
              <a:srgbClr val="BFBFBF"/>
            </a:solidFill>
            <a:round/>
          </a:ln>
          <a:extLst>
            <a:ext uri="{909E8E84-426E-40DD-AFC4-6F175D3DCCD1}">
              <a14:hiddenFill xmlns:a14="http://schemas.microsoft.com/office/drawing/2010/main">
                <a:noFill/>
              </a14:hiddenFill>
            </a:ext>
          </a:extLst>
        </p:spPr>
      </p:cxnSp>
      <p:cxnSp>
        <p:nvCxnSpPr>
          <p:cNvPr id="16" name="MH_Other_12"/>
          <p:cNvCxnSpPr>
            <a:cxnSpLocks noChangeShapeType="1"/>
          </p:cNvCxnSpPr>
          <p:nvPr>
            <p:custDataLst>
              <p:tags r:id="rId4"/>
            </p:custDataLst>
          </p:nvPr>
        </p:nvCxnSpPr>
        <p:spPr bwMode="auto">
          <a:xfrm flipH="1" flipV="1">
            <a:off x="6675695" y="4101075"/>
            <a:ext cx="871407" cy="694635"/>
          </a:xfrm>
          <a:prstGeom prst="line">
            <a:avLst/>
          </a:prstGeom>
          <a:noFill/>
          <a:ln w="38100" algn="ctr">
            <a:solidFill>
              <a:srgbClr val="BFBFBF"/>
            </a:solidFill>
            <a:round/>
          </a:ln>
          <a:extLst>
            <a:ext uri="{909E8E84-426E-40DD-AFC4-6F175D3DCCD1}">
              <a14:hiddenFill xmlns:a14="http://schemas.microsoft.com/office/drawing/2010/main">
                <a:noFill/>
              </a14:hiddenFill>
            </a:ext>
          </a:extLst>
        </p:spPr>
      </p:cxnSp>
      <p:sp>
        <p:nvSpPr>
          <p:cNvPr id="17" name="MH_Text_1"/>
          <p:cNvSpPr/>
          <p:nvPr>
            <p:custDataLst>
              <p:tags r:id="rId5"/>
            </p:custDataLst>
          </p:nvPr>
        </p:nvSpPr>
        <p:spPr>
          <a:xfrm>
            <a:off x="1391628" y="2456369"/>
            <a:ext cx="2496376" cy="38737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59985" tIns="0" rIns="159985" bIns="0" rtlCol="0" anchor="t">
            <a:noAutofit/>
          </a:bodyPr>
          <a:lstStyle/>
          <a:p>
            <a:pPr marL="285750" indent="-285750">
              <a:lnSpc>
                <a:spcPct val="120000"/>
              </a:lnSpc>
              <a:buClr>
                <a:schemeClr val="accent1"/>
              </a:buClr>
              <a:buFont typeface="Wingdings" panose="05000000000000000000" pitchFamily="2" charset="2"/>
              <a:buChar char="n"/>
            </a:pPr>
            <a:r>
              <a:rPr lang="zh-CN" altLang="en-US" sz="1865" b="1" dirty="0">
                <a:solidFill>
                  <a:schemeClr val="tx1">
                    <a:lumMod val="90000"/>
                    <a:lumOff val="10000"/>
                  </a:schemeClr>
                </a:solidFill>
                <a:cs typeface="+mn-ea"/>
                <a:sym typeface="+mn-lt"/>
              </a:rPr>
              <a:t>添加标题</a:t>
            </a:r>
          </a:p>
        </p:txBody>
      </p:sp>
      <p:sp>
        <p:nvSpPr>
          <p:cNvPr id="18" name="MH_Text_1"/>
          <p:cNvSpPr/>
          <p:nvPr>
            <p:custDataLst>
              <p:tags r:id="rId6"/>
            </p:custDataLst>
          </p:nvPr>
        </p:nvSpPr>
        <p:spPr>
          <a:xfrm>
            <a:off x="929804" y="2794899"/>
            <a:ext cx="2958200" cy="74857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59985" tIns="0" rIns="159985" bIns="0" rtlCol="0" anchor="t">
            <a:noAutofit/>
          </a:bodyPr>
          <a:lstStyle/>
          <a:p>
            <a:r>
              <a:rPr lang="zh-CN" altLang="en-US" sz="1400" dirty="0" smtClean="0">
                <a:solidFill>
                  <a:schemeClr val="tx1">
                    <a:lumMod val="90000"/>
                    <a:lumOff val="10000"/>
                  </a:schemeClr>
                </a:solidFill>
                <a:cs typeface="+mn-ea"/>
                <a:sym typeface="+mn-lt"/>
              </a:rPr>
              <a:t>您的内容打在这里，或者通过复制您的文本后，在此框中选择粘贴，并选择只保留文字。</a:t>
            </a:r>
          </a:p>
          <a:p>
            <a:endParaRPr lang="zh-CN" altLang="en-US" sz="1400" dirty="0" smtClean="0">
              <a:solidFill>
                <a:schemeClr val="tx1">
                  <a:lumMod val="90000"/>
                  <a:lumOff val="10000"/>
                </a:schemeClr>
              </a:solidFill>
              <a:cs typeface="+mn-ea"/>
              <a:sym typeface="+mn-lt"/>
            </a:endParaRPr>
          </a:p>
        </p:txBody>
      </p:sp>
      <p:sp>
        <p:nvSpPr>
          <p:cNvPr id="19" name="MH_Text_1"/>
          <p:cNvSpPr/>
          <p:nvPr>
            <p:custDataLst>
              <p:tags r:id="rId7"/>
            </p:custDataLst>
          </p:nvPr>
        </p:nvSpPr>
        <p:spPr>
          <a:xfrm>
            <a:off x="1462590" y="4321105"/>
            <a:ext cx="2496376" cy="38737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59985" tIns="0" rIns="159985" bIns="0" rtlCol="0" anchor="t">
            <a:noAutofit/>
          </a:bodyPr>
          <a:lstStyle/>
          <a:p>
            <a:pPr marL="285750" indent="-285750">
              <a:lnSpc>
                <a:spcPct val="120000"/>
              </a:lnSpc>
              <a:buClr>
                <a:schemeClr val="accent2"/>
              </a:buClr>
              <a:buFont typeface="Wingdings" panose="05000000000000000000" pitchFamily="2" charset="2"/>
              <a:buChar char="n"/>
            </a:pPr>
            <a:r>
              <a:rPr lang="zh-CN" altLang="en-US" sz="1865" b="1" dirty="0">
                <a:solidFill>
                  <a:schemeClr val="tx1">
                    <a:lumMod val="90000"/>
                    <a:lumOff val="10000"/>
                  </a:schemeClr>
                </a:solidFill>
                <a:cs typeface="+mn-ea"/>
                <a:sym typeface="+mn-lt"/>
              </a:rPr>
              <a:t>添加标题</a:t>
            </a:r>
          </a:p>
        </p:txBody>
      </p:sp>
      <p:sp>
        <p:nvSpPr>
          <p:cNvPr id="20" name="MH_Text_1"/>
          <p:cNvSpPr/>
          <p:nvPr>
            <p:custDataLst>
              <p:tags r:id="rId8"/>
            </p:custDataLst>
          </p:nvPr>
        </p:nvSpPr>
        <p:spPr>
          <a:xfrm>
            <a:off x="816014" y="4742548"/>
            <a:ext cx="2958200" cy="74857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59985" tIns="0" rIns="159985" bIns="0" rtlCol="0" anchor="t">
            <a:noAutofit/>
          </a:bodyPr>
          <a:lstStyle/>
          <a:p>
            <a:r>
              <a:rPr lang="zh-CN" altLang="en-US" sz="1400" dirty="0" smtClean="0">
                <a:solidFill>
                  <a:schemeClr val="tx1">
                    <a:lumMod val="90000"/>
                    <a:lumOff val="10000"/>
                  </a:schemeClr>
                </a:solidFill>
                <a:cs typeface="+mn-ea"/>
                <a:sym typeface="+mn-lt"/>
              </a:rPr>
              <a:t>您</a:t>
            </a:r>
            <a:r>
              <a:rPr lang="zh-CN" altLang="en-US" sz="1400" dirty="0">
                <a:solidFill>
                  <a:schemeClr val="tx1">
                    <a:lumMod val="90000"/>
                    <a:lumOff val="10000"/>
                  </a:schemeClr>
                </a:solidFill>
                <a:cs typeface="+mn-ea"/>
                <a:sym typeface="+mn-lt"/>
              </a:rPr>
              <a:t>的内容打在这里，或者通过复制您的文本后，在此框中选择粘贴，并选择只保留文字</a:t>
            </a:r>
            <a:r>
              <a:rPr lang="zh-CN" altLang="en-US" sz="1400" dirty="0" smtClean="0">
                <a:solidFill>
                  <a:schemeClr val="tx1">
                    <a:lumMod val="90000"/>
                    <a:lumOff val="10000"/>
                  </a:schemeClr>
                </a:solidFill>
                <a:cs typeface="+mn-ea"/>
                <a:sym typeface="+mn-lt"/>
              </a:rPr>
              <a:t>。</a:t>
            </a:r>
          </a:p>
          <a:p>
            <a:endParaRPr lang="zh-CN" altLang="en-US" sz="1400" dirty="0" smtClean="0">
              <a:solidFill>
                <a:schemeClr val="tx1">
                  <a:lumMod val="90000"/>
                  <a:lumOff val="10000"/>
                </a:schemeClr>
              </a:solidFill>
              <a:cs typeface="+mn-ea"/>
              <a:sym typeface="+mn-lt"/>
            </a:endParaRPr>
          </a:p>
        </p:txBody>
      </p:sp>
      <p:sp>
        <p:nvSpPr>
          <p:cNvPr id="21" name="MH_Text_1"/>
          <p:cNvSpPr/>
          <p:nvPr>
            <p:custDataLst>
              <p:tags r:id="rId9"/>
            </p:custDataLst>
          </p:nvPr>
        </p:nvSpPr>
        <p:spPr>
          <a:xfrm>
            <a:off x="8633436" y="4321105"/>
            <a:ext cx="2496376" cy="38737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59985" tIns="0" rIns="159985" bIns="0" rtlCol="0" anchor="t">
            <a:noAutofit/>
          </a:bodyPr>
          <a:lstStyle/>
          <a:p>
            <a:pPr marL="285750" indent="-285750">
              <a:lnSpc>
                <a:spcPct val="120000"/>
              </a:lnSpc>
              <a:buClr>
                <a:schemeClr val="accent1"/>
              </a:buClr>
              <a:buFont typeface="Wingdings" panose="05000000000000000000" pitchFamily="2" charset="2"/>
              <a:buChar char="n"/>
            </a:pPr>
            <a:r>
              <a:rPr lang="zh-CN" altLang="en-US" sz="1865" b="1" dirty="0" smtClean="0">
                <a:solidFill>
                  <a:schemeClr val="tx1">
                    <a:lumMod val="90000"/>
                    <a:lumOff val="10000"/>
                  </a:schemeClr>
                </a:solidFill>
                <a:cs typeface="+mn-ea"/>
                <a:sym typeface="+mn-lt"/>
              </a:rPr>
              <a:t>添加标题</a:t>
            </a:r>
          </a:p>
        </p:txBody>
      </p:sp>
      <p:sp>
        <p:nvSpPr>
          <p:cNvPr id="22" name="MH_Text_1"/>
          <p:cNvSpPr/>
          <p:nvPr>
            <p:custDataLst>
              <p:tags r:id="rId10"/>
            </p:custDataLst>
          </p:nvPr>
        </p:nvSpPr>
        <p:spPr>
          <a:xfrm>
            <a:off x="8633436" y="4742548"/>
            <a:ext cx="2958200" cy="74857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59985" tIns="0" rIns="159985" bIns="0" rtlCol="0" anchor="t">
            <a:noAutofit/>
          </a:bodyPr>
          <a:lstStyle/>
          <a:p>
            <a:r>
              <a:rPr lang="zh-CN" altLang="en-US" sz="1400" dirty="0" smtClean="0">
                <a:solidFill>
                  <a:schemeClr val="tx1">
                    <a:lumMod val="90000"/>
                    <a:lumOff val="10000"/>
                  </a:schemeClr>
                </a:solidFill>
                <a:cs typeface="+mn-ea"/>
                <a:sym typeface="+mn-lt"/>
              </a:rPr>
              <a:t>您</a:t>
            </a:r>
            <a:r>
              <a:rPr lang="zh-CN" altLang="en-US" sz="1400" dirty="0">
                <a:solidFill>
                  <a:schemeClr val="tx1">
                    <a:lumMod val="90000"/>
                    <a:lumOff val="10000"/>
                  </a:schemeClr>
                </a:solidFill>
                <a:cs typeface="+mn-ea"/>
                <a:sym typeface="+mn-lt"/>
              </a:rPr>
              <a:t>的内容打在这里，或者通过复制您的文本后，在此框中选择粘贴，并选择只保留文字</a:t>
            </a:r>
            <a:r>
              <a:rPr lang="zh-CN" altLang="en-US" sz="1400" dirty="0" smtClean="0">
                <a:solidFill>
                  <a:schemeClr val="tx1">
                    <a:lumMod val="90000"/>
                    <a:lumOff val="10000"/>
                  </a:schemeClr>
                </a:solidFill>
                <a:cs typeface="+mn-ea"/>
                <a:sym typeface="+mn-lt"/>
              </a:rPr>
              <a:t>。</a:t>
            </a:r>
          </a:p>
          <a:p>
            <a:endParaRPr lang="zh-CN" altLang="en-US" sz="1400" dirty="0" smtClean="0">
              <a:solidFill>
                <a:schemeClr val="tx1">
                  <a:lumMod val="90000"/>
                  <a:lumOff val="10000"/>
                </a:schemeClr>
              </a:solidFill>
              <a:cs typeface="+mn-ea"/>
              <a:sym typeface="+mn-lt"/>
            </a:endParaRPr>
          </a:p>
        </p:txBody>
      </p:sp>
      <p:sp>
        <p:nvSpPr>
          <p:cNvPr id="23" name="MH_Text_1"/>
          <p:cNvSpPr/>
          <p:nvPr>
            <p:custDataLst>
              <p:tags r:id="rId11"/>
            </p:custDataLst>
          </p:nvPr>
        </p:nvSpPr>
        <p:spPr>
          <a:xfrm>
            <a:off x="8707019" y="2456369"/>
            <a:ext cx="2496376" cy="38737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59985" tIns="0" rIns="159985" bIns="0" rtlCol="0" anchor="t">
            <a:noAutofit/>
          </a:bodyPr>
          <a:lstStyle/>
          <a:p>
            <a:pPr marL="285750" indent="-285750">
              <a:lnSpc>
                <a:spcPct val="120000"/>
              </a:lnSpc>
              <a:buClr>
                <a:schemeClr val="accent2"/>
              </a:buClr>
              <a:buFont typeface="Wingdings" panose="05000000000000000000" pitchFamily="2" charset="2"/>
              <a:buChar char="n"/>
            </a:pPr>
            <a:r>
              <a:rPr lang="zh-CN" altLang="en-US" sz="1865" b="1" dirty="0">
                <a:solidFill>
                  <a:schemeClr val="tx1">
                    <a:lumMod val="90000"/>
                    <a:lumOff val="10000"/>
                  </a:schemeClr>
                </a:solidFill>
                <a:cs typeface="+mn-ea"/>
                <a:sym typeface="+mn-lt"/>
              </a:rPr>
              <a:t>添加标题</a:t>
            </a:r>
          </a:p>
        </p:txBody>
      </p:sp>
      <p:sp>
        <p:nvSpPr>
          <p:cNvPr id="24" name="MH_Text_1"/>
          <p:cNvSpPr/>
          <p:nvPr>
            <p:custDataLst>
              <p:tags r:id="rId12"/>
            </p:custDataLst>
          </p:nvPr>
        </p:nvSpPr>
        <p:spPr>
          <a:xfrm>
            <a:off x="8707019" y="2794899"/>
            <a:ext cx="2958200" cy="74857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59985" tIns="0" rIns="159985" bIns="0" rtlCol="0" anchor="t">
            <a:noAutofit/>
          </a:bodyPr>
          <a:lstStyle/>
          <a:p>
            <a:r>
              <a:rPr lang="zh-CN" altLang="en-US" sz="1400" dirty="0" smtClean="0">
                <a:solidFill>
                  <a:schemeClr val="tx1">
                    <a:lumMod val="90000"/>
                    <a:lumOff val="10000"/>
                  </a:schemeClr>
                </a:solidFill>
                <a:cs typeface="+mn-ea"/>
                <a:sym typeface="+mn-lt"/>
              </a:rPr>
              <a:t>您</a:t>
            </a:r>
            <a:r>
              <a:rPr lang="zh-CN" altLang="en-US" sz="1400" dirty="0">
                <a:solidFill>
                  <a:schemeClr val="tx1">
                    <a:lumMod val="90000"/>
                    <a:lumOff val="10000"/>
                  </a:schemeClr>
                </a:solidFill>
                <a:cs typeface="+mn-ea"/>
                <a:sym typeface="+mn-lt"/>
              </a:rPr>
              <a:t>的内容打在这里，或者通过复制您的文本后，在此框中选择粘贴，并选择只保留文字</a:t>
            </a:r>
            <a:r>
              <a:rPr lang="zh-CN" altLang="en-US" sz="1400" dirty="0" smtClean="0">
                <a:solidFill>
                  <a:schemeClr val="tx1">
                    <a:lumMod val="90000"/>
                    <a:lumOff val="10000"/>
                  </a:schemeClr>
                </a:solidFill>
                <a:cs typeface="+mn-ea"/>
                <a:sym typeface="+mn-lt"/>
              </a:rPr>
              <a:t>。</a:t>
            </a:r>
          </a:p>
          <a:p>
            <a:endParaRPr lang="zh-CN" altLang="en-US" sz="1400" dirty="0" smtClean="0">
              <a:solidFill>
                <a:schemeClr val="tx1">
                  <a:lumMod val="90000"/>
                  <a:lumOff val="10000"/>
                </a:schemeClr>
              </a:solidFill>
              <a:cs typeface="+mn-ea"/>
              <a:sym typeface="+mn-lt"/>
            </a:endParaRPr>
          </a:p>
        </p:txBody>
      </p:sp>
      <p:grpSp>
        <p:nvGrpSpPr>
          <p:cNvPr id="25" name="组合 24"/>
          <p:cNvGrpSpPr/>
          <p:nvPr/>
        </p:nvGrpSpPr>
        <p:grpSpPr>
          <a:xfrm>
            <a:off x="8099211" y="1481739"/>
            <a:ext cx="864000" cy="864000"/>
            <a:chOff x="4229236" y="3968984"/>
            <a:chExt cx="792000" cy="792000"/>
          </a:xfrm>
        </p:grpSpPr>
        <p:sp>
          <p:nvSpPr>
            <p:cNvPr id="26" name="MH_Other_2"/>
            <p:cNvSpPr/>
            <p:nvPr>
              <p:custDataLst>
                <p:tags r:id="rId25"/>
              </p:custDataLst>
            </p:nvPr>
          </p:nvSpPr>
          <p:spPr>
            <a:xfrm>
              <a:off x="4229236" y="3968984"/>
              <a:ext cx="792000" cy="792000"/>
            </a:xfrm>
            <a:prstGeom prst="ellipse">
              <a:avLst/>
            </a:prstGeom>
            <a:gradFill flip="none" rotWithShape="1">
              <a:gsLst>
                <a:gs pos="100000">
                  <a:schemeClr val="bg1"/>
                </a:gs>
                <a:gs pos="0">
                  <a:srgbClr val="E0E0E0"/>
                </a:gs>
              </a:gsLst>
              <a:lin ang="8100000" scaled="0"/>
              <a:tileRect/>
            </a:gradFill>
            <a:ln w="34925">
              <a:gradFill>
                <a:gsLst>
                  <a:gs pos="100000">
                    <a:schemeClr val="bg1">
                      <a:lumMod val="85000"/>
                    </a:schemeClr>
                  </a:gs>
                  <a:gs pos="0">
                    <a:schemeClr val="bg1"/>
                  </a:gs>
                </a:gsLst>
                <a:lin ang="8100000" scaled="0"/>
              </a:gradFill>
            </a:ln>
            <a:effectLst>
              <a:outerShdw blurRad="203200" dist="1778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sz="2400">
                <a:solidFill>
                  <a:prstClr val="white"/>
                </a:solidFill>
              </a:endParaRPr>
            </a:p>
          </p:txBody>
        </p:sp>
        <p:sp>
          <p:nvSpPr>
            <p:cNvPr id="27" name="MH_Title_1"/>
            <p:cNvSpPr/>
            <p:nvPr>
              <p:custDataLst>
                <p:tags r:id="rId26"/>
              </p:custDataLst>
            </p:nvPr>
          </p:nvSpPr>
          <p:spPr>
            <a:xfrm>
              <a:off x="4355236" y="4094984"/>
              <a:ext cx="540000" cy="540000"/>
            </a:xfrm>
            <a:prstGeom prst="ellipse">
              <a:avLst/>
            </a:prstGeom>
            <a:solidFill>
              <a:srgbClr val="7BBF7C"/>
            </a:solidFill>
            <a:ln>
              <a:noFill/>
            </a:ln>
            <a:effectLst>
              <a:innerShdw blurRad="63500" dist="50800" dir="18900000">
                <a:prstClr val="black">
                  <a:alpha val="30000"/>
                </a:prstClr>
              </a:inn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a:r>
                <a:rPr lang="en-US" altLang="zh-CN" sz="2135" dirty="0" smtClean="0">
                  <a:latin typeface="Impact" panose="020B0806030902050204" pitchFamily="34" charset="0"/>
                </a:rPr>
                <a:t>02</a:t>
              </a:r>
              <a:endParaRPr lang="en-US" altLang="zh-CN" sz="2135" dirty="0">
                <a:latin typeface="Impact" panose="020B0806030902050204" pitchFamily="34" charset="0"/>
              </a:endParaRPr>
            </a:p>
          </p:txBody>
        </p:sp>
      </p:grpSp>
      <p:grpSp>
        <p:nvGrpSpPr>
          <p:cNvPr id="28" name="组合 27"/>
          <p:cNvGrpSpPr/>
          <p:nvPr/>
        </p:nvGrpSpPr>
        <p:grpSpPr>
          <a:xfrm>
            <a:off x="7444342" y="4598557"/>
            <a:ext cx="864000" cy="864000"/>
            <a:chOff x="4229236" y="3968984"/>
            <a:chExt cx="792000" cy="792000"/>
          </a:xfrm>
        </p:grpSpPr>
        <p:sp>
          <p:nvSpPr>
            <p:cNvPr id="29" name="MH_Other_2"/>
            <p:cNvSpPr/>
            <p:nvPr>
              <p:custDataLst>
                <p:tags r:id="rId23"/>
              </p:custDataLst>
            </p:nvPr>
          </p:nvSpPr>
          <p:spPr>
            <a:xfrm>
              <a:off x="4229236" y="3968984"/>
              <a:ext cx="792000" cy="792000"/>
            </a:xfrm>
            <a:prstGeom prst="ellipse">
              <a:avLst/>
            </a:prstGeom>
            <a:gradFill flip="none" rotWithShape="1">
              <a:gsLst>
                <a:gs pos="100000">
                  <a:schemeClr val="bg1"/>
                </a:gs>
                <a:gs pos="0">
                  <a:srgbClr val="E0E0E0"/>
                </a:gs>
              </a:gsLst>
              <a:lin ang="8100000" scaled="0"/>
              <a:tileRect/>
            </a:gradFill>
            <a:ln w="34925">
              <a:gradFill>
                <a:gsLst>
                  <a:gs pos="100000">
                    <a:schemeClr val="bg1">
                      <a:lumMod val="85000"/>
                    </a:schemeClr>
                  </a:gs>
                  <a:gs pos="0">
                    <a:schemeClr val="bg1"/>
                  </a:gs>
                </a:gsLst>
                <a:lin ang="8100000" scaled="0"/>
              </a:gradFill>
            </a:ln>
            <a:effectLst>
              <a:outerShdw blurRad="203200" dist="1778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sz="2400">
                <a:solidFill>
                  <a:prstClr val="white"/>
                </a:solidFill>
              </a:endParaRPr>
            </a:p>
          </p:txBody>
        </p:sp>
        <p:sp>
          <p:nvSpPr>
            <p:cNvPr id="30" name="MH_Title_1"/>
            <p:cNvSpPr/>
            <p:nvPr>
              <p:custDataLst>
                <p:tags r:id="rId24"/>
              </p:custDataLst>
            </p:nvPr>
          </p:nvSpPr>
          <p:spPr>
            <a:xfrm>
              <a:off x="4355236" y="4094984"/>
              <a:ext cx="540000" cy="540000"/>
            </a:xfrm>
            <a:prstGeom prst="ellipse">
              <a:avLst/>
            </a:prstGeom>
            <a:solidFill>
              <a:srgbClr val="CF0069"/>
            </a:solidFill>
            <a:ln>
              <a:noFill/>
            </a:ln>
            <a:effectLst>
              <a:innerShdw blurRad="63500" dist="50800" dir="18900000">
                <a:prstClr val="black">
                  <a:alpha val="30000"/>
                </a:prstClr>
              </a:inn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a:r>
                <a:rPr lang="en-US" altLang="zh-CN" sz="2135" dirty="0" smtClean="0">
                  <a:latin typeface="Impact" panose="020B0806030902050204" pitchFamily="34" charset="0"/>
                </a:rPr>
                <a:t>04</a:t>
              </a:r>
              <a:endParaRPr lang="en-US" altLang="zh-CN" sz="2135" dirty="0">
                <a:latin typeface="Impact" panose="020B0806030902050204" pitchFamily="34" charset="0"/>
              </a:endParaRPr>
            </a:p>
          </p:txBody>
        </p:sp>
      </p:grpSp>
      <p:grpSp>
        <p:nvGrpSpPr>
          <p:cNvPr id="31" name="组合 30"/>
          <p:cNvGrpSpPr/>
          <p:nvPr/>
        </p:nvGrpSpPr>
        <p:grpSpPr>
          <a:xfrm>
            <a:off x="3316674" y="1481739"/>
            <a:ext cx="864000" cy="864000"/>
            <a:chOff x="4229236" y="3968984"/>
            <a:chExt cx="792000" cy="792000"/>
          </a:xfrm>
        </p:grpSpPr>
        <p:sp>
          <p:nvSpPr>
            <p:cNvPr id="32" name="MH_Other_2"/>
            <p:cNvSpPr/>
            <p:nvPr>
              <p:custDataLst>
                <p:tags r:id="rId21"/>
              </p:custDataLst>
            </p:nvPr>
          </p:nvSpPr>
          <p:spPr>
            <a:xfrm>
              <a:off x="4229236" y="3968984"/>
              <a:ext cx="792000" cy="792000"/>
            </a:xfrm>
            <a:prstGeom prst="ellipse">
              <a:avLst/>
            </a:prstGeom>
            <a:gradFill flip="none" rotWithShape="1">
              <a:gsLst>
                <a:gs pos="100000">
                  <a:schemeClr val="bg1"/>
                </a:gs>
                <a:gs pos="0">
                  <a:srgbClr val="E0E0E0"/>
                </a:gs>
              </a:gsLst>
              <a:lin ang="8100000" scaled="0"/>
              <a:tileRect/>
            </a:gradFill>
            <a:ln w="34925">
              <a:gradFill>
                <a:gsLst>
                  <a:gs pos="100000">
                    <a:schemeClr val="bg1">
                      <a:lumMod val="85000"/>
                    </a:schemeClr>
                  </a:gs>
                  <a:gs pos="0">
                    <a:schemeClr val="bg1"/>
                  </a:gs>
                </a:gsLst>
                <a:lin ang="8100000" scaled="0"/>
              </a:gradFill>
            </a:ln>
            <a:effectLst>
              <a:outerShdw blurRad="203200" dist="1778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sz="2400">
                <a:solidFill>
                  <a:prstClr val="white"/>
                </a:solidFill>
              </a:endParaRPr>
            </a:p>
          </p:txBody>
        </p:sp>
        <p:sp>
          <p:nvSpPr>
            <p:cNvPr id="33" name="MH_Title_1"/>
            <p:cNvSpPr/>
            <p:nvPr>
              <p:custDataLst>
                <p:tags r:id="rId22"/>
              </p:custDataLst>
            </p:nvPr>
          </p:nvSpPr>
          <p:spPr>
            <a:xfrm>
              <a:off x="4355238" y="4094984"/>
              <a:ext cx="540000" cy="540000"/>
            </a:xfrm>
            <a:prstGeom prst="ellipse">
              <a:avLst/>
            </a:prstGeom>
            <a:solidFill>
              <a:srgbClr val="CF0069"/>
            </a:solidFill>
            <a:ln>
              <a:noFill/>
            </a:ln>
            <a:effectLst>
              <a:innerShdw blurRad="63500" dist="50800" dir="18900000">
                <a:prstClr val="black">
                  <a:alpha val="30000"/>
                </a:prstClr>
              </a:inn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a:r>
                <a:rPr lang="en-US" altLang="zh-CN" sz="2135" dirty="0" smtClean="0">
                  <a:latin typeface="Impact" panose="020B0806030902050204" pitchFamily="34" charset="0"/>
                </a:rPr>
                <a:t>01</a:t>
              </a:r>
              <a:endParaRPr lang="en-US" altLang="zh-CN" sz="2135" dirty="0">
                <a:latin typeface="Impact" panose="020B0806030902050204" pitchFamily="34" charset="0"/>
              </a:endParaRPr>
            </a:p>
          </p:txBody>
        </p:sp>
      </p:grpSp>
      <p:grpSp>
        <p:nvGrpSpPr>
          <p:cNvPr id="34" name="组合 33"/>
          <p:cNvGrpSpPr/>
          <p:nvPr/>
        </p:nvGrpSpPr>
        <p:grpSpPr>
          <a:xfrm>
            <a:off x="4004782" y="4598557"/>
            <a:ext cx="864000" cy="864000"/>
            <a:chOff x="4229236" y="3968984"/>
            <a:chExt cx="792000" cy="792000"/>
          </a:xfrm>
        </p:grpSpPr>
        <p:sp>
          <p:nvSpPr>
            <p:cNvPr id="35" name="MH_Other_2"/>
            <p:cNvSpPr/>
            <p:nvPr>
              <p:custDataLst>
                <p:tags r:id="rId19"/>
              </p:custDataLst>
            </p:nvPr>
          </p:nvSpPr>
          <p:spPr>
            <a:xfrm>
              <a:off x="4229236" y="3968984"/>
              <a:ext cx="792000" cy="792000"/>
            </a:xfrm>
            <a:prstGeom prst="ellipse">
              <a:avLst/>
            </a:prstGeom>
            <a:gradFill flip="none" rotWithShape="1">
              <a:gsLst>
                <a:gs pos="100000">
                  <a:schemeClr val="bg1"/>
                </a:gs>
                <a:gs pos="0">
                  <a:srgbClr val="E0E0E0"/>
                </a:gs>
              </a:gsLst>
              <a:lin ang="8100000" scaled="0"/>
              <a:tileRect/>
            </a:gradFill>
            <a:ln w="34925">
              <a:gradFill>
                <a:gsLst>
                  <a:gs pos="100000">
                    <a:schemeClr val="bg1">
                      <a:lumMod val="85000"/>
                    </a:schemeClr>
                  </a:gs>
                  <a:gs pos="0">
                    <a:schemeClr val="bg1"/>
                  </a:gs>
                </a:gsLst>
                <a:lin ang="8100000" scaled="0"/>
              </a:gradFill>
            </a:ln>
            <a:effectLst>
              <a:outerShdw blurRad="203200" dist="1778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sz="2400">
                <a:solidFill>
                  <a:prstClr val="white"/>
                </a:solidFill>
              </a:endParaRPr>
            </a:p>
          </p:txBody>
        </p:sp>
        <p:sp>
          <p:nvSpPr>
            <p:cNvPr id="36" name="MH_Title_1"/>
            <p:cNvSpPr/>
            <p:nvPr>
              <p:custDataLst>
                <p:tags r:id="rId20"/>
              </p:custDataLst>
            </p:nvPr>
          </p:nvSpPr>
          <p:spPr>
            <a:xfrm>
              <a:off x="4355236" y="4094984"/>
              <a:ext cx="540000" cy="540000"/>
            </a:xfrm>
            <a:prstGeom prst="ellipse">
              <a:avLst/>
            </a:prstGeom>
            <a:solidFill>
              <a:srgbClr val="7BBF7C"/>
            </a:solidFill>
            <a:ln>
              <a:noFill/>
            </a:ln>
            <a:effectLst>
              <a:innerShdw blurRad="63500" dist="50800" dir="18900000">
                <a:prstClr val="black">
                  <a:alpha val="30000"/>
                </a:prstClr>
              </a:inn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a:r>
                <a:rPr lang="en-US" altLang="zh-CN" sz="2135" dirty="0" smtClean="0">
                  <a:latin typeface="Impact" panose="020B0806030902050204" pitchFamily="34" charset="0"/>
                </a:rPr>
                <a:t>03</a:t>
              </a:r>
              <a:endParaRPr lang="en-US" altLang="zh-CN" sz="2135" dirty="0">
                <a:latin typeface="Impact" panose="020B0806030902050204" pitchFamily="34" charset="0"/>
              </a:endParaRPr>
            </a:p>
          </p:txBody>
        </p:sp>
      </p:grpSp>
      <p:grpSp>
        <p:nvGrpSpPr>
          <p:cNvPr id="37" name="组合 36"/>
          <p:cNvGrpSpPr/>
          <p:nvPr/>
        </p:nvGrpSpPr>
        <p:grpSpPr>
          <a:xfrm>
            <a:off x="5033819" y="1753177"/>
            <a:ext cx="2224413" cy="3819725"/>
            <a:chOff x="3753648" y="1314883"/>
            <a:chExt cx="1668310" cy="2864794"/>
          </a:xfrm>
          <a:effectLst>
            <a:outerShdw blurRad="279400" dist="228600" dir="8100000" algn="tr" rotWithShape="0">
              <a:prstClr val="black">
                <a:alpha val="30000"/>
              </a:prstClr>
            </a:outerShdw>
          </a:effectLst>
        </p:grpSpPr>
        <p:sp>
          <p:nvSpPr>
            <p:cNvPr id="5" name="MH_Other_1"/>
            <p:cNvSpPr/>
            <p:nvPr>
              <p:custDataLst>
                <p:tags r:id="rId14"/>
              </p:custDataLst>
            </p:nvPr>
          </p:nvSpPr>
          <p:spPr>
            <a:xfrm>
              <a:off x="4204973" y="3372803"/>
              <a:ext cx="780082" cy="158544"/>
            </a:xfrm>
            <a:prstGeom prst="roundRect">
              <a:avLst>
                <a:gd name="adj" fmla="val 50000"/>
              </a:avLst>
            </a:prstGeom>
            <a:solidFill>
              <a:srgbClr val="CF0069"/>
            </a:solidFill>
            <a:ln w="34925">
              <a:gradFill>
                <a:gsLst>
                  <a:gs pos="100000">
                    <a:schemeClr val="bg1">
                      <a:lumMod val="85000"/>
                    </a:schemeClr>
                  </a:gs>
                  <a:gs pos="0">
                    <a:schemeClr val="bg1"/>
                  </a:gs>
                </a:gsLst>
                <a:lin ang="8100000" scaled="0"/>
              </a:gradFill>
            </a:ln>
            <a:effectLst>
              <a:outerShdw blurRad="203200" dist="1778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en-US" sz="2400">
                <a:solidFill>
                  <a:prstClr val="white"/>
                </a:solidFill>
              </a:endParaRPr>
            </a:p>
          </p:txBody>
        </p:sp>
        <p:sp>
          <p:nvSpPr>
            <p:cNvPr id="6" name="MH_Other_2"/>
            <p:cNvSpPr/>
            <p:nvPr>
              <p:custDataLst>
                <p:tags r:id="rId15"/>
              </p:custDataLst>
            </p:nvPr>
          </p:nvSpPr>
          <p:spPr>
            <a:xfrm>
              <a:off x="4272743" y="3608661"/>
              <a:ext cx="644542" cy="144000"/>
            </a:xfrm>
            <a:prstGeom prst="roundRect">
              <a:avLst>
                <a:gd name="adj" fmla="val 50000"/>
              </a:avLst>
            </a:prstGeom>
            <a:gradFill flip="none" rotWithShape="1">
              <a:gsLst>
                <a:gs pos="100000">
                  <a:schemeClr val="bg1"/>
                </a:gs>
                <a:gs pos="0">
                  <a:srgbClr val="E0E0E0"/>
                </a:gs>
              </a:gsLst>
              <a:lin ang="8100000" scaled="0"/>
              <a:tileRect/>
            </a:gradFill>
            <a:ln w="34925">
              <a:gradFill>
                <a:gsLst>
                  <a:gs pos="100000">
                    <a:schemeClr val="bg1">
                      <a:lumMod val="85000"/>
                    </a:schemeClr>
                  </a:gs>
                  <a:gs pos="0">
                    <a:schemeClr val="bg1"/>
                  </a:gs>
                </a:gsLst>
                <a:lin ang="8100000" scaled="0"/>
              </a:gradFill>
            </a:ln>
            <a:effectLst>
              <a:outerShdw blurRad="203200" dist="1778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en-US" sz="2400">
                <a:solidFill>
                  <a:prstClr val="white"/>
                </a:solidFill>
              </a:endParaRPr>
            </a:p>
          </p:txBody>
        </p:sp>
        <p:sp>
          <p:nvSpPr>
            <p:cNvPr id="7" name="MH_Other_3"/>
            <p:cNvSpPr/>
            <p:nvPr>
              <p:custDataLst>
                <p:tags r:id="rId16"/>
              </p:custDataLst>
            </p:nvPr>
          </p:nvSpPr>
          <p:spPr>
            <a:xfrm>
              <a:off x="4204973" y="3830032"/>
              <a:ext cx="780082" cy="158544"/>
            </a:xfrm>
            <a:prstGeom prst="roundRect">
              <a:avLst>
                <a:gd name="adj" fmla="val 50000"/>
              </a:avLst>
            </a:prstGeom>
            <a:solidFill>
              <a:srgbClr val="7BBF7C"/>
            </a:solidFill>
            <a:ln w="34925">
              <a:gradFill>
                <a:gsLst>
                  <a:gs pos="100000">
                    <a:schemeClr val="bg1">
                      <a:lumMod val="85000"/>
                    </a:schemeClr>
                  </a:gs>
                  <a:gs pos="0">
                    <a:schemeClr val="bg1"/>
                  </a:gs>
                </a:gsLst>
                <a:lin ang="8100000" scaled="0"/>
              </a:gradFill>
            </a:ln>
            <a:effectLst>
              <a:outerShdw blurRad="203200" dist="1778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en-US" sz="2400">
                <a:solidFill>
                  <a:prstClr val="white"/>
                </a:solidFill>
              </a:endParaRPr>
            </a:p>
          </p:txBody>
        </p:sp>
        <p:sp>
          <p:nvSpPr>
            <p:cNvPr id="8" name="MH_Other_4"/>
            <p:cNvSpPr/>
            <p:nvPr>
              <p:custDataLst>
                <p:tags r:id="rId17"/>
              </p:custDataLst>
            </p:nvPr>
          </p:nvSpPr>
          <p:spPr>
            <a:xfrm>
              <a:off x="4349167" y="4059354"/>
              <a:ext cx="491697" cy="120323"/>
            </a:xfrm>
            <a:prstGeom prst="roundRect">
              <a:avLst>
                <a:gd name="adj" fmla="val 50000"/>
              </a:avLst>
            </a:prstGeom>
            <a:gradFill flip="none" rotWithShape="1">
              <a:gsLst>
                <a:gs pos="100000">
                  <a:schemeClr val="bg1"/>
                </a:gs>
                <a:gs pos="0">
                  <a:srgbClr val="E0E0E0"/>
                </a:gs>
              </a:gsLst>
              <a:lin ang="8100000" scaled="0"/>
              <a:tileRect/>
            </a:gradFill>
            <a:ln w="34925">
              <a:gradFill>
                <a:gsLst>
                  <a:gs pos="100000">
                    <a:schemeClr val="bg1">
                      <a:lumMod val="85000"/>
                    </a:schemeClr>
                  </a:gs>
                  <a:gs pos="0">
                    <a:schemeClr val="bg1"/>
                  </a:gs>
                </a:gsLst>
                <a:lin ang="8100000" scaled="0"/>
              </a:gradFill>
            </a:ln>
            <a:effectLst>
              <a:outerShdw blurRad="203200" dist="1778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en-US" sz="2400">
                <a:solidFill>
                  <a:prstClr val="white"/>
                </a:solidFill>
              </a:endParaRPr>
            </a:p>
          </p:txBody>
        </p:sp>
        <p:sp>
          <p:nvSpPr>
            <p:cNvPr id="4" name="MH_Title_1"/>
            <p:cNvSpPr/>
            <p:nvPr>
              <p:custDataLst>
                <p:tags r:id="rId18"/>
              </p:custDataLst>
            </p:nvPr>
          </p:nvSpPr>
          <p:spPr>
            <a:xfrm>
              <a:off x="3753648" y="1314883"/>
              <a:ext cx="1668310" cy="1899692"/>
            </a:xfrm>
            <a:custGeom>
              <a:avLst/>
              <a:gdLst/>
              <a:ahLst/>
              <a:cxnLst/>
              <a:rect l="l" t="t" r="r" b="b"/>
              <a:pathLst>
                <a:path w="3240360" h="3757972">
                  <a:moveTo>
                    <a:pt x="1620180" y="0"/>
                  </a:moveTo>
                  <a:cubicBezTo>
                    <a:pt x="2514981" y="0"/>
                    <a:pt x="3240360" y="725379"/>
                    <a:pt x="3240360" y="1620180"/>
                  </a:cubicBezTo>
                  <a:cubicBezTo>
                    <a:pt x="3240360" y="2212023"/>
                    <a:pt x="2923020" y="2729746"/>
                    <a:pt x="2448272" y="3010903"/>
                  </a:cubicBezTo>
                  <a:lnTo>
                    <a:pt x="2448272" y="3511913"/>
                  </a:lnTo>
                  <a:cubicBezTo>
                    <a:pt x="2448272" y="3647808"/>
                    <a:pt x="2338108" y="3757972"/>
                    <a:pt x="2202213" y="3757972"/>
                  </a:cubicBezTo>
                  <a:lnTo>
                    <a:pt x="1038147" y="3757972"/>
                  </a:lnTo>
                  <a:cubicBezTo>
                    <a:pt x="902252" y="3757972"/>
                    <a:pt x="792088" y="3647808"/>
                    <a:pt x="792088" y="3511913"/>
                  </a:cubicBezTo>
                  <a:lnTo>
                    <a:pt x="792088" y="3010903"/>
                  </a:lnTo>
                  <a:cubicBezTo>
                    <a:pt x="317340" y="2729746"/>
                    <a:pt x="0" y="2212023"/>
                    <a:pt x="0" y="1620180"/>
                  </a:cubicBezTo>
                  <a:cubicBezTo>
                    <a:pt x="0" y="725379"/>
                    <a:pt x="725379" y="0"/>
                    <a:pt x="1620180" y="0"/>
                  </a:cubicBezTo>
                  <a:close/>
                </a:path>
              </a:pathLst>
            </a:custGeom>
            <a:gradFill flip="none" rotWithShape="1">
              <a:gsLst>
                <a:gs pos="100000">
                  <a:schemeClr val="bg1"/>
                </a:gs>
                <a:gs pos="0">
                  <a:srgbClr val="E0E0E0"/>
                </a:gs>
              </a:gsLst>
              <a:lin ang="8100000" scaled="0"/>
              <a:tileRect/>
            </a:gradFill>
            <a:ln w="34925">
              <a:gradFill>
                <a:gsLst>
                  <a:gs pos="100000">
                    <a:schemeClr val="bg1">
                      <a:lumMod val="85000"/>
                    </a:schemeClr>
                  </a:gs>
                  <a:gs pos="0">
                    <a:schemeClr val="bg1"/>
                  </a:gs>
                </a:gsLst>
                <a:lin ang="8100000" scaled="0"/>
              </a:gradFill>
            </a:ln>
            <a:effectLst>
              <a:outerShdw blurRad="203200" dist="1778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en-US" sz="2665" b="1" dirty="0">
                <a:solidFill>
                  <a:schemeClr val="accent1"/>
                </a:solidFill>
              </a:endParaRPr>
            </a:p>
          </p:txBody>
        </p:sp>
      </p:grpSp>
      <p:sp>
        <p:nvSpPr>
          <p:cNvPr id="44" name="MH_Other_9"/>
          <p:cNvSpPr/>
          <p:nvPr>
            <p:custDataLst>
              <p:tags r:id="rId13"/>
            </p:custDataLst>
          </p:nvPr>
        </p:nvSpPr>
        <p:spPr>
          <a:xfrm>
            <a:off x="5541226" y="2256123"/>
            <a:ext cx="1209600" cy="1211677"/>
          </a:xfrm>
          <a:prstGeom prst="ellipse">
            <a:avLst/>
          </a:prstGeom>
          <a:solidFill>
            <a:srgbClr val="CF0069"/>
          </a:solidFill>
          <a:ln>
            <a:noFill/>
          </a:ln>
          <a:effectLst>
            <a:innerShdw blurRad="101600" dist="101600" dir="18900000">
              <a:prstClr val="black">
                <a:alpha val="30000"/>
              </a:prstClr>
            </a:inn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eaLnBrk="1" fontAlgn="auto" hangingPunct="1">
              <a:spcBef>
                <a:spcPts val="0"/>
              </a:spcBef>
              <a:spcAft>
                <a:spcPts val="0"/>
              </a:spcAft>
              <a:defRPr/>
            </a:pPr>
            <a:r>
              <a:rPr lang="en-US" altLang="zh-CN" sz="7200" b="1" dirty="0" smtClean="0">
                <a:ea typeface="微软雅黑" panose="020B0503020204020204" pitchFamily="34" charset="-122"/>
              </a:rPr>
              <a:t>?</a:t>
            </a:r>
            <a:endParaRPr lang="zh-CN" altLang="en-US" sz="7200" b="1" dirty="0">
              <a:ea typeface="微软雅黑" panose="020B0503020204020204" pitchFamily="34" charset="-122"/>
            </a:endParaRPr>
          </a:p>
        </p:txBody>
      </p:sp>
    </p:spTree>
  </p:cSld>
  <p:clrMapOvr>
    <a:masterClrMapping/>
  </p:clrMapOvr>
  <p:transition spd="slow" advTm="7847">
    <p:pull/>
  </p:transition>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14:presetBounceEnd="50000">
                                      <p:stCondLst>
                                        <p:cond delay="0"/>
                                      </p:stCondLst>
                                      <p:childTnLst>
                                        <p:set>
                                          <p:cBhvr>
                                            <p:cTn id="6" dur="1" fill="hold">
                                              <p:stCondLst>
                                                <p:cond delay="0"/>
                                              </p:stCondLst>
                                            </p:cTn>
                                            <p:tgtEl>
                                              <p:spTgt spid="37"/>
                                            </p:tgtEl>
                                            <p:attrNameLst>
                                              <p:attrName>style.visibility</p:attrName>
                                            </p:attrNameLst>
                                          </p:cBhvr>
                                          <p:to>
                                            <p:strVal val="visible"/>
                                          </p:to>
                                        </p:set>
                                        <p:anim calcmode="lin" valueType="num" p14:bounceEnd="50000">
                                          <p:cBhvr additive="base">
                                            <p:cTn id="7" dur="1000" fill="hold"/>
                                            <p:tgtEl>
                                              <p:spTgt spid="37"/>
                                            </p:tgtEl>
                                            <p:attrNameLst>
                                              <p:attrName>ppt_x</p:attrName>
                                            </p:attrNameLst>
                                          </p:cBhvr>
                                          <p:tavLst>
                                            <p:tav tm="0">
                                              <p:val>
                                                <p:strVal val="#ppt_x"/>
                                              </p:val>
                                            </p:tav>
                                            <p:tav tm="100000">
                                              <p:val>
                                                <p:strVal val="#ppt_x"/>
                                              </p:val>
                                            </p:tav>
                                          </p:tavLst>
                                        </p:anim>
                                        <p:anim calcmode="lin" valueType="num" p14:bounceEnd="50000">
                                          <p:cBhvr additive="base">
                                            <p:cTn id="8" dur="1000" fill="hold"/>
                                            <p:tgtEl>
                                              <p:spTgt spid="37"/>
                                            </p:tgtEl>
                                            <p:attrNameLst>
                                              <p:attrName>ppt_y</p:attrName>
                                            </p:attrNameLst>
                                          </p:cBhvr>
                                          <p:tavLst>
                                            <p:tav tm="0">
                                              <p:val>
                                                <p:strVal val="1+#ppt_h/2"/>
                                              </p:val>
                                            </p:tav>
                                            <p:tav tm="100000">
                                              <p:val>
                                                <p:strVal val="#ppt_y"/>
                                              </p:val>
                                            </p:tav>
                                          </p:tavLst>
                                        </p:anim>
                                      </p:childTnLst>
                                    </p:cTn>
                                  </p:par>
                                </p:childTnLst>
                              </p:cTn>
                            </p:par>
                            <p:par>
                              <p:cTn id="9" fill="hold">
                                <p:stCondLst>
                                  <p:cond delay="1000"/>
                                </p:stCondLst>
                                <p:childTnLst>
                                  <p:par>
                                    <p:cTn id="10" presetID="45" presetClass="entr" presetSubtype="0" fill="hold" grpId="0" nodeType="afterEffect">
                                      <p:stCondLst>
                                        <p:cond delay="0"/>
                                      </p:stCondLst>
                                      <p:childTnLst>
                                        <p:set>
                                          <p:cBhvr>
                                            <p:cTn id="11" dur="1" fill="hold">
                                              <p:stCondLst>
                                                <p:cond delay="0"/>
                                              </p:stCondLst>
                                            </p:cTn>
                                            <p:tgtEl>
                                              <p:spTgt spid="44"/>
                                            </p:tgtEl>
                                            <p:attrNameLst>
                                              <p:attrName>style.visibility</p:attrName>
                                            </p:attrNameLst>
                                          </p:cBhvr>
                                          <p:to>
                                            <p:strVal val="visible"/>
                                          </p:to>
                                        </p:set>
                                        <p:animEffect transition="in" filter="fade">
                                          <p:cBhvr>
                                            <p:cTn id="12" dur="1000"/>
                                            <p:tgtEl>
                                              <p:spTgt spid="44"/>
                                            </p:tgtEl>
                                          </p:cBhvr>
                                        </p:animEffect>
                                        <p:anim calcmode="lin" valueType="num">
                                          <p:cBhvr>
                                            <p:cTn id="13" dur="1000" fill="hold"/>
                                            <p:tgtEl>
                                              <p:spTgt spid="44"/>
                                            </p:tgtEl>
                                            <p:attrNameLst>
                                              <p:attrName>ppt_w</p:attrName>
                                            </p:attrNameLst>
                                          </p:cBhvr>
                                          <p:tavLst>
                                            <p:tav tm="0" fmla="#ppt_w*sin(2.5*pi*$)">
                                              <p:val>
                                                <p:fltVal val="0"/>
                                              </p:val>
                                            </p:tav>
                                            <p:tav tm="100000">
                                              <p:val>
                                                <p:fltVal val="1"/>
                                              </p:val>
                                            </p:tav>
                                          </p:tavLst>
                                        </p:anim>
                                        <p:anim calcmode="lin" valueType="num">
                                          <p:cBhvr>
                                            <p:cTn id="14" dur="1000" fill="hold"/>
                                            <p:tgtEl>
                                              <p:spTgt spid="44"/>
                                            </p:tgtEl>
                                            <p:attrNameLst>
                                              <p:attrName>ppt_h</p:attrName>
                                            </p:attrNameLst>
                                          </p:cBhvr>
                                          <p:tavLst>
                                            <p:tav tm="0">
                                              <p:val>
                                                <p:strVal val="#ppt_h"/>
                                              </p:val>
                                            </p:tav>
                                            <p:tav tm="100000">
                                              <p:val>
                                                <p:strVal val="#ppt_h"/>
                                              </p:val>
                                            </p:tav>
                                          </p:tavLst>
                                        </p:anim>
                                      </p:childTnLst>
                                    </p:cTn>
                                  </p:par>
                                  <p:par>
                                    <p:cTn id="15" presetID="22" presetClass="entr" presetSubtype="2" fill="hold" nodeType="with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wipe(right)">
                                          <p:cBhvr>
                                            <p:cTn id="17" dur="500"/>
                                            <p:tgtEl>
                                              <p:spTgt spid="10"/>
                                            </p:tgtEl>
                                          </p:cBhvr>
                                        </p:animEffect>
                                      </p:childTnLst>
                                    </p:cTn>
                                  </p:par>
                                  <p:par>
                                    <p:cTn id="18" presetID="22" presetClass="entr" presetSubtype="2" fill="hold" nodeType="withEffect">
                                      <p:stCondLst>
                                        <p:cond delay="0"/>
                                      </p:stCondLst>
                                      <p:childTnLst>
                                        <p:set>
                                          <p:cBhvr>
                                            <p:cTn id="19" dur="1" fill="hold">
                                              <p:stCondLst>
                                                <p:cond delay="0"/>
                                              </p:stCondLst>
                                            </p:cTn>
                                            <p:tgtEl>
                                              <p:spTgt spid="14"/>
                                            </p:tgtEl>
                                            <p:attrNameLst>
                                              <p:attrName>style.visibility</p:attrName>
                                            </p:attrNameLst>
                                          </p:cBhvr>
                                          <p:to>
                                            <p:strVal val="visible"/>
                                          </p:to>
                                        </p:set>
                                        <p:animEffect transition="in" filter="wipe(right)">
                                          <p:cBhvr>
                                            <p:cTn id="20" dur="500"/>
                                            <p:tgtEl>
                                              <p:spTgt spid="14"/>
                                            </p:tgtEl>
                                          </p:cBhvr>
                                        </p:animEffect>
                                      </p:childTnLst>
                                    </p:cTn>
                                  </p:par>
                                  <p:par>
                                    <p:cTn id="21" presetID="22" presetClass="entr" presetSubtype="8" fill="hold" nodeType="withEffect">
                                      <p:stCondLst>
                                        <p:cond delay="0"/>
                                      </p:stCondLst>
                                      <p:childTnLst>
                                        <p:set>
                                          <p:cBhvr>
                                            <p:cTn id="22" dur="1" fill="hold">
                                              <p:stCondLst>
                                                <p:cond delay="0"/>
                                              </p:stCondLst>
                                            </p:cTn>
                                            <p:tgtEl>
                                              <p:spTgt spid="16"/>
                                            </p:tgtEl>
                                            <p:attrNameLst>
                                              <p:attrName>style.visibility</p:attrName>
                                            </p:attrNameLst>
                                          </p:cBhvr>
                                          <p:to>
                                            <p:strVal val="visible"/>
                                          </p:to>
                                        </p:set>
                                        <p:animEffect transition="in" filter="wipe(left)">
                                          <p:cBhvr>
                                            <p:cTn id="23" dur="500"/>
                                            <p:tgtEl>
                                              <p:spTgt spid="16"/>
                                            </p:tgtEl>
                                          </p:cBhvr>
                                        </p:animEffect>
                                      </p:childTnLst>
                                    </p:cTn>
                                  </p:par>
                                  <p:par>
                                    <p:cTn id="24" presetID="22" presetClass="entr" presetSubtype="8" fill="hold" nodeType="withEffect">
                                      <p:stCondLst>
                                        <p:cond delay="0"/>
                                      </p:stCondLst>
                                      <p:childTnLst>
                                        <p:set>
                                          <p:cBhvr>
                                            <p:cTn id="25" dur="1" fill="hold">
                                              <p:stCondLst>
                                                <p:cond delay="0"/>
                                              </p:stCondLst>
                                            </p:cTn>
                                            <p:tgtEl>
                                              <p:spTgt spid="12"/>
                                            </p:tgtEl>
                                            <p:attrNameLst>
                                              <p:attrName>style.visibility</p:attrName>
                                            </p:attrNameLst>
                                          </p:cBhvr>
                                          <p:to>
                                            <p:strVal val="visible"/>
                                          </p:to>
                                        </p:set>
                                        <p:animEffect transition="in" filter="wipe(left)">
                                          <p:cBhvr>
                                            <p:cTn id="26" dur="500"/>
                                            <p:tgtEl>
                                              <p:spTgt spid="12"/>
                                            </p:tgtEl>
                                          </p:cBhvr>
                                        </p:animEffect>
                                      </p:childTnLst>
                                    </p:cTn>
                                  </p:par>
                                  <p:par>
                                    <p:cTn id="27" presetID="53" presetClass="entr" presetSubtype="16" fill="hold" nodeType="withEffect">
                                      <p:stCondLst>
                                        <p:cond delay="500"/>
                                      </p:stCondLst>
                                      <p:childTnLst>
                                        <p:set>
                                          <p:cBhvr>
                                            <p:cTn id="28" dur="1" fill="hold">
                                              <p:stCondLst>
                                                <p:cond delay="0"/>
                                              </p:stCondLst>
                                            </p:cTn>
                                            <p:tgtEl>
                                              <p:spTgt spid="31"/>
                                            </p:tgtEl>
                                            <p:attrNameLst>
                                              <p:attrName>style.visibility</p:attrName>
                                            </p:attrNameLst>
                                          </p:cBhvr>
                                          <p:to>
                                            <p:strVal val="visible"/>
                                          </p:to>
                                        </p:set>
                                        <p:anim calcmode="lin" valueType="num">
                                          <p:cBhvr>
                                            <p:cTn id="29" dur="500" fill="hold"/>
                                            <p:tgtEl>
                                              <p:spTgt spid="31"/>
                                            </p:tgtEl>
                                            <p:attrNameLst>
                                              <p:attrName>ppt_w</p:attrName>
                                            </p:attrNameLst>
                                          </p:cBhvr>
                                          <p:tavLst>
                                            <p:tav tm="0">
                                              <p:val>
                                                <p:fltVal val="0"/>
                                              </p:val>
                                            </p:tav>
                                            <p:tav tm="100000">
                                              <p:val>
                                                <p:strVal val="#ppt_w"/>
                                              </p:val>
                                            </p:tav>
                                          </p:tavLst>
                                        </p:anim>
                                        <p:anim calcmode="lin" valueType="num">
                                          <p:cBhvr>
                                            <p:cTn id="30" dur="500" fill="hold"/>
                                            <p:tgtEl>
                                              <p:spTgt spid="31"/>
                                            </p:tgtEl>
                                            <p:attrNameLst>
                                              <p:attrName>ppt_h</p:attrName>
                                            </p:attrNameLst>
                                          </p:cBhvr>
                                          <p:tavLst>
                                            <p:tav tm="0">
                                              <p:val>
                                                <p:fltVal val="0"/>
                                              </p:val>
                                            </p:tav>
                                            <p:tav tm="100000">
                                              <p:val>
                                                <p:strVal val="#ppt_h"/>
                                              </p:val>
                                            </p:tav>
                                          </p:tavLst>
                                        </p:anim>
                                        <p:animEffect transition="in" filter="fade">
                                          <p:cBhvr>
                                            <p:cTn id="31" dur="500"/>
                                            <p:tgtEl>
                                              <p:spTgt spid="31"/>
                                            </p:tgtEl>
                                          </p:cBhvr>
                                        </p:animEffect>
                                      </p:childTnLst>
                                    </p:cTn>
                                  </p:par>
                                  <p:par>
                                    <p:cTn id="32" presetID="53" presetClass="entr" presetSubtype="16" fill="hold" nodeType="withEffect">
                                      <p:stCondLst>
                                        <p:cond delay="500"/>
                                      </p:stCondLst>
                                      <p:childTnLst>
                                        <p:set>
                                          <p:cBhvr>
                                            <p:cTn id="33" dur="1" fill="hold">
                                              <p:stCondLst>
                                                <p:cond delay="0"/>
                                              </p:stCondLst>
                                            </p:cTn>
                                            <p:tgtEl>
                                              <p:spTgt spid="25"/>
                                            </p:tgtEl>
                                            <p:attrNameLst>
                                              <p:attrName>style.visibility</p:attrName>
                                            </p:attrNameLst>
                                          </p:cBhvr>
                                          <p:to>
                                            <p:strVal val="visible"/>
                                          </p:to>
                                        </p:set>
                                        <p:anim calcmode="lin" valueType="num">
                                          <p:cBhvr>
                                            <p:cTn id="34" dur="500" fill="hold"/>
                                            <p:tgtEl>
                                              <p:spTgt spid="25"/>
                                            </p:tgtEl>
                                            <p:attrNameLst>
                                              <p:attrName>ppt_w</p:attrName>
                                            </p:attrNameLst>
                                          </p:cBhvr>
                                          <p:tavLst>
                                            <p:tav tm="0">
                                              <p:val>
                                                <p:fltVal val="0"/>
                                              </p:val>
                                            </p:tav>
                                            <p:tav tm="100000">
                                              <p:val>
                                                <p:strVal val="#ppt_w"/>
                                              </p:val>
                                            </p:tav>
                                          </p:tavLst>
                                        </p:anim>
                                        <p:anim calcmode="lin" valueType="num">
                                          <p:cBhvr>
                                            <p:cTn id="35" dur="500" fill="hold"/>
                                            <p:tgtEl>
                                              <p:spTgt spid="25"/>
                                            </p:tgtEl>
                                            <p:attrNameLst>
                                              <p:attrName>ppt_h</p:attrName>
                                            </p:attrNameLst>
                                          </p:cBhvr>
                                          <p:tavLst>
                                            <p:tav tm="0">
                                              <p:val>
                                                <p:fltVal val="0"/>
                                              </p:val>
                                            </p:tav>
                                            <p:tav tm="100000">
                                              <p:val>
                                                <p:strVal val="#ppt_h"/>
                                              </p:val>
                                            </p:tav>
                                          </p:tavLst>
                                        </p:anim>
                                        <p:animEffect transition="in" filter="fade">
                                          <p:cBhvr>
                                            <p:cTn id="36" dur="500"/>
                                            <p:tgtEl>
                                              <p:spTgt spid="25"/>
                                            </p:tgtEl>
                                          </p:cBhvr>
                                        </p:animEffect>
                                      </p:childTnLst>
                                    </p:cTn>
                                  </p:par>
                                  <p:par>
                                    <p:cTn id="37" presetID="53" presetClass="entr" presetSubtype="16" fill="hold" nodeType="withEffect">
                                      <p:stCondLst>
                                        <p:cond delay="500"/>
                                      </p:stCondLst>
                                      <p:childTnLst>
                                        <p:set>
                                          <p:cBhvr>
                                            <p:cTn id="38" dur="1" fill="hold">
                                              <p:stCondLst>
                                                <p:cond delay="0"/>
                                              </p:stCondLst>
                                            </p:cTn>
                                            <p:tgtEl>
                                              <p:spTgt spid="34"/>
                                            </p:tgtEl>
                                            <p:attrNameLst>
                                              <p:attrName>style.visibility</p:attrName>
                                            </p:attrNameLst>
                                          </p:cBhvr>
                                          <p:to>
                                            <p:strVal val="visible"/>
                                          </p:to>
                                        </p:set>
                                        <p:anim calcmode="lin" valueType="num">
                                          <p:cBhvr>
                                            <p:cTn id="39" dur="500" fill="hold"/>
                                            <p:tgtEl>
                                              <p:spTgt spid="34"/>
                                            </p:tgtEl>
                                            <p:attrNameLst>
                                              <p:attrName>ppt_w</p:attrName>
                                            </p:attrNameLst>
                                          </p:cBhvr>
                                          <p:tavLst>
                                            <p:tav tm="0">
                                              <p:val>
                                                <p:fltVal val="0"/>
                                              </p:val>
                                            </p:tav>
                                            <p:tav tm="100000">
                                              <p:val>
                                                <p:strVal val="#ppt_w"/>
                                              </p:val>
                                            </p:tav>
                                          </p:tavLst>
                                        </p:anim>
                                        <p:anim calcmode="lin" valueType="num">
                                          <p:cBhvr>
                                            <p:cTn id="40" dur="500" fill="hold"/>
                                            <p:tgtEl>
                                              <p:spTgt spid="34"/>
                                            </p:tgtEl>
                                            <p:attrNameLst>
                                              <p:attrName>ppt_h</p:attrName>
                                            </p:attrNameLst>
                                          </p:cBhvr>
                                          <p:tavLst>
                                            <p:tav tm="0">
                                              <p:val>
                                                <p:fltVal val="0"/>
                                              </p:val>
                                            </p:tav>
                                            <p:tav tm="100000">
                                              <p:val>
                                                <p:strVal val="#ppt_h"/>
                                              </p:val>
                                            </p:tav>
                                          </p:tavLst>
                                        </p:anim>
                                        <p:animEffect transition="in" filter="fade">
                                          <p:cBhvr>
                                            <p:cTn id="41" dur="500"/>
                                            <p:tgtEl>
                                              <p:spTgt spid="34"/>
                                            </p:tgtEl>
                                          </p:cBhvr>
                                        </p:animEffect>
                                      </p:childTnLst>
                                    </p:cTn>
                                  </p:par>
                                  <p:par>
                                    <p:cTn id="42" presetID="53" presetClass="entr" presetSubtype="16" fill="hold" nodeType="withEffect">
                                      <p:stCondLst>
                                        <p:cond delay="500"/>
                                      </p:stCondLst>
                                      <p:childTnLst>
                                        <p:set>
                                          <p:cBhvr>
                                            <p:cTn id="43" dur="1" fill="hold">
                                              <p:stCondLst>
                                                <p:cond delay="0"/>
                                              </p:stCondLst>
                                            </p:cTn>
                                            <p:tgtEl>
                                              <p:spTgt spid="28"/>
                                            </p:tgtEl>
                                            <p:attrNameLst>
                                              <p:attrName>style.visibility</p:attrName>
                                            </p:attrNameLst>
                                          </p:cBhvr>
                                          <p:to>
                                            <p:strVal val="visible"/>
                                          </p:to>
                                        </p:set>
                                        <p:anim calcmode="lin" valueType="num">
                                          <p:cBhvr>
                                            <p:cTn id="44" dur="500" fill="hold"/>
                                            <p:tgtEl>
                                              <p:spTgt spid="28"/>
                                            </p:tgtEl>
                                            <p:attrNameLst>
                                              <p:attrName>ppt_w</p:attrName>
                                            </p:attrNameLst>
                                          </p:cBhvr>
                                          <p:tavLst>
                                            <p:tav tm="0">
                                              <p:val>
                                                <p:fltVal val="0"/>
                                              </p:val>
                                            </p:tav>
                                            <p:tav tm="100000">
                                              <p:val>
                                                <p:strVal val="#ppt_w"/>
                                              </p:val>
                                            </p:tav>
                                          </p:tavLst>
                                        </p:anim>
                                        <p:anim calcmode="lin" valueType="num">
                                          <p:cBhvr>
                                            <p:cTn id="45" dur="500" fill="hold"/>
                                            <p:tgtEl>
                                              <p:spTgt spid="28"/>
                                            </p:tgtEl>
                                            <p:attrNameLst>
                                              <p:attrName>ppt_h</p:attrName>
                                            </p:attrNameLst>
                                          </p:cBhvr>
                                          <p:tavLst>
                                            <p:tav tm="0">
                                              <p:val>
                                                <p:fltVal val="0"/>
                                              </p:val>
                                            </p:tav>
                                            <p:tav tm="100000">
                                              <p:val>
                                                <p:strVal val="#ppt_h"/>
                                              </p:val>
                                            </p:tav>
                                          </p:tavLst>
                                        </p:anim>
                                        <p:animEffect transition="in" filter="fade">
                                          <p:cBhvr>
                                            <p:cTn id="46" dur="500"/>
                                            <p:tgtEl>
                                              <p:spTgt spid="28"/>
                                            </p:tgtEl>
                                          </p:cBhvr>
                                        </p:animEffect>
                                      </p:childTnLst>
                                    </p:cTn>
                                  </p:par>
                                </p:childTnLst>
                              </p:cTn>
                            </p:par>
                            <p:par>
                              <p:cTn id="47" fill="hold">
                                <p:stCondLst>
                                  <p:cond delay="2000"/>
                                </p:stCondLst>
                                <p:childTnLst>
                                  <p:par>
                                    <p:cTn id="48" presetID="47" presetClass="entr" presetSubtype="0" fill="hold" grpId="0" nodeType="afterEffect">
                                      <p:stCondLst>
                                        <p:cond delay="0"/>
                                      </p:stCondLst>
                                      <p:childTnLst>
                                        <p:set>
                                          <p:cBhvr>
                                            <p:cTn id="49" dur="1" fill="hold">
                                              <p:stCondLst>
                                                <p:cond delay="0"/>
                                              </p:stCondLst>
                                            </p:cTn>
                                            <p:tgtEl>
                                              <p:spTgt spid="17"/>
                                            </p:tgtEl>
                                            <p:attrNameLst>
                                              <p:attrName>style.visibility</p:attrName>
                                            </p:attrNameLst>
                                          </p:cBhvr>
                                          <p:to>
                                            <p:strVal val="visible"/>
                                          </p:to>
                                        </p:set>
                                        <p:animEffect transition="in" filter="fade">
                                          <p:cBhvr>
                                            <p:cTn id="50" dur="1000"/>
                                            <p:tgtEl>
                                              <p:spTgt spid="17"/>
                                            </p:tgtEl>
                                          </p:cBhvr>
                                        </p:animEffect>
                                        <p:anim calcmode="lin" valueType="num">
                                          <p:cBhvr>
                                            <p:cTn id="51" dur="1000" fill="hold"/>
                                            <p:tgtEl>
                                              <p:spTgt spid="17"/>
                                            </p:tgtEl>
                                            <p:attrNameLst>
                                              <p:attrName>ppt_x</p:attrName>
                                            </p:attrNameLst>
                                          </p:cBhvr>
                                          <p:tavLst>
                                            <p:tav tm="0">
                                              <p:val>
                                                <p:strVal val="#ppt_x"/>
                                              </p:val>
                                            </p:tav>
                                            <p:tav tm="100000">
                                              <p:val>
                                                <p:strVal val="#ppt_x"/>
                                              </p:val>
                                            </p:tav>
                                          </p:tavLst>
                                        </p:anim>
                                        <p:anim calcmode="lin" valueType="num">
                                          <p:cBhvr>
                                            <p:cTn id="52" dur="1000" fill="hold"/>
                                            <p:tgtEl>
                                              <p:spTgt spid="17"/>
                                            </p:tgtEl>
                                            <p:attrNameLst>
                                              <p:attrName>ppt_y</p:attrName>
                                            </p:attrNameLst>
                                          </p:cBhvr>
                                          <p:tavLst>
                                            <p:tav tm="0">
                                              <p:val>
                                                <p:strVal val="#ppt_y-.1"/>
                                              </p:val>
                                            </p:tav>
                                            <p:tav tm="100000">
                                              <p:val>
                                                <p:strVal val="#ppt_y"/>
                                              </p:val>
                                            </p:tav>
                                          </p:tavLst>
                                        </p:anim>
                                      </p:childTnLst>
                                    </p:cTn>
                                  </p:par>
                                  <p:par>
                                    <p:cTn id="53" presetID="42" presetClass="entr" presetSubtype="0" fill="hold" grpId="0" nodeType="withEffect">
                                      <p:stCondLst>
                                        <p:cond delay="0"/>
                                      </p:stCondLst>
                                      <p:childTnLst>
                                        <p:set>
                                          <p:cBhvr>
                                            <p:cTn id="54" dur="1" fill="hold">
                                              <p:stCondLst>
                                                <p:cond delay="0"/>
                                              </p:stCondLst>
                                            </p:cTn>
                                            <p:tgtEl>
                                              <p:spTgt spid="18"/>
                                            </p:tgtEl>
                                            <p:attrNameLst>
                                              <p:attrName>style.visibility</p:attrName>
                                            </p:attrNameLst>
                                          </p:cBhvr>
                                          <p:to>
                                            <p:strVal val="visible"/>
                                          </p:to>
                                        </p:set>
                                        <p:animEffect transition="in" filter="fade">
                                          <p:cBhvr>
                                            <p:cTn id="55" dur="1000"/>
                                            <p:tgtEl>
                                              <p:spTgt spid="18"/>
                                            </p:tgtEl>
                                          </p:cBhvr>
                                        </p:animEffect>
                                        <p:anim calcmode="lin" valueType="num">
                                          <p:cBhvr>
                                            <p:cTn id="56" dur="1000" fill="hold"/>
                                            <p:tgtEl>
                                              <p:spTgt spid="18"/>
                                            </p:tgtEl>
                                            <p:attrNameLst>
                                              <p:attrName>ppt_x</p:attrName>
                                            </p:attrNameLst>
                                          </p:cBhvr>
                                          <p:tavLst>
                                            <p:tav tm="0">
                                              <p:val>
                                                <p:strVal val="#ppt_x"/>
                                              </p:val>
                                            </p:tav>
                                            <p:tav tm="100000">
                                              <p:val>
                                                <p:strVal val="#ppt_x"/>
                                              </p:val>
                                            </p:tav>
                                          </p:tavLst>
                                        </p:anim>
                                        <p:anim calcmode="lin" valueType="num">
                                          <p:cBhvr>
                                            <p:cTn id="57" dur="1000" fill="hold"/>
                                            <p:tgtEl>
                                              <p:spTgt spid="18"/>
                                            </p:tgtEl>
                                            <p:attrNameLst>
                                              <p:attrName>ppt_y</p:attrName>
                                            </p:attrNameLst>
                                          </p:cBhvr>
                                          <p:tavLst>
                                            <p:tav tm="0">
                                              <p:val>
                                                <p:strVal val="#ppt_y+.1"/>
                                              </p:val>
                                            </p:tav>
                                            <p:tav tm="100000">
                                              <p:val>
                                                <p:strVal val="#ppt_y"/>
                                              </p:val>
                                            </p:tav>
                                          </p:tavLst>
                                        </p:anim>
                                      </p:childTnLst>
                                    </p:cTn>
                                  </p:par>
                                </p:childTnLst>
                              </p:cTn>
                            </p:par>
                            <p:par>
                              <p:cTn id="58" fill="hold">
                                <p:stCondLst>
                                  <p:cond delay="3000"/>
                                </p:stCondLst>
                                <p:childTnLst>
                                  <p:par>
                                    <p:cTn id="59" presetID="47" presetClass="entr" presetSubtype="0" fill="hold" grpId="0" nodeType="afterEffect">
                                      <p:stCondLst>
                                        <p:cond delay="0"/>
                                      </p:stCondLst>
                                      <p:childTnLst>
                                        <p:set>
                                          <p:cBhvr>
                                            <p:cTn id="60" dur="1" fill="hold">
                                              <p:stCondLst>
                                                <p:cond delay="0"/>
                                              </p:stCondLst>
                                            </p:cTn>
                                            <p:tgtEl>
                                              <p:spTgt spid="23"/>
                                            </p:tgtEl>
                                            <p:attrNameLst>
                                              <p:attrName>style.visibility</p:attrName>
                                            </p:attrNameLst>
                                          </p:cBhvr>
                                          <p:to>
                                            <p:strVal val="visible"/>
                                          </p:to>
                                        </p:set>
                                        <p:animEffect transition="in" filter="fade">
                                          <p:cBhvr>
                                            <p:cTn id="61" dur="1000"/>
                                            <p:tgtEl>
                                              <p:spTgt spid="23"/>
                                            </p:tgtEl>
                                          </p:cBhvr>
                                        </p:animEffect>
                                        <p:anim calcmode="lin" valueType="num">
                                          <p:cBhvr>
                                            <p:cTn id="62" dur="1000" fill="hold"/>
                                            <p:tgtEl>
                                              <p:spTgt spid="23"/>
                                            </p:tgtEl>
                                            <p:attrNameLst>
                                              <p:attrName>ppt_x</p:attrName>
                                            </p:attrNameLst>
                                          </p:cBhvr>
                                          <p:tavLst>
                                            <p:tav tm="0">
                                              <p:val>
                                                <p:strVal val="#ppt_x"/>
                                              </p:val>
                                            </p:tav>
                                            <p:tav tm="100000">
                                              <p:val>
                                                <p:strVal val="#ppt_x"/>
                                              </p:val>
                                            </p:tav>
                                          </p:tavLst>
                                        </p:anim>
                                        <p:anim calcmode="lin" valueType="num">
                                          <p:cBhvr>
                                            <p:cTn id="63" dur="1000" fill="hold"/>
                                            <p:tgtEl>
                                              <p:spTgt spid="23"/>
                                            </p:tgtEl>
                                            <p:attrNameLst>
                                              <p:attrName>ppt_y</p:attrName>
                                            </p:attrNameLst>
                                          </p:cBhvr>
                                          <p:tavLst>
                                            <p:tav tm="0">
                                              <p:val>
                                                <p:strVal val="#ppt_y-.1"/>
                                              </p:val>
                                            </p:tav>
                                            <p:tav tm="100000">
                                              <p:val>
                                                <p:strVal val="#ppt_y"/>
                                              </p:val>
                                            </p:tav>
                                          </p:tavLst>
                                        </p:anim>
                                      </p:childTnLst>
                                    </p:cTn>
                                  </p:par>
                                  <p:par>
                                    <p:cTn id="64" presetID="42" presetClass="entr" presetSubtype="0" fill="hold" grpId="0" nodeType="withEffect">
                                      <p:stCondLst>
                                        <p:cond delay="0"/>
                                      </p:stCondLst>
                                      <p:childTnLst>
                                        <p:set>
                                          <p:cBhvr>
                                            <p:cTn id="65" dur="1" fill="hold">
                                              <p:stCondLst>
                                                <p:cond delay="0"/>
                                              </p:stCondLst>
                                            </p:cTn>
                                            <p:tgtEl>
                                              <p:spTgt spid="24"/>
                                            </p:tgtEl>
                                            <p:attrNameLst>
                                              <p:attrName>style.visibility</p:attrName>
                                            </p:attrNameLst>
                                          </p:cBhvr>
                                          <p:to>
                                            <p:strVal val="visible"/>
                                          </p:to>
                                        </p:set>
                                        <p:animEffect transition="in" filter="fade">
                                          <p:cBhvr>
                                            <p:cTn id="66" dur="1000"/>
                                            <p:tgtEl>
                                              <p:spTgt spid="24"/>
                                            </p:tgtEl>
                                          </p:cBhvr>
                                        </p:animEffect>
                                        <p:anim calcmode="lin" valueType="num">
                                          <p:cBhvr>
                                            <p:cTn id="67" dur="1000" fill="hold"/>
                                            <p:tgtEl>
                                              <p:spTgt spid="24"/>
                                            </p:tgtEl>
                                            <p:attrNameLst>
                                              <p:attrName>ppt_x</p:attrName>
                                            </p:attrNameLst>
                                          </p:cBhvr>
                                          <p:tavLst>
                                            <p:tav tm="0">
                                              <p:val>
                                                <p:strVal val="#ppt_x"/>
                                              </p:val>
                                            </p:tav>
                                            <p:tav tm="100000">
                                              <p:val>
                                                <p:strVal val="#ppt_x"/>
                                              </p:val>
                                            </p:tav>
                                          </p:tavLst>
                                        </p:anim>
                                        <p:anim calcmode="lin" valueType="num">
                                          <p:cBhvr>
                                            <p:cTn id="68" dur="1000" fill="hold"/>
                                            <p:tgtEl>
                                              <p:spTgt spid="24"/>
                                            </p:tgtEl>
                                            <p:attrNameLst>
                                              <p:attrName>ppt_y</p:attrName>
                                            </p:attrNameLst>
                                          </p:cBhvr>
                                          <p:tavLst>
                                            <p:tav tm="0">
                                              <p:val>
                                                <p:strVal val="#ppt_y+.1"/>
                                              </p:val>
                                            </p:tav>
                                            <p:tav tm="100000">
                                              <p:val>
                                                <p:strVal val="#ppt_y"/>
                                              </p:val>
                                            </p:tav>
                                          </p:tavLst>
                                        </p:anim>
                                      </p:childTnLst>
                                    </p:cTn>
                                  </p:par>
                                </p:childTnLst>
                              </p:cTn>
                            </p:par>
                            <p:par>
                              <p:cTn id="69" fill="hold">
                                <p:stCondLst>
                                  <p:cond delay="4000"/>
                                </p:stCondLst>
                                <p:childTnLst>
                                  <p:par>
                                    <p:cTn id="70" presetID="47" presetClass="entr" presetSubtype="0" fill="hold" grpId="0" nodeType="afterEffect">
                                      <p:stCondLst>
                                        <p:cond delay="0"/>
                                      </p:stCondLst>
                                      <p:childTnLst>
                                        <p:set>
                                          <p:cBhvr>
                                            <p:cTn id="71" dur="1" fill="hold">
                                              <p:stCondLst>
                                                <p:cond delay="0"/>
                                              </p:stCondLst>
                                            </p:cTn>
                                            <p:tgtEl>
                                              <p:spTgt spid="19"/>
                                            </p:tgtEl>
                                            <p:attrNameLst>
                                              <p:attrName>style.visibility</p:attrName>
                                            </p:attrNameLst>
                                          </p:cBhvr>
                                          <p:to>
                                            <p:strVal val="visible"/>
                                          </p:to>
                                        </p:set>
                                        <p:animEffect transition="in" filter="fade">
                                          <p:cBhvr>
                                            <p:cTn id="72" dur="1000"/>
                                            <p:tgtEl>
                                              <p:spTgt spid="19"/>
                                            </p:tgtEl>
                                          </p:cBhvr>
                                        </p:animEffect>
                                        <p:anim calcmode="lin" valueType="num">
                                          <p:cBhvr>
                                            <p:cTn id="73" dur="1000" fill="hold"/>
                                            <p:tgtEl>
                                              <p:spTgt spid="19"/>
                                            </p:tgtEl>
                                            <p:attrNameLst>
                                              <p:attrName>ppt_x</p:attrName>
                                            </p:attrNameLst>
                                          </p:cBhvr>
                                          <p:tavLst>
                                            <p:tav tm="0">
                                              <p:val>
                                                <p:strVal val="#ppt_x"/>
                                              </p:val>
                                            </p:tav>
                                            <p:tav tm="100000">
                                              <p:val>
                                                <p:strVal val="#ppt_x"/>
                                              </p:val>
                                            </p:tav>
                                          </p:tavLst>
                                        </p:anim>
                                        <p:anim calcmode="lin" valueType="num">
                                          <p:cBhvr>
                                            <p:cTn id="74" dur="1000" fill="hold"/>
                                            <p:tgtEl>
                                              <p:spTgt spid="19"/>
                                            </p:tgtEl>
                                            <p:attrNameLst>
                                              <p:attrName>ppt_y</p:attrName>
                                            </p:attrNameLst>
                                          </p:cBhvr>
                                          <p:tavLst>
                                            <p:tav tm="0">
                                              <p:val>
                                                <p:strVal val="#ppt_y-.1"/>
                                              </p:val>
                                            </p:tav>
                                            <p:tav tm="100000">
                                              <p:val>
                                                <p:strVal val="#ppt_y"/>
                                              </p:val>
                                            </p:tav>
                                          </p:tavLst>
                                        </p:anim>
                                      </p:childTnLst>
                                    </p:cTn>
                                  </p:par>
                                  <p:par>
                                    <p:cTn id="75" presetID="42" presetClass="entr" presetSubtype="0" fill="hold" grpId="0" nodeType="withEffect">
                                      <p:stCondLst>
                                        <p:cond delay="0"/>
                                      </p:stCondLst>
                                      <p:childTnLst>
                                        <p:set>
                                          <p:cBhvr>
                                            <p:cTn id="76" dur="1" fill="hold">
                                              <p:stCondLst>
                                                <p:cond delay="0"/>
                                              </p:stCondLst>
                                            </p:cTn>
                                            <p:tgtEl>
                                              <p:spTgt spid="20"/>
                                            </p:tgtEl>
                                            <p:attrNameLst>
                                              <p:attrName>style.visibility</p:attrName>
                                            </p:attrNameLst>
                                          </p:cBhvr>
                                          <p:to>
                                            <p:strVal val="visible"/>
                                          </p:to>
                                        </p:set>
                                        <p:animEffect transition="in" filter="fade">
                                          <p:cBhvr>
                                            <p:cTn id="77" dur="1000"/>
                                            <p:tgtEl>
                                              <p:spTgt spid="20"/>
                                            </p:tgtEl>
                                          </p:cBhvr>
                                        </p:animEffect>
                                        <p:anim calcmode="lin" valueType="num">
                                          <p:cBhvr>
                                            <p:cTn id="78" dur="1000" fill="hold"/>
                                            <p:tgtEl>
                                              <p:spTgt spid="20"/>
                                            </p:tgtEl>
                                            <p:attrNameLst>
                                              <p:attrName>ppt_x</p:attrName>
                                            </p:attrNameLst>
                                          </p:cBhvr>
                                          <p:tavLst>
                                            <p:tav tm="0">
                                              <p:val>
                                                <p:strVal val="#ppt_x"/>
                                              </p:val>
                                            </p:tav>
                                            <p:tav tm="100000">
                                              <p:val>
                                                <p:strVal val="#ppt_x"/>
                                              </p:val>
                                            </p:tav>
                                          </p:tavLst>
                                        </p:anim>
                                        <p:anim calcmode="lin" valueType="num">
                                          <p:cBhvr>
                                            <p:cTn id="79" dur="1000" fill="hold"/>
                                            <p:tgtEl>
                                              <p:spTgt spid="20"/>
                                            </p:tgtEl>
                                            <p:attrNameLst>
                                              <p:attrName>ppt_y</p:attrName>
                                            </p:attrNameLst>
                                          </p:cBhvr>
                                          <p:tavLst>
                                            <p:tav tm="0">
                                              <p:val>
                                                <p:strVal val="#ppt_y+.1"/>
                                              </p:val>
                                            </p:tav>
                                            <p:tav tm="100000">
                                              <p:val>
                                                <p:strVal val="#ppt_y"/>
                                              </p:val>
                                            </p:tav>
                                          </p:tavLst>
                                        </p:anim>
                                      </p:childTnLst>
                                    </p:cTn>
                                  </p:par>
                                </p:childTnLst>
                              </p:cTn>
                            </p:par>
                            <p:par>
                              <p:cTn id="80" fill="hold">
                                <p:stCondLst>
                                  <p:cond delay="5000"/>
                                </p:stCondLst>
                                <p:childTnLst>
                                  <p:par>
                                    <p:cTn id="81" presetID="47" presetClass="entr" presetSubtype="0" fill="hold" grpId="0" nodeType="afterEffect">
                                      <p:stCondLst>
                                        <p:cond delay="0"/>
                                      </p:stCondLst>
                                      <p:childTnLst>
                                        <p:set>
                                          <p:cBhvr>
                                            <p:cTn id="82" dur="1" fill="hold">
                                              <p:stCondLst>
                                                <p:cond delay="0"/>
                                              </p:stCondLst>
                                            </p:cTn>
                                            <p:tgtEl>
                                              <p:spTgt spid="21"/>
                                            </p:tgtEl>
                                            <p:attrNameLst>
                                              <p:attrName>style.visibility</p:attrName>
                                            </p:attrNameLst>
                                          </p:cBhvr>
                                          <p:to>
                                            <p:strVal val="visible"/>
                                          </p:to>
                                        </p:set>
                                        <p:animEffect transition="in" filter="fade">
                                          <p:cBhvr>
                                            <p:cTn id="83" dur="1000"/>
                                            <p:tgtEl>
                                              <p:spTgt spid="21"/>
                                            </p:tgtEl>
                                          </p:cBhvr>
                                        </p:animEffect>
                                        <p:anim calcmode="lin" valueType="num">
                                          <p:cBhvr>
                                            <p:cTn id="84" dur="1000" fill="hold"/>
                                            <p:tgtEl>
                                              <p:spTgt spid="21"/>
                                            </p:tgtEl>
                                            <p:attrNameLst>
                                              <p:attrName>ppt_x</p:attrName>
                                            </p:attrNameLst>
                                          </p:cBhvr>
                                          <p:tavLst>
                                            <p:tav tm="0">
                                              <p:val>
                                                <p:strVal val="#ppt_x"/>
                                              </p:val>
                                            </p:tav>
                                            <p:tav tm="100000">
                                              <p:val>
                                                <p:strVal val="#ppt_x"/>
                                              </p:val>
                                            </p:tav>
                                          </p:tavLst>
                                        </p:anim>
                                        <p:anim calcmode="lin" valueType="num">
                                          <p:cBhvr>
                                            <p:cTn id="85" dur="1000" fill="hold"/>
                                            <p:tgtEl>
                                              <p:spTgt spid="21"/>
                                            </p:tgtEl>
                                            <p:attrNameLst>
                                              <p:attrName>ppt_y</p:attrName>
                                            </p:attrNameLst>
                                          </p:cBhvr>
                                          <p:tavLst>
                                            <p:tav tm="0">
                                              <p:val>
                                                <p:strVal val="#ppt_y-.1"/>
                                              </p:val>
                                            </p:tav>
                                            <p:tav tm="100000">
                                              <p:val>
                                                <p:strVal val="#ppt_y"/>
                                              </p:val>
                                            </p:tav>
                                          </p:tavLst>
                                        </p:anim>
                                      </p:childTnLst>
                                    </p:cTn>
                                  </p:par>
                                  <p:par>
                                    <p:cTn id="86" presetID="42" presetClass="entr" presetSubtype="0" fill="hold" grpId="0" nodeType="withEffect">
                                      <p:stCondLst>
                                        <p:cond delay="0"/>
                                      </p:stCondLst>
                                      <p:childTnLst>
                                        <p:set>
                                          <p:cBhvr>
                                            <p:cTn id="87" dur="1" fill="hold">
                                              <p:stCondLst>
                                                <p:cond delay="0"/>
                                              </p:stCondLst>
                                            </p:cTn>
                                            <p:tgtEl>
                                              <p:spTgt spid="22"/>
                                            </p:tgtEl>
                                            <p:attrNameLst>
                                              <p:attrName>style.visibility</p:attrName>
                                            </p:attrNameLst>
                                          </p:cBhvr>
                                          <p:to>
                                            <p:strVal val="visible"/>
                                          </p:to>
                                        </p:set>
                                        <p:animEffect transition="in" filter="fade">
                                          <p:cBhvr>
                                            <p:cTn id="88" dur="1000"/>
                                            <p:tgtEl>
                                              <p:spTgt spid="22"/>
                                            </p:tgtEl>
                                          </p:cBhvr>
                                        </p:animEffect>
                                        <p:anim calcmode="lin" valueType="num">
                                          <p:cBhvr>
                                            <p:cTn id="89" dur="1000" fill="hold"/>
                                            <p:tgtEl>
                                              <p:spTgt spid="22"/>
                                            </p:tgtEl>
                                            <p:attrNameLst>
                                              <p:attrName>ppt_x</p:attrName>
                                            </p:attrNameLst>
                                          </p:cBhvr>
                                          <p:tavLst>
                                            <p:tav tm="0">
                                              <p:val>
                                                <p:strVal val="#ppt_x"/>
                                              </p:val>
                                            </p:tav>
                                            <p:tav tm="100000">
                                              <p:val>
                                                <p:strVal val="#ppt_x"/>
                                              </p:val>
                                            </p:tav>
                                          </p:tavLst>
                                        </p:anim>
                                        <p:anim calcmode="lin" valueType="num">
                                          <p:cBhvr>
                                            <p:cTn id="90" dur="1000" fill="hold"/>
                                            <p:tgtEl>
                                              <p:spTgt spid="2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bldLvl="0" animBg="1"/>
          <p:bldP spid="18" grpId="0" bldLvl="0" animBg="1"/>
          <p:bldP spid="19" grpId="0" bldLvl="0" animBg="1"/>
          <p:bldP spid="20" grpId="0" bldLvl="0" animBg="1"/>
          <p:bldP spid="21" grpId="0" bldLvl="0" animBg="1"/>
          <p:bldP spid="22" grpId="0" bldLvl="0" animBg="1"/>
          <p:bldP spid="23" grpId="0" bldLvl="0" animBg="1"/>
          <p:bldP spid="24" grpId="0" bldLvl="0" animBg="1"/>
          <p:bldP spid="44" grpId="0" bldLvl="0" animBg="1"/>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37"/>
                                            </p:tgtEl>
                                            <p:attrNameLst>
                                              <p:attrName>style.visibility</p:attrName>
                                            </p:attrNameLst>
                                          </p:cBhvr>
                                          <p:to>
                                            <p:strVal val="visible"/>
                                          </p:to>
                                        </p:set>
                                        <p:anim calcmode="lin" valueType="num">
                                          <p:cBhvr additive="base">
                                            <p:cTn id="7" dur="1000" fill="hold"/>
                                            <p:tgtEl>
                                              <p:spTgt spid="37"/>
                                            </p:tgtEl>
                                            <p:attrNameLst>
                                              <p:attrName>ppt_x</p:attrName>
                                            </p:attrNameLst>
                                          </p:cBhvr>
                                          <p:tavLst>
                                            <p:tav tm="0">
                                              <p:val>
                                                <p:strVal val="#ppt_x"/>
                                              </p:val>
                                            </p:tav>
                                            <p:tav tm="100000">
                                              <p:val>
                                                <p:strVal val="#ppt_x"/>
                                              </p:val>
                                            </p:tav>
                                          </p:tavLst>
                                        </p:anim>
                                        <p:anim calcmode="lin" valueType="num">
                                          <p:cBhvr additive="base">
                                            <p:cTn id="8" dur="1000" fill="hold"/>
                                            <p:tgtEl>
                                              <p:spTgt spid="37"/>
                                            </p:tgtEl>
                                            <p:attrNameLst>
                                              <p:attrName>ppt_y</p:attrName>
                                            </p:attrNameLst>
                                          </p:cBhvr>
                                          <p:tavLst>
                                            <p:tav tm="0">
                                              <p:val>
                                                <p:strVal val="1+#ppt_h/2"/>
                                              </p:val>
                                            </p:tav>
                                            <p:tav tm="100000">
                                              <p:val>
                                                <p:strVal val="#ppt_y"/>
                                              </p:val>
                                            </p:tav>
                                          </p:tavLst>
                                        </p:anim>
                                      </p:childTnLst>
                                    </p:cTn>
                                  </p:par>
                                </p:childTnLst>
                              </p:cTn>
                            </p:par>
                            <p:par>
                              <p:cTn id="9" fill="hold">
                                <p:stCondLst>
                                  <p:cond delay="1000"/>
                                </p:stCondLst>
                                <p:childTnLst>
                                  <p:par>
                                    <p:cTn id="10" presetID="45" presetClass="entr" presetSubtype="0" fill="hold" grpId="0" nodeType="afterEffect">
                                      <p:stCondLst>
                                        <p:cond delay="0"/>
                                      </p:stCondLst>
                                      <p:childTnLst>
                                        <p:set>
                                          <p:cBhvr>
                                            <p:cTn id="11" dur="1" fill="hold">
                                              <p:stCondLst>
                                                <p:cond delay="0"/>
                                              </p:stCondLst>
                                            </p:cTn>
                                            <p:tgtEl>
                                              <p:spTgt spid="44"/>
                                            </p:tgtEl>
                                            <p:attrNameLst>
                                              <p:attrName>style.visibility</p:attrName>
                                            </p:attrNameLst>
                                          </p:cBhvr>
                                          <p:to>
                                            <p:strVal val="visible"/>
                                          </p:to>
                                        </p:set>
                                        <p:animEffect transition="in" filter="fade">
                                          <p:cBhvr>
                                            <p:cTn id="12" dur="1000"/>
                                            <p:tgtEl>
                                              <p:spTgt spid="44"/>
                                            </p:tgtEl>
                                          </p:cBhvr>
                                        </p:animEffect>
                                        <p:anim calcmode="lin" valueType="num">
                                          <p:cBhvr>
                                            <p:cTn id="13" dur="1000" fill="hold"/>
                                            <p:tgtEl>
                                              <p:spTgt spid="44"/>
                                            </p:tgtEl>
                                            <p:attrNameLst>
                                              <p:attrName>ppt_w</p:attrName>
                                            </p:attrNameLst>
                                          </p:cBhvr>
                                          <p:tavLst>
                                            <p:tav tm="0" fmla="#ppt_w*sin(2.5*pi*$)">
                                              <p:val>
                                                <p:fltVal val="0"/>
                                              </p:val>
                                            </p:tav>
                                            <p:tav tm="100000">
                                              <p:val>
                                                <p:fltVal val="1"/>
                                              </p:val>
                                            </p:tav>
                                          </p:tavLst>
                                        </p:anim>
                                        <p:anim calcmode="lin" valueType="num">
                                          <p:cBhvr>
                                            <p:cTn id="14" dur="1000" fill="hold"/>
                                            <p:tgtEl>
                                              <p:spTgt spid="44"/>
                                            </p:tgtEl>
                                            <p:attrNameLst>
                                              <p:attrName>ppt_h</p:attrName>
                                            </p:attrNameLst>
                                          </p:cBhvr>
                                          <p:tavLst>
                                            <p:tav tm="0">
                                              <p:val>
                                                <p:strVal val="#ppt_h"/>
                                              </p:val>
                                            </p:tav>
                                            <p:tav tm="100000">
                                              <p:val>
                                                <p:strVal val="#ppt_h"/>
                                              </p:val>
                                            </p:tav>
                                          </p:tavLst>
                                        </p:anim>
                                      </p:childTnLst>
                                    </p:cTn>
                                  </p:par>
                                  <p:par>
                                    <p:cTn id="15" presetID="22" presetClass="entr" presetSubtype="2" fill="hold" nodeType="with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wipe(right)">
                                          <p:cBhvr>
                                            <p:cTn id="17" dur="500"/>
                                            <p:tgtEl>
                                              <p:spTgt spid="10"/>
                                            </p:tgtEl>
                                          </p:cBhvr>
                                        </p:animEffect>
                                      </p:childTnLst>
                                    </p:cTn>
                                  </p:par>
                                  <p:par>
                                    <p:cTn id="18" presetID="22" presetClass="entr" presetSubtype="2" fill="hold" nodeType="withEffect">
                                      <p:stCondLst>
                                        <p:cond delay="0"/>
                                      </p:stCondLst>
                                      <p:childTnLst>
                                        <p:set>
                                          <p:cBhvr>
                                            <p:cTn id="19" dur="1" fill="hold">
                                              <p:stCondLst>
                                                <p:cond delay="0"/>
                                              </p:stCondLst>
                                            </p:cTn>
                                            <p:tgtEl>
                                              <p:spTgt spid="14"/>
                                            </p:tgtEl>
                                            <p:attrNameLst>
                                              <p:attrName>style.visibility</p:attrName>
                                            </p:attrNameLst>
                                          </p:cBhvr>
                                          <p:to>
                                            <p:strVal val="visible"/>
                                          </p:to>
                                        </p:set>
                                        <p:animEffect transition="in" filter="wipe(right)">
                                          <p:cBhvr>
                                            <p:cTn id="20" dur="500"/>
                                            <p:tgtEl>
                                              <p:spTgt spid="14"/>
                                            </p:tgtEl>
                                          </p:cBhvr>
                                        </p:animEffect>
                                      </p:childTnLst>
                                    </p:cTn>
                                  </p:par>
                                  <p:par>
                                    <p:cTn id="21" presetID="22" presetClass="entr" presetSubtype="8" fill="hold" nodeType="withEffect">
                                      <p:stCondLst>
                                        <p:cond delay="0"/>
                                      </p:stCondLst>
                                      <p:childTnLst>
                                        <p:set>
                                          <p:cBhvr>
                                            <p:cTn id="22" dur="1" fill="hold">
                                              <p:stCondLst>
                                                <p:cond delay="0"/>
                                              </p:stCondLst>
                                            </p:cTn>
                                            <p:tgtEl>
                                              <p:spTgt spid="16"/>
                                            </p:tgtEl>
                                            <p:attrNameLst>
                                              <p:attrName>style.visibility</p:attrName>
                                            </p:attrNameLst>
                                          </p:cBhvr>
                                          <p:to>
                                            <p:strVal val="visible"/>
                                          </p:to>
                                        </p:set>
                                        <p:animEffect transition="in" filter="wipe(left)">
                                          <p:cBhvr>
                                            <p:cTn id="23" dur="500"/>
                                            <p:tgtEl>
                                              <p:spTgt spid="16"/>
                                            </p:tgtEl>
                                          </p:cBhvr>
                                        </p:animEffect>
                                      </p:childTnLst>
                                    </p:cTn>
                                  </p:par>
                                  <p:par>
                                    <p:cTn id="24" presetID="22" presetClass="entr" presetSubtype="8" fill="hold" nodeType="withEffect">
                                      <p:stCondLst>
                                        <p:cond delay="0"/>
                                      </p:stCondLst>
                                      <p:childTnLst>
                                        <p:set>
                                          <p:cBhvr>
                                            <p:cTn id="25" dur="1" fill="hold">
                                              <p:stCondLst>
                                                <p:cond delay="0"/>
                                              </p:stCondLst>
                                            </p:cTn>
                                            <p:tgtEl>
                                              <p:spTgt spid="12"/>
                                            </p:tgtEl>
                                            <p:attrNameLst>
                                              <p:attrName>style.visibility</p:attrName>
                                            </p:attrNameLst>
                                          </p:cBhvr>
                                          <p:to>
                                            <p:strVal val="visible"/>
                                          </p:to>
                                        </p:set>
                                        <p:animEffect transition="in" filter="wipe(left)">
                                          <p:cBhvr>
                                            <p:cTn id="26" dur="500"/>
                                            <p:tgtEl>
                                              <p:spTgt spid="12"/>
                                            </p:tgtEl>
                                          </p:cBhvr>
                                        </p:animEffect>
                                      </p:childTnLst>
                                    </p:cTn>
                                  </p:par>
                                  <p:par>
                                    <p:cTn id="27" presetID="53" presetClass="entr" presetSubtype="16" fill="hold" nodeType="withEffect">
                                      <p:stCondLst>
                                        <p:cond delay="500"/>
                                      </p:stCondLst>
                                      <p:childTnLst>
                                        <p:set>
                                          <p:cBhvr>
                                            <p:cTn id="28" dur="1" fill="hold">
                                              <p:stCondLst>
                                                <p:cond delay="0"/>
                                              </p:stCondLst>
                                            </p:cTn>
                                            <p:tgtEl>
                                              <p:spTgt spid="31"/>
                                            </p:tgtEl>
                                            <p:attrNameLst>
                                              <p:attrName>style.visibility</p:attrName>
                                            </p:attrNameLst>
                                          </p:cBhvr>
                                          <p:to>
                                            <p:strVal val="visible"/>
                                          </p:to>
                                        </p:set>
                                        <p:anim calcmode="lin" valueType="num">
                                          <p:cBhvr>
                                            <p:cTn id="29" dur="500" fill="hold"/>
                                            <p:tgtEl>
                                              <p:spTgt spid="31"/>
                                            </p:tgtEl>
                                            <p:attrNameLst>
                                              <p:attrName>ppt_w</p:attrName>
                                            </p:attrNameLst>
                                          </p:cBhvr>
                                          <p:tavLst>
                                            <p:tav tm="0">
                                              <p:val>
                                                <p:fltVal val="0"/>
                                              </p:val>
                                            </p:tav>
                                            <p:tav tm="100000">
                                              <p:val>
                                                <p:strVal val="#ppt_w"/>
                                              </p:val>
                                            </p:tav>
                                          </p:tavLst>
                                        </p:anim>
                                        <p:anim calcmode="lin" valueType="num">
                                          <p:cBhvr>
                                            <p:cTn id="30" dur="500" fill="hold"/>
                                            <p:tgtEl>
                                              <p:spTgt spid="31"/>
                                            </p:tgtEl>
                                            <p:attrNameLst>
                                              <p:attrName>ppt_h</p:attrName>
                                            </p:attrNameLst>
                                          </p:cBhvr>
                                          <p:tavLst>
                                            <p:tav tm="0">
                                              <p:val>
                                                <p:fltVal val="0"/>
                                              </p:val>
                                            </p:tav>
                                            <p:tav tm="100000">
                                              <p:val>
                                                <p:strVal val="#ppt_h"/>
                                              </p:val>
                                            </p:tav>
                                          </p:tavLst>
                                        </p:anim>
                                        <p:animEffect transition="in" filter="fade">
                                          <p:cBhvr>
                                            <p:cTn id="31" dur="500"/>
                                            <p:tgtEl>
                                              <p:spTgt spid="31"/>
                                            </p:tgtEl>
                                          </p:cBhvr>
                                        </p:animEffect>
                                      </p:childTnLst>
                                    </p:cTn>
                                  </p:par>
                                  <p:par>
                                    <p:cTn id="32" presetID="53" presetClass="entr" presetSubtype="16" fill="hold" nodeType="withEffect">
                                      <p:stCondLst>
                                        <p:cond delay="500"/>
                                      </p:stCondLst>
                                      <p:childTnLst>
                                        <p:set>
                                          <p:cBhvr>
                                            <p:cTn id="33" dur="1" fill="hold">
                                              <p:stCondLst>
                                                <p:cond delay="0"/>
                                              </p:stCondLst>
                                            </p:cTn>
                                            <p:tgtEl>
                                              <p:spTgt spid="25"/>
                                            </p:tgtEl>
                                            <p:attrNameLst>
                                              <p:attrName>style.visibility</p:attrName>
                                            </p:attrNameLst>
                                          </p:cBhvr>
                                          <p:to>
                                            <p:strVal val="visible"/>
                                          </p:to>
                                        </p:set>
                                        <p:anim calcmode="lin" valueType="num">
                                          <p:cBhvr>
                                            <p:cTn id="34" dur="500" fill="hold"/>
                                            <p:tgtEl>
                                              <p:spTgt spid="25"/>
                                            </p:tgtEl>
                                            <p:attrNameLst>
                                              <p:attrName>ppt_w</p:attrName>
                                            </p:attrNameLst>
                                          </p:cBhvr>
                                          <p:tavLst>
                                            <p:tav tm="0">
                                              <p:val>
                                                <p:fltVal val="0"/>
                                              </p:val>
                                            </p:tav>
                                            <p:tav tm="100000">
                                              <p:val>
                                                <p:strVal val="#ppt_w"/>
                                              </p:val>
                                            </p:tav>
                                          </p:tavLst>
                                        </p:anim>
                                        <p:anim calcmode="lin" valueType="num">
                                          <p:cBhvr>
                                            <p:cTn id="35" dur="500" fill="hold"/>
                                            <p:tgtEl>
                                              <p:spTgt spid="25"/>
                                            </p:tgtEl>
                                            <p:attrNameLst>
                                              <p:attrName>ppt_h</p:attrName>
                                            </p:attrNameLst>
                                          </p:cBhvr>
                                          <p:tavLst>
                                            <p:tav tm="0">
                                              <p:val>
                                                <p:fltVal val="0"/>
                                              </p:val>
                                            </p:tav>
                                            <p:tav tm="100000">
                                              <p:val>
                                                <p:strVal val="#ppt_h"/>
                                              </p:val>
                                            </p:tav>
                                          </p:tavLst>
                                        </p:anim>
                                        <p:animEffect transition="in" filter="fade">
                                          <p:cBhvr>
                                            <p:cTn id="36" dur="500"/>
                                            <p:tgtEl>
                                              <p:spTgt spid="25"/>
                                            </p:tgtEl>
                                          </p:cBhvr>
                                        </p:animEffect>
                                      </p:childTnLst>
                                    </p:cTn>
                                  </p:par>
                                  <p:par>
                                    <p:cTn id="37" presetID="53" presetClass="entr" presetSubtype="16" fill="hold" nodeType="withEffect">
                                      <p:stCondLst>
                                        <p:cond delay="500"/>
                                      </p:stCondLst>
                                      <p:childTnLst>
                                        <p:set>
                                          <p:cBhvr>
                                            <p:cTn id="38" dur="1" fill="hold">
                                              <p:stCondLst>
                                                <p:cond delay="0"/>
                                              </p:stCondLst>
                                            </p:cTn>
                                            <p:tgtEl>
                                              <p:spTgt spid="34"/>
                                            </p:tgtEl>
                                            <p:attrNameLst>
                                              <p:attrName>style.visibility</p:attrName>
                                            </p:attrNameLst>
                                          </p:cBhvr>
                                          <p:to>
                                            <p:strVal val="visible"/>
                                          </p:to>
                                        </p:set>
                                        <p:anim calcmode="lin" valueType="num">
                                          <p:cBhvr>
                                            <p:cTn id="39" dur="500" fill="hold"/>
                                            <p:tgtEl>
                                              <p:spTgt spid="34"/>
                                            </p:tgtEl>
                                            <p:attrNameLst>
                                              <p:attrName>ppt_w</p:attrName>
                                            </p:attrNameLst>
                                          </p:cBhvr>
                                          <p:tavLst>
                                            <p:tav tm="0">
                                              <p:val>
                                                <p:fltVal val="0"/>
                                              </p:val>
                                            </p:tav>
                                            <p:tav tm="100000">
                                              <p:val>
                                                <p:strVal val="#ppt_w"/>
                                              </p:val>
                                            </p:tav>
                                          </p:tavLst>
                                        </p:anim>
                                        <p:anim calcmode="lin" valueType="num">
                                          <p:cBhvr>
                                            <p:cTn id="40" dur="500" fill="hold"/>
                                            <p:tgtEl>
                                              <p:spTgt spid="34"/>
                                            </p:tgtEl>
                                            <p:attrNameLst>
                                              <p:attrName>ppt_h</p:attrName>
                                            </p:attrNameLst>
                                          </p:cBhvr>
                                          <p:tavLst>
                                            <p:tav tm="0">
                                              <p:val>
                                                <p:fltVal val="0"/>
                                              </p:val>
                                            </p:tav>
                                            <p:tav tm="100000">
                                              <p:val>
                                                <p:strVal val="#ppt_h"/>
                                              </p:val>
                                            </p:tav>
                                          </p:tavLst>
                                        </p:anim>
                                        <p:animEffect transition="in" filter="fade">
                                          <p:cBhvr>
                                            <p:cTn id="41" dur="500"/>
                                            <p:tgtEl>
                                              <p:spTgt spid="34"/>
                                            </p:tgtEl>
                                          </p:cBhvr>
                                        </p:animEffect>
                                      </p:childTnLst>
                                    </p:cTn>
                                  </p:par>
                                  <p:par>
                                    <p:cTn id="42" presetID="53" presetClass="entr" presetSubtype="16" fill="hold" nodeType="withEffect">
                                      <p:stCondLst>
                                        <p:cond delay="500"/>
                                      </p:stCondLst>
                                      <p:childTnLst>
                                        <p:set>
                                          <p:cBhvr>
                                            <p:cTn id="43" dur="1" fill="hold">
                                              <p:stCondLst>
                                                <p:cond delay="0"/>
                                              </p:stCondLst>
                                            </p:cTn>
                                            <p:tgtEl>
                                              <p:spTgt spid="28"/>
                                            </p:tgtEl>
                                            <p:attrNameLst>
                                              <p:attrName>style.visibility</p:attrName>
                                            </p:attrNameLst>
                                          </p:cBhvr>
                                          <p:to>
                                            <p:strVal val="visible"/>
                                          </p:to>
                                        </p:set>
                                        <p:anim calcmode="lin" valueType="num">
                                          <p:cBhvr>
                                            <p:cTn id="44" dur="500" fill="hold"/>
                                            <p:tgtEl>
                                              <p:spTgt spid="28"/>
                                            </p:tgtEl>
                                            <p:attrNameLst>
                                              <p:attrName>ppt_w</p:attrName>
                                            </p:attrNameLst>
                                          </p:cBhvr>
                                          <p:tavLst>
                                            <p:tav tm="0">
                                              <p:val>
                                                <p:fltVal val="0"/>
                                              </p:val>
                                            </p:tav>
                                            <p:tav tm="100000">
                                              <p:val>
                                                <p:strVal val="#ppt_w"/>
                                              </p:val>
                                            </p:tav>
                                          </p:tavLst>
                                        </p:anim>
                                        <p:anim calcmode="lin" valueType="num">
                                          <p:cBhvr>
                                            <p:cTn id="45" dur="500" fill="hold"/>
                                            <p:tgtEl>
                                              <p:spTgt spid="28"/>
                                            </p:tgtEl>
                                            <p:attrNameLst>
                                              <p:attrName>ppt_h</p:attrName>
                                            </p:attrNameLst>
                                          </p:cBhvr>
                                          <p:tavLst>
                                            <p:tav tm="0">
                                              <p:val>
                                                <p:fltVal val="0"/>
                                              </p:val>
                                            </p:tav>
                                            <p:tav tm="100000">
                                              <p:val>
                                                <p:strVal val="#ppt_h"/>
                                              </p:val>
                                            </p:tav>
                                          </p:tavLst>
                                        </p:anim>
                                        <p:animEffect transition="in" filter="fade">
                                          <p:cBhvr>
                                            <p:cTn id="46" dur="500"/>
                                            <p:tgtEl>
                                              <p:spTgt spid="28"/>
                                            </p:tgtEl>
                                          </p:cBhvr>
                                        </p:animEffect>
                                      </p:childTnLst>
                                    </p:cTn>
                                  </p:par>
                                </p:childTnLst>
                              </p:cTn>
                            </p:par>
                            <p:par>
                              <p:cTn id="47" fill="hold">
                                <p:stCondLst>
                                  <p:cond delay="2000"/>
                                </p:stCondLst>
                                <p:childTnLst>
                                  <p:par>
                                    <p:cTn id="48" presetID="47" presetClass="entr" presetSubtype="0" fill="hold" grpId="0" nodeType="afterEffect">
                                      <p:stCondLst>
                                        <p:cond delay="0"/>
                                      </p:stCondLst>
                                      <p:childTnLst>
                                        <p:set>
                                          <p:cBhvr>
                                            <p:cTn id="49" dur="1" fill="hold">
                                              <p:stCondLst>
                                                <p:cond delay="0"/>
                                              </p:stCondLst>
                                            </p:cTn>
                                            <p:tgtEl>
                                              <p:spTgt spid="17"/>
                                            </p:tgtEl>
                                            <p:attrNameLst>
                                              <p:attrName>style.visibility</p:attrName>
                                            </p:attrNameLst>
                                          </p:cBhvr>
                                          <p:to>
                                            <p:strVal val="visible"/>
                                          </p:to>
                                        </p:set>
                                        <p:animEffect transition="in" filter="fade">
                                          <p:cBhvr>
                                            <p:cTn id="50" dur="1000"/>
                                            <p:tgtEl>
                                              <p:spTgt spid="17"/>
                                            </p:tgtEl>
                                          </p:cBhvr>
                                        </p:animEffect>
                                        <p:anim calcmode="lin" valueType="num">
                                          <p:cBhvr>
                                            <p:cTn id="51" dur="1000" fill="hold"/>
                                            <p:tgtEl>
                                              <p:spTgt spid="17"/>
                                            </p:tgtEl>
                                            <p:attrNameLst>
                                              <p:attrName>ppt_x</p:attrName>
                                            </p:attrNameLst>
                                          </p:cBhvr>
                                          <p:tavLst>
                                            <p:tav tm="0">
                                              <p:val>
                                                <p:strVal val="#ppt_x"/>
                                              </p:val>
                                            </p:tav>
                                            <p:tav tm="100000">
                                              <p:val>
                                                <p:strVal val="#ppt_x"/>
                                              </p:val>
                                            </p:tav>
                                          </p:tavLst>
                                        </p:anim>
                                        <p:anim calcmode="lin" valueType="num">
                                          <p:cBhvr>
                                            <p:cTn id="52" dur="1000" fill="hold"/>
                                            <p:tgtEl>
                                              <p:spTgt spid="17"/>
                                            </p:tgtEl>
                                            <p:attrNameLst>
                                              <p:attrName>ppt_y</p:attrName>
                                            </p:attrNameLst>
                                          </p:cBhvr>
                                          <p:tavLst>
                                            <p:tav tm="0">
                                              <p:val>
                                                <p:strVal val="#ppt_y-.1"/>
                                              </p:val>
                                            </p:tav>
                                            <p:tav tm="100000">
                                              <p:val>
                                                <p:strVal val="#ppt_y"/>
                                              </p:val>
                                            </p:tav>
                                          </p:tavLst>
                                        </p:anim>
                                      </p:childTnLst>
                                    </p:cTn>
                                  </p:par>
                                  <p:par>
                                    <p:cTn id="53" presetID="42" presetClass="entr" presetSubtype="0" fill="hold" grpId="0" nodeType="withEffect">
                                      <p:stCondLst>
                                        <p:cond delay="0"/>
                                      </p:stCondLst>
                                      <p:childTnLst>
                                        <p:set>
                                          <p:cBhvr>
                                            <p:cTn id="54" dur="1" fill="hold">
                                              <p:stCondLst>
                                                <p:cond delay="0"/>
                                              </p:stCondLst>
                                            </p:cTn>
                                            <p:tgtEl>
                                              <p:spTgt spid="18"/>
                                            </p:tgtEl>
                                            <p:attrNameLst>
                                              <p:attrName>style.visibility</p:attrName>
                                            </p:attrNameLst>
                                          </p:cBhvr>
                                          <p:to>
                                            <p:strVal val="visible"/>
                                          </p:to>
                                        </p:set>
                                        <p:animEffect transition="in" filter="fade">
                                          <p:cBhvr>
                                            <p:cTn id="55" dur="1000"/>
                                            <p:tgtEl>
                                              <p:spTgt spid="18"/>
                                            </p:tgtEl>
                                          </p:cBhvr>
                                        </p:animEffect>
                                        <p:anim calcmode="lin" valueType="num">
                                          <p:cBhvr>
                                            <p:cTn id="56" dur="1000" fill="hold"/>
                                            <p:tgtEl>
                                              <p:spTgt spid="18"/>
                                            </p:tgtEl>
                                            <p:attrNameLst>
                                              <p:attrName>ppt_x</p:attrName>
                                            </p:attrNameLst>
                                          </p:cBhvr>
                                          <p:tavLst>
                                            <p:tav tm="0">
                                              <p:val>
                                                <p:strVal val="#ppt_x"/>
                                              </p:val>
                                            </p:tav>
                                            <p:tav tm="100000">
                                              <p:val>
                                                <p:strVal val="#ppt_x"/>
                                              </p:val>
                                            </p:tav>
                                          </p:tavLst>
                                        </p:anim>
                                        <p:anim calcmode="lin" valueType="num">
                                          <p:cBhvr>
                                            <p:cTn id="57" dur="1000" fill="hold"/>
                                            <p:tgtEl>
                                              <p:spTgt spid="18"/>
                                            </p:tgtEl>
                                            <p:attrNameLst>
                                              <p:attrName>ppt_y</p:attrName>
                                            </p:attrNameLst>
                                          </p:cBhvr>
                                          <p:tavLst>
                                            <p:tav tm="0">
                                              <p:val>
                                                <p:strVal val="#ppt_y+.1"/>
                                              </p:val>
                                            </p:tav>
                                            <p:tav tm="100000">
                                              <p:val>
                                                <p:strVal val="#ppt_y"/>
                                              </p:val>
                                            </p:tav>
                                          </p:tavLst>
                                        </p:anim>
                                      </p:childTnLst>
                                    </p:cTn>
                                  </p:par>
                                </p:childTnLst>
                              </p:cTn>
                            </p:par>
                            <p:par>
                              <p:cTn id="58" fill="hold">
                                <p:stCondLst>
                                  <p:cond delay="3000"/>
                                </p:stCondLst>
                                <p:childTnLst>
                                  <p:par>
                                    <p:cTn id="59" presetID="47" presetClass="entr" presetSubtype="0" fill="hold" grpId="0" nodeType="afterEffect">
                                      <p:stCondLst>
                                        <p:cond delay="0"/>
                                      </p:stCondLst>
                                      <p:childTnLst>
                                        <p:set>
                                          <p:cBhvr>
                                            <p:cTn id="60" dur="1" fill="hold">
                                              <p:stCondLst>
                                                <p:cond delay="0"/>
                                              </p:stCondLst>
                                            </p:cTn>
                                            <p:tgtEl>
                                              <p:spTgt spid="23"/>
                                            </p:tgtEl>
                                            <p:attrNameLst>
                                              <p:attrName>style.visibility</p:attrName>
                                            </p:attrNameLst>
                                          </p:cBhvr>
                                          <p:to>
                                            <p:strVal val="visible"/>
                                          </p:to>
                                        </p:set>
                                        <p:animEffect transition="in" filter="fade">
                                          <p:cBhvr>
                                            <p:cTn id="61" dur="1000"/>
                                            <p:tgtEl>
                                              <p:spTgt spid="23"/>
                                            </p:tgtEl>
                                          </p:cBhvr>
                                        </p:animEffect>
                                        <p:anim calcmode="lin" valueType="num">
                                          <p:cBhvr>
                                            <p:cTn id="62" dur="1000" fill="hold"/>
                                            <p:tgtEl>
                                              <p:spTgt spid="23"/>
                                            </p:tgtEl>
                                            <p:attrNameLst>
                                              <p:attrName>ppt_x</p:attrName>
                                            </p:attrNameLst>
                                          </p:cBhvr>
                                          <p:tavLst>
                                            <p:tav tm="0">
                                              <p:val>
                                                <p:strVal val="#ppt_x"/>
                                              </p:val>
                                            </p:tav>
                                            <p:tav tm="100000">
                                              <p:val>
                                                <p:strVal val="#ppt_x"/>
                                              </p:val>
                                            </p:tav>
                                          </p:tavLst>
                                        </p:anim>
                                        <p:anim calcmode="lin" valueType="num">
                                          <p:cBhvr>
                                            <p:cTn id="63" dur="1000" fill="hold"/>
                                            <p:tgtEl>
                                              <p:spTgt spid="23"/>
                                            </p:tgtEl>
                                            <p:attrNameLst>
                                              <p:attrName>ppt_y</p:attrName>
                                            </p:attrNameLst>
                                          </p:cBhvr>
                                          <p:tavLst>
                                            <p:tav tm="0">
                                              <p:val>
                                                <p:strVal val="#ppt_y-.1"/>
                                              </p:val>
                                            </p:tav>
                                            <p:tav tm="100000">
                                              <p:val>
                                                <p:strVal val="#ppt_y"/>
                                              </p:val>
                                            </p:tav>
                                          </p:tavLst>
                                        </p:anim>
                                      </p:childTnLst>
                                    </p:cTn>
                                  </p:par>
                                  <p:par>
                                    <p:cTn id="64" presetID="42" presetClass="entr" presetSubtype="0" fill="hold" grpId="0" nodeType="withEffect">
                                      <p:stCondLst>
                                        <p:cond delay="0"/>
                                      </p:stCondLst>
                                      <p:childTnLst>
                                        <p:set>
                                          <p:cBhvr>
                                            <p:cTn id="65" dur="1" fill="hold">
                                              <p:stCondLst>
                                                <p:cond delay="0"/>
                                              </p:stCondLst>
                                            </p:cTn>
                                            <p:tgtEl>
                                              <p:spTgt spid="24"/>
                                            </p:tgtEl>
                                            <p:attrNameLst>
                                              <p:attrName>style.visibility</p:attrName>
                                            </p:attrNameLst>
                                          </p:cBhvr>
                                          <p:to>
                                            <p:strVal val="visible"/>
                                          </p:to>
                                        </p:set>
                                        <p:animEffect transition="in" filter="fade">
                                          <p:cBhvr>
                                            <p:cTn id="66" dur="1000"/>
                                            <p:tgtEl>
                                              <p:spTgt spid="24"/>
                                            </p:tgtEl>
                                          </p:cBhvr>
                                        </p:animEffect>
                                        <p:anim calcmode="lin" valueType="num">
                                          <p:cBhvr>
                                            <p:cTn id="67" dur="1000" fill="hold"/>
                                            <p:tgtEl>
                                              <p:spTgt spid="24"/>
                                            </p:tgtEl>
                                            <p:attrNameLst>
                                              <p:attrName>ppt_x</p:attrName>
                                            </p:attrNameLst>
                                          </p:cBhvr>
                                          <p:tavLst>
                                            <p:tav tm="0">
                                              <p:val>
                                                <p:strVal val="#ppt_x"/>
                                              </p:val>
                                            </p:tav>
                                            <p:tav tm="100000">
                                              <p:val>
                                                <p:strVal val="#ppt_x"/>
                                              </p:val>
                                            </p:tav>
                                          </p:tavLst>
                                        </p:anim>
                                        <p:anim calcmode="lin" valueType="num">
                                          <p:cBhvr>
                                            <p:cTn id="68" dur="1000" fill="hold"/>
                                            <p:tgtEl>
                                              <p:spTgt spid="24"/>
                                            </p:tgtEl>
                                            <p:attrNameLst>
                                              <p:attrName>ppt_y</p:attrName>
                                            </p:attrNameLst>
                                          </p:cBhvr>
                                          <p:tavLst>
                                            <p:tav tm="0">
                                              <p:val>
                                                <p:strVal val="#ppt_y+.1"/>
                                              </p:val>
                                            </p:tav>
                                            <p:tav tm="100000">
                                              <p:val>
                                                <p:strVal val="#ppt_y"/>
                                              </p:val>
                                            </p:tav>
                                          </p:tavLst>
                                        </p:anim>
                                      </p:childTnLst>
                                    </p:cTn>
                                  </p:par>
                                </p:childTnLst>
                              </p:cTn>
                            </p:par>
                            <p:par>
                              <p:cTn id="69" fill="hold">
                                <p:stCondLst>
                                  <p:cond delay="4000"/>
                                </p:stCondLst>
                                <p:childTnLst>
                                  <p:par>
                                    <p:cTn id="70" presetID="47" presetClass="entr" presetSubtype="0" fill="hold" grpId="0" nodeType="afterEffect">
                                      <p:stCondLst>
                                        <p:cond delay="0"/>
                                      </p:stCondLst>
                                      <p:childTnLst>
                                        <p:set>
                                          <p:cBhvr>
                                            <p:cTn id="71" dur="1" fill="hold">
                                              <p:stCondLst>
                                                <p:cond delay="0"/>
                                              </p:stCondLst>
                                            </p:cTn>
                                            <p:tgtEl>
                                              <p:spTgt spid="19"/>
                                            </p:tgtEl>
                                            <p:attrNameLst>
                                              <p:attrName>style.visibility</p:attrName>
                                            </p:attrNameLst>
                                          </p:cBhvr>
                                          <p:to>
                                            <p:strVal val="visible"/>
                                          </p:to>
                                        </p:set>
                                        <p:animEffect transition="in" filter="fade">
                                          <p:cBhvr>
                                            <p:cTn id="72" dur="1000"/>
                                            <p:tgtEl>
                                              <p:spTgt spid="19"/>
                                            </p:tgtEl>
                                          </p:cBhvr>
                                        </p:animEffect>
                                        <p:anim calcmode="lin" valueType="num">
                                          <p:cBhvr>
                                            <p:cTn id="73" dur="1000" fill="hold"/>
                                            <p:tgtEl>
                                              <p:spTgt spid="19"/>
                                            </p:tgtEl>
                                            <p:attrNameLst>
                                              <p:attrName>ppt_x</p:attrName>
                                            </p:attrNameLst>
                                          </p:cBhvr>
                                          <p:tavLst>
                                            <p:tav tm="0">
                                              <p:val>
                                                <p:strVal val="#ppt_x"/>
                                              </p:val>
                                            </p:tav>
                                            <p:tav tm="100000">
                                              <p:val>
                                                <p:strVal val="#ppt_x"/>
                                              </p:val>
                                            </p:tav>
                                          </p:tavLst>
                                        </p:anim>
                                        <p:anim calcmode="lin" valueType="num">
                                          <p:cBhvr>
                                            <p:cTn id="74" dur="1000" fill="hold"/>
                                            <p:tgtEl>
                                              <p:spTgt spid="19"/>
                                            </p:tgtEl>
                                            <p:attrNameLst>
                                              <p:attrName>ppt_y</p:attrName>
                                            </p:attrNameLst>
                                          </p:cBhvr>
                                          <p:tavLst>
                                            <p:tav tm="0">
                                              <p:val>
                                                <p:strVal val="#ppt_y-.1"/>
                                              </p:val>
                                            </p:tav>
                                            <p:tav tm="100000">
                                              <p:val>
                                                <p:strVal val="#ppt_y"/>
                                              </p:val>
                                            </p:tav>
                                          </p:tavLst>
                                        </p:anim>
                                      </p:childTnLst>
                                    </p:cTn>
                                  </p:par>
                                  <p:par>
                                    <p:cTn id="75" presetID="42" presetClass="entr" presetSubtype="0" fill="hold" grpId="0" nodeType="withEffect">
                                      <p:stCondLst>
                                        <p:cond delay="0"/>
                                      </p:stCondLst>
                                      <p:childTnLst>
                                        <p:set>
                                          <p:cBhvr>
                                            <p:cTn id="76" dur="1" fill="hold">
                                              <p:stCondLst>
                                                <p:cond delay="0"/>
                                              </p:stCondLst>
                                            </p:cTn>
                                            <p:tgtEl>
                                              <p:spTgt spid="20"/>
                                            </p:tgtEl>
                                            <p:attrNameLst>
                                              <p:attrName>style.visibility</p:attrName>
                                            </p:attrNameLst>
                                          </p:cBhvr>
                                          <p:to>
                                            <p:strVal val="visible"/>
                                          </p:to>
                                        </p:set>
                                        <p:animEffect transition="in" filter="fade">
                                          <p:cBhvr>
                                            <p:cTn id="77" dur="1000"/>
                                            <p:tgtEl>
                                              <p:spTgt spid="20"/>
                                            </p:tgtEl>
                                          </p:cBhvr>
                                        </p:animEffect>
                                        <p:anim calcmode="lin" valueType="num">
                                          <p:cBhvr>
                                            <p:cTn id="78" dur="1000" fill="hold"/>
                                            <p:tgtEl>
                                              <p:spTgt spid="20"/>
                                            </p:tgtEl>
                                            <p:attrNameLst>
                                              <p:attrName>ppt_x</p:attrName>
                                            </p:attrNameLst>
                                          </p:cBhvr>
                                          <p:tavLst>
                                            <p:tav tm="0">
                                              <p:val>
                                                <p:strVal val="#ppt_x"/>
                                              </p:val>
                                            </p:tav>
                                            <p:tav tm="100000">
                                              <p:val>
                                                <p:strVal val="#ppt_x"/>
                                              </p:val>
                                            </p:tav>
                                          </p:tavLst>
                                        </p:anim>
                                        <p:anim calcmode="lin" valueType="num">
                                          <p:cBhvr>
                                            <p:cTn id="79" dur="1000" fill="hold"/>
                                            <p:tgtEl>
                                              <p:spTgt spid="20"/>
                                            </p:tgtEl>
                                            <p:attrNameLst>
                                              <p:attrName>ppt_y</p:attrName>
                                            </p:attrNameLst>
                                          </p:cBhvr>
                                          <p:tavLst>
                                            <p:tav tm="0">
                                              <p:val>
                                                <p:strVal val="#ppt_y+.1"/>
                                              </p:val>
                                            </p:tav>
                                            <p:tav tm="100000">
                                              <p:val>
                                                <p:strVal val="#ppt_y"/>
                                              </p:val>
                                            </p:tav>
                                          </p:tavLst>
                                        </p:anim>
                                      </p:childTnLst>
                                    </p:cTn>
                                  </p:par>
                                </p:childTnLst>
                              </p:cTn>
                            </p:par>
                            <p:par>
                              <p:cTn id="80" fill="hold">
                                <p:stCondLst>
                                  <p:cond delay="5000"/>
                                </p:stCondLst>
                                <p:childTnLst>
                                  <p:par>
                                    <p:cTn id="81" presetID="47" presetClass="entr" presetSubtype="0" fill="hold" grpId="0" nodeType="afterEffect">
                                      <p:stCondLst>
                                        <p:cond delay="0"/>
                                      </p:stCondLst>
                                      <p:childTnLst>
                                        <p:set>
                                          <p:cBhvr>
                                            <p:cTn id="82" dur="1" fill="hold">
                                              <p:stCondLst>
                                                <p:cond delay="0"/>
                                              </p:stCondLst>
                                            </p:cTn>
                                            <p:tgtEl>
                                              <p:spTgt spid="21"/>
                                            </p:tgtEl>
                                            <p:attrNameLst>
                                              <p:attrName>style.visibility</p:attrName>
                                            </p:attrNameLst>
                                          </p:cBhvr>
                                          <p:to>
                                            <p:strVal val="visible"/>
                                          </p:to>
                                        </p:set>
                                        <p:animEffect transition="in" filter="fade">
                                          <p:cBhvr>
                                            <p:cTn id="83" dur="1000"/>
                                            <p:tgtEl>
                                              <p:spTgt spid="21"/>
                                            </p:tgtEl>
                                          </p:cBhvr>
                                        </p:animEffect>
                                        <p:anim calcmode="lin" valueType="num">
                                          <p:cBhvr>
                                            <p:cTn id="84" dur="1000" fill="hold"/>
                                            <p:tgtEl>
                                              <p:spTgt spid="21"/>
                                            </p:tgtEl>
                                            <p:attrNameLst>
                                              <p:attrName>ppt_x</p:attrName>
                                            </p:attrNameLst>
                                          </p:cBhvr>
                                          <p:tavLst>
                                            <p:tav tm="0">
                                              <p:val>
                                                <p:strVal val="#ppt_x"/>
                                              </p:val>
                                            </p:tav>
                                            <p:tav tm="100000">
                                              <p:val>
                                                <p:strVal val="#ppt_x"/>
                                              </p:val>
                                            </p:tav>
                                          </p:tavLst>
                                        </p:anim>
                                        <p:anim calcmode="lin" valueType="num">
                                          <p:cBhvr>
                                            <p:cTn id="85" dur="1000" fill="hold"/>
                                            <p:tgtEl>
                                              <p:spTgt spid="21"/>
                                            </p:tgtEl>
                                            <p:attrNameLst>
                                              <p:attrName>ppt_y</p:attrName>
                                            </p:attrNameLst>
                                          </p:cBhvr>
                                          <p:tavLst>
                                            <p:tav tm="0">
                                              <p:val>
                                                <p:strVal val="#ppt_y-.1"/>
                                              </p:val>
                                            </p:tav>
                                            <p:tav tm="100000">
                                              <p:val>
                                                <p:strVal val="#ppt_y"/>
                                              </p:val>
                                            </p:tav>
                                          </p:tavLst>
                                        </p:anim>
                                      </p:childTnLst>
                                    </p:cTn>
                                  </p:par>
                                  <p:par>
                                    <p:cTn id="86" presetID="42" presetClass="entr" presetSubtype="0" fill="hold" grpId="0" nodeType="withEffect">
                                      <p:stCondLst>
                                        <p:cond delay="0"/>
                                      </p:stCondLst>
                                      <p:childTnLst>
                                        <p:set>
                                          <p:cBhvr>
                                            <p:cTn id="87" dur="1" fill="hold">
                                              <p:stCondLst>
                                                <p:cond delay="0"/>
                                              </p:stCondLst>
                                            </p:cTn>
                                            <p:tgtEl>
                                              <p:spTgt spid="22"/>
                                            </p:tgtEl>
                                            <p:attrNameLst>
                                              <p:attrName>style.visibility</p:attrName>
                                            </p:attrNameLst>
                                          </p:cBhvr>
                                          <p:to>
                                            <p:strVal val="visible"/>
                                          </p:to>
                                        </p:set>
                                        <p:animEffect transition="in" filter="fade">
                                          <p:cBhvr>
                                            <p:cTn id="88" dur="1000"/>
                                            <p:tgtEl>
                                              <p:spTgt spid="22"/>
                                            </p:tgtEl>
                                          </p:cBhvr>
                                        </p:animEffect>
                                        <p:anim calcmode="lin" valueType="num">
                                          <p:cBhvr>
                                            <p:cTn id="89" dur="1000" fill="hold"/>
                                            <p:tgtEl>
                                              <p:spTgt spid="22"/>
                                            </p:tgtEl>
                                            <p:attrNameLst>
                                              <p:attrName>ppt_x</p:attrName>
                                            </p:attrNameLst>
                                          </p:cBhvr>
                                          <p:tavLst>
                                            <p:tav tm="0">
                                              <p:val>
                                                <p:strVal val="#ppt_x"/>
                                              </p:val>
                                            </p:tav>
                                            <p:tav tm="100000">
                                              <p:val>
                                                <p:strVal val="#ppt_x"/>
                                              </p:val>
                                            </p:tav>
                                          </p:tavLst>
                                        </p:anim>
                                        <p:anim calcmode="lin" valueType="num">
                                          <p:cBhvr>
                                            <p:cTn id="90" dur="1000" fill="hold"/>
                                            <p:tgtEl>
                                              <p:spTgt spid="2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bldLvl="0" animBg="1"/>
          <p:bldP spid="18" grpId="0" bldLvl="0" animBg="1"/>
          <p:bldP spid="19" grpId="0" bldLvl="0" animBg="1"/>
          <p:bldP spid="20" grpId="0" bldLvl="0" animBg="1"/>
          <p:bldP spid="21" grpId="0" bldLvl="0" animBg="1"/>
          <p:bldP spid="22" grpId="0" bldLvl="0" animBg="1"/>
          <p:bldP spid="23" grpId="0" bldLvl="0" animBg="1"/>
          <p:bldP spid="24" grpId="0" bldLvl="0" animBg="1"/>
          <p:bldP spid="44" grpId="0" bldLvl="0" animBg="1"/>
        </p:bldLst>
      </p:timing>
    </mc:Fallback>
  </mc:AlternateContent>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MH_Other_1"/>
          <p:cNvSpPr/>
          <p:nvPr>
            <p:custDataLst>
              <p:tags r:id="rId1"/>
            </p:custDataLst>
          </p:nvPr>
        </p:nvSpPr>
        <p:spPr bwMode="auto">
          <a:xfrm rot="3843633">
            <a:off x="8862042" y="3761405"/>
            <a:ext cx="1212851" cy="897725"/>
          </a:xfrm>
          <a:custGeom>
            <a:avLst/>
            <a:gdLst>
              <a:gd name="G0" fmla="+- 0 0 0"/>
              <a:gd name="G1" fmla="+- 19873 0 0"/>
              <a:gd name="G2" fmla="+- 21600 0 0"/>
              <a:gd name="T0" fmla="*/ 8462 w 19905"/>
              <a:gd name="T1" fmla="*/ 0 h 19873"/>
              <a:gd name="T2" fmla="*/ 19905 w 19905"/>
              <a:gd name="T3" fmla="*/ 11486 h 19873"/>
              <a:gd name="T4" fmla="*/ 0 w 19905"/>
              <a:gd name="T5" fmla="*/ 19873 h 19873"/>
            </a:gdLst>
            <a:ahLst/>
            <a:cxnLst>
              <a:cxn ang="0">
                <a:pos x="T0" y="T1"/>
              </a:cxn>
              <a:cxn ang="0">
                <a:pos x="T2" y="T3"/>
              </a:cxn>
              <a:cxn ang="0">
                <a:pos x="T4" y="T5"/>
              </a:cxn>
            </a:cxnLst>
            <a:rect l="0" t="0" r="r" b="b"/>
            <a:pathLst>
              <a:path w="19905" h="19873" fill="none" extrusionOk="0">
                <a:moveTo>
                  <a:pt x="8462" y="-1"/>
                </a:moveTo>
                <a:cubicBezTo>
                  <a:pt x="13623" y="2197"/>
                  <a:pt x="17727" y="6316"/>
                  <a:pt x="19905" y="11485"/>
                </a:cubicBezTo>
              </a:path>
              <a:path w="19905" h="19873" stroke="0" extrusionOk="0">
                <a:moveTo>
                  <a:pt x="8462" y="-1"/>
                </a:moveTo>
                <a:cubicBezTo>
                  <a:pt x="13623" y="2197"/>
                  <a:pt x="17727" y="6316"/>
                  <a:pt x="19905" y="11485"/>
                </a:cubicBezTo>
                <a:lnTo>
                  <a:pt x="0" y="19873"/>
                </a:lnTo>
                <a:close/>
              </a:path>
            </a:pathLst>
          </a:custGeom>
          <a:noFill/>
          <a:ln w="38100" cap="rnd">
            <a:solidFill>
              <a:schemeClr val="bg1">
                <a:lumMod val="65000"/>
              </a:schemeClr>
            </a:solidFill>
            <a:prstDash val="sysDot"/>
            <a:round/>
            <a:tailEnd type="triangle" w="med" len="med"/>
          </a:ln>
          <a:effectLst/>
        </p:spPr>
        <p:txBody>
          <a:bodyPr wrap="none" lIns="91424" tIns="45718" rIns="91424" bIns="45718" anchor="ctr"/>
          <a:lstStyle/>
          <a:p>
            <a:pPr>
              <a:defRPr/>
            </a:pPr>
            <a:endParaRPr lang="zh-CN" altLang="en-US" sz="2400" b="1" kern="0" dirty="0">
              <a:solidFill>
                <a:sysClr val="windowText" lastClr="000000"/>
              </a:solidFill>
              <a:cs typeface="+mn-ea"/>
              <a:sym typeface="+mn-lt"/>
            </a:endParaRPr>
          </a:p>
        </p:txBody>
      </p:sp>
      <p:sp>
        <p:nvSpPr>
          <p:cNvPr id="3" name="MH_Other_2"/>
          <p:cNvSpPr>
            <a:spLocks noChangeShapeType="1"/>
          </p:cNvSpPr>
          <p:nvPr>
            <p:custDataLst>
              <p:tags r:id="rId2"/>
            </p:custDataLst>
          </p:nvPr>
        </p:nvSpPr>
        <p:spPr bwMode="auto">
          <a:xfrm flipV="1">
            <a:off x="6745687" y="3648293"/>
            <a:ext cx="3014817" cy="0"/>
          </a:xfrm>
          <a:prstGeom prst="line">
            <a:avLst/>
          </a:prstGeom>
          <a:noFill/>
          <a:ln w="38100">
            <a:solidFill>
              <a:schemeClr val="bg1">
                <a:lumMod val="65000"/>
              </a:schemeClr>
            </a:solidFill>
            <a:round/>
          </a:ln>
          <a:effectLst/>
        </p:spPr>
        <p:txBody>
          <a:bodyPr wrap="none" lIns="91424" tIns="45718" rIns="91424" bIns="45718" anchor="ctr"/>
          <a:lstStyle/>
          <a:p>
            <a:pPr>
              <a:defRPr/>
            </a:pPr>
            <a:endParaRPr lang="zh-CN" altLang="en-US" sz="2400" b="1" kern="0" dirty="0">
              <a:solidFill>
                <a:sysClr val="windowText" lastClr="000000"/>
              </a:solidFill>
              <a:cs typeface="+mn-ea"/>
              <a:sym typeface="+mn-lt"/>
            </a:endParaRPr>
          </a:p>
        </p:txBody>
      </p:sp>
      <p:sp>
        <p:nvSpPr>
          <p:cNvPr id="4" name="MH_Other_3"/>
          <p:cNvSpPr>
            <a:spLocks noChangeShapeType="1"/>
          </p:cNvSpPr>
          <p:nvPr>
            <p:custDataLst>
              <p:tags r:id="rId3"/>
            </p:custDataLst>
          </p:nvPr>
        </p:nvSpPr>
        <p:spPr bwMode="auto">
          <a:xfrm flipH="1">
            <a:off x="7236963" y="2478305"/>
            <a:ext cx="1081751" cy="3022600"/>
          </a:xfrm>
          <a:prstGeom prst="line">
            <a:avLst/>
          </a:prstGeom>
          <a:noFill/>
          <a:ln w="38100">
            <a:solidFill>
              <a:schemeClr val="bg1">
                <a:lumMod val="65000"/>
              </a:schemeClr>
            </a:solidFill>
            <a:round/>
          </a:ln>
          <a:effectLst/>
        </p:spPr>
        <p:txBody>
          <a:bodyPr wrap="none" lIns="91424" tIns="45718" rIns="91424" bIns="45718" anchor="ctr"/>
          <a:lstStyle/>
          <a:p>
            <a:pPr>
              <a:defRPr/>
            </a:pPr>
            <a:endParaRPr lang="zh-CN" altLang="en-US" sz="2400" b="1" kern="0" dirty="0">
              <a:solidFill>
                <a:sysClr val="windowText" lastClr="000000"/>
              </a:solidFill>
              <a:cs typeface="+mn-ea"/>
              <a:sym typeface="+mn-lt"/>
            </a:endParaRPr>
          </a:p>
        </p:txBody>
      </p:sp>
      <p:sp>
        <p:nvSpPr>
          <p:cNvPr id="5" name="MH_Other_4"/>
          <p:cNvSpPr>
            <a:spLocks noChangeShapeType="1"/>
          </p:cNvSpPr>
          <p:nvPr>
            <p:custDataLst>
              <p:tags r:id="rId4"/>
            </p:custDataLst>
          </p:nvPr>
        </p:nvSpPr>
        <p:spPr bwMode="auto">
          <a:xfrm>
            <a:off x="8318708" y="2478305"/>
            <a:ext cx="984137" cy="3022600"/>
          </a:xfrm>
          <a:prstGeom prst="line">
            <a:avLst/>
          </a:prstGeom>
          <a:noFill/>
          <a:ln w="38100">
            <a:solidFill>
              <a:schemeClr val="bg1">
                <a:lumMod val="65000"/>
              </a:schemeClr>
            </a:solidFill>
            <a:round/>
          </a:ln>
          <a:effectLst/>
        </p:spPr>
        <p:txBody>
          <a:bodyPr wrap="none" lIns="91424" tIns="45718" rIns="91424" bIns="45718" anchor="ctr"/>
          <a:lstStyle/>
          <a:p>
            <a:pPr>
              <a:defRPr/>
            </a:pPr>
            <a:endParaRPr lang="zh-CN" altLang="en-US" sz="2400" b="1" kern="0" dirty="0">
              <a:solidFill>
                <a:sysClr val="windowText" lastClr="000000"/>
              </a:solidFill>
              <a:cs typeface="+mn-ea"/>
              <a:sym typeface="+mn-lt"/>
            </a:endParaRPr>
          </a:p>
        </p:txBody>
      </p:sp>
      <p:sp>
        <p:nvSpPr>
          <p:cNvPr id="6" name="MH_Other_5"/>
          <p:cNvSpPr>
            <a:spLocks noChangeShapeType="1"/>
          </p:cNvSpPr>
          <p:nvPr>
            <p:custDataLst>
              <p:tags r:id="rId5"/>
            </p:custDataLst>
          </p:nvPr>
        </p:nvSpPr>
        <p:spPr bwMode="auto">
          <a:xfrm flipH="1">
            <a:off x="7236932" y="3648297"/>
            <a:ext cx="2555555" cy="1852612"/>
          </a:xfrm>
          <a:prstGeom prst="line">
            <a:avLst/>
          </a:prstGeom>
          <a:noFill/>
          <a:ln w="38100">
            <a:solidFill>
              <a:schemeClr val="bg1">
                <a:lumMod val="65000"/>
              </a:schemeClr>
            </a:solidFill>
            <a:round/>
          </a:ln>
          <a:effectLst/>
        </p:spPr>
        <p:txBody>
          <a:bodyPr wrap="none" lIns="91424" tIns="45718" rIns="91424" bIns="45718" anchor="ctr"/>
          <a:lstStyle/>
          <a:p>
            <a:pPr>
              <a:defRPr/>
            </a:pPr>
            <a:endParaRPr lang="zh-CN" altLang="en-US" sz="2400" b="1" kern="0" dirty="0">
              <a:solidFill>
                <a:sysClr val="windowText" lastClr="000000"/>
              </a:solidFill>
              <a:cs typeface="+mn-ea"/>
              <a:sym typeface="+mn-lt"/>
            </a:endParaRPr>
          </a:p>
        </p:txBody>
      </p:sp>
      <p:sp>
        <p:nvSpPr>
          <p:cNvPr id="7" name="MH_Other_6"/>
          <p:cNvSpPr>
            <a:spLocks noChangeShapeType="1"/>
          </p:cNvSpPr>
          <p:nvPr>
            <p:custDataLst>
              <p:tags r:id="rId6"/>
            </p:custDataLst>
          </p:nvPr>
        </p:nvSpPr>
        <p:spPr bwMode="auto">
          <a:xfrm>
            <a:off x="6745664" y="3648297"/>
            <a:ext cx="2557155" cy="1852612"/>
          </a:xfrm>
          <a:prstGeom prst="line">
            <a:avLst/>
          </a:prstGeom>
          <a:noFill/>
          <a:ln w="38100">
            <a:solidFill>
              <a:schemeClr val="bg1">
                <a:lumMod val="65000"/>
              </a:schemeClr>
            </a:solidFill>
            <a:round/>
          </a:ln>
          <a:effectLst/>
        </p:spPr>
        <p:txBody>
          <a:bodyPr wrap="none" lIns="91424" tIns="45718" rIns="91424" bIns="45718" anchor="ctr"/>
          <a:lstStyle/>
          <a:p>
            <a:pPr>
              <a:defRPr/>
            </a:pPr>
            <a:endParaRPr lang="zh-CN" altLang="en-US" sz="2400" b="1" kern="0" dirty="0">
              <a:solidFill>
                <a:sysClr val="windowText" lastClr="000000"/>
              </a:solidFill>
              <a:cs typeface="+mn-ea"/>
              <a:sym typeface="+mn-lt"/>
            </a:endParaRPr>
          </a:p>
        </p:txBody>
      </p:sp>
      <p:sp>
        <p:nvSpPr>
          <p:cNvPr id="8" name="MH_Other_7"/>
          <p:cNvSpPr/>
          <p:nvPr>
            <p:custDataLst>
              <p:tags r:id="rId7"/>
            </p:custDataLst>
          </p:nvPr>
        </p:nvSpPr>
        <p:spPr bwMode="auto">
          <a:xfrm rot="8181971">
            <a:off x="7651390" y="4654807"/>
            <a:ext cx="1220968" cy="1208087"/>
          </a:xfrm>
          <a:custGeom>
            <a:avLst/>
            <a:gdLst>
              <a:gd name="G0" fmla="+- 0 0 0"/>
              <a:gd name="G1" fmla="+- 19873 0 0"/>
              <a:gd name="G2" fmla="+- 21600 0 0"/>
              <a:gd name="T0" fmla="*/ 8462 w 19905"/>
              <a:gd name="T1" fmla="*/ 0 h 19873"/>
              <a:gd name="T2" fmla="*/ 19905 w 19905"/>
              <a:gd name="T3" fmla="*/ 11486 h 19873"/>
              <a:gd name="T4" fmla="*/ 0 w 19905"/>
              <a:gd name="T5" fmla="*/ 19873 h 19873"/>
            </a:gdLst>
            <a:ahLst/>
            <a:cxnLst>
              <a:cxn ang="0">
                <a:pos x="T0" y="T1"/>
              </a:cxn>
              <a:cxn ang="0">
                <a:pos x="T2" y="T3"/>
              </a:cxn>
              <a:cxn ang="0">
                <a:pos x="T4" y="T5"/>
              </a:cxn>
            </a:cxnLst>
            <a:rect l="0" t="0" r="r" b="b"/>
            <a:pathLst>
              <a:path w="19905" h="19873" fill="none" extrusionOk="0">
                <a:moveTo>
                  <a:pt x="8462" y="-1"/>
                </a:moveTo>
                <a:cubicBezTo>
                  <a:pt x="13623" y="2197"/>
                  <a:pt x="17727" y="6316"/>
                  <a:pt x="19905" y="11485"/>
                </a:cubicBezTo>
              </a:path>
              <a:path w="19905" h="19873" stroke="0" extrusionOk="0">
                <a:moveTo>
                  <a:pt x="8462" y="-1"/>
                </a:moveTo>
                <a:cubicBezTo>
                  <a:pt x="13623" y="2197"/>
                  <a:pt x="17727" y="6316"/>
                  <a:pt x="19905" y="11485"/>
                </a:cubicBezTo>
                <a:lnTo>
                  <a:pt x="0" y="19873"/>
                </a:lnTo>
                <a:close/>
              </a:path>
            </a:pathLst>
          </a:custGeom>
          <a:noFill/>
          <a:ln w="38100" cap="rnd">
            <a:solidFill>
              <a:schemeClr val="bg1">
                <a:lumMod val="65000"/>
              </a:schemeClr>
            </a:solidFill>
            <a:prstDash val="sysDot"/>
            <a:round/>
            <a:tailEnd type="triangle" w="med" len="med"/>
          </a:ln>
          <a:effectLst/>
        </p:spPr>
        <p:txBody>
          <a:bodyPr wrap="none" lIns="91424" tIns="45718" rIns="91424" bIns="45718" anchor="ctr"/>
          <a:lstStyle/>
          <a:p>
            <a:pPr>
              <a:defRPr/>
            </a:pPr>
            <a:endParaRPr lang="zh-CN" altLang="en-US" sz="2400" b="1" kern="0" dirty="0">
              <a:solidFill>
                <a:sysClr val="windowText" lastClr="000000"/>
              </a:solidFill>
              <a:cs typeface="+mn-ea"/>
              <a:sym typeface="+mn-lt"/>
            </a:endParaRPr>
          </a:p>
        </p:txBody>
      </p:sp>
      <p:sp>
        <p:nvSpPr>
          <p:cNvPr id="9" name="MH_Other_9"/>
          <p:cNvSpPr/>
          <p:nvPr>
            <p:custDataLst>
              <p:tags r:id="rId8"/>
            </p:custDataLst>
          </p:nvPr>
        </p:nvSpPr>
        <p:spPr bwMode="auto">
          <a:xfrm rot="12426840">
            <a:off x="6526482" y="3799105"/>
            <a:ext cx="1220969" cy="1208088"/>
          </a:xfrm>
          <a:custGeom>
            <a:avLst/>
            <a:gdLst>
              <a:gd name="G0" fmla="+- 0 0 0"/>
              <a:gd name="G1" fmla="+- 19873 0 0"/>
              <a:gd name="G2" fmla="+- 21600 0 0"/>
              <a:gd name="T0" fmla="*/ 8462 w 19905"/>
              <a:gd name="T1" fmla="*/ 0 h 19873"/>
              <a:gd name="T2" fmla="*/ 19905 w 19905"/>
              <a:gd name="T3" fmla="*/ 11486 h 19873"/>
              <a:gd name="T4" fmla="*/ 0 w 19905"/>
              <a:gd name="T5" fmla="*/ 19873 h 19873"/>
            </a:gdLst>
            <a:ahLst/>
            <a:cxnLst>
              <a:cxn ang="0">
                <a:pos x="T0" y="T1"/>
              </a:cxn>
              <a:cxn ang="0">
                <a:pos x="T2" y="T3"/>
              </a:cxn>
              <a:cxn ang="0">
                <a:pos x="T4" y="T5"/>
              </a:cxn>
            </a:cxnLst>
            <a:rect l="0" t="0" r="r" b="b"/>
            <a:pathLst>
              <a:path w="19905" h="19873" fill="none" extrusionOk="0">
                <a:moveTo>
                  <a:pt x="8462" y="-1"/>
                </a:moveTo>
                <a:cubicBezTo>
                  <a:pt x="13623" y="2197"/>
                  <a:pt x="17727" y="6316"/>
                  <a:pt x="19905" y="11485"/>
                </a:cubicBezTo>
              </a:path>
              <a:path w="19905" h="19873" stroke="0" extrusionOk="0">
                <a:moveTo>
                  <a:pt x="8462" y="-1"/>
                </a:moveTo>
                <a:cubicBezTo>
                  <a:pt x="13623" y="2197"/>
                  <a:pt x="17727" y="6316"/>
                  <a:pt x="19905" y="11485"/>
                </a:cubicBezTo>
                <a:lnTo>
                  <a:pt x="0" y="19873"/>
                </a:lnTo>
                <a:close/>
              </a:path>
            </a:pathLst>
          </a:custGeom>
          <a:noFill/>
          <a:ln w="38100" cap="rnd">
            <a:solidFill>
              <a:schemeClr val="bg1">
                <a:lumMod val="65000"/>
              </a:schemeClr>
            </a:solidFill>
            <a:prstDash val="sysDot"/>
            <a:round/>
            <a:tailEnd type="triangle" w="med" len="med"/>
          </a:ln>
          <a:effectLst/>
        </p:spPr>
        <p:txBody>
          <a:bodyPr wrap="none" lIns="91424" tIns="45718" rIns="91424" bIns="45718" anchor="ctr"/>
          <a:lstStyle/>
          <a:p>
            <a:pPr>
              <a:defRPr/>
            </a:pPr>
            <a:endParaRPr lang="zh-CN" altLang="en-US" sz="2400" b="1" kern="0" dirty="0">
              <a:solidFill>
                <a:sysClr val="windowText" lastClr="000000"/>
              </a:solidFill>
              <a:cs typeface="+mn-ea"/>
              <a:sym typeface="+mn-lt"/>
            </a:endParaRPr>
          </a:p>
        </p:txBody>
      </p:sp>
      <p:sp>
        <p:nvSpPr>
          <p:cNvPr id="10" name="MH_Other_10"/>
          <p:cNvSpPr/>
          <p:nvPr>
            <p:custDataLst>
              <p:tags r:id="rId9"/>
            </p:custDataLst>
          </p:nvPr>
        </p:nvSpPr>
        <p:spPr bwMode="auto">
          <a:xfrm rot="16765840">
            <a:off x="6955372" y="2478264"/>
            <a:ext cx="1211263" cy="1217769"/>
          </a:xfrm>
          <a:custGeom>
            <a:avLst/>
            <a:gdLst>
              <a:gd name="G0" fmla="+- 0 0 0"/>
              <a:gd name="G1" fmla="+- 19873 0 0"/>
              <a:gd name="G2" fmla="+- 21600 0 0"/>
              <a:gd name="T0" fmla="*/ 8462 w 19905"/>
              <a:gd name="T1" fmla="*/ 0 h 19873"/>
              <a:gd name="T2" fmla="*/ 19905 w 19905"/>
              <a:gd name="T3" fmla="*/ 11486 h 19873"/>
              <a:gd name="T4" fmla="*/ 0 w 19905"/>
              <a:gd name="T5" fmla="*/ 19873 h 19873"/>
            </a:gdLst>
            <a:ahLst/>
            <a:cxnLst>
              <a:cxn ang="0">
                <a:pos x="T0" y="T1"/>
              </a:cxn>
              <a:cxn ang="0">
                <a:pos x="T2" y="T3"/>
              </a:cxn>
              <a:cxn ang="0">
                <a:pos x="T4" y="T5"/>
              </a:cxn>
            </a:cxnLst>
            <a:rect l="0" t="0" r="r" b="b"/>
            <a:pathLst>
              <a:path w="19905" h="19873" fill="none" extrusionOk="0">
                <a:moveTo>
                  <a:pt x="8462" y="-1"/>
                </a:moveTo>
                <a:cubicBezTo>
                  <a:pt x="13623" y="2197"/>
                  <a:pt x="17727" y="6316"/>
                  <a:pt x="19905" y="11485"/>
                </a:cubicBezTo>
              </a:path>
              <a:path w="19905" h="19873" stroke="0" extrusionOk="0">
                <a:moveTo>
                  <a:pt x="8462" y="-1"/>
                </a:moveTo>
                <a:cubicBezTo>
                  <a:pt x="13623" y="2197"/>
                  <a:pt x="17727" y="6316"/>
                  <a:pt x="19905" y="11485"/>
                </a:cubicBezTo>
                <a:lnTo>
                  <a:pt x="0" y="19873"/>
                </a:lnTo>
                <a:close/>
              </a:path>
            </a:pathLst>
          </a:custGeom>
          <a:noFill/>
          <a:ln w="38100" cap="rnd">
            <a:solidFill>
              <a:schemeClr val="bg1">
                <a:lumMod val="65000"/>
              </a:schemeClr>
            </a:solidFill>
            <a:prstDash val="sysDot"/>
            <a:round/>
            <a:tailEnd type="triangle" w="med" len="med"/>
          </a:ln>
          <a:effectLst/>
        </p:spPr>
        <p:txBody>
          <a:bodyPr wrap="none" lIns="91424" tIns="45718" rIns="91424" bIns="45718" anchor="ctr"/>
          <a:lstStyle/>
          <a:p>
            <a:pPr>
              <a:defRPr/>
            </a:pPr>
            <a:endParaRPr lang="zh-CN" altLang="en-US" sz="2400" b="1" kern="0" dirty="0">
              <a:solidFill>
                <a:sysClr val="windowText" lastClr="000000"/>
              </a:solidFill>
              <a:cs typeface="+mn-ea"/>
              <a:sym typeface="+mn-lt"/>
            </a:endParaRPr>
          </a:p>
        </p:txBody>
      </p:sp>
      <p:sp>
        <p:nvSpPr>
          <p:cNvPr id="11" name="MH_Other_11"/>
          <p:cNvSpPr/>
          <p:nvPr>
            <p:custDataLst>
              <p:tags r:id="rId10"/>
            </p:custDataLst>
          </p:nvPr>
        </p:nvSpPr>
        <p:spPr bwMode="auto">
          <a:xfrm rot="21229832">
            <a:off x="8331528" y="2510061"/>
            <a:ext cx="1220969" cy="1119188"/>
          </a:xfrm>
          <a:custGeom>
            <a:avLst/>
            <a:gdLst>
              <a:gd name="G0" fmla="+- 0 0 0"/>
              <a:gd name="G1" fmla="+- 19873 0 0"/>
              <a:gd name="G2" fmla="+- 21600 0 0"/>
              <a:gd name="T0" fmla="*/ 8462 w 19905"/>
              <a:gd name="T1" fmla="*/ 0 h 19873"/>
              <a:gd name="T2" fmla="*/ 19905 w 19905"/>
              <a:gd name="T3" fmla="*/ 11486 h 19873"/>
              <a:gd name="T4" fmla="*/ 0 w 19905"/>
              <a:gd name="T5" fmla="*/ 19873 h 19873"/>
            </a:gdLst>
            <a:ahLst/>
            <a:cxnLst>
              <a:cxn ang="0">
                <a:pos x="T0" y="T1"/>
              </a:cxn>
              <a:cxn ang="0">
                <a:pos x="T2" y="T3"/>
              </a:cxn>
              <a:cxn ang="0">
                <a:pos x="T4" y="T5"/>
              </a:cxn>
            </a:cxnLst>
            <a:rect l="0" t="0" r="r" b="b"/>
            <a:pathLst>
              <a:path w="19905" h="19873" fill="none" extrusionOk="0">
                <a:moveTo>
                  <a:pt x="8462" y="-1"/>
                </a:moveTo>
                <a:cubicBezTo>
                  <a:pt x="13623" y="2197"/>
                  <a:pt x="17727" y="6316"/>
                  <a:pt x="19905" y="11485"/>
                </a:cubicBezTo>
              </a:path>
              <a:path w="19905" h="19873" stroke="0" extrusionOk="0">
                <a:moveTo>
                  <a:pt x="8462" y="-1"/>
                </a:moveTo>
                <a:cubicBezTo>
                  <a:pt x="13623" y="2197"/>
                  <a:pt x="17727" y="6316"/>
                  <a:pt x="19905" y="11485"/>
                </a:cubicBezTo>
                <a:lnTo>
                  <a:pt x="0" y="19873"/>
                </a:lnTo>
                <a:close/>
              </a:path>
            </a:pathLst>
          </a:custGeom>
          <a:noFill/>
          <a:ln w="38100" cap="rnd">
            <a:solidFill>
              <a:schemeClr val="bg1">
                <a:lumMod val="65000"/>
              </a:schemeClr>
            </a:solidFill>
            <a:prstDash val="sysDot"/>
            <a:round/>
            <a:tailEnd type="triangle" w="med" len="med"/>
          </a:ln>
          <a:effectLst/>
        </p:spPr>
        <p:txBody>
          <a:bodyPr wrap="none" lIns="91424" tIns="45718" rIns="91424" bIns="45718" anchor="ctr"/>
          <a:lstStyle/>
          <a:p>
            <a:pPr>
              <a:defRPr/>
            </a:pPr>
            <a:endParaRPr lang="zh-CN" altLang="en-US" sz="2400" b="1" kern="0" dirty="0">
              <a:solidFill>
                <a:sysClr val="windowText" lastClr="000000"/>
              </a:solidFill>
              <a:cs typeface="+mn-ea"/>
              <a:sym typeface="+mn-lt"/>
            </a:endParaRPr>
          </a:p>
        </p:txBody>
      </p:sp>
      <p:sp>
        <p:nvSpPr>
          <p:cNvPr id="12" name="椭圆 11"/>
          <p:cNvSpPr/>
          <p:nvPr/>
        </p:nvSpPr>
        <p:spPr bwMode="auto">
          <a:xfrm>
            <a:off x="7506030" y="3320972"/>
            <a:ext cx="1589129" cy="1588467"/>
          </a:xfrm>
          <a:prstGeom prst="ellipse">
            <a:avLst/>
          </a:prstGeom>
          <a:gradFill flip="none" rotWithShape="1">
            <a:gsLst>
              <a:gs pos="100000">
                <a:schemeClr val="bg1"/>
              </a:gs>
              <a:gs pos="0">
                <a:srgbClr val="E0E0E0"/>
              </a:gs>
            </a:gsLst>
            <a:lin ang="8100000" scaled="0"/>
            <a:tileRect/>
          </a:gradFill>
          <a:ln w="34925">
            <a:gradFill>
              <a:gsLst>
                <a:gs pos="100000">
                  <a:schemeClr val="bg1">
                    <a:lumMod val="85000"/>
                  </a:schemeClr>
                </a:gs>
                <a:gs pos="0">
                  <a:schemeClr val="bg1"/>
                </a:gs>
              </a:gsLst>
              <a:lin ang="8100000" scaled="0"/>
            </a:gradFill>
          </a:ln>
          <a:effectLst>
            <a:outerShdw blurRad="203200" dist="1778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rIns="0" anchor="ctr"/>
          <a:lstStyle/>
          <a:p>
            <a:pPr algn="ctr"/>
            <a:r>
              <a:rPr lang="zh-CN" altLang="en-US" sz="2665" b="1" dirty="0">
                <a:solidFill>
                  <a:schemeClr val="tx1">
                    <a:lumMod val="90000"/>
                    <a:lumOff val="10000"/>
                  </a:schemeClr>
                </a:solidFill>
                <a:sym typeface="+mn-lt"/>
              </a:rPr>
              <a:t>单击此处</a:t>
            </a:r>
          </a:p>
          <a:p>
            <a:pPr algn="ctr"/>
            <a:r>
              <a:rPr lang="zh-CN" altLang="en-US" sz="2665" b="1" dirty="0">
                <a:solidFill>
                  <a:schemeClr val="tx1">
                    <a:lumMod val="90000"/>
                    <a:lumOff val="10000"/>
                  </a:schemeClr>
                </a:solidFill>
                <a:sym typeface="+mn-lt"/>
              </a:rPr>
              <a:t>添加标题</a:t>
            </a:r>
          </a:p>
        </p:txBody>
      </p:sp>
      <p:sp>
        <p:nvSpPr>
          <p:cNvPr id="13" name="椭圆 12"/>
          <p:cNvSpPr/>
          <p:nvPr/>
        </p:nvSpPr>
        <p:spPr bwMode="auto">
          <a:xfrm>
            <a:off x="7881608" y="1924545"/>
            <a:ext cx="864000" cy="864000"/>
          </a:xfrm>
          <a:prstGeom prst="ellipse">
            <a:avLst/>
          </a:prstGeom>
          <a:solidFill>
            <a:srgbClr val="CF0069"/>
          </a:solidFill>
          <a:ln>
            <a:noFill/>
          </a:ln>
          <a:effectLst>
            <a:outerShdw blurRad="279400" dist="2540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rIns="0" anchor="ctr"/>
          <a:lstStyle/>
          <a:p>
            <a:pPr algn="ctr">
              <a:defRPr/>
            </a:pPr>
            <a:r>
              <a:rPr lang="zh-CN" altLang="en-US" sz="1865" b="1" dirty="0">
                <a:solidFill>
                  <a:schemeClr val="bg1"/>
                </a:solidFill>
                <a:cs typeface="+mn-ea"/>
                <a:sym typeface="+mn-lt"/>
              </a:rPr>
              <a:t>向心力</a:t>
            </a:r>
          </a:p>
        </p:txBody>
      </p:sp>
      <p:sp>
        <p:nvSpPr>
          <p:cNvPr id="14" name="椭圆 13"/>
          <p:cNvSpPr/>
          <p:nvPr/>
        </p:nvSpPr>
        <p:spPr bwMode="auto">
          <a:xfrm>
            <a:off x="6162315" y="3243581"/>
            <a:ext cx="864000" cy="864000"/>
          </a:xfrm>
          <a:prstGeom prst="ellipse">
            <a:avLst/>
          </a:prstGeom>
          <a:solidFill>
            <a:srgbClr val="7BBF7C"/>
          </a:solidFill>
          <a:ln>
            <a:noFill/>
          </a:ln>
          <a:effectLst>
            <a:outerShdw blurRad="279400" dist="2540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rIns="0" anchor="ctr"/>
          <a:lstStyle/>
          <a:p>
            <a:pPr algn="ctr"/>
            <a:r>
              <a:rPr lang="zh-CN" altLang="en-US" sz="1865" b="1" dirty="0">
                <a:solidFill>
                  <a:schemeClr val="bg1"/>
                </a:solidFill>
                <a:cs typeface="+mn-ea"/>
                <a:sym typeface="+mn-lt"/>
              </a:rPr>
              <a:t>决策力</a:t>
            </a:r>
          </a:p>
        </p:txBody>
      </p:sp>
      <p:sp>
        <p:nvSpPr>
          <p:cNvPr id="15" name="椭圆 14"/>
          <p:cNvSpPr/>
          <p:nvPr/>
        </p:nvSpPr>
        <p:spPr bwMode="auto">
          <a:xfrm>
            <a:off x="6825491" y="5011075"/>
            <a:ext cx="864000" cy="864000"/>
          </a:xfrm>
          <a:prstGeom prst="ellipse">
            <a:avLst/>
          </a:prstGeom>
          <a:solidFill>
            <a:srgbClr val="CF0069"/>
          </a:solidFill>
          <a:ln>
            <a:noFill/>
          </a:ln>
          <a:effectLst>
            <a:outerShdw blurRad="279400" dist="2540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rIns="0" anchor="ctr"/>
          <a:lstStyle/>
          <a:p>
            <a:pPr algn="ctr"/>
            <a:r>
              <a:rPr lang="zh-CN" altLang="en-US" sz="1865" b="1" dirty="0">
                <a:solidFill>
                  <a:schemeClr val="bg1"/>
                </a:solidFill>
                <a:cs typeface="+mn-ea"/>
                <a:sym typeface="+mn-lt"/>
              </a:rPr>
              <a:t>执行力</a:t>
            </a:r>
          </a:p>
        </p:txBody>
      </p:sp>
      <p:sp>
        <p:nvSpPr>
          <p:cNvPr id="16" name="椭圆 15"/>
          <p:cNvSpPr/>
          <p:nvPr/>
        </p:nvSpPr>
        <p:spPr bwMode="auto">
          <a:xfrm>
            <a:off x="8785006" y="5011075"/>
            <a:ext cx="864000" cy="864000"/>
          </a:xfrm>
          <a:prstGeom prst="ellipse">
            <a:avLst/>
          </a:prstGeom>
          <a:solidFill>
            <a:srgbClr val="CF0069"/>
          </a:solidFill>
          <a:ln>
            <a:noFill/>
          </a:ln>
          <a:effectLst>
            <a:outerShdw blurRad="279400" dist="2540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rIns="0" anchor="ctr"/>
          <a:lstStyle/>
          <a:p>
            <a:pPr algn="ctr"/>
            <a:r>
              <a:rPr lang="zh-CN" altLang="en-US" sz="1865" b="1" dirty="0">
                <a:solidFill>
                  <a:schemeClr val="bg1"/>
                </a:solidFill>
                <a:cs typeface="+mn-ea"/>
                <a:sym typeface="+mn-lt"/>
              </a:rPr>
              <a:t>领导力</a:t>
            </a:r>
          </a:p>
        </p:txBody>
      </p:sp>
      <p:sp>
        <p:nvSpPr>
          <p:cNvPr id="17" name="椭圆 16"/>
          <p:cNvSpPr/>
          <p:nvPr/>
        </p:nvSpPr>
        <p:spPr bwMode="auto">
          <a:xfrm>
            <a:off x="9356203" y="3243581"/>
            <a:ext cx="864000" cy="864000"/>
          </a:xfrm>
          <a:prstGeom prst="ellipse">
            <a:avLst/>
          </a:prstGeom>
          <a:solidFill>
            <a:srgbClr val="7BBF7C"/>
          </a:solidFill>
          <a:ln>
            <a:noFill/>
          </a:ln>
          <a:effectLst>
            <a:outerShdw blurRad="279400" dist="2540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rIns="0" anchor="ctr"/>
          <a:lstStyle/>
          <a:p>
            <a:pPr algn="ctr"/>
            <a:r>
              <a:rPr lang="zh-CN" altLang="en-US" sz="1865" b="1" dirty="0">
                <a:solidFill>
                  <a:schemeClr val="bg1"/>
                </a:solidFill>
                <a:cs typeface="+mn-ea"/>
                <a:sym typeface="+mn-lt"/>
              </a:rPr>
              <a:t>协调力</a:t>
            </a:r>
          </a:p>
        </p:txBody>
      </p:sp>
      <p:sp>
        <p:nvSpPr>
          <p:cNvPr id="18" name="TextBox 17"/>
          <p:cNvSpPr txBox="1"/>
          <p:nvPr/>
        </p:nvSpPr>
        <p:spPr>
          <a:xfrm>
            <a:off x="7547103" y="1349933"/>
            <a:ext cx="1536000" cy="554355"/>
          </a:xfrm>
          <a:prstGeom prst="rect">
            <a:avLst/>
          </a:prstGeom>
          <a:noFill/>
        </p:spPr>
        <p:txBody>
          <a:bodyPr wrap="square" rtlCol="0">
            <a:spAutoFit/>
          </a:bodyPr>
          <a:lstStyle/>
          <a:p>
            <a:pPr algn="ctr"/>
            <a:r>
              <a:rPr lang="zh-CN" altLang="en-US" sz="1465" b="1" dirty="0" smtClean="0">
                <a:solidFill>
                  <a:schemeClr val="tx1">
                    <a:lumMod val="90000"/>
                    <a:lumOff val="10000"/>
                  </a:schemeClr>
                </a:solidFill>
                <a:cs typeface="+mn-ea"/>
                <a:sym typeface="+mn-lt"/>
              </a:rPr>
              <a:t>单击此处</a:t>
            </a:r>
          </a:p>
          <a:p>
            <a:pPr algn="ctr"/>
            <a:r>
              <a:rPr lang="zh-CN" altLang="en-US" sz="1465" b="1" dirty="0" smtClean="0">
                <a:solidFill>
                  <a:schemeClr val="tx1">
                    <a:lumMod val="90000"/>
                    <a:lumOff val="10000"/>
                  </a:schemeClr>
                </a:solidFill>
                <a:cs typeface="+mn-ea"/>
                <a:sym typeface="+mn-lt"/>
              </a:rPr>
              <a:t>添加标题</a:t>
            </a:r>
          </a:p>
        </p:txBody>
      </p:sp>
      <p:sp>
        <p:nvSpPr>
          <p:cNvPr id="19" name="TextBox 18"/>
          <p:cNvSpPr txBox="1"/>
          <p:nvPr/>
        </p:nvSpPr>
        <p:spPr>
          <a:xfrm>
            <a:off x="10361219" y="3463652"/>
            <a:ext cx="1536000" cy="554355"/>
          </a:xfrm>
          <a:prstGeom prst="rect">
            <a:avLst/>
          </a:prstGeom>
          <a:noFill/>
        </p:spPr>
        <p:txBody>
          <a:bodyPr wrap="square" rtlCol="0">
            <a:spAutoFit/>
          </a:bodyPr>
          <a:lstStyle/>
          <a:p>
            <a:r>
              <a:rPr lang="zh-CN" altLang="en-US" sz="1465" b="1" dirty="0" smtClean="0">
                <a:solidFill>
                  <a:schemeClr val="tx1">
                    <a:lumMod val="90000"/>
                    <a:lumOff val="10000"/>
                  </a:schemeClr>
                </a:solidFill>
                <a:cs typeface="+mn-ea"/>
                <a:sym typeface="+mn-lt"/>
              </a:rPr>
              <a:t>单击此处</a:t>
            </a:r>
          </a:p>
          <a:p>
            <a:r>
              <a:rPr lang="zh-CN" altLang="en-US" sz="1465" b="1" dirty="0" smtClean="0">
                <a:solidFill>
                  <a:schemeClr val="tx1">
                    <a:lumMod val="90000"/>
                    <a:lumOff val="10000"/>
                  </a:schemeClr>
                </a:solidFill>
                <a:cs typeface="+mn-ea"/>
                <a:sym typeface="+mn-lt"/>
              </a:rPr>
              <a:t>添加标题</a:t>
            </a:r>
          </a:p>
        </p:txBody>
      </p:sp>
      <p:sp>
        <p:nvSpPr>
          <p:cNvPr id="20" name="TextBox 19"/>
          <p:cNvSpPr txBox="1"/>
          <p:nvPr/>
        </p:nvSpPr>
        <p:spPr>
          <a:xfrm>
            <a:off x="9841016" y="5198433"/>
            <a:ext cx="1536000" cy="554355"/>
          </a:xfrm>
          <a:prstGeom prst="rect">
            <a:avLst/>
          </a:prstGeom>
          <a:noFill/>
        </p:spPr>
        <p:txBody>
          <a:bodyPr wrap="square" rtlCol="0">
            <a:spAutoFit/>
          </a:bodyPr>
          <a:lstStyle/>
          <a:p>
            <a:r>
              <a:rPr lang="zh-CN" altLang="en-US" sz="1465" b="1" dirty="0" smtClean="0">
                <a:solidFill>
                  <a:schemeClr val="tx1">
                    <a:lumMod val="90000"/>
                    <a:lumOff val="10000"/>
                  </a:schemeClr>
                </a:solidFill>
                <a:cs typeface="+mn-ea"/>
                <a:sym typeface="+mn-lt"/>
              </a:rPr>
              <a:t>单击此处</a:t>
            </a:r>
          </a:p>
          <a:p>
            <a:r>
              <a:rPr lang="zh-CN" altLang="en-US" sz="1465" b="1" dirty="0" smtClean="0">
                <a:solidFill>
                  <a:schemeClr val="tx1">
                    <a:lumMod val="90000"/>
                    <a:lumOff val="10000"/>
                  </a:schemeClr>
                </a:solidFill>
                <a:cs typeface="+mn-ea"/>
                <a:sym typeface="+mn-lt"/>
              </a:rPr>
              <a:t>添加标题</a:t>
            </a:r>
          </a:p>
        </p:txBody>
      </p:sp>
      <p:sp>
        <p:nvSpPr>
          <p:cNvPr id="21" name="TextBox 20"/>
          <p:cNvSpPr txBox="1"/>
          <p:nvPr/>
        </p:nvSpPr>
        <p:spPr>
          <a:xfrm>
            <a:off x="4825389" y="5212411"/>
            <a:ext cx="1536000" cy="554355"/>
          </a:xfrm>
          <a:prstGeom prst="rect">
            <a:avLst/>
          </a:prstGeom>
          <a:noFill/>
        </p:spPr>
        <p:txBody>
          <a:bodyPr wrap="square" rtlCol="0">
            <a:spAutoFit/>
          </a:bodyPr>
          <a:lstStyle/>
          <a:p>
            <a:pPr algn="r"/>
            <a:r>
              <a:rPr lang="zh-CN" altLang="en-US" sz="1465" b="1" dirty="0" smtClean="0">
                <a:solidFill>
                  <a:schemeClr val="tx1">
                    <a:lumMod val="90000"/>
                    <a:lumOff val="10000"/>
                  </a:schemeClr>
                </a:solidFill>
                <a:cs typeface="+mn-ea"/>
                <a:sym typeface="+mn-lt"/>
              </a:rPr>
              <a:t>单击此处</a:t>
            </a:r>
          </a:p>
          <a:p>
            <a:pPr algn="r"/>
            <a:r>
              <a:rPr lang="zh-CN" altLang="en-US" sz="1465" b="1" dirty="0" smtClean="0">
                <a:solidFill>
                  <a:schemeClr val="tx1">
                    <a:lumMod val="90000"/>
                    <a:lumOff val="10000"/>
                  </a:schemeClr>
                </a:solidFill>
                <a:cs typeface="+mn-ea"/>
                <a:sym typeface="+mn-lt"/>
              </a:rPr>
              <a:t>添加标题</a:t>
            </a:r>
          </a:p>
        </p:txBody>
      </p:sp>
      <p:sp>
        <p:nvSpPr>
          <p:cNvPr id="22" name="TextBox 21"/>
          <p:cNvSpPr txBox="1"/>
          <p:nvPr/>
        </p:nvSpPr>
        <p:spPr>
          <a:xfrm>
            <a:off x="4441175" y="3402611"/>
            <a:ext cx="1536000" cy="554355"/>
          </a:xfrm>
          <a:prstGeom prst="rect">
            <a:avLst/>
          </a:prstGeom>
          <a:noFill/>
        </p:spPr>
        <p:txBody>
          <a:bodyPr wrap="square" rtlCol="0">
            <a:spAutoFit/>
          </a:bodyPr>
          <a:lstStyle/>
          <a:p>
            <a:pPr algn="r"/>
            <a:r>
              <a:rPr lang="zh-CN" altLang="en-US" sz="1465" b="1" dirty="0" smtClean="0">
                <a:solidFill>
                  <a:schemeClr val="tx1">
                    <a:lumMod val="90000"/>
                    <a:lumOff val="10000"/>
                  </a:schemeClr>
                </a:solidFill>
                <a:cs typeface="+mn-ea"/>
                <a:sym typeface="+mn-lt"/>
              </a:rPr>
              <a:t>单击此处</a:t>
            </a:r>
          </a:p>
          <a:p>
            <a:pPr algn="r"/>
            <a:r>
              <a:rPr lang="zh-CN" altLang="en-US" sz="1465" b="1" dirty="0" smtClean="0">
                <a:solidFill>
                  <a:schemeClr val="tx1">
                    <a:lumMod val="90000"/>
                    <a:lumOff val="10000"/>
                  </a:schemeClr>
                </a:solidFill>
                <a:cs typeface="+mn-ea"/>
                <a:sym typeface="+mn-lt"/>
              </a:rPr>
              <a:t>添加标题</a:t>
            </a:r>
          </a:p>
        </p:txBody>
      </p:sp>
      <p:sp>
        <p:nvSpPr>
          <p:cNvPr id="23" name="圆角矩形 22"/>
          <p:cNvSpPr/>
          <p:nvPr/>
        </p:nvSpPr>
        <p:spPr>
          <a:xfrm>
            <a:off x="939616" y="2388660"/>
            <a:ext cx="3264363" cy="2792383"/>
          </a:xfrm>
          <a:prstGeom prst="roundRect">
            <a:avLst/>
          </a:prstGeom>
          <a:gradFill flip="none" rotWithShape="1">
            <a:gsLst>
              <a:gs pos="100000">
                <a:schemeClr val="bg1"/>
              </a:gs>
              <a:gs pos="0">
                <a:srgbClr val="E0E0E0"/>
              </a:gs>
            </a:gsLst>
            <a:lin ang="8100000" scaled="0"/>
            <a:tileRect/>
          </a:gradFill>
          <a:ln w="63500">
            <a:gradFill>
              <a:gsLst>
                <a:gs pos="100000">
                  <a:schemeClr val="bg1">
                    <a:lumMod val="85000"/>
                  </a:schemeClr>
                </a:gs>
                <a:gs pos="0">
                  <a:schemeClr val="bg1"/>
                </a:gs>
              </a:gsLst>
              <a:lin ang="8100000" scaled="0"/>
            </a:gradFill>
          </a:ln>
          <a:effectLst>
            <a:outerShdw blurRad="279400" dist="2540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sz="2400">
              <a:solidFill>
                <a:prstClr val="white"/>
              </a:solidFill>
              <a:sym typeface="+mn-lt"/>
            </a:endParaRPr>
          </a:p>
        </p:txBody>
      </p:sp>
      <p:sp>
        <p:nvSpPr>
          <p:cNvPr id="27" name="椭圆 26"/>
          <p:cNvSpPr/>
          <p:nvPr/>
        </p:nvSpPr>
        <p:spPr bwMode="auto">
          <a:xfrm>
            <a:off x="716483" y="2536560"/>
            <a:ext cx="355621" cy="355699"/>
          </a:xfrm>
          <a:prstGeom prst="ellipse">
            <a:avLst/>
          </a:prstGeom>
          <a:solidFill>
            <a:schemeClr val="accent2"/>
          </a:solidFill>
          <a:ln w="15875">
            <a:noFill/>
          </a:ln>
          <a:effectLst>
            <a:outerShdw blurRad="279400" dist="1016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sz="2400">
              <a:solidFill>
                <a:prstClr val="white"/>
              </a:solidFill>
              <a:sym typeface="+mn-lt"/>
            </a:endParaRPr>
          </a:p>
        </p:txBody>
      </p:sp>
      <p:sp>
        <p:nvSpPr>
          <p:cNvPr id="28" name="椭圆 27"/>
          <p:cNvSpPr/>
          <p:nvPr/>
        </p:nvSpPr>
        <p:spPr bwMode="auto">
          <a:xfrm>
            <a:off x="1550194" y="2180861"/>
            <a:ext cx="355621" cy="355699"/>
          </a:xfrm>
          <a:prstGeom prst="ellipse">
            <a:avLst/>
          </a:prstGeom>
          <a:gradFill flip="none" rotWithShape="1">
            <a:gsLst>
              <a:gs pos="100000">
                <a:schemeClr val="bg1"/>
              </a:gs>
              <a:gs pos="0">
                <a:srgbClr val="E0E0E0"/>
              </a:gs>
            </a:gsLst>
            <a:lin ang="8100000" scaled="0"/>
            <a:tileRect/>
          </a:gradFill>
          <a:ln w="15875">
            <a:gradFill>
              <a:gsLst>
                <a:gs pos="100000">
                  <a:schemeClr val="bg1">
                    <a:lumMod val="85000"/>
                  </a:schemeClr>
                </a:gs>
                <a:gs pos="0">
                  <a:schemeClr val="bg1"/>
                </a:gs>
              </a:gsLst>
              <a:lin ang="8100000" scaled="0"/>
            </a:gradFill>
          </a:ln>
          <a:effectLst>
            <a:outerShdw blurRad="279400" dist="1016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sz="2400">
              <a:solidFill>
                <a:prstClr val="white"/>
              </a:solidFill>
              <a:sym typeface="+mn-lt"/>
            </a:endParaRPr>
          </a:p>
        </p:txBody>
      </p:sp>
      <p:sp>
        <p:nvSpPr>
          <p:cNvPr id="29" name="椭圆 28"/>
          <p:cNvSpPr/>
          <p:nvPr/>
        </p:nvSpPr>
        <p:spPr bwMode="auto">
          <a:xfrm>
            <a:off x="4026168" y="4545145"/>
            <a:ext cx="355621" cy="355699"/>
          </a:xfrm>
          <a:prstGeom prst="ellipse">
            <a:avLst/>
          </a:prstGeom>
          <a:gradFill flip="none" rotWithShape="1">
            <a:gsLst>
              <a:gs pos="100000">
                <a:schemeClr val="bg1"/>
              </a:gs>
              <a:gs pos="0">
                <a:srgbClr val="E0E0E0"/>
              </a:gs>
            </a:gsLst>
            <a:lin ang="8100000" scaled="0"/>
            <a:tileRect/>
          </a:gradFill>
          <a:ln w="15875">
            <a:gradFill>
              <a:gsLst>
                <a:gs pos="100000">
                  <a:schemeClr val="bg1">
                    <a:lumMod val="85000"/>
                  </a:schemeClr>
                </a:gs>
                <a:gs pos="0">
                  <a:schemeClr val="bg1"/>
                </a:gs>
              </a:gsLst>
              <a:lin ang="8100000" scaled="0"/>
            </a:gradFill>
          </a:ln>
          <a:effectLst>
            <a:outerShdw blurRad="279400" dist="1016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sz="2400">
              <a:solidFill>
                <a:prstClr val="white"/>
              </a:solidFill>
              <a:sym typeface="+mn-lt"/>
            </a:endParaRPr>
          </a:p>
        </p:txBody>
      </p:sp>
      <p:sp>
        <p:nvSpPr>
          <p:cNvPr id="30" name="椭圆 29"/>
          <p:cNvSpPr/>
          <p:nvPr/>
        </p:nvSpPr>
        <p:spPr bwMode="auto">
          <a:xfrm>
            <a:off x="1267442" y="2379211"/>
            <a:ext cx="188501" cy="188543"/>
          </a:xfrm>
          <a:prstGeom prst="ellipse">
            <a:avLst/>
          </a:prstGeom>
          <a:solidFill>
            <a:srgbClr val="CF0069"/>
          </a:solidFill>
          <a:ln>
            <a:noFill/>
          </a:ln>
          <a:effectLst>
            <a:outerShdw blurRad="279400" dist="1905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sz="2400">
              <a:solidFill>
                <a:schemeClr val="accent1"/>
              </a:solidFill>
              <a:cs typeface="+mn-ea"/>
              <a:sym typeface="+mn-lt"/>
            </a:endParaRPr>
          </a:p>
        </p:txBody>
      </p:sp>
      <p:sp>
        <p:nvSpPr>
          <p:cNvPr id="31" name="椭圆 30"/>
          <p:cNvSpPr/>
          <p:nvPr/>
        </p:nvSpPr>
        <p:spPr bwMode="auto">
          <a:xfrm>
            <a:off x="2146024" y="2275353"/>
            <a:ext cx="188501" cy="188543"/>
          </a:xfrm>
          <a:prstGeom prst="ellipse">
            <a:avLst/>
          </a:prstGeom>
          <a:solidFill>
            <a:srgbClr val="CF0069"/>
          </a:solidFill>
          <a:ln w="15875">
            <a:noFill/>
          </a:ln>
          <a:effectLst>
            <a:outerShdw blurRad="279400" dist="1016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sz="2400">
              <a:solidFill>
                <a:prstClr val="white"/>
              </a:solidFill>
              <a:sym typeface="+mn-lt"/>
            </a:endParaRPr>
          </a:p>
        </p:txBody>
      </p:sp>
      <p:sp>
        <p:nvSpPr>
          <p:cNvPr id="32" name="椭圆 31"/>
          <p:cNvSpPr/>
          <p:nvPr/>
        </p:nvSpPr>
        <p:spPr bwMode="auto">
          <a:xfrm>
            <a:off x="3189272" y="5060275"/>
            <a:ext cx="188501" cy="188543"/>
          </a:xfrm>
          <a:prstGeom prst="ellipse">
            <a:avLst/>
          </a:prstGeom>
          <a:gradFill flip="none" rotWithShape="1">
            <a:gsLst>
              <a:gs pos="100000">
                <a:schemeClr val="bg1"/>
              </a:gs>
              <a:gs pos="0">
                <a:srgbClr val="E0E0E0"/>
              </a:gs>
            </a:gsLst>
            <a:lin ang="8100000" scaled="0"/>
            <a:tileRect/>
          </a:gradFill>
          <a:ln w="15875">
            <a:gradFill>
              <a:gsLst>
                <a:gs pos="100000">
                  <a:schemeClr val="bg1">
                    <a:lumMod val="85000"/>
                  </a:schemeClr>
                </a:gs>
                <a:gs pos="0">
                  <a:schemeClr val="bg1"/>
                </a:gs>
              </a:gsLst>
              <a:lin ang="8100000" scaled="0"/>
            </a:gradFill>
          </a:ln>
          <a:effectLst>
            <a:outerShdw blurRad="279400" dist="1016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sz="2400">
              <a:solidFill>
                <a:prstClr val="white"/>
              </a:solidFill>
              <a:sym typeface="+mn-lt"/>
            </a:endParaRPr>
          </a:p>
        </p:txBody>
      </p:sp>
      <p:sp>
        <p:nvSpPr>
          <p:cNvPr id="33" name="椭圆 32"/>
          <p:cNvSpPr/>
          <p:nvPr/>
        </p:nvSpPr>
        <p:spPr bwMode="auto">
          <a:xfrm>
            <a:off x="3848358" y="5033672"/>
            <a:ext cx="355621" cy="355699"/>
          </a:xfrm>
          <a:prstGeom prst="ellipse">
            <a:avLst/>
          </a:prstGeom>
          <a:solidFill>
            <a:schemeClr val="accent2"/>
          </a:solidFill>
          <a:ln w="15875">
            <a:noFill/>
          </a:ln>
          <a:effectLst>
            <a:outerShdw blurRad="279400" dist="1016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sz="2400">
              <a:solidFill>
                <a:prstClr val="white"/>
              </a:solidFill>
              <a:sym typeface="+mn-lt"/>
            </a:endParaRPr>
          </a:p>
        </p:txBody>
      </p:sp>
      <p:sp>
        <p:nvSpPr>
          <p:cNvPr id="34" name="椭圆 33"/>
          <p:cNvSpPr/>
          <p:nvPr/>
        </p:nvSpPr>
        <p:spPr bwMode="auto">
          <a:xfrm>
            <a:off x="527982" y="2264439"/>
            <a:ext cx="188501" cy="188543"/>
          </a:xfrm>
          <a:prstGeom prst="ellipse">
            <a:avLst/>
          </a:prstGeom>
          <a:solidFill>
            <a:srgbClr val="CF0069"/>
          </a:solidFill>
          <a:ln w="15875">
            <a:noFill/>
          </a:ln>
          <a:effectLst>
            <a:outerShdw blurRad="279400" dist="1016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sz="2400">
              <a:solidFill>
                <a:prstClr val="white"/>
              </a:solidFill>
              <a:sym typeface="+mn-lt"/>
            </a:endParaRPr>
          </a:p>
        </p:txBody>
      </p:sp>
      <p:sp>
        <p:nvSpPr>
          <p:cNvPr id="35" name="TextBox 34"/>
          <p:cNvSpPr txBox="1"/>
          <p:nvPr/>
        </p:nvSpPr>
        <p:spPr>
          <a:xfrm>
            <a:off x="1125879" y="2720843"/>
            <a:ext cx="3043445" cy="1840865"/>
          </a:xfrm>
          <a:prstGeom prst="rect">
            <a:avLst/>
          </a:prstGeom>
          <a:noFill/>
        </p:spPr>
        <p:txBody>
          <a:bodyPr wrap="square" lIns="162549" tIns="81274" rIns="162549" bIns="81274" rtlCol="0">
            <a:spAutoFit/>
          </a:bodyPr>
          <a:lstStyle/>
          <a:p>
            <a:pPr>
              <a:lnSpc>
                <a:spcPct val="150000"/>
              </a:lnSpc>
            </a:pPr>
            <a:r>
              <a:rPr lang="zh-CN" altLang="en-US" sz="1465" dirty="0">
                <a:solidFill>
                  <a:schemeClr val="tx1">
                    <a:lumMod val="90000"/>
                    <a:lumOff val="10000"/>
                  </a:schemeClr>
                </a:solidFill>
                <a:latin typeface="+mn-ea"/>
                <a:cs typeface="+mn-ea"/>
                <a:sym typeface="+mn-lt"/>
              </a:rPr>
              <a:t>您的内容打在这里，或者通过复制您的文本后，在此框中选择粘贴，并选择只保留文字。您的内容打在这里，或者通过复制您的文本后，在此框中</a:t>
            </a:r>
          </a:p>
        </p:txBody>
      </p:sp>
      <p:sp>
        <p:nvSpPr>
          <p:cNvPr id="38" name="椭圆 37"/>
          <p:cNvSpPr/>
          <p:nvPr/>
        </p:nvSpPr>
        <p:spPr bwMode="auto">
          <a:xfrm>
            <a:off x="3380502" y="4871732"/>
            <a:ext cx="188501" cy="188543"/>
          </a:xfrm>
          <a:prstGeom prst="ellipse">
            <a:avLst/>
          </a:prstGeom>
          <a:solidFill>
            <a:srgbClr val="CF0069"/>
          </a:solidFill>
          <a:ln w="15875">
            <a:noFill/>
          </a:ln>
          <a:effectLst>
            <a:outerShdw blurRad="279400" dist="1016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sz="2400">
              <a:solidFill>
                <a:prstClr val="white"/>
              </a:solidFill>
              <a:sym typeface="+mn-lt"/>
            </a:endParaRPr>
          </a:p>
        </p:txBody>
      </p:sp>
      <p:sp>
        <p:nvSpPr>
          <p:cNvPr id="39" name="标题 38"/>
          <p:cNvSpPr>
            <a:spLocks noGrp="1"/>
          </p:cNvSpPr>
          <p:nvPr>
            <p:ph type="title"/>
          </p:nvPr>
        </p:nvSpPr>
        <p:spPr/>
        <p:txBody>
          <a:bodyPr/>
          <a:lstStyle/>
          <a:p>
            <a:r>
              <a:rPr>
                <a:solidFill>
                  <a:schemeClr val="tx1">
                    <a:lumMod val="90000"/>
                    <a:lumOff val="10000"/>
                  </a:schemeClr>
                </a:solidFill>
                <a:sym typeface="+mn-ea"/>
              </a:rPr>
              <a:t>此处添加标题 </a:t>
            </a:r>
            <a:r>
              <a:rPr lang="en-US" altLang="zh-CN">
                <a:solidFill>
                  <a:schemeClr val="tx1">
                    <a:lumMod val="90000"/>
                    <a:lumOff val="10000"/>
                  </a:schemeClr>
                </a:solidFill>
                <a:sym typeface="+mn-ea"/>
              </a:rPr>
              <a:t>| Information</a:t>
            </a:r>
            <a:endParaRPr lang="en-US" altLang="zh-CN" dirty="0">
              <a:solidFill>
                <a:schemeClr val="tx1">
                  <a:lumMod val="90000"/>
                  <a:lumOff val="10000"/>
                </a:schemeClr>
              </a:solidFill>
              <a:sym typeface="+mn-ea"/>
            </a:endParaRPr>
          </a:p>
        </p:txBody>
      </p:sp>
      <p:sp>
        <p:nvSpPr>
          <p:cNvPr id="40" name="椭圆 39"/>
          <p:cNvSpPr/>
          <p:nvPr/>
        </p:nvSpPr>
        <p:spPr bwMode="auto">
          <a:xfrm>
            <a:off x="4381790" y="4992500"/>
            <a:ext cx="188501" cy="188543"/>
          </a:xfrm>
          <a:prstGeom prst="ellipse">
            <a:avLst/>
          </a:prstGeom>
          <a:solidFill>
            <a:srgbClr val="CF0069"/>
          </a:solidFill>
          <a:ln>
            <a:noFill/>
          </a:ln>
          <a:effectLst>
            <a:outerShdw blurRad="279400" dist="1905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sz="2400">
              <a:solidFill>
                <a:schemeClr val="accent1"/>
              </a:solidFill>
              <a:cs typeface="+mn-ea"/>
              <a:sym typeface="+mn-lt"/>
            </a:endParaRPr>
          </a:p>
        </p:txBody>
      </p:sp>
    </p:spTree>
  </p:cSld>
  <p:clrMapOvr>
    <a:masterClrMapping/>
  </p:clrMapOvr>
  <p:transition spd="slow" advTm="9127">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 calcmode="lin" valueType="num">
                                      <p:cBhvr>
                                        <p:cTn id="7" dur="431" fill="hold"/>
                                        <p:tgtEl>
                                          <p:spTgt spid="27"/>
                                        </p:tgtEl>
                                        <p:attrNameLst>
                                          <p:attrName>ppt_w</p:attrName>
                                        </p:attrNameLst>
                                      </p:cBhvr>
                                      <p:tavLst>
                                        <p:tav tm="0">
                                          <p:val>
                                            <p:fltVal val="0"/>
                                          </p:val>
                                        </p:tav>
                                        <p:tav tm="100000">
                                          <p:val>
                                            <p:strVal val="#ppt_w"/>
                                          </p:val>
                                        </p:tav>
                                      </p:tavLst>
                                    </p:anim>
                                    <p:anim calcmode="lin" valueType="num">
                                      <p:cBhvr>
                                        <p:cTn id="8" dur="431" fill="hold"/>
                                        <p:tgtEl>
                                          <p:spTgt spid="27"/>
                                        </p:tgtEl>
                                        <p:attrNameLst>
                                          <p:attrName>ppt_h</p:attrName>
                                        </p:attrNameLst>
                                      </p:cBhvr>
                                      <p:tavLst>
                                        <p:tav tm="0">
                                          <p:val>
                                            <p:fltVal val="0"/>
                                          </p:val>
                                        </p:tav>
                                        <p:tav tm="100000">
                                          <p:val>
                                            <p:strVal val="#ppt_h"/>
                                          </p:val>
                                        </p:tav>
                                      </p:tavLst>
                                    </p:anim>
                                    <p:animEffect transition="in" filter="fade">
                                      <p:cBhvr>
                                        <p:cTn id="9" dur="431"/>
                                        <p:tgtEl>
                                          <p:spTgt spid="27"/>
                                        </p:tgtEl>
                                      </p:cBhvr>
                                    </p:animEffect>
                                  </p:childTnLst>
                                </p:cTn>
                              </p:par>
                              <p:par>
                                <p:cTn id="10" presetID="53" presetClass="entr" presetSubtype="16" fill="hold" grpId="0" nodeType="withEffect">
                                  <p:stCondLst>
                                    <p:cond delay="23"/>
                                  </p:stCondLst>
                                  <p:childTnLst>
                                    <p:set>
                                      <p:cBhvr>
                                        <p:cTn id="11" dur="1" fill="hold">
                                          <p:stCondLst>
                                            <p:cond delay="0"/>
                                          </p:stCondLst>
                                        </p:cTn>
                                        <p:tgtEl>
                                          <p:spTgt spid="28"/>
                                        </p:tgtEl>
                                        <p:attrNameLst>
                                          <p:attrName>style.visibility</p:attrName>
                                        </p:attrNameLst>
                                      </p:cBhvr>
                                      <p:to>
                                        <p:strVal val="visible"/>
                                      </p:to>
                                    </p:set>
                                    <p:anim calcmode="lin" valueType="num">
                                      <p:cBhvr>
                                        <p:cTn id="12" dur="395" fill="hold"/>
                                        <p:tgtEl>
                                          <p:spTgt spid="28"/>
                                        </p:tgtEl>
                                        <p:attrNameLst>
                                          <p:attrName>ppt_w</p:attrName>
                                        </p:attrNameLst>
                                      </p:cBhvr>
                                      <p:tavLst>
                                        <p:tav tm="0">
                                          <p:val>
                                            <p:fltVal val="0"/>
                                          </p:val>
                                        </p:tav>
                                        <p:tav tm="100000">
                                          <p:val>
                                            <p:strVal val="#ppt_w"/>
                                          </p:val>
                                        </p:tav>
                                      </p:tavLst>
                                    </p:anim>
                                    <p:anim calcmode="lin" valueType="num">
                                      <p:cBhvr>
                                        <p:cTn id="13" dur="395" fill="hold"/>
                                        <p:tgtEl>
                                          <p:spTgt spid="28"/>
                                        </p:tgtEl>
                                        <p:attrNameLst>
                                          <p:attrName>ppt_h</p:attrName>
                                        </p:attrNameLst>
                                      </p:cBhvr>
                                      <p:tavLst>
                                        <p:tav tm="0">
                                          <p:val>
                                            <p:fltVal val="0"/>
                                          </p:val>
                                        </p:tav>
                                        <p:tav tm="100000">
                                          <p:val>
                                            <p:strVal val="#ppt_h"/>
                                          </p:val>
                                        </p:tav>
                                      </p:tavLst>
                                    </p:anim>
                                    <p:animEffect transition="in" filter="fade">
                                      <p:cBhvr>
                                        <p:cTn id="14" dur="395"/>
                                        <p:tgtEl>
                                          <p:spTgt spid="28"/>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29"/>
                                        </p:tgtEl>
                                        <p:attrNameLst>
                                          <p:attrName>style.visibility</p:attrName>
                                        </p:attrNameLst>
                                      </p:cBhvr>
                                      <p:to>
                                        <p:strVal val="visible"/>
                                      </p:to>
                                    </p:set>
                                    <p:anim calcmode="lin" valueType="num">
                                      <p:cBhvr>
                                        <p:cTn id="17" dur="187" fill="hold"/>
                                        <p:tgtEl>
                                          <p:spTgt spid="29"/>
                                        </p:tgtEl>
                                        <p:attrNameLst>
                                          <p:attrName>ppt_w</p:attrName>
                                        </p:attrNameLst>
                                      </p:cBhvr>
                                      <p:tavLst>
                                        <p:tav tm="0">
                                          <p:val>
                                            <p:fltVal val="0"/>
                                          </p:val>
                                        </p:tav>
                                        <p:tav tm="100000">
                                          <p:val>
                                            <p:strVal val="#ppt_w"/>
                                          </p:val>
                                        </p:tav>
                                      </p:tavLst>
                                    </p:anim>
                                    <p:anim calcmode="lin" valueType="num">
                                      <p:cBhvr>
                                        <p:cTn id="18" dur="187" fill="hold"/>
                                        <p:tgtEl>
                                          <p:spTgt spid="29"/>
                                        </p:tgtEl>
                                        <p:attrNameLst>
                                          <p:attrName>ppt_h</p:attrName>
                                        </p:attrNameLst>
                                      </p:cBhvr>
                                      <p:tavLst>
                                        <p:tav tm="0">
                                          <p:val>
                                            <p:fltVal val="0"/>
                                          </p:val>
                                        </p:tav>
                                        <p:tav tm="100000">
                                          <p:val>
                                            <p:strVal val="#ppt_h"/>
                                          </p:val>
                                        </p:tav>
                                      </p:tavLst>
                                    </p:anim>
                                    <p:animEffect transition="in" filter="fade">
                                      <p:cBhvr>
                                        <p:cTn id="19" dur="187"/>
                                        <p:tgtEl>
                                          <p:spTgt spid="29"/>
                                        </p:tgtEl>
                                      </p:cBhvr>
                                    </p:animEffect>
                                  </p:childTnLst>
                                </p:cTn>
                              </p:par>
                              <p:par>
                                <p:cTn id="20" presetID="53" presetClass="entr" presetSubtype="16" fill="hold" grpId="0" nodeType="withEffect">
                                  <p:stCondLst>
                                    <p:cond delay="233"/>
                                  </p:stCondLst>
                                  <p:childTnLst>
                                    <p:set>
                                      <p:cBhvr>
                                        <p:cTn id="21" dur="1" fill="hold">
                                          <p:stCondLst>
                                            <p:cond delay="0"/>
                                          </p:stCondLst>
                                        </p:cTn>
                                        <p:tgtEl>
                                          <p:spTgt spid="30"/>
                                        </p:tgtEl>
                                        <p:attrNameLst>
                                          <p:attrName>style.visibility</p:attrName>
                                        </p:attrNameLst>
                                      </p:cBhvr>
                                      <p:to>
                                        <p:strVal val="visible"/>
                                      </p:to>
                                    </p:set>
                                    <p:anim calcmode="lin" valueType="num">
                                      <p:cBhvr>
                                        <p:cTn id="22" dur="481" fill="hold"/>
                                        <p:tgtEl>
                                          <p:spTgt spid="30"/>
                                        </p:tgtEl>
                                        <p:attrNameLst>
                                          <p:attrName>ppt_w</p:attrName>
                                        </p:attrNameLst>
                                      </p:cBhvr>
                                      <p:tavLst>
                                        <p:tav tm="0">
                                          <p:val>
                                            <p:fltVal val="0"/>
                                          </p:val>
                                        </p:tav>
                                        <p:tav tm="100000">
                                          <p:val>
                                            <p:strVal val="#ppt_w"/>
                                          </p:val>
                                        </p:tav>
                                      </p:tavLst>
                                    </p:anim>
                                    <p:anim calcmode="lin" valueType="num">
                                      <p:cBhvr>
                                        <p:cTn id="23" dur="481" fill="hold"/>
                                        <p:tgtEl>
                                          <p:spTgt spid="30"/>
                                        </p:tgtEl>
                                        <p:attrNameLst>
                                          <p:attrName>ppt_h</p:attrName>
                                        </p:attrNameLst>
                                      </p:cBhvr>
                                      <p:tavLst>
                                        <p:tav tm="0">
                                          <p:val>
                                            <p:fltVal val="0"/>
                                          </p:val>
                                        </p:tav>
                                        <p:tav tm="100000">
                                          <p:val>
                                            <p:strVal val="#ppt_h"/>
                                          </p:val>
                                        </p:tav>
                                      </p:tavLst>
                                    </p:anim>
                                    <p:animEffect transition="in" filter="fade">
                                      <p:cBhvr>
                                        <p:cTn id="24" dur="481"/>
                                        <p:tgtEl>
                                          <p:spTgt spid="30"/>
                                        </p:tgtEl>
                                      </p:cBhvr>
                                    </p:animEffect>
                                  </p:childTnLst>
                                </p:cTn>
                              </p:par>
                              <p:par>
                                <p:cTn id="25" presetID="53" presetClass="entr" presetSubtype="16" fill="hold" grpId="0" nodeType="withEffect">
                                  <p:stCondLst>
                                    <p:cond delay="120"/>
                                  </p:stCondLst>
                                  <p:childTnLst>
                                    <p:set>
                                      <p:cBhvr>
                                        <p:cTn id="26" dur="1" fill="hold">
                                          <p:stCondLst>
                                            <p:cond delay="0"/>
                                          </p:stCondLst>
                                        </p:cTn>
                                        <p:tgtEl>
                                          <p:spTgt spid="31"/>
                                        </p:tgtEl>
                                        <p:attrNameLst>
                                          <p:attrName>style.visibility</p:attrName>
                                        </p:attrNameLst>
                                      </p:cBhvr>
                                      <p:to>
                                        <p:strVal val="visible"/>
                                      </p:to>
                                    </p:set>
                                    <p:anim calcmode="lin" valueType="num">
                                      <p:cBhvr>
                                        <p:cTn id="27" dur="436" fill="hold"/>
                                        <p:tgtEl>
                                          <p:spTgt spid="31"/>
                                        </p:tgtEl>
                                        <p:attrNameLst>
                                          <p:attrName>ppt_w</p:attrName>
                                        </p:attrNameLst>
                                      </p:cBhvr>
                                      <p:tavLst>
                                        <p:tav tm="0">
                                          <p:val>
                                            <p:fltVal val="0"/>
                                          </p:val>
                                        </p:tav>
                                        <p:tav tm="100000">
                                          <p:val>
                                            <p:strVal val="#ppt_w"/>
                                          </p:val>
                                        </p:tav>
                                      </p:tavLst>
                                    </p:anim>
                                    <p:anim calcmode="lin" valueType="num">
                                      <p:cBhvr>
                                        <p:cTn id="28" dur="436" fill="hold"/>
                                        <p:tgtEl>
                                          <p:spTgt spid="31"/>
                                        </p:tgtEl>
                                        <p:attrNameLst>
                                          <p:attrName>ppt_h</p:attrName>
                                        </p:attrNameLst>
                                      </p:cBhvr>
                                      <p:tavLst>
                                        <p:tav tm="0">
                                          <p:val>
                                            <p:fltVal val="0"/>
                                          </p:val>
                                        </p:tav>
                                        <p:tav tm="100000">
                                          <p:val>
                                            <p:strVal val="#ppt_h"/>
                                          </p:val>
                                        </p:tav>
                                      </p:tavLst>
                                    </p:anim>
                                    <p:animEffect transition="in" filter="fade">
                                      <p:cBhvr>
                                        <p:cTn id="29" dur="436"/>
                                        <p:tgtEl>
                                          <p:spTgt spid="31"/>
                                        </p:tgtEl>
                                      </p:cBhvr>
                                    </p:animEffect>
                                  </p:childTnLst>
                                </p:cTn>
                              </p:par>
                              <p:par>
                                <p:cTn id="30" presetID="53" presetClass="entr" presetSubtype="16" fill="hold" grpId="0" nodeType="withEffect">
                                  <p:stCondLst>
                                    <p:cond delay="0"/>
                                  </p:stCondLst>
                                  <p:childTnLst>
                                    <p:set>
                                      <p:cBhvr>
                                        <p:cTn id="31" dur="1" fill="hold">
                                          <p:stCondLst>
                                            <p:cond delay="0"/>
                                          </p:stCondLst>
                                        </p:cTn>
                                        <p:tgtEl>
                                          <p:spTgt spid="32"/>
                                        </p:tgtEl>
                                        <p:attrNameLst>
                                          <p:attrName>style.visibility</p:attrName>
                                        </p:attrNameLst>
                                      </p:cBhvr>
                                      <p:to>
                                        <p:strVal val="visible"/>
                                      </p:to>
                                    </p:set>
                                    <p:anim calcmode="lin" valueType="num">
                                      <p:cBhvr>
                                        <p:cTn id="32" dur="200" fill="hold"/>
                                        <p:tgtEl>
                                          <p:spTgt spid="32"/>
                                        </p:tgtEl>
                                        <p:attrNameLst>
                                          <p:attrName>ppt_w</p:attrName>
                                        </p:attrNameLst>
                                      </p:cBhvr>
                                      <p:tavLst>
                                        <p:tav tm="0">
                                          <p:val>
                                            <p:fltVal val="0"/>
                                          </p:val>
                                        </p:tav>
                                        <p:tav tm="100000">
                                          <p:val>
                                            <p:strVal val="#ppt_w"/>
                                          </p:val>
                                        </p:tav>
                                      </p:tavLst>
                                    </p:anim>
                                    <p:anim calcmode="lin" valueType="num">
                                      <p:cBhvr>
                                        <p:cTn id="33" dur="200" fill="hold"/>
                                        <p:tgtEl>
                                          <p:spTgt spid="32"/>
                                        </p:tgtEl>
                                        <p:attrNameLst>
                                          <p:attrName>ppt_h</p:attrName>
                                        </p:attrNameLst>
                                      </p:cBhvr>
                                      <p:tavLst>
                                        <p:tav tm="0">
                                          <p:val>
                                            <p:fltVal val="0"/>
                                          </p:val>
                                        </p:tav>
                                        <p:tav tm="100000">
                                          <p:val>
                                            <p:strVal val="#ppt_h"/>
                                          </p:val>
                                        </p:tav>
                                      </p:tavLst>
                                    </p:anim>
                                    <p:animEffect transition="in" filter="fade">
                                      <p:cBhvr>
                                        <p:cTn id="34" dur="200"/>
                                        <p:tgtEl>
                                          <p:spTgt spid="32"/>
                                        </p:tgtEl>
                                      </p:cBhvr>
                                    </p:animEffect>
                                  </p:childTnLst>
                                </p:cTn>
                              </p:par>
                              <p:par>
                                <p:cTn id="35" presetID="53" presetClass="entr" presetSubtype="16" fill="hold" grpId="0" nodeType="withEffect">
                                  <p:stCondLst>
                                    <p:cond delay="113"/>
                                  </p:stCondLst>
                                  <p:childTnLst>
                                    <p:set>
                                      <p:cBhvr>
                                        <p:cTn id="36" dur="1" fill="hold">
                                          <p:stCondLst>
                                            <p:cond delay="0"/>
                                          </p:stCondLst>
                                        </p:cTn>
                                        <p:tgtEl>
                                          <p:spTgt spid="33"/>
                                        </p:tgtEl>
                                        <p:attrNameLst>
                                          <p:attrName>style.visibility</p:attrName>
                                        </p:attrNameLst>
                                      </p:cBhvr>
                                      <p:to>
                                        <p:strVal val="visible"/>
                                      </p:to>
                                    </p:set>
                                    <p:anim calcmode="lin" valueType="num">
                                      <p:cBhvr>
                                        <p:cTn id="37" dur="475" fill="hold"/>
                                        <p:tgtEl>
                                          <p:spTgt spid="33"/>
                                        </p:tgtEl>
                                        <p:attrNameLst>
                                          <p:attrName>ppt_w</p:attrName>
                                        </p:attrNameLst>
                                      </p:cBhvr>
                                      <p:tavLst>
                                        <p:tav tm="0">
                                          <p:val>
                                            <p:fltVal val="0"/>
                                          </p:val>
                                        </p:tav>
                                        <p:tav tm="100000">
                                          <p:val>
                                            <p:strVal val="#ppt_w"/>
                                          </p:val>
                                        </p:tav>
                                      </p:tavLst>
                                    </p:anim>
                                    <p:anim calcmode="lin" valueType="num">
                                      <p:cBhvr>
                                        <p:cTn id="38" dur="475" fill="hold"/>
                                        <p:tgtEl>
                                          <p:spTgt spid="33"/>
                                        </p:tgtEl>
                                        <p:attrNameLst>
                                          <p:attrName>ppt_h</p:attrName>
                                        </p:attrNameLst>
                                      </p:cBhvr>
                                      <p:tavLst>
                                        <p:tav tm="0">
                                          <p:val>
                                            <p:fltVal val="0"/>
                                          </p:val>
                                        </p:tav>
                                        <p:tav tm="100000">
                                          <p:val>
                                            <p:strVal val="#ppt_h"/>
                                          </p:val>
                                        </p:tav>
                                      </p:tavLst>
                                    </p:anim>
                                    <p:animEffect transition="in" filter="fade">
                                      <p:cBhvr>
                                        <p:cTn id="39" dur="475"/>
                                        <p:tgtEl>
                                          <p:spTgt spid="33"/>
                                        </p:tgtEl>
                                      </p:cBhvr>
                                    </p:animEffect>
                                  </p:childTnLst>
                                </p:cTn>
                              </p:par>
                              <p:par>
                                <p:cTn id="40" presetID="53" presetClass="entr" presetSubtype="16" fill="hold" grpId="0" nodeType="withEffect">
                                  <p:stCondLst>
                                    <p:cond delay="140"/>
                                  </p:stCondLst>
                                  <p:childTnLst>
                                    <p:set>
                                      <p:cBhvr>
                                        <p:cTn id="41" dur="1" fill="hold">
                                          <p:stCondLst>
                                            <p:cond delay="0"/>
                                          </p:stCondLst>
                                        </p:cTn>
                                        <p:tgtEl>
                                          <p:spTgt spid="34"/>
                                        </p:tgtEl>
                                        <p:attrNameLst>
                                          <p:attrName>style.visibility</p:attrName>
                                        </p:attrNameLst>
                                      </p:cBhvr>
                                      <p:to>
                                        <p:strVal val="visible"/>
                                      </p:to>
                                    </p:set>
                                    <p:anim calcmode="lin" valueType="num">
                                      <p:cBhvr>
                                        <p:cTn id="42" dur="182" fill="hold"/>
                                        <p:tgtEl>
                                          <p:spTgt spid="34"/>
                                        </p:tgtEl>
                                        <p:attrNameLst>
                                          <p:attrName>ppt_w</p:attrName>
                                        </p:attrNameLst>
                                      </p:cBhvr>
                                      <p:tavLst>
                                        <p:tav tm="0">
                                          <p:val>
                                            <p:fltVal val="0"/>
                                          </p:val>
                                        </p:tav>
                                        <p:tav tm="100000">
                                          <p:val>
                                            <p:strVal val="#ppt_w"/>
                                          </p:val>
                                        </p:tav>
                                      </p:tavLst>
                                    </p:anim>
                                    <p:anim calcmode="lin" valueType="num">
                                      <p:cBhvr>
                                        <p:cTn id="43" dur="182" fill="hold"/>
                                        <p:tgtEl>
                                          <p:spTgt spid="34"/>
                                        </p:tgtEl>
                                        <p:attrNameLst>
                                          <p:attrName>ppt_h</p:attrName>
                                        </p:attrNameLst>
                                      </p:cBhvr>
                                      <p:tavLst>
                                        <p:tav tm="0">
                                          <p:val>
                                            <p:fltVal val="0"/>
                                          </p:val>
                                        </p:tav>
                                        <p:tav tm="100000">
                                          <p:val>
                                            <p:strVal val="#ppt_h"/>
                                          </p:val>
                                        </p:tav>
                                      </p:tavLst>
                                    </p:anim>
                                    <p:animEffect transition="in" filter="fade">
                                      <p:cBhvr>
                                        <p:cTn id="44" dur="182"/>
                                        <p:tgtEl>
                                          <p:spTgt spid="34"/>
                                        </p:tgtEl>
                                      </p:cBhvr>
                                    </p:animEffect>
                                  </p:childTnLst>
                                </p:cTn>
                              </p:par>
                              <p:par>
                                <p:cTn id="45" presetID="53" presetClass="entr" presetSubtype="16" fill="hold" grpId="0" nodeType="withEffect">
                                  <p:stCondLst>
                                    <p:cond delay="88"/>
                                  </p:stCondLst>
                                  <p:childTnLst>
                                    <p:set>
                                      <p:cBhvr>
                                        <p:cTn id="46" dur="1" fill="hold">
                                          <p:stCondLst>
                                            <p:cond delay="0"/>
                                          </p:stCondLst>
                                        </p:cTn>
                                        <p:tgtEl>
                                          <p:spTgt spid="38"/>
                                        </p:tgtEl>
                                        <p:attrNameLst>
                                          <p:attrName>style.visibility</p:attrName>
                                        </p:attrNameLst>
                                      </p:cBhvr>
                                      <p:to>
                                        <p:strVal val="visible"/>
                                      </p:to>
                                    </p:set>
                                    <p:anim calcmode="lin" valueType="num">
                                      <p:cBhvr>
                                        <p:cTn id="47" dur="262" fill="hold"/>
                                        <p:tgtEl>
                                          <p:spTgt spid="38"/>
                                        </p:tgtEl>
                                        <p:attrNameLst>
                                          <p:attrName>ppt_w</p:attrName>
                                        </p:attrNameLst>
                                      </p:cBhvr>
                                      <p:tavLst>
                                        <p:tav tm="0">
                                          <p:val>
                                            <p:fltVal val="0"/>
                                          </p:val>
                                        </p:tav>
                                        <p:tav tm="100000">
                                          <p:val>
                                            <p:strVal val="#ppt_w"/>
                                          </p:val>
                                        </p:tav>
                                      </p:tavLst>
                                    </p:anim>
                                    <p:anim calcmode="lin" valueType="num">
                                      <p:cBhvr>
                                        <p:cTn id="48" dur="262" fill="hold"/>
                                        <p:tgtEl>
                                          <p:spTgt spid="38"/>
                                        </p:tgtEl>
                                        <p:attrNameLst>
                                          <p:attrName>ppt_h</p:attrName>
                                        </p:attrNameLst>
                                      </p:cBhvr>
                                      <p:tavLst>
                                        <p:tav tm="0">
                                          <p:val>
                                            <p:fltVal val="0"/>
                                          </p:val>
                                        </p:tav>
                                        <p:tav tm="100000">
                                          <p:val>
                                            <p:strVal val="#ppt_h"/>
                                          </p:val>
                                        </p:tav>
                                      </p:tavLst>
                                    </p:anim>
                                    <p:animEffect transition="in" filter="fade">
                                      <p:cBhvr>
                                        <p:cTn id="49" dur="262"/>
                                        <p:tgtEl>
                                          <p:spTgt spid="38"/>
                                        </p:tgtEl>
                                      </p:cBhvr>
                                    </p:animEffect>
                                  </p:childTnLst>
                                </p:cTn>
                              </p:par>
                            </p:childTnLst>
                          </p:cTn>
                        </p:par>
                        <p:par>
                          <p:cTn id="50" fill="hold">
                            <p:stCondLst>
                              <p:cond delay="500"/>
                            </p:stCondLst>
                            <p:childTnLst>
                              <p:par>
                                <p:cTn id="51" presetID="21" presetClass="entr" presetSubtype="1" fill="hold" grpId="0" nodeType="afterEffect">
                                  <p:stCondLst>
                                    <p:cond delay="0"/>
                                  </p:stCondLst>
                                  <p:childTnLst>
                                    <p:set>
                                      <p:cBhvr>
                                        <p:cTn id="52" dur="1" fill="hold">
                                          <p:stCondLst>
                                            <p:cond delay="0"/>
                                          </p:stCondLst>
                                        </p:cTn>
                                        <p:tgtEl>
                                          <p:spTgt spid="23"/>
                                        </p:tgtEl>
                                        <p:attrNameLst>
                                          <p:attrName>style.visibility</p:attrName>
                                        </p:attrNameLst>
                                      </p:cBhvr>
                                      <p:to>
                                        <p:strVal val="visible"/>
                                      </p:to>
                                    </p:set>
                                    <p:animEffect transition="in" filter="wheel(1)">
                                      <p:cBhvr>
                                        <p:cTn id="53" dur="1000"/>
                                        <p:tgtEl>
                                          <p:spTgt spid="23"/>
                                        </p:tgtEl>
                                      </p:cBhvr>
                                    </p:animEffect>
                                  </p:childTnLst>
                                </p:cTn>
                              </p:par>
                            </p:childTnLst>
                          </p:cTn>
                        </p:par>
                        <p:par>
                          <p:cTn id="54" fill="hold">
                            <p:stCondLst>
                              <p:cond delay="1500"/>
                            </p:stCondLst>
                            <p:childTnLst>
                              <p:par>
                                <p:cTn id="55" presetID="22" presetClass="entr" presetSubtype="8" fill="hold" grpId="0" nodeType="afterEffect">
                                  <p:stCondLst>
                                    <p:cond delay="0"/>
                                  </p:stCondLst>
                                  <p:iterate type="lt">
                                    <p:tmPct val="10000"/>
                                  </p:iterate>
                                  <p:childTnLst>
                                    <p:set>
                                      <p:cBhvr>
                                        <p:cTn id="56" dur="1" fill="hold">
                                          <p:stCondLst>
                                            <p:cond delay="0"/>
                                          </p:stCondLst>
                                        </p:cTn>
                                        <p:tgtEl>
                                          <p:spTgt spid="35"/>
                                        </p:tgtEl>
                                        <p:attrNameLst>
                                          <p:attrName>style.visibility</p:attrName>
                                        </p:attrNameLst>
                                      </p:cBhvr>
                                      <p:to>
                                        <p:strVal val="visible"/>
                                      </p:to>
                                    </p:set>
                                    <p:animEffect transition="in" filter="wipe(left)">
                                      <p:cBhvr>
                                        <p:cTn id="57" dur="250"/>
                                        <p:tgtEl>
                                          <p:spTgt spid="35"/>
                                        </p:tgtEl>
                                      </p:cBhvr>
                                    </p:animEffect>
                                  </p:childTnLst>
                                </p:cTn>
                              </p:par>
                              <p:par>
                                <p:cTn id="58" presetID="53" presetClass="entr" presetSubtype="16" fill="hold" grpId="0" nodeType="withEffect">
                                  <p:stCondLst>
                                    <p:cond delay="233"/>
                                  </p:stCondLst>
                                  <p:childTnLst>
                                    <p:set>
                                      <p:cBhvr>
                                        <p:cTn id="59" dur="1" fill="hold">
                                          <p:stCondLst>
                                            <p:cond delay="0"/>
                                          </p:stCondLst>
                                        </p:cTn>
                                        <p:tgtEl>
                                          <p:spTgt spid="40"/>
                                        </p:tgtEl>
                                        <p:attrNameLst>
                                          <p:attrName>style.visibility</p:attrName>
                                        </p:attrNameLst>
                                      </p:cBhvr>
                                      <p:to>
                                        <p:strVal val="visible"/>
                                      </p:to>
                                    </p:set>
                                    <p:anim calcmode="lin" valueType="num">
                                      <p:cBhvr>
                                        <p:cTn id="60" dur="481" fill="hold"/>
                                        <p:tgtEl>
                                          <p:spTgt spid="40"/>
                                        </p:tgtEl>
                                        <p:attrNameLst>
                                          <p:attrName>ppt_w</p:attrName>
                                        </p:attrNameLst>
                                      </p:cBhvr>
                                      <p:tavLst>
                                        <p:tav tm="0">
                                          <p:val>
                                            <p:fltVal val="0"/>
                                          </p:val>
                                        </p:tav>
                                        <p:tav tm="100000">
                                          <p:val>
                                            <p:strVal val="#ppt_w"/>
                                          </p:val>
                                        </p:tav>
                                      </p:tavLst>
                                    </p:anim>
                                    <p:anim calcmode="lin" valueType="num">
                                      <p:cBhvr>
                                        <p:cTn id="61" dur="481" fill="hold"/>
                                        <p:tgtEl>
                                          <p:spTgt spid="40"/>
                                        </p:tgtEl>
                                        <p:attrNameLst>
                                          <p:attrName>ppt_h</p:attrName>
                                        </p:attrNameLst>
                                      </p:cBhvr>
                                      <p:tavLst>
                                        <p:tav tm="0">
                                          <p:val>
                                            <p:fltVal val="0"/>
                                          </p:val>
                                        </p:tav>
                                        <p:tav tm="100000">
                                          <p:val>
                                            <p:strVal val="#ppt_h"/>
                                          </p:val>
                                        </p:tav>
                                      </p:tavLst>
                                    </p:anim>
                                    <p:animEffect transition="in" filter="fade">
                                      <p:cBhvr>
                                        <p:cTn id="62" dur="481"/>
                                        <p:tgtEl>
                                          <p:spTgt spid="40"/>
                                        </p:tgtEl>
                                      </p:cBhvr>
                                    </p:animEffect>
                                  </p:childTnLst>
                                </p:cTn>
                              </p:par>
                            </p:childTnLst>
                          </p:cTn>
                        </p:par>
                        <p:par>
                          <p:cTn id="63" fill="hold">
                            <p:stCondLst>
                              <p:cond delay="3539"/>
                            </p:stCondLst>
                            <p:childTnLst>
                              <p:par>
                                <p:cTn id="64" presetID="22" presetClass="entr" presetSubtype="8" fill="hold" grpId="0" nodeType="afterEffect">
                                  <p:stCondLst>
                                    <p:cond delay="0"/>
                                  </p:stCondLst>
                                  <p:childTnLst>
                                    <p:set>
                                      <p:cBhvr>
                                        <p:cTn id="65" dur="1" fill="hold">
                                          <p:stCondLst>
                                            <p:cond delay="0"/>
                                          </p:stCondLst>
                                        </p:cTn>
                                        <p:tgtEl>
                                          <p:spTgt spid="3"/>
                                        </p:tgtEl>
                                        <p:attrNameLst>
                                          <p:attrName>style.visibility</p:attrName>
                                        </p:attrNameLst>
                                      </p:cBhvr>
                                      <p:to>
                                        <p:strVal val="visible"/>
                                      </p:to>
                                    </p:set>
                                    <p:animEffect transition="in" filter="wipe(left)">
                                      <p:cBhvr>
                                        <p:cTn id="66" dur="250"/>
                                        <p:tgtEl>
                                          <p:spTgt spid="3"/>
                                        </p:tgtEl>
                                      </p:cBhvr>
                                    </p:animEffect>
                                  </p:childTnLst>
                                </p:cTn>
                              </p:par>
                            </p:childTnLst>
                          </p:cTn>
                        </p:par>
                        <p:par>
                          <p:cTn id="67" fill="hold">
                            <p:stCondLst>
                              <p:cond delay="4039"/>
                            </p:stCondLst>
                            <p:childTnLst>
                              <p:par>
                                <p:cTn id="68" presetID="22" presetClass="entr" presetSubtype="2" fill="hold" grpId="0" nodeType="afterEffect">
                                  <p:stCondLst>
                                    <p:cond delay="0"/>
                                  </p:stCondLst>
                                  <p:childTnLst>
                                    <p:set>
                                      <p:cBhvr>
                                        <p:cTn id="69" dur="1" fill="hold">
                                          <p:stCondLst>
                                            <p:cond delay="0"/>
                                          </p:stCondLst>
                                        </p:cTn>
                                        <p:tgtEl>
                                          <p:spTgt spid="6"/>
                                        </p:tgtEl>
                                        <p:attrNameLst>
                                          <p:attrName>style.visibility</p:attrName>
                                        </p:attrNameLst>
                                      </p:cBhvr>
                                      <p:to>
                                        <p:strVal val="visible"/>
                                      </p:to>
                                    </p:set>
                                    <p:animEffect transition="in" filter="wipe(right)">
                                      <p:cBhvr>
                                        <p:cTn id="70" dur="250"/>
                                        <p:tgtEl>
                                          <p:spTgt spid="6"/>
                                        </p:tgtEl>
                                      </p:cBhvr>
                                    </p:animEffect>
                                  </p:childTnLst>
                                </p:cTn>
                              </p:par>
                            </p:childTnLst>
                          </p:cTn>
                        </p:par>
                        <p:par>
                          <p:cTn id="71" fill="hold">
                            <p:stCondLst>
                              <p:cond delay="4539"/>
                            </p:stCondLst>
                            <p:childTnLst>
                              <p:par>
                                <p:cTn id="72" presetID="22" presetClass="entr" presetSubtype="4" fill="hold" grpId="0" nodeType="afterEffect">
                                  <p:stCondLst>
                                    <p:cond delay="0"/>
                                  </p:stCondLst>
                                  <p:childTnLst>
                                    <p:set>
                                      <p:cBhvr>
                                        <p:cTn id="73" dur="1" fill="hold">
                                          <p:stCondLst>
                                            <p:cond delay="0"/>
                                          </p:stCondLst>
                                        </p:cTn>
                                        <p:tgtEl>
                                          <p:spTgt spid="7"/>
                                        </p:tgtEl>
                                        <p:attrNameLst>
                                          <p:attrName>style.visibility</p:attrName>
                                        </p:attrNameLst>
                                      </p:cBhvr>
                                      <p:to>
                                        <p:strVal val="visible"/>
                                      </p:to>
                                    </p:set>
                                    <p:animEffect transition="in" filter="wipe(down)">
                                      <p:cBhvr>
                                        <p:cTn id="74" dur="250"/>
                                        <p:tgtEl>
                                          <p:spTgt spid="7"/>
                                        </p:tgtEl>
                                      </p:cBhvr>
                                    </p:animEffect>
                                  </p:childTnLst>
                                </p:cTn>
                              </p:par>
                            </p:childTnLst>
                          </p:cTn>
                        </p:par>
                        <p:par>
                          <p:cTn id="75" fill="hold">
                            <p:stCondLst>
                              <p:cond delay="5039"/>
                            </p:stCondLst>
                            <p:childTnLst>
                              <p:par>
                                <p:cTn id="76" presetID="22" presetClass="entr" presetSubtype="4" fill="hold" grpId="0" nodeType="afterEffect">
                                  <p:stCondLst>
                                    <p:cond delay="0"/>
                                  </p:stCondLst>
                                  <p:childTnLst>
                                    <p:set>
                                      <p:cBhvr>
                                        <p:cTn id="77" dur="1" fill="hold">
                                          <p:stCondLst>
                                            <p:cond delay="0"/>
                                          </p:stCondLst>
                                        </p:cTn>
                                        <p:tgtEl>
                                          <p:spTgt spid="4"/>
                                        </p:tgtEl>
                                        <p:attrNameLst>
                                          <p:attrName>style.visibility</p:attrName>
                                        </p:attrNameLst>
                                      </p:cBhvr>
                                      <p:to>
                                        <p:strVal val="visible"/>
                                      </p:to>
                                    </p:set>
                                    <p:animEffect transition="in" filter="wipe(down)">
                                      <p:cBhvr>
                                        <p:cTn id="78" dur="250"/>
                                        <p:tgtEl>
                                          <p:spTgt spid="4"/>
                                        </p:tgtEl>
                                      </p:cBhvr>
                                    </p:animEffect>
                                  </p:childTnLst>
                                </p:cTn>
                              </p:par>
                            </p:childTnLst>
                          </p:cTn>
                        </p:par>
                        <p:par>
                          <p:cTn id="79" fill="hold">
                            <p:stCondLst>
                              <p:cond delay="5539"/>
                            </p:stCondLst>
                            <p:childTnLst>
                              <p:par>
                                <p:cTn id="80" presetID="22" presetClass="entr" presetSubtype="1" fill="hold" grpId="0" nodeType="afterEffect">
                                  <p:stCondLst>
                                    <p:cond delay="0"/>
                                  </p:stCondLst>
                                  <p:childTnLst>
                                    <p:set>
                                      <p:cBhvr>
                                        <p:cTn id="81" dur="1" fill="hold">
                                          <p:stCondLst>
                                            <p:cond delay="0"/>
                                          </p:stCondLst>
                                        </p:cTn>
                                        <p:tgtEl>
                                          <p:spTgt spid="5"/>
                                        </p:tgtEl>
                                        <p:attrNameLst>
                                          <p:attrName>style.visibility</p:attrName>
                                        </p:attrNameLst>
                                      </p:cBhvr>
                                      <p:to>
                                        <p:strVal val="visible"/>
                                      </p:to>
                                    </p:set>
                                    <p:animEffect transition="in" filter="wipe(up)">
                                      <p:cBhvr>
                                        <p:cTn id="82" dur="250"/>
                                        <p:tgtEl>
                                          <p:spTgt spid="5"/>
                                        </p:tgtEl>
                                      </p:cBhvr>
                                    </p:animEffect>
                                  </p:childTnLst>
                                </p:cTn>
                              </p:par>
                            </p:childTnLst>
                          </p:cTn>
                        </p:par>
                        <p:par>
                          <p:cTn id="83" fill="hold">
                            <p:stCondLst>
                              <p:cond delay="6039"/>
                            </p:stCondLst>
                            <p:childTnLst>
                              <p:par>
                                <p:cTn id="84" presetID="22" presetClass="entr" presetSubtype="8" fill="hold" grpId="0" nodeType="afterEffect">
                                  <p:stCondLst>
                                    <p:cond delay="0"/>
                                  </p:stCondLst>
                                  <p:childTnLst>
                                    <p:set>
                                      <p:cBhvr>
                                        <p:cTn id="85" dur="1" fill="hold">
                                          <p:stCondLst>
                                            <p:cond delay="0"/>
                                          </p:stCondLst>
                                        </p:cTn>
                                        <p:tgtEl>
                                          <p:spTgt spid="11"/>
                                        </p:tgtEl>
                                        <p:attrNameLst>
                                          <p:attrName>style.visibility</p:attrName>
                                        </p:attrNameLst>
                                      </p:cBhvr>
                                      <p:to>
                                        <p:strVal val="visible"/>
                                      </p:to>
                                    </p:set>
                                    <p:animEffect transition="in" filter="wipe(left)">
                                      <p:cBhvr>
                                        <p:cTn id="86" dur="500"/>
                                        <p:tgtEl>
                                          <p:spTgt spid="11"/>
                                        </p:tgtEl>
                                      </p:cBhvr>
                                    </p:animEffect>
                                  </p:childTnLst>
                                </p:cTn>
                              </p:par>
                              <p:par>
                                <p:cTn id="87" presetID="22" presetClass="entr" presetSubtype="1" fill="hold" grpId="0" nodeType="withEffect">
                                  <p:stCondLst>
                                    <p:cond delay="0"/>
                                  </p:stCondLst>
                                  <p:childTnLst>
                                    <p:set>
                                      <p:cBhvr>
                                        <p:cTn id="88" dur="1" fill="hold">
                                          <p:stCondLst>
                                            <p:cond delay="0"/>
                                          </p:stCondLst>
                                        </p:cTn>
                                        <p:tgtEl>
                                          <p:spTgt spid="2"/>
                                        </p:tgtEl>
                                        <p:attrNameLst>
                                          <p:attrName>style.visibility</p:attrName>
                                        </p:attrNameLst>
                                      </p:cBhvr>
                                      <p:to>
                                        <p:strVal val="visible"/>
                                      </p:to>
                                    </p:set>
                                    <p:animEffect transition="in" filter="wipe(up)">
                                      <p:cBhvr>
                                        <p:cTn id="89" dur="500"/>
                                        <p:tgtEl>
                                          <p:spTgt spid="2"/>
                                        </p:tgtEl>
                                      </p:cBhvr>
                                    </p:animEffect>
                                  </p:childTnLst>
                                </p:cTn>
                              </p:par>
                              <p:par>
                                <p:cTn id="90" presetID="22" presetClass="entr" presetSubtype="2" fill="hold" grpId="0" nodeType="withEffect">
                                  <p:stCondLst>
                                    <p:cond delay="0"/>
                                  </p:stCondLst>
                                  <p:childTnLst>
                                    <p:set>
                                      <p:cBhvr>
                                        <p:cTn id="91" dur="1" fill="hold">
                                          <p:stCondLst>
                                            <p:cond delay="0"/>
                                          </p:stCondLst>
                                        </p:cTn>
                                        <p:tgtEl>
                                          <p:spTgt spid="8"/>
                                        </p:tgtEl>
                                        <p:attrNameLst>
                                          <p:attrName>style.visibility</p:attrName>
                                        </p:attrNameLst>
                                      </p:cBhvr>
                                      <p:to>
                                        <p:strVal val="visible"/>
                                      </p:to>
                                    </p:set>
                                    <p:animEffect transition="in" filter="wipe(right)">
                                      <p:cBhvr>
                                        <p:cTn id="92" dur="500"/>
                                        <p:tgtEl>
                                          <p:spTgt spid="8"/>
                                        </p:tgtEl>
                                      </p:cBhvr>
                                    </p:animEffect>
                                  </p:childTnLst>
                                </p:cTn>
                              </p:par>
                              <p:par>
                                <p:cTn id="93" presetID="22" presetClass="entr" presetSubtype="4" fill="hold" grpId="0" nodeType="withEffect">
                                  <p:stCondLst>
                                    <p:cond delay="0"/>
                                  </p:stCondLst>
                                  <p:childTnLst>
                                    <p:set>
                                      <p:cBhvr>
                                        <p:cTn id="94" dur="1" fill="hold">
                                          <p:stCondLst>
                                            <p:cond delay="0"/>
                                          </p:stCondLst>
                                        </p:cTn>
                                        <p:tgtEl>
                                          <p:spTgt spid="9"/>
                                        </p:tgtEl>
                                        <p:attrNameLst>
                                          <p:attrName>style.visibility</p:attrName>
                                        </p:attrNameLst>
                                      </p:cBhvr>
                                      <p:to>
                                        <p:strVal val="visible"/>
                                      </p:to>
                                    </p:set>
                                    <p:animEffect transition="in" filter="wipe(down)">
                                      <p:cBhvr>
                                        <p:cTn id="95" dur="500"/>
                                        <p:tgtEl>
                                          <p:spTgt spid="9"/>
                                        </p:tgtEl>
                                      </p:cBhvr>
                                    </p:animEffect>
                                  </p:childTnLst>
                                </p:cTn>
                              </p:par>
                              <p:par>
                                <p:cTn id="96" presetID="22" presetClass="entr" presetSubtype="8" fill="hold" grpId="0" nodeType="withEffect">
                                  <p:stCondLst>
                                    <p:cond delay="0"/>
                                  </p:stCondLst>
                                  <p:childTnLst>
                                    <p:set>
                                      <p:cBhvr>
                                        <p:cTn id="97" dur="1" fill="hold">
                                          <p:stCondLst>
                                            <p:cond delay="0"/>
                                          </p:stCondLst>
                                        </p:cTn>
                                        <p:tgtEl>
                                          <p:spTgt spid="10"/>
                                        </p:tgtEl>
                                        <p:attrNameLst>
                                          <p:attrName>style.visibility</p:attrName>
                                        </p:attrNameLst>
                                      </p:cBhvr>
                                      <p:to>
                                        <p:strVal val="visible"/>
                                      </p:to>
                                    </p:set>
                                    <p:animEffect transition="in" filter="wipe(left)">
                                      <p:cBhvr>
                                        <p:cTn id="98" dur="500"/>
                                        <p:tgtEl>
                                          <p:spTgt spid="10"/>
                                        </p:tgtEl>
                                      </p:cBhvr>
                                    </p:animEffect>
                                  </p:childTnLst>
                                </p:cTn>
                              </p:par>
                            </p:childTnLst>
                          </p:cTn>
                        </p:par>
                        <p:par>
                          <p:cTn id="99" fill="hold">
                            <p:stCondLst>
                              <p:cond delay="6539"/>
                            </p:stCondLst>
                            <p:childTnLst>
                              <p:par>
                                <p:cTn id="100" presetID="23" presetClass="entr" presetSubtype="288" fill="hold" grpId="0" nodeType="afterEffect">
                                  <p:stCondLst>
                                    <p:cond delay="0"/>
                                  </p:stCondLst>
                                  <p:childTnLst>
                                    <p:set>
                                      <p:cBhvr>
                                        <p:cTn id="101" dur="1" fill="hold">
                                          <p:stCondLst>
                                            <p:cond delay="0"/>
                                          </p:stCondLst>
                                        </p:cTn>
                                        <p:tgtEl>
                                          <p:spTgt spid="12"/>
                                        </p:tgtEl>
                                        <p:attrNameLst>
                                          <p:attrName>style.visibility</p:attrName>
                                        </p:attrNameLst>
                                      </p:cBhvr>
                                      <p:to>
                                        <p:strVal val="visible"/>
                                      </p:to>
                                    </p:set>
                                    <p:anim calcmode="lin" valueType="num">
                                      <p:cBhvr>
                                        <p:cTn id="102" dur="500" fill="hold"/>
                                        <p:tgtEl>
                                          <p:spTgt spid="12"/>
                                        </p:tgtEl>
                                        <p:attrNameLst>
                                          <p:attrName>ppt_w</p:attrName>
                                        </p:attrNameLst>
                                      </p:cBhvr>
                                      <p:tavLst>
                                        <p:tav tm="0">
                                          <p:val>
                                            <p:strVal val="4/3*#ppt_w"/>
                                          </p:val>
                                        </p:tav>
                                        <p:tav tm="100000">
                                          <p:val>
                                            <p:strVal val="#ppt_w"/>
                                          </p:val>
                                        </p:tav>
                                      </p:tavLst>
                                    </p:anim>
                                    <p:anim calcmode="lin" valueType="num">
                                      <p:cBhvr>
                                        <p:cTn id="103" dur="500" fill="hold"/>
                                        <p:tgtEl>
                                          <p:spTgt spid="12"/>
                                        </p:tgtEl>
                                        <p:attrNameLst>
                                          <p:attrName>ppt_h</p:attrName>
                                        </p:attrNameLst>
                                      </p:cBhvr>
                                      <p:tavLst>
                                        <p:tav tm="0">
                                          <p:val>
                                            <p:strVal val="4/3*#ppt_h"/>
                                          </p:val>
                                        </p:tav>
                                        <p:tav tm="100000">
                                          <p:val>
                                            <p:strVal val="#ppt_h"/>
                                          </p:val>
                                        </p:tav>
                                      </p:tavLst>
                                    </p:anim>
                                  </p:childTnLst>
                                </p:cTn>
                              </p:par>
                            </p:childTnLst>
                          </p:cTn>
                        </p:par>
                        <p:par>
                          <p:cTn id="104" fill="hold">
                            <p:stCondLst>
                              <p:cond delay="7039"/>
                            </p:stCondLst>
                            <p:childTnLst>
                              <p:par>
                                <p:cTn id="105" presetID="23" presetClass="entr" presetSubtype="288" fill="hold" grpId="0" nodeType="afterEffect">
                                  <p:stCondLst>
                                    <p:cond delay="0"/>
                                  </p:stCondLst>
                                  <p:childTnLst>
                                    <p:set>
                                      <p:cBhvr>
                                        <p:cTn id="106" dur="1" fill="hold">
                                          <p:stCondLst>
                                            <p:cond delay="0"/>
                                          </p:stCondLst>
                                        </p:cTn>
                                        <p:tgtEl>
                                          <p:spTgt spid="13"/>
                                        </p:tgtEl>
                                        <p:attrNameLst>
                                          <p:attrName>style.visibility</p:attrName>
                                        </p:attrNameLst>
                                      </p:cBhvr>
                                      <p:to>
                                        <p:strVal val="visible"/>
                                      </p:to>
                                    </p:set>
                                    <p:anim calcmode="lin" valueType="num">
                                      <p:cBhvr>
                                        <p:cTn id="107" dur="500" fill="hold"/>
                                        <p:tgtEl>
                                          <p:spTgt spid="13"/>
                                        </p:tgtEl>
                                        <p:attrNameLst>
                                          <p:attrName>ppt_w</p:attrName>
                                        </p:attrNameLst>
                                      </p:cBhvr>
                                      <p:tavLst>
                                        <p:tav tm="0">
                                          <p:val>
                                            <p:strVal val="4/3*#ppt_w"/>
                                          </p:val>
                                        </p:tav>
                                        <p:tav tm="100000">
                                          <p:val>
                                            <p:strVal val="#ppt_w"/>
                                          </p:val>
                                        </p:tav>
                                      </p:tavLst>
                                    </p:anim>
                                    <p:anim calcmode="lin" valueType="num">
                                      <p:cBhvr>
                                        <p:cTn id="108" dur="500" fill="hold"/>
                                        <p:tgtEl>
                                          <p:spTgt spid="13"/>
                                        </p:tgtEl>
                                        <p:attrNameLst>
                                          <p:attrName>ppt_h</p:attrName>
                                        </p:attrNameLst>
                                      </p:cBhvr>
                                      <p:tavLst>
                                        <p:tav tm="0">
                                          <p:val>
                                            <p:strVal val="4/3*#ppt_h"/>
                                          </p:val>
                                        </p:tav>
                                        <p:tav tm="100000">
                                          <p:val>
                                            <p:strVal val="#ppt_h"/>
                                          </p:val>
                                        </p:tav>
                                      </p:tavLst>
                                    </p:anim>
                                  </p:childTnLst>
                                </p:cTn>
                              </p:par>
                              <p:par>
                                <p:cTn id="109" presetID="23" presetClass="entr" presetSubtype="288" fill="hold" grpId="0" nodeType="withEffect">
                                  <p:stCondLst>
                                    <p:cond delay="250"/>
                                  </p:stCondLst>
                                  <p:childTnLst>
                                    <p:set>
                                      <p:cBhvr>
                                        <p:cTn id="110" dur="1" fill="hold">
                                          <p:stCondLst>
                                            <p:cond delay="0"/>
                                          </p:stCondLst>
                                        </p:cTn>
                                        <p:tgtEl>
                                          <p:spTgt spid="17"/>
                                        </p:tgtEl>
                                        <p:attrNameLst>
                                          <p:attrName>style.visibility</p:attrName>
                                        </p:attrNameLst>
                                      </p:cBhvr>
                                      <p:to>
                                        <p:strVal val="visible"/>
                                      </p:to>
                                    </p:set>
                                    <p:anim calcmode="lin" valueType="num">
                                      <p:cBhvr>
                                        <p:cTn id="111" dur="500" fill="hold"/>
                                        <p:tgtEl>
                                          <p:spTgt spid="17"/>
                                        </p:tgtEl>
                                        <p:attrNameLst>
                                          <p:attrName>ppt_w</p:attrName>
                                        </p:attrNameLst>
                                      </p:cBhvr>
                                      <p:tavLst>
                                        <p:tav tm="0">
                                          <p:val>
                                            <p:strVal val="4/3*#ppt_w"/>
                                          </p:val>
                                        </p:tav>
                                        <p:tav tm="100000">
                                          <p:val>
                                            <p:strVal val="#ppt_w"/>
                                          </p:val>
                                        </p:tav>
                                      </p:tavLst>
                                    </p:anim>
                                    <p:anim calcmode="lin" valueType="num">
                                      <p:cBhvr>
                                        <p:cTn id="112" dur="500" fill="hold"/>
                                        <p:tgtEl>
                                          <p:spTgt spid="17"/>
                                        </p:tgtEl>
                                        <p:attrNameLst>
                                          <p:attrName>ppt_h</p:attrName>
                                        </p:attrNameLst>
                                      </p:cBhvr>
                                      <p:tavLst>
                                        <p:tav tm="0">
                                          <p:val>
                                            <p:strVal val="4/3*#ppt_h"/>
                                          </p:val>
                                        </p:tav>
                                        <p:tav tm="100000">
                                          <p:val>
                                            <p:strVal val="#ppt_h"/>
                                          </p:val>
                                        </p:tav>
                                      </p:tavLst>
                                    </p:anim>
                                  </p:childTnLst>
                                </p:cTn>
                              </p:par>
                              <p:par>
                                <p:cTn id="113" presetID="23" presetClass="entr" presetSubtype="288" fill="hold" grpId="0" nodeType="withEffect">
                                  <p:stCondLst>
                                    <p:cond delay="500"/>
                                  </p:stCondLst>
                                  <p:childTnLst>
                                    <p:set>
                                      <p:cBhvr>
                                        <p:cTn id="114" dur="1" fill="hold">
                                          <p:stCondLst>
                                            <p:cond delay="0"/>
                                          </p:stCondLst>
                                        </p:cTn>
                                        <p:tgtEl>
                                          <p:spTgt spid="16"/>
                                        </p:tgtEl>
                                        <p:attrNameLst>
                                          <p:attrName>style.visibility</p:attrName>
                                        </p:attrNameLst>
                                      </p:cBhvr>
                                      <p:to>
                                        <p:strVal val="visible"/>
                                      </p:to>
                                    </p:set>
                                    <p:anim calcmode="lin" valueType="num">
                                      <p:cBhvr>
                                        <p:cTn id="115" dur="500" fill="hold"/>
                                        <p:tgtEl>
                                          <p:spTgt spid="16"/>
                                        </p:tgtEl>
                                        <p:attrNameLst>
                                          <p:attrName>ppt_w</p:attrName>
                                        </p:attrNameLst>
                                      </p:cBhvr>
                                      <p:tavLst>
                                        <p:tav tm="0">
                                          <p:val>
                                            <p:strVal val="4/3*#ppt_w"/>
                                          </p:val>
                                        </p:tav>
                                        <p:tav tm="100000">
                                          <p:val>
                                            <p:strVal val="#ppt_w"/>
                                          </p:val>
                                        </p:tav>
                                      </p:tavLst>
                                    </p:anim>
                                    <p:anim calcmode="lin" valueType="num">
                                      <p:cBhvr>
                                        <p:cTn id="116" dur="500" fill="hold"/>
                                        <p:tgtEl>
                                          <p:spTgt spid="16"/>
                                        </p:tgtEl>
                                        <p:attrNameLst>
                                          <p:attrName>ppt_h</p:attrName>
                                        </p:attrNameLst>
                                      </p:cBhvr>
                                      <p:tavLst>
                                        <p:tav tm="0">
                                          <p:val>
                                            <p:strVal val="4/3*#ppt_h"/>
                                          </p:val>
                                        </p:tav>
                                        <p:tav tm="100000">
                                          <p:val>
                                            <p:strVal val="#ppt_h"/>
                                          </p:val>
                                        </p:tav>
                                      </p:tavLst>
                                    </p:anim>
                                  </p:childTnLst>
                                </p:cTn>
                              </p:par>
                              <p:par>
                                <p:cTn id="117" presetID="23" presetClass="entr" presetSubtype="288" fill="hold" grpId="0" nodeType="withEffect">
                                  <p:stCondLst>
                                    <p:cond delay="750"/>
                                  </p:stCondLst>
                                  <p:childTnLst>
                                    <p:set>
                                      <p:cBhvr>
                                        <p:cTn id="118" dur="1" fill="hold">
                                          <p:stCondLst>
                                            <p:cond delay="0"/>
                                          </p:stCondLst>
                                        </p:cTn>
                                        <p:tgtEl>
                                          <p:spTgt spid="15"/>
                                        </p:tgtEl>
                                        <p:attrNameLst>
                                          <p:attrName>style.visibility</p:attrName>
                                        </p:attrNameLst>
                                      </p:cBhvr>
                                      <p:to>
                                        <p:strVal val="visible"/>
                                      </p:to>
                                    </p:set>
                                    <p:anim calcmode="lin" valueType="num">
                                      <p:cBhvr>
                                        <p:cTn id="119" dur="500" fill="hold"/>
                                        <p:tgtEl>
                                          <p:spTgt spid="15"/>
                                        </p:tgtEl>
                                        <p:attrNameLst>
                                          <p:attrName>ppt_w</p:attrName>
                                        </p:attrNameLst>
                                      </p:cBhvr>
                                      <p:tavLst>
                                        <p:tav tm="0">
                                          <p:val>
                                            <p:strVal val="4/3*#ppt_w"/>
                                          </p:val>
                                        </p:tav>
                                        <p:tav tm="100000">
                                          <p:val>
                                            <p:strVal val="#ppt_w"/>
                                          </p:val>
                                        </p:tav>
                                      </p:tavLst>
                                    </p:anim>
                                    <p:anim calcmode="lin" valueType="num">
                                      <p:cBhvr>
                                        <p:cTn id="120" dur="500" fill="hold"/>
                                        <p:tgtEl>
                                          <p:spTgt spid="15"/>
                                        </p:tgtEl>
                                        <p:attrNameLst>
                                          <p:attrName>ppt_h</p:attrName>
                                        </p:attrNameLst>
                                      </p:cBhvr>
                                      <p:tavLst>
                                        <p:tav tm="0">
                                          <p:val>
                                            <p:strVal val="4/3*#ppt_h"/>
                                          </p:val>
                                        </p:tav>
                                        <p:tav tm="100000">
                                          <p:val>
                                            <p:strVal val="#ppt_h"/>
                                          </p:val>
                                        </p:tav>
                                      </p:tavLst>
                                    </p:anim>
                                  </p:childTnLst>
                                </p:cTn>
                              </p:par>
                              <p:par>
                                <p:cTn id="121" presetID="23" presetClass="entr" presetSubtype="288" fill="hold" grpId="0" nodeType="withEffect">
                                  <p:stCondLst>
                                    <p:cond delay="1000"/>
                                  </p:stCondLst>
                                  <p:childTnLst>
                                    <p:set>
                                      <p:cBhvr>
                                        <p:cTn id="122" dur="1" fill="hold">
                                          <p:stCondLst>
                                            <p:cond delay="0"/>
                                          </p:stCondLst>
                                        </p:cTn>
                                        <p:tgtEl>
                                          <p:spTgt spid="14"/>
                                        </p:tgtEl>
                                        <p:attrNameLst>
                                          <p:attrName>style.visibility</p:attrName>
                                        </p:attrNameLst>
                                      </p:cBhvr>
                                      <p:to>
                                        <p:strVal val="visible"/>
                                      </p:to>
                                    </p:set>
                                    <p:anim calcmode="lin" valueType="num">
                                      <p:cBhvr>
                                        <p:cTn id="123" dur="500" fill="hold"/>
                                        <p:tgtEl>
                                          <p:spTgt spid="14"/>
                                        </p:tgtEl>
                                        <p:attrNameLst>
                                          <p:attrName>ppt_w</p:attrName>
                                        </p:attrNameLst>
                                      </p:cBhvr>
                                      <p:tavLst>
                                        <p:tav tm="0">
                                          <p:val>
                                            <p:strVal val="4/3*#ppt_w"/>
                                          </p:val>
                                        </p:tav>
                                        <p:tav tm="100000">
                                          <p:val>
                                            <p:strVal val="#ppt_w"/>
                                          </p:val>
                                        </p:tav>
                                      </p:tavLst>
                                    </p:anim>
                                    <p:anim calcmode="lin" valueType="num">
                                      <p:cBhvr>
                                        <p:cTn id="124" dur="500" fill="hold"/>
                                        <p:tgtEl>
                                          <p:spTgt spid="14"/>
                                        </p:tgtEl>
                                        <p:attrNameLst>
                                          <p:attrName>ppt_h</p:attrName>
                                        </p:attrNameLst>
                                      </p:cBhvr>
                                      <p:tavLst>
                                        <p:tav tm="0">
                                          <p:val>
                                            <p:strVal val="4/3*#ppt_h"/>
                                          </p:val>
                                        </p:tav>
                                        <p:tav tm="100000">
                                          <p:val>
                                            <p:strVal val="#ppt_h"/>
                                          </p:val>
                                        </p:tav>
                                      </p:tavLst>
                                    </p:anim>
                                  </p:childTnLst>
                                </p:cTn>
                              </p:par>
                              <p:par>
                                <p:cTn id="125" presetID="12" presetClass="entr" presetSubtype="8" fill="hold" grpId="0" nodeType="withEffect">
                                  <p:stCondLst>
                                    <p:cond delay="0"/>
                                  </p:stCondLst>
                                  <p:childTnLst>
                                    <p:set>
                                      <p:cBhvr>
                                        <p:cTn id="126" dur="1" fill="hold">
                                          <p:stCondLst>
                                            <p:cond delay="0"/>
                                          </p:stCondLst>
                                        </p:cTn>
                                        <p:tgtEl>
                                          <p:spTgt spid="18"/>
                                        </p:tgtEl>
                                        <p:attrNameLst>
                                          <p:attrName>style.visibility</p:attrName>
                                        </p:attrNameLst>
                                      </p:cBhvr>
                                      <p:to>
                                        <p:strVal val="visible"/>
                                      </p:to>
                                    </p:set>
                                    <p:anim calcmode="lin" valueType="num">
                                      <p:cBhvr additive="base">
                                        <p:cTn id="127" dur="500"/>
                                        <p:tgtEl>
                                          <p:spTgt spid="18"/>
                                        </p:tgtEl>
                                        <p:attrNameLst>
                                          <p:attrName>ppt_x</p:attrName>
                                        </p:attrNameLst>
                                      </p:cBhvr>
                                      <p:tavLst>
                                        <p:tav tm="0">
                                          <p:val>
                                            <p:strVal val="#ppt_x-#ppt_w*1.125000"/>
                                          </p:val>
                                        </p:tav>
                                        <p:tav tm="100000">
                                          <p:val>
                                            <p:strVal val="#ppt_x"/>
                                          </p:val>
                                        </p:tav>
                                      </p:tavLst>
                                    </p:anim>
                                    <p:animEffect transition="in" filter="wipe(right)">
                                      <p:cBhvr>
                                        <p:cTn id="128" dur="500"/>
                                        <p:tgtEl>
                                          <p:spTgt spid="18"/>
                                        </p:tgtEl>
                                      </p:cBhvr>
                                    </p:animEffect>
                                  </p:childTnLst>
                                </p:cTn>
                              </p:par>
                              <p:par>
                                <p:cTn id="129" presetID="12" presetClass="entr" presetSubtype="8" fill="hold" grpId="0" nodeType="withEffect">
                                  <p:stCondLst>
                                    <p:cond delay="250"/>
                                  </p:stCondLst>
                                  <p:childTnLst>
                                    <p:set>
                                      <p:cBhvr>
                                        <p:cTn id="130" dur="1" fill="hold">
                                          <p:stCondLst>
                                            <p:cond delay="0"/>
                                          </p:stCondLst>
                                        </p:cTn>
                                        <p:tgtEl>
                                          <p:spTgt spid="19"/>
                                        </p:tgtEl>
                                        <p:attrNameLst>
                                          <p:attrName>style.visibility</p:attrName>
                                        </p:attrNameLst>
                                      </p:cBhvr>
                                      <p:to>
                                        <p:strVal val="visible"/>
                                      </p:to>
                                    </p:set>
                                    <p:anim calcmode="lin" valueType="num">
                                      <p:cBhvr additive="base">
                                        <p:cTn id="131" dur="500"/>
                                        <p:tgtEl>
                                          <p:spTgt spid="19"/>
                                        </p:tgtEl>
                                        <p:attrNameLst>
                                          <p:attrName>ppt_x</p:attrName>
                                        </p:attrNameLst>
                                      </p:cBhvr>
                                      <p:tavLst>
                                        <p:tav tm="0">
                                          <p:val>
                                            <p:strVal val="#ppt_x-#ppt_w*1.125000"/>
                                          </p:val>
                                        </p:tav>
                                        <p:tav tm="100000">
                                          <p:val>
                                            <p:strVal val="#ppt_x"/>
                                          </p:val>
                                        </p:tav>
                                      </p:tavLst>
                                    </p:anim>
                                    <p:animEffect transition="in" filter="wipe(right)">
                                      <p:cBhvr>
                                        <p:cTn id="132" dur="500"/>
                                        <p:tgtEl>
                                          <p:spTgt spid="19"/>
                                        </p:tgtEl>
                                      </p:cBhvr>
                                    </p:animEffect>
                                  </p:childTnLst>
                                </p:cTn>
                              </p:par>
                              <p:par>
                                <p:cTn id="133" presetID="12" presetClass="entr" presetSubtype="8" fill="hold" grpId="0" nodeType="withEffect">
                                  <p:stCondLst>
                                    <p:cond delay="500"/>
                                  </p:stCondLst>
                                  <p:childTnLst>
                                    <p:set>
                                      <p:cBhvr>
                                        <p:cTn id="134" dur="1" fill="hold">
                                          <p:stCondLst>
                                            <p:cond delay="0"/>
                                          </p:stCondLst>
                                        </p:cTn>
                                        <p:tgtEl>
                                          <p:spTgt spid="20"/>
                                        </p:tgtEl>
                                        <p:attrNameLst>
                                          <p:attrName>style.visibility</p:attrName>
                                        </p:attrNameLst>
                                      </p:cBhvr>
                                      <p:to>
                                        <p:strVal val="visible"/>
                                      </p:to>
                                    </p:set>
                                    <p:anim calcmode="lin" valueType="num">
                                      <p:cBhvr additive="base">
                                        <p:cTn id="135" dur="500"/>
                                        <p:tgtEl>
                                          <p:spTgt spid="20"/>
                                        </p:tgtEl>
                                        <p:attrNameLst>
                                          <p:attrName>ppt_x</p:attrName>
                                        </p:attrNameLst>
                                      </p:cBhvr>
                                      <p:tavLst>
                                        <p:tav tm="0">
                                          <p:val>
                                            <p:strVal val="#ppt_x-#ppt_w*1.125000"/>
                                          </p:val>
                                        </p:tav>
                                        <p:tav tm="100000">
                                          <p:val>
                                            <p:strVal val="#ppt_x"/>
                                          </p:val>
                                        </p:tav>
                                      </p:tavLst>
                                    </p:anim>
                                    <p:animEffect transition="in" filter="wipe(right)">
                                      <p:cBhvr>
                                        <p:cTn id="136" dur="500"/>
                                        <p:tgtEl>
                                          <p:spTgt spid="20"/>
                                        </p:tgtEl>
                                      </p:cBhvr>
                                    </p:animEffect>
                                  </p:childTnLst>
                                </p:cTn>
                              </p:par>
                              <p:par>
                                <p:cTn id="137" presetID="12" presetClass="entr" presetSubtype="2" fill="hold" grpId="0" nodeType="withEffect">
                                  <p:stCondLst>
                                    <p:cond delay="750"/>
                                  </p:stCondLst>
                                  <p:childTnLst>
                                    <p:set>
                                      <p:cBhvr>
                                        <p:cTn id="138" dur="1" fill="hold">
                                          <p:stCondLst>
                                            <p:cond delay="0"/>
                                          </p:stCondLst>
                                        </p:cTn>
                                        <p:tgtEl>
                                          <p:spTgt spid="21"/>
                                        </p:tgtEl>
                                        <p:attrNameLst>
                                          <p:attrName>style.visibility</p:attrName>
                                        </p:attrNameLst>
                                      </p:cBhvr>
                                      <p:to>
                                        <p:strVal val="visible"/>
                                      </p:to>
                                    </p:set>
                                    <p:anim calcmode="lin" valueType="num">
                                      <p:cBhvr additive="base">
                                        <p:cTn id="139" dur="500"/>
                                        <p:tgtEl>
                                          <p:spTgt spid="21"/>
                                        </p:tgtEl>
                                        <p:attrNameLst>
                                          <p:attrName>ppt_x</p:attrName>
                                        </p:attrNameLst>
                                      </p:cBhvr>
                                      <p:tavLst>
                                        <p:tav tm="0">
                                          <p:val>
                                            <p:strVal val="#ppt_x+#ppt_w*1.125000"/>
                                          </p:val>
                                        </p:tav>
                                        <p:tav tm="100000">
                                          <p:val>
                                            <p:strVal val="#ppt_x"/>
                                          </p:val>
                                        </p:tav>
                                      </p:tavLst>
                                    </p:anim>
                                    <p:animEffect transition="in" filter="wipe(left)">
                                      <p:cBhvr>
                                        <p:cTn id="140" dur="500"/>
                                        <p:tgtEl>
                                          <p:spTgt spid="21"/>
                                        </p:tgtEl>
                                      </p:cBhvr>
                                    </p:animEffect>
                                  </p:childTnLst>
                                </p:cTn>
                              </p:par>
                              <p:par>
                                <p:cTn id="141" presetID="12" presetClass="entr" presetSubtype="2" fill="hold" grpId="0" nodeType="withEffect">
                                  <p:stCondLst>
                                    <p:cond delay="1000"/>
                                  </p:stCondLst>
                                  <p:childTnLst>
                                    <p:set>
                                      <p:cBhvr>
                                        <p:cTn id="142" dur="1" fill="hold">
                                          <p:stCondLst>
                                            <p:cond delay="0"/>
                                          </p:stCondLst>
                                        </p:cTn>
                                        <p:tgtEl>
                                          <p:spTgt spid="22"/>
                                        </p:tgtEl>
                                        <p:attrNameLst>
                                          <p:attrName>style.visibility</p:attrName>
                                        </p:attrNameLst>
                                      </p:cBhvr>
                                      <p:to>
                                        <p:strVal val="visible"/>
                                      </p:to>
                                    </p:set>
                                    <p:anim calcmode="lin" valueType="num">
                                      <p:cBhvr additive="base">
                                        <p:cTn id="143" dur="500"/>
                                        <p:tgtEl>
                                          <p:spTgt spid="22"/>
                                        </p:tgtEl>
                                        <p:attrNameLst>
                                          <p:attrName>ppt_x</p:attrName>
                                        </p:attrNameLst>
                                      </p:cBhvr>
                                      <p:tavLst>
                                        <p:tav tm="0">
                                          <p:val>
                                            <p:strVal val="#ppt_x+#ppt_w*1.125000"/>
                                          </p:val>
                                        </p:tav>
                                        <p:tav tm="100000">
                                          <p:val>
                                            <p:strVal val="#ppt_x"/>
                                          </p:val>
                                        </p:tav>
                                      </p:tavLst>
                                    </p:anim>
                                    <p:animEffect transition="in" filter="wipe(left)">
                                      <p:cBhvr>
                                        <p:cTn id="144"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ldLvl="0" animBg="1"/>
      <p:bldP spid="3" grpId="0" bldLvl="0" animBg="1"/>
      <p:bldP spid="4" grpId="0" bldLvl="0" animBg="1"/>
      <p:bldP spid="5" grpId="0" bldLvl="0" animBg="1"/>
      <p:bldP spid="6" grpId="0" bldLvl="0" animBg="1"/>
      <p:bldP spid="7" grpId="0" bldLvl="0" animBg="1"/>
      <p:bldP spid="8" grpId="0" bldLvl="0" animBg="1"/>
      <p:bldP spid="9" grpId="0" bldLvl="0" animBg="1"/>
      <p:bldP spid="10" grpId="0" bldLvl="0" animBg="1"/>
      <p:bldP spid="11" grpId="0" bldLvl="0" animBg="1"/>
      <p:bldP spid="12" grpId="0" bldLvl="0" animBg="1"/>
      <p:bldP spid="13" grpId="0" bldLvl="0" animBg="1"/>
      <p:bldP spid="14" grpId="0" bldLvl="0" animBg="1"/>
      <p:bldP spid="15" grpId="0" bldLvl="0" animBg="1"/>
      <p:bldP spid="16" grpId="0" bldLvl="0" animBg="1"/>
      <p:bldP spid="17" grpId="0" bldLvl="0" animBg="1"/>
      <p:bldP spid="18" grpId="0"/>
      <p:bldP spid="19" grpId="0"/>
      <p:bldP spid="20" grpId="0"/>
      <p:bldP spid="21" grpId="0"/>
      <p:bldP spid="22" grpId="0"/>
      <p:bldP spid="23" grpId="0" bldLvl="0" animBg="1"/>
      <p:bldP spid="27" grpId="0" bldLvl="0" animBg="1"/>
      <p:bldP spid="28" grpId="0" bldLvl="0" animBg="1"/>
      <p:bldP spid="29" grpId="0" bldLvl="0" animBg="1"/>
      <p:bldP spid="30" grpId="0" bldLvl="0" animBg="1"/>
      <p:bldP spid="31" grpId="0" bldLvl="0" animBg="1"/>
      <p:bldP spid="32" grpId="0" bldLvl="0" animBg="1"/>
      <p:bldP spid="33" grpId="0" bldLvl="0" animBg="1"/>
      <p:bldP spid="34" grpId="0" bldLvl="0" animBg="1"/>
      <p:bldP spid="35" grpId="0"/>
      <p:bldP spid="38" grpId="0" bldLvl="0" animBg="1"/>
      <p:bldP spid="40" grpId="0" bldLvl="0" animBg="1"/>
    </p:bldLst>
  </p:timing>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6" name="组合 5"/>
          <p:cNvGrpSpPr/>
          <p:nvPr/>
        </p:nvGrpSpPr>
        <p:grpSpPr>
          <a:xfrm>
            <a:off x="4890278" y="4405697"/>
            <a:ext cx="1029507" cy="1419277"/>
            <a:chOff x="3439461" y="3304273"/>
            <a:chExt cx="772130" cy="1064458"/>
          </a:xfrm>
        </p:grpSpPr>
        <p:sp>
          <p:nvSpPr>
            <p:cNvPr id="876" name="MH_Other_383"/>
            <p:cNvSpPr/>
            <p:nvPr>
              <p:custDataLst>
                <p:tags r:id="rId399"/>
              </p:custDataLst>
            </p:nvPr>
          </p:nvSpPr>
          <p:spPr>
            <a:xfrm rot="1800000">
              <a:off x="3439461" y="3304273"/>
              <a:ext cx="545211" cy="1064458"/>
            </a:xfrm>
            <a:prstGeom prst="rect">
              <a:avLst/>
            </a:prstGeom>
            <a:gradFill flip="none" rotWithShape="1">
              <a:gsLst>
                <a:gs pos="100000">
                  <a:schemeClr val="bg1"/>
                </a:gs>
                <a:gs pos="0">
                  <a:srgbClr val="E0E0E0"/>
                </a:gs>
              </a:gsLst>
              <a:lin ang="8100000" scaled="0"/>
              <a:tileRect/>
            </a:gradFill>
            <a:ln w="9525">
              <a:gradFill>
                <a:gsLst>
                  <a:gs pos="100000">
                    <a:schemeClr val="bg1">
                      <a:lumMod val="85000"/>
                    </a:schemeClr>
                  </a:gs>
                  <a:gs pos="0">
                    <a:schemeClr val="bg1"/>
                  </a:gs>
                </a:gsLst>
                <a:lin ang="8100000" scaled="0"/>
              </a:gradFill>
            </a:ln>
            <a:effectLst>
              <a:outerShdw blurRad="279400" dist="1016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sz="2400">
                <a:solidFill>
                  <a:schemeClr val="tx1">
                    <a:lumMod val="90000"/>
                    <a:lumOff val="10000"/>
                  </a:schemeClr>
                </a:solidFill>
              </a:endParaRPr>
            </a:p>
          </p:txBody>
        </p:sp>
        <p:sp>
          <p:nvSpPr>
            <p:cNvPr id="877" name="MH_Other_384"/>
            <p:cNvSpPr/>
            <p:nvPr>
              <p:custDataLst>
                <p:tags r:id="rId400"/>
              </p:custDataLst>
            </p:nvPr>
          </p:nvSpPr>
          <p:spPr>
            <a:xfrm rot="1800000">
              <a:off x="3667901" y="3364668"/>
              <a:ext cx="543690" cy="158537"/>
            </a:xfrm>
            <a:prstGeom prst="rect">
              <a:avLst/>
            </a:prstGeom>
            <a:solidFill>
              <a:srgbClr val="7BBF7C"/>
            </a:solidFill>
            <a:ln w="12700" cap="flat" cmpd="sng" algn="ctr">
              <a:noFill/>
              <a:prstDash val="solid"/>
              <a:miter lim="800000"/>
            </a:ln>
            <a:effectLst/>
          </p:spPr>
          <p:txBody>
            <a:bodyPr lIns="91440" tIns="45720" rIns="91440" bIns="45720" anchor="ctr"/>
            <a:lstStyle/>
            <a:p>
              <a:pPr algn="ctr"/>
              <a:endParaRPr lang="zh-CN" altLang="en-US" sz="2400" kern="0">
                <a:solidFill>
                  <a:schemeClr val="tx1">
                    <a:lumMod val="90000"/>
                    <a:lumOff val="10000"/>
                  </a:schemeClr>
                </a:solidFill>
              </a:endParaRPr>
            </a:p>
          </p:txBody>
        </p:sp>
        <p:sp>
          <p:nvSpPr>
            <p:cNvPr id="31109" name="MH_Other_387"/>
            <p:cNvSpPr txBox="1">
              <a:spLocks noChangeArrowheads="1"/>
            </p:cNvSpPr>
            <p:nvPr>
              <p:custDataLst>
                <p:tags r:id="rId401"/>
              </p:custDataLst>
            </p:nvPr>
          </p:nvSpPr>
          <p:spPr bwMode="auto">
            <a:xfrm rot="12600000" flipV="1">
              <a:off x="3447630" y="3550383"/>
              <a:ext cx="528875" cy="5707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defPPr>
                <a:defRPr lang="zh-CN"/>
              </a:defPPr>
              <a:lvl1pPr>
                <a:defRPr sz="2400">
                  <a:solidFill>
                    <a:schemeClr val="accent2"/>
                  </a:solidFill>
                  <a:latin typeface="Impact" panose="020B0806030902050204" pitchFamily="34" charset="0"/>
                </a:defRPr>
              </a:lvl1pPr>
              <a:lvl2pPr marL="742950" indent="-285750">
                <a:defRPr>
                  <a:latin typeface="Times New Roman" panose="02020603050405020304" pitchFamily="18" charset="0"/>
                  <a:ea typeface="微软雅黑" panose="020B0503020204020204" pitchFamily="34" charset="-122"/>
                </a:defRPr>
              </a:lvl2pPr>
              <a:lvl3pPr marL="1143000" indent="-228600">
                <a:defRPr>
                  <a:latin typeface="Times New Roman" panose="02020603050405020304" pitchFamily="18" charset="0"/>
                  <a:ea typeface="微软雅黑" panose="020B0503020204020204" pitchFamily="34" charset="-122"/>
                </a:defRPr>
              </a:lvl3pPr>
              <a:lvl4pPr marL="1600200" indent="-228600">
                <a:defRPr>
                  <a:latin typeface="Times New Roman" panose="02020603050405020304" pitchFamily="18" charset="0"/>
                  <a:ea typeface="微软雅黑" panose="020B0503020204020204" pitchFamily="34" charset="-122"/>
                </a:defRPr>
              </a:lvl4pPr>
              <a:lvl5pPr marL="2057400" indent="-228600">
                <a:defRPr>
                  <a:latin typeface="Times New Roman" panose="02020603050405020304" pitchFamily="18" charset="0"/>
                  <a:ea typeface="微软雅黑" panose="020B0503020204020204" pitchFamily="34" charset="-122"/>
                </a:defRPr>
              </a:lvl5pPr>
              <a:lvl6pPr marL="2514600" indent="-228600" fontAlgn="base">
                <a:spcBef>
                  <a:spcPct val="0"/>
                </a:spcBef>
                <a:spcAft>
                  <a:spcPct val="0"/>
                </a:spcAft>
                <a:defRPr>
                  <a:latin typeface="Times New Roman" panose="02020603050405020304" pitchFamily="18" charset="0"/>
                  <a:ea typeface="微软雅黑" panose="020B0503020204020204" pitchFamily="34" charset="-122"/>
                </a:defRPr>
              </a:lvl6pPr>
              <a:lvl7pPr marL="2971800" indent="-228600" fontAlgn="base">
                <a:spcBef>
                  <a:spcPct val="0"/>
                </a:spcBef>
                <a:spcAft>
                  <a:spcPct val="0"/>
                </a:spcAft>
                <a:defRPr>
                  <a:latin typeface="Times New Roman" panose="02020603050405020304" pitchFamily="18" charset="0"/>
                  <a:ea typeface="微软雅黑" panose="020B0503020204020204" pitchFamily="34" charset="-122"/>
                </a:defRPr>
              </a:lvl7pPr>
              <a:lvl8pPr marL="3429000" indent="-228600" fontAlgn="base">
                <a:spcBef>
                  <a:spcPct val="0"/>
                </a:spcBef>
                <a:spcAft>
                  <a:spcPct val="0"/>
                </a:spcAft>
                <a:defRPr>
                  <a:latin typeface="Times New Roman" panose="02020603050405020304" pitchFamily="18" charset="0"/>
                  <a:ea typeface="微软雅黑" panose="020B0503020204020204" pitchFamily="34" charset="-122"/>
                </a:defRPr>
              </a:lvl8pPr>
              <a:lvl9pPr marL="3886200" indent="-228600" fontAlgn="base">
                <a:spcBef>
                  <a:spcPct val="0"/>
                </a:spcBef>
                <a:spcAft>
                  <a:spcPct val="0"/>
                </a:spcAft>
                <a:defRPr>
                  <a:latin typeface="Times New Roman" panose="02020603050405020304" pitchFamily="18" charset="0"/>
                  <a:ea typeface="微软雅黑" panose="020B0503020204020204" pitchFamily="34" charset="-122"/>
                </a:defRPr>
              </a:lvl9pPr>
            </a:lstStyle>
            <a:p>
              <a:r>
                <a:rPr lang="en-US" altLang="zh-CN" sz="3200" dirty="0">
                  <a:solidFill>
                    <a:schemeClr val="tx1">
                      <a:lumMod val="90000"/>
                      <a:lumOff val="10000"/>
                    </a:schemeClr>
                  </a:solidFill>
                </a:rPr>
                <a:t>04</a:t>
              </a:r>
            </a:p>
          </p:txBody>
        </p:sp>
      </p:grpSp>
      <p:sp>
        <p:nvSpPr>
          <p:cNvPr id="30722" name="MH_PageTitle"/>
          <p:cNvSpPr>
            <a:spLocks noGrp="1"/>
          </p:cNvSpPr>
          <p:nvPr>
            <p:ph type="title"/>
            <p:custDataLst>
              <p:tags r:id="rId2"/>
            </p:custDataLst>
          </p:nvPr>
        </p:nvSpPr>
        <p:spPr/>
        <p:txBody>
          <a:bodyPr/>
          <a:lstStyle/>
          <a:p>
            <a:r>
              <a:rPr>
                <a:solidFill>
                  <a:schemeClr val="tx1">
                    <a:lumMod val="90000"/>
                    <a:lumOff val="10000"/>
                  </a:schemeClr>
                </a:solidFill>
                <a:sym typeface="+mn-ea"/>
              </a:rPr>
              <a:t>此处添加标题 </a:t>
            </a:r>
            <a:r>
              <a:rPr lang="en-US" altLang="zh-CN">
                <a:solidFill>
                  <a:schemeClr val="tx1">
                    <a:lumMod val="90000"/>
                    <a:lumOff val="10000"/>
                  </a:schemeClr>
                </a:solidFill>
                <a:sym typeface="+mn-ea"/>
              </a:rPr>
              <a:t>| Information</a:t>
            </a:r>
            <a:endParaRPr lang="en-US" altLang="zh-CN" dirty="0" smtClean="0">
              <a:solidFill>
                <a:schemeClr val="tx1">
                  <a:lumMod val="90000"/>
                  <a:lumOff val="10000"/>
                </a:schemeClr>
              </a:solidFill>
              <a:sym typeface="+mn-ea"/>
            </a:endParaRPr>
          </a:p>
        </p:txBody>
      </p:sp>
      <p:grpSp>
        <p:nvGrpSpPr>
          <p:cNvPr id="10" name="组合 9"/>
          <p:cNvGrpSpPr/>
          <p:nvPr/>
        </p:nvGrpSpPr>
        <p:grpSpPr>
          <a:xfrm>
            <a:off x="6986084" y="3332169"/>
            <a:ext cx="1445533" cy="767528"/>
            <a:chOff x="5011316" y="2499127"/>
            <a:chExt cx="1084150" cy="575646"/>
          </a:xfrm>
        </p:grpSpPr>
        <p:sp>
          <p:nvSpPr>
            <p:cNvPr id="864" name="MH_Other_373"/>
            <p:cNvSpPr/>
            <p:nvPr>
              <p:custDataLst>
                <p:tags r:id="rId396"/>
              </p:custDataLst>
            </p:nvPr>
          </p:nvSpPr>
          <p:spPr>
            <a:xfrm rot="16200000">
              <a:off x="5289118" y="2242757"/>
              <a:ext cx="539024" cy="1073671"/>
            </a:xfrm>
            <a:prstGeom prst="rect">
              <a:avLst/>
            </a:prstGeom>
            <a:gradFill flip="none" rotWithShape="1">
              <a:gsLst>
                <a:gs pos="100000">
                  <a:schemeClr val="bg1"/>
                </a:gs>
                <a:gs pos="0">
                  <a:srgbClr val="E0E0E0"/>
                </a:gs>
              </a:gsLst>
              <a:lin ang="8100000" scaled="0"/>
              <a:tileRect/>
            </a:gradFill>
            <a:ln w="9525">
              <a:gradFill>
                <a:gsLst>
                  <a:gs pos="100000">
                    <a:schemeClr val="bg1">
                      <a:lumMod val="85000"/>
                    </a:schemeClr>
                  </a:gs>
                  <a:gs pos="0">
                    <a:schemeClr val="bg1"/>
                  </a:gs>
                </a:gsLst>
                <a:lin ang="8100000" scaled="0"/>
              </a:gradFill>
            </a:ln>
            <a:effectLst>
              <a:outerShdw blurRad="279400" dist="1016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sz="2400">
                <a:solidFill>
                  <a:schemeClr val="tx1">
                    <a:lumMod val="90000"/>
                    <a:lumOff val="10000"/>
                  </a:schemeClr>
                </a:solidFill>
              </a:endParaRPr>
            </a:p>
          </p:txBody>
        </p:sp>
        <p:sp>
          <p:nvSpPr>
            <p:cNvPr id="865" name="MH_Other_374"/>
            <p:cNvSpPr/>
            <p:nvPr>
              <p:custDataLst>
                <p:tags r:id="rId397"/>
              </p:custDataLst>
            </p:nvPr>
          </p:nvSpPr>
          <p:spPr>
            <a:xfrm rot="16200000">
              <a:off x="4822520" y="2687923"/>
              <a:ext cx="539024" cy="161432"/>
            </a:xfrm>
            <a:prstGeom prst="rect">
              <a:avLst/>
            </a:prstGeom>
            <a:solidFill>
              <a:srgbClr val="7BBF7C"/>
            </a:solidFill>
            <a:ln w="12700" cap="flat" cmpd="sng" algn="ctr">
              <a:noFill/>
              <a:prstDash val="solid"/>
              <a:miter lim="800000"/>
            </a:ln>
            <a:effectLst/>
          </p:spPr>
          <p:txBody>
            <a:bodyPr lIns="91440" tIns="45720" rIns="91440" bIns="45720" anchor="ctr"/>
            <a:lstStyle/>
            <a:p>
              <a:pPr algn="ctr" eaLnBrk="1" fontAlgn="auto" hangingPunct="1">
                <a:spcBef>
                  <a:spcPts val="0"/>
                </a:spcBef>
                <a:spcAft>
                  <a:spcPts val="0"/>
                </a:spcAft>
                <a:defRPr/>
              </a:pPr>
              <a:endParaRPr lang="zh-CN" altLang="en-US" sz="2400" kern="0">
                <a:solidFill>
                  <a:schemeClr val="tx1">
                    <a:lumMod val="90000"/>
                    <a:lumOff val="10000"/>
                  </a:schemeClr>
                </a:solidFill>
                <a:latin typeface="+mn-lt"/>
                <a:ea typeface="+mn-ea"/>
              </a:endParaRPr>
            </a:p>
          </p:txBody>
        </p:sp>
        <p:sp>
          <p:nvSpPr>
            <p:cNvPr id="31099" name="MH_Other_377"/>
            <p:cNvSpPr txBox="1">
              <a:spLocks noChangeArrowheads="1"/>
            </p:cNvSpPr>
            <p:nvPr>
              <p:custDataLst>
                <p:tags r:id="rId398"/>
              </p:custDataLst>
            </p:nvPr>
          </p:nvSpPr>
          <p:spPr bwMode="auto">
            <a:xfrm>
              <a:off x="5289832" y="2504043"/>
              <a:ext cx="581763" cy="5707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imes New Roman" panose="02020603050405020304" pitchFamily="18" charset="0"/>
                  <a:ea typeface="微软雅黑" panose="020B0503020204020204" pitchFamily="34" charset="-122"/>
                </a:defRPr>
              </a:lvl1pPr>
              <a:lvl2pPr marL="742950" indent="-285750">
                <a:defRPr>
                  <a:solidFill>
                    <a:schemeClr val="tx1"/>
                  </a:solidFill>
                  <a:latin typeface="Times New Roman" panose="02020603050405020304" pitchFamily="18" charset="0"/>
                  <a:ea typeface="微软雅黑" panose="020B0503020204020204" pitchFamily="34" charset="-122"/>
                </a:defRPr>
              </a:lvl2pPr>
              <a:lvl3pPr marL="1143000" indent="-228600">
                <a:defRPr>
                  <a:solidFill>
                    <a:schemeClr val="tx1"/>
                  </a:solidFill>
                  <a:latin typeface="Times New Roman" panose="02020603050405020304" pitchFamily="18" charset="0"/>
                  <a:ea typeface="微软雅黑" panose="020B0503020204020204" pitchFamily="34" charset="-122"/>
                </a:defRPr>
              </a:lvl3pPr>
              <a:lvl4pPr marL="1600200" indent="-228600">
                <a:defRPr>
                  <a:solidFill>
                    <a:schemeClr val="tx1"/>
                  </a:solidFill>
                  <a:latin typeface="Times New Roman" panose="02020603050405020304" pitchFamily="18" charset="0"/>
                  <a:ea typeface="微软雅黑" panose="020B0503020204020204" pitchFamily="34" charset="-122"/>
                </a:defRPr>
              </a:lvl4pPr>
              <a:lvl5pPr marL="2057400" indent="-228600">
                <a:defRPr>
                  <a:solidFill>
                    <a:schemeClr val="tx1"/>
                  </a:solidFill>
                  <a:latin typeface="Times New Roman" panose="02020603050405020304" pitchFamily="18" charset="0"/>
                  <a:ea typeface="微软雅黑" panose="020B0503020204020204" pitchFamily="34" charset="-122"/>
                </a:defRPr>
              </a:lvl5pPr>
              <a:lvl6pPr marL="2514600" indent="-228600" fontAlgn="base">
                <a:spcBef>
                  <a:spcPct val="0"/>
                </a:spcBef>
                <a:spcAft>
                  <a:spcPct val="0"/>
                </a:spcAft>
                <a:defRPr>
                  <a:solidFill>
                    <a:schemeClr val="tx1"/>
                  </a:solidFill>
                  <a:latin typeface="Times New Roman" panose="02020603050405020304" pitchFamily="18" charset="0"/>
                  <a:ea typeface="微软雅黑" panose="020B0503020204020204" pitchFamily="34" charset="-122"/>
                </a:defRPr>
              </a:lvl6pPr>
              <a:lvl7pPr marL="2971800" indent="-228600" fontAlgn="base">
                <a:spcBef>
                  <a:spcPct val="0"/>
                </a:spcBef>
                <a:spcAft>
                  <a:spcPct val="0"/>
                </a:spcAft>
                <a:defRPr>
                  <a:solidFill>
                    <a:schemeClr val="tx1"/>
                  </a:solidFill>
                  <a:latin typeface="Times New Roman" panose="02020603050405020304" pitchFamily="18" charset="0"/>
                  <a:ea typeface="微软雅黑" panose="020B0503020204020204" pitchFamily="34" charset="-122"/>
                </a:defRPr>
              </a:lvl7pPr>
              <a:lvl8pPr marL="3429000" indent="-228600" fontAlgn="base">
                <a:spcBef>
                  <a:spcPct val="0"/>
                </a:spcBef>
                <a:spcAft>
                  <a:spcPct val="0"/>
                </a:spcAft>
                <a:defRPr>
                  <a:solidFill>
                    <a:schemeClr val="tx1"/>
                  </a:solidFill>
                  <a:latin typeface="Times New Roman" panose="02020603050405020304" pitchFamily="18" charset="0"/>
                  <a:ea typeface="微软雅黑" panose="020B0503020204020204" pitchFamily="34" charset="-122"/>
                </a:defRPr>
              </a:lvl8pPr>
              <a:lvl9pPr marL="3886200" indent="-228600" fontAlgn="base">
                <a:spcBef>
                  <a:spcPct val="0"/>
                </a:spcBef>
                <a:spcAft>
                  <a:spcPct val="0"/>
                </a:spcAft>
                <a:defRPr>
                  <a:solidFill>
                    <a:schemeClr val="tx1"/>
                  </a:solidFill>
                  <a:latin typeface="Times New Roman" panose="02020603050405020304" pitchFamily="18" charset="0"/>
                  <a:ea typeface="微软雅黑" panose="020B0503020204020204" pitchFamily="34" charset="-122"/>
                </a:defRPr>
              </a:lvl9pPr>
            </a:lstStyle>
            <a:p>
              <a:pPr eaLnBrk="1" hangingPunct="1"/>
              <a:r>
                <a:rPr lang="en-US" altLang="zh-CN" sz="3200" dirty="0">
                  <a:solidFill>
                    <a:schemeClr val="tx1">
                      <a:lumMod val="90000"/>
                      <a:lumOff val="10000"/>
                    </a:schemeClr>
                  </a:solidFill>
                  <a:latin typeface="Impact" panose="020B0806030902050204" pitchFamily="34" charset="0"/>
                  <a:ea typeface="+mn-ea"/>
                </a:rPr>
                <a:t>02</a:t>
              </a:r>
            </a:p>
          </p:txBody>
        </p:sp>
      </p:grpSp>
      <p:grpSp>
        <p:nvGrpSpPr>
          <p:cNvPr id="11" name="组合 10"/>
          <p:cNvGrpSpPr/>
          <p:nvPr/>
        </p:nvGrpSpPr>
        <p:grpSpPr>
          <a:xfrm>
            <a:off x="6228434" y="4405697"/>
            <a:ext cx="1029503" cy="1419277"/>
            <a:chOff x="4443078" y="3304273"/>
            <a:chExt cx="772127" cy="1064458"/>
          </a:xfrm>
        </p:grpSpPr>
        <p:sp>
          <p:nvSpPr>
            <p:cNvPr id="870" name="MH_Other_378"/>
            <p:cNvSpPr/>
            <p:nvPr>
              <p:custDataLst>
                <p:tags r:id="rId393"/>
              </p:custDataLst>
            </p:nvPr>
          </p:nvSpPr>
          <p:spPr>
            <a:xfrm rot="19800000">
              <a:off x="4671517" y="3304273"/>
              <a:ext cx="543688" cy="1064458"/>
            </a:xfrm>
            <a:prstGeom prst="rect">
              <a:avLst/>
            </a:prstGeom>
            <a:gradFill flip="none" rotWithShape="1">
              <a:gsLst>
                <a:gs pos="100000">
                  <a:schemeClr val="bg1"/>
                </a:gs>
                <a:gs pos="0">
                  <a:srgbClr val="E0E0E0"/>
                </a:gs>
              </a:gsLst>
              <a:lin ang="8100000" scaled="0"/>
              <a:tileRect/>
            </a:gradFill>
            <a:ln w="9525">
              <a:gradFill>
                <a:gsLst>
                  <a:gs pos="100000">
                    <a:schemeClr val="bg1">
                      <a:lumMod val="85000"/>
                    </a:schemeClr>
                  </a:gs>
                  <a:gs pos="0">
                    <a:schemeClr val="bg1"/>
                  </a:gs>
                </a:gsLst>
                <a:lin ang="8100000" scaled="0"/>
              </a:gradFill>
            </a:ln>
            <a:effectLst>
              <a:outerShdw blurRad="279400" dist="1016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sz="2400">
                <a:solidFill>
                  <a:schemeClr val="tx1">
                    <a:lumMod val="90000"/>
                    <a:lumOff val="10000"/>
                  </a:schemeClr>
                </a:solidFill>
              </a:endParaRPr>
            </a:p>
          </p:txBody>
        </p:sp>
        <p:sp>
          <p:nvSpPr>
            <p:cNvPr id="871" name="MH_Other_379"/>
            <p:cNvSpPr/>
            <p:nvPr>
              <p:custDataLst>
                <p:tags r:id="rId394"/>
              </p:custDataLst>
            </p:nvPr>
          </p:nvSpPr>
          <p:spPr>
            <a:xfrm rot="19800000">
              <a:off x="4443078" y="3364668"/>
              <a:ext cx="543688" cy="158537"/>
            </a:xfrm>
            <a:prstGeom prst="rect">
              <a:avLst/>
            </a:prstGeom>
            <a:solidFill>
              <a:srgbClr val="CF0069"/>
            </a:solidFill>
            <a:ln w="12700" cap="flat" cmpd="sng" algn="ctr">
              <a:noFill/>
              <a:prstDash val="solid"/>
              <a:miter lim="800000"/>
            </a:ln>
            <a:effectLst/>
          </p:spPr>
          <p:txBody>
            <a:bodyPr lIns="91440" tIns="45720" rIns="91440" bIns="45720" anchor="ctr"/>
            <a:lstStyle/>
            <a:p>
              <a:pPr algn="ctr"/>
              <a:endParaRPr lang="zh-CN" altLang="en-US" sz="2400" kern="0">
                <a:solidFill>
                  <a:schemeClr val="tx1">
                    <a:lumMod val="90000"/>
                    <a:lumOff val="10000"/>
                  </a:schemeClr>
                </a:solidFill>
              </a:endParaRPr>
            </a:p>
          </p:txBody>
        </p:sp>
        <p:sp>
          <p:nvSpPr>
            <p:cNvPr id="31104" name="MH_Other_382"/>
            <p:cNvSpPr txBox="1">
              <a:spLocks noChangeArrowheads="1"/>
            </p:cNvSpPr>
            <p:nvPr>
              <p:custDataLst>
                <p:tags r:id="rId395"/>
              </p:custDataLst>
            </p:nvPr>
          </p:nvSpPr>
          <p:spPr bwMode="auto">
            <a:xfrm rot="9000000" flipV="1">
              <a:off x="4678232" y="3550383"/>
              <a:ext cx="530261" cy="5707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defPPr>
                <a:defRPr lang="zh-CN"/>
              </a:defPPr>
              <a:lvl1pPr>
                <a:defRPr sz="2400">
                  <a:solidFill>
                    <a:schemeClr val="accent1"/>
                  </a:solidFill>
                  <a:latin typeface="Impact" panose="020B0806030902050204" pitchFamily="34" charset="0"/>
                </a:defRPr>
              </a:lvl1pPr>
              <a:lvl2pPr marL="742950" indent="-285750">
                <a:defRPr>
                  <a:latin typeface="Times New Roman" panose="02020603050405020304" pitchFamily="18" charset="0"/>
                  <a:ea typeface="微软雅黑" panose="020B0503020204020204" pitchFamily="34" charset="-122"/>
                </a:defRPr>
              </a:lvl2pPr>
              <a:lvl3pPr marL="1143000" indent="-228600">
                <a:defRPr>
                  <a:latin typeface="Times New Roman" panose="02020603050405020304" pitchFamily="18" charset="0"/>
                  <a:ea typeface="微软雅黑" panose="020B0503020204020204" pitchFamily="34" charset="-122"/>
                </a:defRPr>
              </a:lvl3pPr>
              <a:lvl4pPr marL="1600200" indent="-228600">
                <a:defRPr>
                  <a:latin typeface="Times New Roman" panose="02020603050405020304" pitchFamily="18" charset="0"/>
                  <a:ea typeface="微软雅黑" panose="020B0503020204020204" pitchFamily="34" charset="-122"/>
                </a:defRPr>
              </a:lvl4pPr>
              <a:lvl5pPr marL="2057400" indent="-228600">
                <a:defRPr>
                  <a:latin typeface="Times New Roman" panose="02020603050405020304" pitchFamily="18" charset="0"/>
                  <a:ea typeface="微软雅黑" panose="020B0503020204020204" pitchFamily="34" charset="-122"/>
                </a:defRPr>
              </a:lvl5pPr>
              <a:lvl6pPr marL="2514600" indent="-228600" fontAlgn="base">
                <a:spcBef>
                  <a:spcPct val="0"/>
                </a:spcBef>
                <a:spcAft>
                  <a:spcPct val="0"/>
                </a:spcAft>
                <a:defRPr>
                  <a:latin typeface="Times New Roman" panose="02020603050405020304" pitchFamily="18" charset="0"/>
                  <a:ea typeface="微软雅黑" panose="020B0503020204020204" pitchFamily="34" charset="-122"/>
                </a:defRPr>
              </a:lvl6pPr>
              <a:lvl7pPr marL="2971800" indent="-228600" fontAlgn="base">
                <a:spcBef>
                  <a:spcPct val="0"/>
                </a:spcBef>
                <a:spcAft>
                  <a:spcPct val="0"/>
                </a:spcAft>
                <a:defRPr>
                  <a:latin typeface="Times New Roman" panose="02020603050405020304" pitchFamily="18" charset="0"/>
                  <a:ea typeface="微软雅黑" panose="020B0503020204020204" pitchFamily="34" charset="-122"/>
                </a:defRPr>
              </a:lvl7pPr>
              <a:lvl8pPr marL="3429000" indent="-228600" fontAlgn="base">
                <a:spcBef>
                  <a:spcPct val="0"/>
                </a:spcBef>
                <a:spcAft>
                  <a:spcPct val="0"/>
                </a:spcAft>
                <a:defRPr>
                  <a:latin typeface="Times New Roman" panose="02020603050405020304" pitchFamily="18" charset="0"/>
                  <a:ea typeface="微软雅黑" panose="020B0503020204020204" pitchFamily="34" charset="-122"/>
                </a:defRPr>
              </a:lvl8pPr>
              <a:lvl9pPr marL="3886200" indent="-228600" fontAlgn="base">
                <a:spcBef>
                  <a:spcPct val="0"/>
                </a:spcBef>
                <a:spcAft>
                  <a:spcPct val="0"/>
                </a:spcAft>
                <a:defRPr>
                  <a:latin typeface="Times New Roman" panose="02020603050405020304" pitchFamily="18" charset="0"/>
                  <a:ea typeface="微软雅黑" panose="020B0503020204020204" pitchFamily="34" charset="-122"/>
                </a:defRPr>
              </a:lvl9pPr>
            </a:lstStyle>
            <a:p>
              <a:r>
                <a:rPr lang="en-US" altLang="zh-CN" sz="3200" dirty="0">
                  <a:solidFill>
                    <a:schemeClr val="tx1">
                      <a:lumMod val="90000"/>
                      <a:lumOff val="10000"/>
                    </a:schemeClr>
                  </a:solidFill>
                </a:rPr>
                <a:t>03</a:t>
              </a:r>
            </a:p>
          </p:txBody>
        </p:sp>
      </p:grpSp>
      <p:grpSp>
        <p:nvGrpSpPr>
          <p:cNvPr id="13" name="组合 12"/>
          <p:cNvGrpSpPr/>
          <p:nvPr/>
        </p:nvGrpSpPr>
        <p:grpSpPr>
          <a:xfrm>
            <a:off x="3716599" y="3346776"/>
            <a:ext cx="1431563" cy="718700"/>
            <a:chOff x="2559202" y="2510082"/>
            <a:chExt cx="1073672" cy="539025"/>
          </a:xfrm>
        </p:grpSpPr>
        <p:sp>
          <p:nvSpPr>
            <p:cNvPr id="846" name="MH_Other_358"/>
            <p:cNvSpPr/>
            <p:nvPr>
              <p:custDataLst>
                <p:tags r:id="rId390"/>
              </p:custDataLst>
            </p:nvPr>
          </p:nvSpPr>
          <p:spPr>
            <a:xfrm rot="5400000">
              <a:off x="2826526" y="2242759"/>
              <a:ext cx="539024" cy="1073672"/>
            </a:xfrm>
            <a:prstGeom prst="rect">
              <a:avLst/>
            </a:prstGeom>
            <a:gradFill flip="none" rotWithShape="1">
              <a:gsLst>
                <a:gs pos="100000">
                  <a:schemeClr val="bg1"/>
                </a:gs>
                <a:gs pos="0">
                  <a:srgbClr val="E0E0E0"/>
                </a:gs>
              </a:gsLst>
              <a:lin ang="8100000" scaled="0"/>
              <a:tileRect/>
            </a:gradFill>
            <a:ln w="9525">
              <a:gradFill>
                <a:gsLst>
                  <a:gs pos="100000">
                    <a:schemeClr val="bg1">
                      <a:lumMod val="85000"/>
                    </a:schemeClr>
                  </a:gs>
                  <a:gs pos="0">
                    <a:schemeClr val="bg1"/>
                  </a:gs>
                </a:gsLst>
                <a:lin ang="8100000" scaled="0"/>
              </a:gradFill>
            </a:ln>
            <a:effectLst>
              <a:outerShdw blurRad="279400" dist="1016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sz="2400">
                <a:solidFill>
                  <a:schemeClr val="tx1">
                    <a:lumMod val="90000"/>
                    <a:lumOff val="10000"/>
                  </a:schemeClr>
                </a:solidFill>
              </a:endParaRPr>
            </a:p>
          </p:txBody>
        </p:sp>
        <p:sp>
          <p:nvSpPr>
            <p:cNvPr id="31084" name="MH_Other_362"/>
            <p:cNvSpPr txBox="1">
              <a:spLocks noChangeArrowheads="1"/>
            </p:cNvSpPr>
            <p:nvPr>
              <p:custDataLst>
                <p:tags r:id="rId391"/>
              </p:custDataLst>
            </p:nvPr>
          </p:nvSpPr>
          <p:spPr bwMode="auto">
            <a:xfrm rot="10800000" flipV="1">
              <a:off x="2804396" y="2543001"/>
              <a:ext cx="583285" cy="4716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defPPr>
                <a:defRPr lang="zh-CN"/>
              </a:defPPr>
              <a:lvl1pPr>
                <a:defRPr sz="2400">
                  <a:solidFill>
                    <a:schemeClr val="accent1"/>
                  </a:solidFill>
                  <a:latin typeface="Impact" panose="020B0806030902050204" pitchFamily="34" charset="0"/>
                </a:defRPr>
              </a:lvl1pPr>
              <a:lvl2pPr marL="742950" indent="-285750">
                <a:defRPr>
                  <a:latin typeface="Times New Roman" panose="02020603050405020304" pitchFamily="18" charset="0"/>
                  <a:ea typeface="微软雅黑" panose="020B0503020204020204" pitchFamily="34" charset="-122"/>
                </a:defRPr>
              </a:lvl2pPr>
              <a:lvl3pPr marL="1143000" indent="-228600">
                <a:defRPr>
                  <a:latin typeface="Times New Roman" panose="02020603050405020304" pitchFamily="18" charset="0"/>
                  <a:ea typeface="微软雅黑" panose="020B0503020204020204" pitchFamily="34" charset="-122"/>
                </a:defRPr>
              </a:lvl3pPr>
              <a:lvl4pPr marL="1600200" indent="-228600">
                <a:defRPr>
                  <a:latin typeface="Times New Roman" panose="02020603050405020304" pitchFamily="18" charset="0"/>
                  <a:ea typeface="微软雅黑" panose="020B0503020204020204" pitchFamily="34" charset="-122"/>
                </a:defRPr>
              </a:lvl4pPr>
              <a:lvl5pPr marL="2057400" indent="-228600">
                <a:defRPr>
                  <a:latin typeface="Times New Roman" panose="02020603050405020304" pitchFamily="18" charset="0"/>
                  <a:ea typeface="微软雅黑" panose="020B0503020204020204" pitchFamily="34" charset="-122"/>
                </a:defRPr>
              </a:lvl5pPr>
              <a:lvl6pPr marL="2514600" indent="-228600" fontAlgn="base">
                <a:spcBef>
                  <a:spcPct val="0"/>
                </a:spcBef>
                <a:spcAft>
                  <a:spcPct val="0"/>
                </a:spcAft>
                <a:defRPr>
                  <a:latin typeface="Times New Roman" panose="02020603050405020304" pitchFamily="18" charset="0"/>
                  <a:ea typeface="微软雅黑" panose="020B0503020204020204" pitchFamily="34" charset="-122"/>
                </a:defRPr>
              </a:lvl6pPr>
              <a:lvl7pPr marL="2971800" indent="-228600" fontAlgn="base">
                <a:spcBef>
                  <a:spcPct val="0"/>
                </a:spcBef>
                <a:spcAft>
                  <a:spcPct val="0"/>
                </a:spcAft>
                <a:defRPr>
                  <a:latin typeface="Times New Roman" panose="02020603050405020304" pitchFamily="18" charset="0"/>
                  <a:ea typeface="微软雅黑" panose="020B0503020204020204" pitchFamily="34" charset="-122"/>
                </a:defRPr>
              </a:lvl7pPr>
              <a:lvl8pPr marL="3429000" indent="-228600" fontAlgn="base">
                <a:spcBef>
                  <a:spcPct val="0"/>
                </a:spcBef>
                <a:spcAft>
                  <a:spcPct val="0"/>
                </a:spcAft>
                <a:defRPr>
                  <a:latin typeface="Times New Roman" panose="02020603050405020304" pitchFamily="18" charset="0"/>
                  <a:ea typeface="微软雅黑" panose="020B0503020204020204" pitchFamily="34" charset="-122"/>
                </a:defRPr>
              </a:lvl8pPr>
              <a:lvl9pPr marL="3886200" indent="-228600" fontAlgn="base">
                <a:spcBef>
                  <a:spcPct val="0"/>
                </a:spcBef>
                <a:spcAft>
                  <a:spcPct val="0"/>
                </a:spcAft>
                <a:defRPr>
                  <a:latin typeface="Times New Roman" panose="02020603050405020304" pitchFamily="18" charset="0"/>
                  <a:ea typeface="微软雅黑" panose="020B0503020204020204" pitchFamily="34" charset="-122"/>
                </a:defRPr>
              </a:lvl9pPr>
            </a:lstStyle>
            <a:p>
              <a:r>
                <a:rPr lang="en-US" altLang="zh-CN" sz="3200" dirty="0">
                  <a:solidFill>
                    <a:schemeClr val="tx1">
                      <a:lumMod val="90000"/>
                      <a:lumOff val="10000"/>
                    </a:schemeClr>
                  </a:solidFill>
                </a:rPr>
                <a:t>05</a:t>
              </a:r>
            </a:p>
          </p:txBody>
        </p:sp>
        <p:sp>
          <p:nvSpPr>
            <p:cNvPr id="847" name="MH_Other_359"/>
            <p:cNvSpPr/>
            <p:nvPr>
              <p:custDataLst>
                <p:tags r:id="rId392"/>
              </p:custDataLst>
            </p:nvPr>
          </p:nvSpPr>
          <p:spPr>
            <a:xfrm rot="5400000">
              <a:off x="3283407" y="2699639"/>
              <a:ext cx="539024" cy="159909"/>
            </a:xfrm>
            <a:prstGeom prst="rect">
              <a:avLst/>
            </a:prstGeom>
            <a:solidFill>
              <a:srgbClr val="CF0069"/>
            </a:solidFill>
            <a:ln w="12700" cap="flat" cmpd="sng" algn="ctr">
              <a:noFill/>
              <a:prstDash val="solid"/>
              <a:miter lim="800000"/>
            </a:ln>
            <a:effectLst/>
          </p:spPr>
          <p:txBody>
            <a:bodyPr lIns="91440" tIns="45720" rIns="91440" bIns="45720" anchor="ctr"/>
            <a:lstStyle/>
            <a:p>
              <a:pPr algn="ctr"/>
              <a:endParaRPr lang="zh-CN" altLang="en-US" sz="2400" kern="0">
                <a:solidFill>
                  <a:schemeClr val="tx1">
                    <a:lumMod val="90000"/>
                    <a:lumOff val="10000"/>
                  </a:schemeClr>
                </a:solidFill>
              </a:endParaRPr>
            </a:p>
          </p:txBody>
        </p:sp>
      </p:grpSp>
      <p:grpSp>
        <p:nvGrpSpPr>
          <p:cNvPr id="12" name="组合 11"/>
          <p:cNvGrpSpPr/>
          <p:nvPr/>
        </p:nvGrpSpPr>
        <p:grpSpPr>
          <a:xfrm>
            <a:off x="4890278" y="1587276"/>
            <a:ext cx="1029507" cy="1419277"/>
            <a:chOff x="3439461" y="1190457"/>
            <a:chExt cx="772130" cy="1064458"/>
          </a:xfrm>
        </p:grpSpPr>
        <p:sp>
          <p:nvSpPr>
            <p:cNvPr id="852" name="MH_Other_363"/>
            <p:cNvSpPr/>
            <p:nvPr>
              <p:custDataLst>
                <p:tags r:id="rId387"/>
              </p:custDataLst>
            </p:nvPr>
          </p:nvSpPr>
          <p:spPr>
            <a:xfrm rot="9000000">
              <a:off x="3439461" y="1190457"/>
              <a:ext cx="545211" cy="1064458"/>
            </a:xfrm>
            <a:prstGeom prst="rect">
              <a:avLst/>
            </a:prstGeom>
            <a:gradFill flip="none" rotWithShape="1">
              <a:gsLst>
                <a:gs pos="100000">
                  <a:schemeClr val="bg1"/>
                </a:gs>
                <a:gs pos="0">
                  <a:srgbClr val="E0E0E0"/>
                </a:gs>
              </a:gsLst>
              <a:lin ang="8100000" scaled="0"/>
              <a:tileRect/>
            </a:gradFill>
            <a:ln w="9525">
              <a:gradFill>
                <a:gsLst>
                  <a:gs pos="100000">
                    <a:schemeClr val="bg1">
                      <a:lumMod val="85000"/>
                    </a:schemeClr>
                  </a:gs>
                  <a:gs pos="0">
                    <a:schemeClr val="bg1"/>
                  </a:gs>
                </a:gsLst>
                <a:lin ang="8100000" scaled="0"/>
              </a:gradFill>
            </a:ln>
            <a:effectLst>
              <a:outerShdw blurRad="279400" dist="1016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sz="2400">
                <a:solidFill>
                  <a:schemeClr val="tx1">
                    <a:lumMod val="90000"/>
                    <a:lumOff val="10000"/>
                  </a:schemeClr>
                </a:solidFill>
              </a:endParaRPr>
            </a:p>
          </p:txBody>
        </p:sp>
        <p:sp>
          <p:nvSpPr>
            <p:cNvPr id="31089" name="MH_Other_367"/>
            <p:cNvSpPr txBox="1">
              <a:spLocks noChangeArrowheads="1"/>
            </p:cNvSpPr>
            <p:nvPr>
              <p:custDataLst>
                <p:tags r:id="rId388"/>
              </p:custDataLst>
            </p:nvPr>
          </p:nvSpPr>
          <p:spPr bwMode="auto">
            <a:xfrm rot="9000000" flipV="1">
              <a:off x="3447630" y="1436567"/>
              <a:ext cx="528875" cy="5707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imes New Roman" panose="02020603050405020304" pitchFamily="18" charset="0"/>
                  <a:ea typeface="微软雅黑" panose="020B0503020204020204" pitchFamily="34" charset="-122"/>
                </a:defRPr>
              </a:lvl1pPr>
              <a:lvl2pPr marL="742950" indent="-285750">
                <a:defRPr>
                  <a:solidFill>
                    <a:schemeClr val="tx1"/>
                  </a:solidFill>
                  <a:latin typeface="Times New Roman" panose="02020603050405020304" pitchFamily="18" charset="0"/>
                  <a:ea typeface="微软雅黑" panose="020B0503020204020204" pitchFamily="34" charset="-122"/>
                </a:defRPr>
              </a:lvl2pPr>
              <a:lvl3pPr marL="1143000" indent="-228600">
                <a:defRPr>
                  <a:solidFill>
                    <a:schemeClr val="tx1"/>
                  </a:solidFill>
                  <a:latin typeface="Times New Roman" panose="02020603050405020304" pitchFamily="18" charset="0"/>
                  <a:ea typeface="微软雅黑" panose="020B0503020204020204" pitchFamily="34" charset="-122"/>
                </a:defRPr>
              </a:lvl3pPr>
              <a:lvl4pPr marL="1600200" indent="-228600">
                <a:defRPr>
                  <a:solidFill>
                    <a:schemeClr val="tx1"/>
                  </a:solidFill>
                  <a:latin typeface="Times New Roman" panose="02020603050405020304" pitchFamily="18" charset="0"/>
                  <a:ea typeface="微软雅黑" panose="020B0503020204020204" pitchFamily="34" charset="-122"/>
                </a:defRPr>
              </a:lvl4pPr>
              <a:lvl5pPr marL="2057400" indent="-228600">
                <a:defRPr>
                  <a:solidFill>
                    <a:schemeClr val="tx1"/>
                  </a:solidFill>
                  <a:latin typeface="Times New Roman" panose="02020603050405020304" pitchFamily="18" charset="0"/>
                  <a:ea typeface="微软雅黑" panose="020B0503020204020204" pitchFamily="34" charset="-122"/>
                </a:defRPr>
              </a:lvl5pPr>
              <a:lvl6pPr marL="2514600" indent="-228600" fontAlgn="base">
                <a:spcBef>
                  <a:spcPct val="0"/>
                </a:spcBef>
                <a:spcAft>
                  <a:spcPct val="0"/>
                </a:spcAft>
                <a:defRPr>
                  <a:solidFill>
                    <a:schemeClr val="tx1"/>
                  </a:solidFill>
                  <a:latin typeface="Times New Roman" panose="02020603050405020304" pitchFamily="18" charset="0"/>
                  <a:ea typeface="微软雅黑" panose="020B0503020204020204" pitchFamily="34" charset="-122"/>
                </a:defRPr>
              </a:lvl6pPr>
              <a:lvl7pPr marL="2971800" indent="-228600" fontAlgn="base">
                <a:spcBef>
                  <a:spcPct val="0"/>
                </a:spcBef>
                <a:spcAft>
                  <a:spcPct val="0"/>
                </a:spcAft>
                <a:defRPr>
                  <a:solidFill>
                    <a:schemeClr val="tx1"/>
                  </a:solidFill>
                  <a:latin typeface="Times New Roman" panose="02020603050405020304" pitchFamily="18" charset="0"/>
                  <a:ea typeface="微软雅黑" panose="020B0503020204020204" pitchFamily="34" charset="-122"/>
                </a:defRPr>
              </a:lvl7pPr>
              <a:lvl8pPr marL="3429000" indent="-228600" fontAlgn="base">
                <a:spcBef>
                  <a:spcPct val="0"/>
                </a:spcBef>
                <a:spcAft>
                  <a:spcPct val="0"/>
                </a:spcAft>
                <a:defRPr>
                  <a:solidFill>
                    <a:schemeClr val="tx1"/>
                  </a:solidFill>
                  <a:latin typeface="Times New Roman" panose="02020603050405020304" pitchFamily="18" charset="0"/>
                  <a:ea typeface="微软雅黑" panose="020B0503020204020204" pitchFamily="34" charset="-122"/>
                </a:defRPr>
              </a:lvl8pPr>
              <a:lvl9pPr marL="3886200" indent="-228600" fontAlgn="base">
                <a:spcBef>
                  <a:spcPct val="0"/>
                </a:spcBef>
                <a:spcAft>
                  <a:spcPct val="0"/>
                </a:spcAft>
                <a:defRPr>
                  <a:solidFill>
                    <a:schemeClr val="tx1"/>
                  </a:solidFill>
                  <a:latin typeface="Times New Roman" panose="02020603050405020304" pitchFamily="18" charset="0"/>
                  <a:ea typeface="微软雅黑" panose="020B0503020204020204" pitchFamily="34" charset="-122"/>
                </a:defRPr>
              </a:lvl9pPr>
            </a:lstStyle>
            <a:p>
              <a:pPr eaLnBrk="1" hangingPunct="1"/>
              <a:r>
                <a:rPr lang="en-US" altLang="zh-CN" sz="3200" dirty="0">
                  <a:solidFill>
                    <a:schemeClr val="tx1">
                      <a:lumMod val="90000"/>
                      <a:lumOff val="10000"/>
                    </a:schemeClr>
                  </a:solidFill>
                  <a:latin typeface="Impact" panose="020B0806030902050204" pitchFamily="34" charset="0"/>
                  <a:ea typeface="+mn-ea"/>
                </a:rPr>
                <a:t>06</a:t>
              </a:r>
            </a:p>
          </p:txBody>
        </p:sp>
        <p:sp>
          <p:nvSpPr>
            <p:cNvPr id="853" name="MH_Other_364"/>
            <p:cNvSpPr/>
            <p:nvPr>
              <p:custDataLst>
                <p:tags r:id="rId389"/>
              </p:custDataLst>
            </p:nvPr>
          </p:nvSpPr>
          <p:spPr>
            <a:xfrm rot="9000000">
              <a:off x="3667901" y="2034474"/>
              <a:ext cx="543690" cy="158535"/>
            </a:xfrm>
            <a:prstGeom prst="rect">
              <a:avLst/>
            </a:prstGeom>
            <a:solidFill>
              <a:srgbClr val="7BBF7C"/>
            </a:solidFill>
            <a:ln w="12700" cap="flat" cmpd="sng" algn="ctr">
              <a:noFill/>
              <a:prstDash val="solid"/>
              <a:miter lim="800000"/>
            </a:ln>
            <a:effectLst/>
          </p:spPr>
          <p:txBody>
            <a:bodyPr lIns="91440" tIns="45720" rIns="91440" bIns="45720" anchor="ctr"/>
            <a:lstStyle/>
            <a:p>
              <a:pPr algn="ctr"/>
              <a:endParaRPr lang="zh-CN" altLang="en-US" sz="2400" kern="0">
                <a:solidFill>
                  <a:schemeClr val="tx1">
                    <a:lumMod val="90000"/>
                    <a:lumOff val="10000"/>
                  </a:schemeClr>
                </a:solidFill>
              </a:endParaRPr>
            </a:p>
          </p:txBody>
        </p:sp>
      </p:grpSp>
      <p:grpSp>
        <p:nvGrpSpPr>
          <p:cNvPr id="14" name="组合 13"/>
          <p:cNvGrpSpPr/>
          <p:nvPr/>
        </p:nvGrpSpPr>
        <p:grpSpPr>
          <a:xfrm>
            <a:off x="6228434" y="1587276"/>
            <a:ext cx="1029503" cy="1419277"/>
            <a:chOff x="4443078" y="1190457"/>
            <a:chExt cx="772127" cy="1064458"/>
          </a:xfrm>
        </p:grpSpPr>
        <p:sp>
          <p:nvSpPr>
            <p:cNvPr id="858" name="MH_Other_368"/>
            <p:cNvSpPr/>
            <p:nvPr>
              <p:custDataLst>
                <p:tags r:id="rId384"/>
              </p:custDataLst>
            </p:nvPr>
          </p:nvSpPr>
          <p:spPr>
            <a:xfrm rot="12600000">
              <a:off x="4671517" y="1190457"/>
              <a:ext cx="543688" cy="1064458"/>
            </a:xfrm>
            <a:prstGeom prst="rect">
              <a:avLst/>
            </a:prstGeom>
            <a:gradFill flip="none" rotWithShape="1">
              <a:gsLst>
                <a:gs pos="100000">
                  <a:schemeClr val="bg1"/>
                </a:gs>
                <a:gs pos="0">
                  <a:srgbClr val="E0E0E0"/>
                </a:gs>
              </a:gsLst>
              <a:lin ang="8100000" scaled="0"/>
              <a:tileRect/>
            </a:gradFill>
            <a:ln w="9525">
              <a:gradFill>
                <a:gsLst>
                  <a:gs pos="100000">
                    <a:schemeClr val="bg1">
                      <a:lumMod val="85000"/>
                    </a:schemeClr>
                  </a:gs>
                  <a:gs pos="0">
                    <a:schemeClr val="bg1"/>
                  </a:gs>
                </a:gsLst>
                <a:lin ang="8100000" scaled="0"/>
              </a:gradFill>
            </a:ln>
            <a:effectLst>
              <a:outerShdw blurRad="279400" dist="1016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sz="2400">
                <a:solidFill>
                  <a:schemeClr val="tx1">
                    <a:lumMod val="90000"/>
                    <a:lumOff val="10000"/>
                  </a:schemeClr>
                </a:solidFill>
              </a:endParaRPr>
            </a:p>
          </p:txBody>
        </p:sp>
        <p:sp>
          <p:nvSpPr>
            <p:cNvPr id="31094" name="MH_Other_372"/>
            <p:cNvSpPr txBox="1">
              <a:spLocks noChangeArrowheads="1"/>
            </p:cNvSpPr>
            <p:nvPr>
              <p:custDataLst>
                <p:tags r:id="rId385"/>
              </p:custDataLst>
            </p:nvPr>
          </p:nvSpPr>
          <p:spPr bwMode="auto">
            <a:xfrm rot="12600000" flipV="1">
              <a:off x="4702335" y="1436567"/>
              <a:ext cx="482055" cy="5707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imes New Roman" panose="02020603050405020304" pitchFamily="18" charset="0"/>
                  <a:ea typeface="微软雅黑" panose="020B0503020204020204" pitchFamily="34" charset="-122"/>
                </a:defRPr>
              </a:lvl1pPr>
              <a:lvl2pPr marL="742950" indent="-285750">
                <a:defRPr>
                  <a:solidFill>
                    <a:schemeClr val="tx1"/>
                  </a:solidFill>
                  <a:latin typeface="Times New Roman" panose="02020603050405020304" pitchFamily="18" charset="0"/>
                  <a:ea typeface="微软雅黑" panose="020B0503020204020204" pitchFamily="34" charset="-122"/>
                </a:defRPr>
              </a:lvl2pPr>
              <a:lvl3pPr marL="1143000" indent="-228600">
                <a:defRPr>
                  <a:solidFill>
                    <a:schemeClr val="tx1"/>
                  </a:solidFill>
                  <a:latin typeface="Times New Roman" panose="02020603050405020304" pitchFamily="18" charset="0"/>
                  <a:ea typeface="微软雅黑" panose="020B0503020204020204" pitchFamily="34" charset="-122"/>
                </a:defRPr>
              </a:lvl3pPr>
              <a:lvl4pPr marL="1600200" indent="-228600">
                <a:defRPr>
                  <a:solidFill>
                    <a:schemeClr val="tx1"/>
                  </a:solidFill>
                  <a:latin typeface="Times New Roman" panose="02020603050405020304" pitchFamily="18" charset="0"/>
                  <a:ea typeface="微软雅黑" panose="020B0503020204020204" pitchFamily="34" charset="-122"/>
                </a:defRPr>
              </a:lvl4pPr>
              <a:lvl5pPr marL="2057400" indent="-228600">
                <a:defRPr>
                  <a:solidFill>
                    <a:schemeClr val="tx1"/>
                  </a:solidFill>
                  <a:latin typeface="Times New Roman" panose="02020603050405020304" pitchFamily="18" charset="0"/>
                  <a:ea typeface="微软雅黑" panose="020B0503020204020204" pitchFamily="34" charset="-122"/>
                </a:defRPr>
              </a:lvl5pPr>
              <a:lvl6pPr marL="2514600" indent="-228600" fontAlgn="base">
                <a:spcBef>
                  <a:spcPct val="0"/>
                </a:spcBef>
                <a:spcAft>
                  <a:spcPct val="0"/>
                </a:spcAft>
                <a:defRPr>
                  <a:solidFill>
                    <a:schemeClr val="tx1"/>
                  </a:solidFill>
                  <a:latin typeface="Times New Roman" panose="02020603050405020304" pitchFamily="18" charset="0"/>
                  <a:ea typeface="微软雅黑" panose="020B0503020204020204" pitchFamily="34" charset="-122"/>
                </a:defRPr>
              </a:lvl6pPr>
              <a:lvl7pPr marL="2971800" indent="-228600" fontAlgn="base">
                <a:spcBef>
                  <a:spcPct val="0"/>
                </a:spcBef>
                <a:spcAft>
                  <a:spcPct val="0"/>
                </a:spcAft>
                <a:defRPr>
                  <a:solidFill>
                    <a:schemeClr val="tx1"/>
                  </a:solidFill>
                  <a:latin typeface="Times New Roman" panose="02020603050405020304" pitchFamily="18" charset="0"/>
                  <a:ea typeface="微软雅黑" panose="020B0503020204020204" pitchFamily="34" charset="-122"/>
                </a:defRPr>
              </a:lvl7pPr>
              <a:lvl8pPr marL="3429000" indent="-228600" fontAlgn="base">
                <a:spcBef>
                  <a:spcPct val="0"/>
                </a:spcBef>
                <a:spcAft>
                  <a:spcPct val="0"/>
                </a:spcAft>
                <a:defRPr>
                  <a:solidFill>
                    <a:schemeClr val="tx1"/>
                  </a:solidFill>
                  <a:latin typeface="Times New Roman" panose="02020603050405020304" pitchFamily="18" charset="0"/>
                  <a:ea typeface="微软雅黑" panose="020B0503020204020204" pitchFamily="34" charset="-122"/>
                </a:defRPr>
              </a:lvl8pPr>
              <a:lvl9pPr marL="3886200" indent="-228600" fontAlgn="base">
                <a:spcBef>
                  <a:spcPct val="0"/>
                </a:spcBef>
                <a:spcAft>
                  <a:spcPct val="0"/>
                </a:spcAft>
                <a:defRPr>
                  <a:solidFill>
                    <a:schemeClr val="tx1"/>
                  </a:solidFill>
                  <a:latin typeface="Times New Roman" panose="02020603050405020304" pitchFamily="18" charset="0"/>
                  <a:ea typeface="微软雅黑" panose="020B0503020204020204" pitchFamily="34" charset="-122"/>
                </a:defRPr>
              </a:lvl9pPr>
            </a:lstStyle>
            <a:p>
              <a:pPr eaLnBrk="1" hangingPunct="1"/>
              <a:r>
                <a:rPr lang="en-US" altLang="zh-CN" sz="3200" dirty="0">
                  <a:solidFill>
                    <a:schemeClr val="tx1">
                      <a:lumMod val="90000"/>
                      <a:lumOff val="10000"/>
                    </a:schemeClr>
                  </a:solidFill>
                  <a:latin typeface="Impact" panose="020B0806030902050204" pitchFamily="34" charset="0"/>
                  <a:ea typeface="+mn-ea"/>
                </a:rPr>
                <a:t>01</a:t>
              </a:r>
            </a:p>
          </p:txBody>
        </p:sp>
        <p:sp>
          <p:nvSpPr>
            <p:cNvPr id="859" name="MH_Other_369"/>
            <p:cNvSpPr/>
            <p:nvPr>
              <p:custDataLst>
                <p:tags r:id="rId386"/>
              </p:custDataLst>
            </p:nvPr>
          </p:nvSpPr>
          <p:spPr>
            <a:xfrm rot="12600000">
              <a:off x="4443078" y="2034474"/>
              <a:ext cx="543688" cy="158535"/>
            </a:xfrm>
            <a:prstGeom prst="rect">
              <a:avLst/>
            </a:prstGeom>
            <a:solidFill>
              <a:srgbClr val="CF0069"/>
            </a:solidFill>
            <a:ln w="12700" cap="flat" cmpd="sng" algn="ctr">
              <a:noFill/>
              <a:prstDash val="solid"/>
              <a:miter lim="800000"/>
            </a:ln>
            <a:effectLst/>
          </p:spPr>
          <p:txBody>
            <a:bodyPr lIns="91440" tIns="45720" rIns="91440" bIns="45720" anchor="ctr"/>
            <a:lstStyle/>
            <a:p>
              <a:pPr algn="ctr" eaLnBrk="1" fontAlgn="auto" hangingPunct="1">
                <a:spcBef>
                  <a:spcPts val="0"/>
                </a:spcBef>
                <a:spcAft>
                  <a:spcPts val="0"/>
                </a:spcAft>
                <a:defRPr/>
              </a:pPr>
              <a:endParaRPr lang="zh-CN" altLang="en-US" sz="2400" kern="0">
                <a:solidFill>
                  <a:schemeClr val="tx1">
                    <a:lumMod val="90000"/>
                    <a:lumOff val="10000"/>
                  </a:schemeClr>
                </a:solidFill>
                <a:latin typeface="+mn-lt"/>
                <a:ea typeface="+mn-ea"/>
              </a:endParaRPr>
            </a:p>
          </p:txBody>
        </p:sp>
      </p:grpSp>
      <p:grpSp>
        <p:nvGrpSpPr>
          <p:cNvPr id="15" name="组合 14"/>
          <p:cNvGrpSpPr/>
          <p:nvPr/>
        </p:nvGrpSpPr>
        <p:grpSpPr>
          <a:xfrm>
            <a:off x="5038511" y="2762960"/>
            <a:ext cx="2073227" cy="1884316"/>
            <a:chOff x="3550636" y="2072220"/>
            <a:chExt cx="1554920" cy="1413237"/>
          </a:xfrm>
        </p:grpSpPr>
        <p:sp>
          <p:nvSpPr>
            <p:cNvPr id="30723" name="MH_Other_1"/>
            <p:cNvSpPr/>
            <p:nvPr>
              <p:custDataLst>
                <p:tags r:id="rId15"/>
              </p:custDataLst>
            </p:nvPr>
          </p:nvSpPr>
          <p:spPr bwMode="auto">
            <a:xfrm>
              <a:off x="4927373" y="2778838"/>
              <a:ext cx="111175" cy="253658"/>
            </a:xfrm>
            <a:custGeom>
              <a:avLst/>
              <a:gdLst>
                <a:gd name="T0" fmla="*/ 2147483646 w 138"/>
                <a:gd name="T1" fmla="*/ 2147483646 h 317"/>
                <a:gd name="T2" fmla="*/ 2147483646 w 138"/>
                <a:gd name="T3" fmla="*/ 2147483646 h 317"/>
                <a:gd name="T4" fmla="*/ 2147483646 w 138"/>
                <a:gd name="T5" fmla="*/ 2147483646 h 317"/>
                <a:gd name="T6" fmla="*/ 2147483646 w 138"/>
                <a:gd name="T7" fmla="*/ 2147483646 h 317"/>
                <a:gd name="T8" fmla="*/ 2147483646 w 138"/>
                <a:gd name="T9" fmla="*/ 2147483646 h 317"/>
                <a:gd name="T10" fmla="*/ 2147483646 w 138"/>
                <a:gd name="T11" fmla="*/ 2147483646 h 317"/>
                <a:gd name="T12" fmla="*/ 2147483646 w 138"/>
                <a:gd name="T13" fmla="*/ 2147483646 h 317"/>
                <a:gd name="T14" fmla="*/ 2147483646 w 138"/>
                <a:gd name="T15" fmla="*/ 2147483646 h 317"/>
                <a:gd name="T16" fmla="*/ 2147483646 w 138"/>
                <a:gd name="T17" fmla="*/ 0 h 317"/>
                <a:gd name="T18" fmla="*/ 2147483646 w 138"/>
                <a:gd name="T19" fmla="*/ 0 h 317"/>
                <a:gd name="T20" fmla="*/ 2147483646 w 138"/>
                <a:gd name="T21" fmla="*/ 0 h 317"/>
                <a:gd name="T22" fmla="*/ 2147483646 w 138"/>
                <a:gd name="T23" fmla="*/ 0 h 317"/>
                <a:gd name="T24" fmla="*/ 2147483646 w 138"/>
                <a:gd name="T25" fmla="*/ 0 h 317"/>
                <a:gd name="T26" fmla="*/ 2147483646 w 138"/>
                <a:gd name="T27" fmla="*/ 0 h 317"/>
                <a:gd name="T28" fmla="*/ 2147483646 w 138"/>
                <a:gd name="T29" fmla="*/ 0 h 317"/>
                <a:gd name="T30" fmla="*/ 2147483646 w 138"/>
                <a:gd name="T31" fmla="*/ 0 h 317"/>
                <a:gd name="T32" fmla="*/ 2147483646 w 138"/>
                <a:gd name="T33" fmla="*/ 0 h 317"/>
                <a:gd name="T34" fmla="*/ 2147483646 w 138"/>
                <a:gd name="T35" fmla="*/ 0 h 317"/>
                <a:gd name="T36" fmla="*/ 2147483646 w 138"/>
                <a:gd name="T37" fmla="*/ 0 h 317"/>
                <a:gd name="T38" fmla="*/ 2147483646 w 138"/>
                <a:gd name="T39" fmla="*/ 2147483646 h 317"/>
                <a:gd name="T40" fmla="*/ 2147483646 w 138"/>
                <a:gd name="T41" fmla="*/ 2147483646 h 317"/>
                <a:gd name="T42" fmla="*/ 2147483646 w 138"/>
                <a:gd name="T43" fmla="*/ 2147483646 h 317"/>
                <a:gd name="T44" fmla="*/ 2147483646 w 138"/>
                <a:gd name="T45" fmla="*/ 2147483646 h 317"/>
                <a:gd name="T46" fmla="*/ 2147483646 w 138"/>
                <a:gd name="T47" fmla="*/ 2147483646 h 317"/>
                <a:gd name="T48" fmla="*/ 2147483646 w 138"/>
                <a:gd name="T49" fmla="*/ 2147483646 h 317"/>
                <a:gd name="T50" fmla="*/ 2147483646 w 138"/>
                <a:gd name="T51" fmla="*/ 2147483646 h 317"/>
                <a:gd name="T52" fmla="*/ 2147483646 w 138"/>
                <a:gd name="T53" fmla="*/ 2147483646 h 317"/>
                <a:gd name="T54" fmla="*/ 2147483646 w 138"/>
                <a:gd name="T55" fmla="*/ 2147483646 h 317"/>
                <a:gd name="T56" fmla="*/ 2147483646 w 138"/>
                <a:gd name="T57" fmla="*/ 2147483646 h 317"/>
                <a:gd name="T58" fmla="*/ 2147483646 w 138"/>
                <a:gd name="T59" fmla="*/ 2147483646 h 317"/>
                <a:gd name="T60" fmla="*/ 2147483646 w 138"/>
                <a:gd name="T61" fmla="*/ 2147483646 h 317"/>
                <a:gd name="T62" fmla="*/ 0 w 138"/>
                <a:gd name="T63" fmla="*/ 2147483646 h 317"/>
                <a:gd name="T64" fmla="*/ 592366478 w 138"/>
                <a:gd name="T65" fmla="*/ 2147483646 h 317"/>
                <a:gd name="T66" fmla="*/ 2147483646 w 138"/>
                <a:gd name="T67" fmla="*/ 2147483646 h 317"/>
                <a:gd name="T68" fmla="*/ 2147483646 w 138"/>
                <a:gd name="T69" fmla="*/ 2147483646 h 317"/>
                <a:gd name="T70" fmla="*/ 2147483646 w 138"/>
                <a:gd name="T71" fmla="*/ 2147483646 h 317"/>
                <a:gd name="T72" fmla="*/ 2147483646 w 138"/>
                <a:gd name="T73" fmla="*/ 2147483646 h 317"/>
                <a:gd name="T74" fmla="*/ 2147483646 w 138"/>
                <a:gd name="T75" fmla="*/ 2147483646 h 317"/>
                <a:gd name="T76" fmla="*/ 2147483646 w 138"/>
                <a:gd name="T77" fmla="*/ 2147483646 h 317"/>
                <a:gd name="T78" fmla="*/ 2147483646 w 138"/>
                <a:gd name="T79" fmla="*/ 2147483646 h 317"/>
                <a:gd name="T80" fmla="*/ 2147483646 w 138"/>
                <a:gd name="T81" fmla="*/ 2147483646 h 317"/>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0" t="0" r="r" b="b"/>
              <a:pathLst>
                <a:path w="138" h="317">
                  <a:moveTo>
                    <a:pt x="89" y="276"/>
                  </a:moveTo>
                  <a:cubicBezTo>
                    <a:pt x="99" y="261"/>
                    <a:pt x="104" y="244"/>
                    <a:pt x="104" y="226"/>
                  </a:cubicBezTo>
                  <a:cubicBezTo>
                    <a:pt x="103" y="226"/>
                    <a:pt x="103" y="226"/>
                    <a:pt x="103" y="226"/>
                  </a:cubicBezTo>
                  <a:cubicBezTo>
                    <a:pt x="113" y="210"/>
                    <a:pt x="117" y="191"/>
                    <a:pt x="116" y="172"/>
                  </a:cubicBezTo>
                  <a:cubicBezTo>
                    <a:pt x="124" y="156"/>
                    <a:pt x="128" y="138"/>
                    <a:pt x="125" y="119"/>
                  </a:cubicBezTo>
                  <a:cubicBezTo>
                    <a:pt x="132" y="102"/>
                    <a:pt x="134" y="84"/>
                    <a:pt x="130" y="66"/>
                  </a:cubicBezTo>
                  <a:cubicBezTo>
                    <a:pt x="137" y="49"/>
                    <a:pt x="138" y="30"/>
                    <a:pt x="133" y="12"/>
                  </a:cubicBezTo>
                  <a:cubicBezTo>
                    <a:pt x="132" y="12"/>
                    <a:pt x="132" y="12"/>
                    <a:pt x="132" y="12"/>
                  </a:cubicBezTo>
                  <a:cubicBezTo>
                    <a:pt x="134" y="8"/>
                    <a:pt x="134" y="4"/>
                    <a:pt x="135" y="0"/>
                  </a:cubicBezTo>
                  <a:cubicBezTo>
                    <a:pt x="135" y="0"/>
                    <a:pt x="135" y="0"/>
                    <a:pt x="135" y="0"/>
                  </a:cubicBezTo>
                  <a:cubicBezTo>
                    <a:pt x="134" y="0"/>
                    <a:pt x="134" y="0"/>
                    <a:pt x="134" y="0"/>
                  </a:cubicBezTo>
                  <a:cubicBezTo>
                    <a:pt x="111" y="0"/>
                    <a:pt x="111" y="0"/>
                    <a:pt x="111" y="0"/>
                  </a:cubicBezTo>
                  <a:cubicBezTo>
                    <a:pt x="109" y="0"/>
                    <a:pt x="109" y="0"/>
                    <a:pt x="109" y="0"/>
                  </a:cubicBezTo>
                  <a:cubicBezTo>
                    <a:pt x="75" y="0"/>
                    <a:pt x="75" y="0"/>
                    <a:pt x="75" y="0"/>
                  </a:cubicBezTo>
                  <a:cubicBezTo>
                    <a:pt x="74" y="0"/>
                    <a:pt x="74" y="0"/>
                    <a:pt x="74" y="0"/>
                  </a:cubicBezTo>
                  <a:cubicBezTo>
                    <a:pt x="54" y="0"/>
                    <a:pt x="54" y="0"/>
                    <a:pt x="54" y="0"/>
                  </a:cubicBezTo>
                  <a:cubicBezTo>
                    <a:pt x="54" y="0"/>
                    <a:pt x="54" y="0"/>
                    <a:pt x="54" y="0"/>
                  </a:cubicBezTo>
                  <a:cubicBezTo>
                    <a:pt x="53" y="0"/>
                    <a:pt x="53" y="0"/>
                    <a:pt x="53" y="0"/>
                  </a:cubicBezTo>
                  <a:cubicBezTo>
                    <a:pt x="53" y="0"/>
                    <a:pt x="53" y="0"/>
                    <a:pt x="53" y="0"/>
                  </a:cubicBezTo>
                  <a:cubicBezTo>
                    <a:pt x="53" y="2"/>
                    <a:pt x="53" y="4"/>
                    <a:pt x="53" y="7"/>
                  </a:cubicBezTo>
                  <a:cubicBezTo>
                    <a:pt x="53" y="14"/>
                    <a:pt x="54" y="24"/>
                    <a:pt x="56" y="32"/>
                  </a:cubicBezTo>
                  <a:cubicBezTo>
                    <a:pt x="53" y="40"/>
                    <a:pt x="51" y="48"/>
                    <a:pt x="51" y="56"/>
                  </a:cubicBezTo>
                  <a:cubicBezTo>
                    <a:pt x="50" y="64"/>
                    <a:pt x="51" y="73"/>
                    <a:pt x="53" y="82"/>
                  </a:cubicBezTo>
                  <a:cubicBezTo>
                    <a:pt x="49" y="89"/>
                    <a:pt x="47" y="97"/>
                    <a:pt x="46" y="106"/>
                  </a:cubicBezTo>
                  <a:cubicBezTo>
                    <a:pt x="45" y="113"/>
                    <a:pt x="45" y="122"/>
                    <a:pt x="46" y="130"/>
                  </a:cubicBezTo>
                  <a:cubicBezTo>
                    <a:pt x="42" y="137"/>
                    <a:pt x="40" y="145"/>
                    <a:pt x="38" y="153"/>
                  </a:cubicBezTo>
                  <a:cubicBezTo>
                    <a:pt x="37" y="160"/>
                    <a:pt x="36" y="170"/>
                    <a:pt x="37" y="178"/>
                  </a:cubicBezTo>
                  <a:cubicBezTo>
                    <a:pt x="32" y="186"/>
                    <a:pt x="29" y="193"/>
                    <a:pt x="27" y="201"/>
                  </a:cubicBezTo>
                  <a:cubicBezTo>
                    <a:pt x="25" y="209"/>
                    <a:pt x="24" y="218"/>
                    <a:pt x="24" y="226"/>
                  </a:cubicBezTo>
                  <a:cubicBezTo>
                    <a:pt x="19" y="233"/>
                    <a:pt x="16" y="241"/>
                    <a:pt x="13" y="249"/>
                  </a:cubicBezTo>
                  <a:cubicBezTo>
                    <a:pt x="11" y="256"/>
                    <a:pt x="9" y="264"/>
                    <a:pt x="9" y="273"/>
                  </a:cubicBezTo>
                  <a:cubicBezTo>
                    <a:pt x="5" y="278"/>
                    <a:pt x="2" y="282"/>
                    <a:pt x="0" y="288"/>
                  </a:cubicBezTo>
                  <a:cubicBezTo>
                    <a:pt x="1" y="288"/>
                    <a:pt x="1" y="288"/>
                    <a:pt x="1" y="288"/>
                  </a:cubicBezTo>
                  <a:cubicBezTo>
                    <a:pt x="19" y="295"/>
                    <a:pt x="19" y="295"/>
                    <a:pt x="19" y="295"/>
                  </a:cubicBezTo>
                  <a:cubicBezTo>
                    <a:pt x="20" y="296"/>
                    <a:pt x="20" y="296"/>
                    <a:pt x="20" y="296"/>
                  </a:cubicBezTo>
                  <a:cubicBezTo>
                    <a:pt x="52" y="308"/>
                    <a:pt x="52" y="308"/>
                    <a:pt x="52" y="308"/>
                  </a:cubicBezTo>
                  <a:cubicBezTo>
                    <a:pt x="54" y="309"/>
                    <a:pt x="54" y="309"/>
                    <a:pt x="54" y="309"/>
                  </a:cubicBezTo>
                  <a:cubicBezTo>
                    <a:pt x="75" y="317"/>
                    <a:pt x="75" y="317"/>
                    <a:pt x="75" y="317"/>
                  </a:cubicBezTo>
                  <a:cubicBezTo>
                    <a:pt x="76" y="317"/>
                    <a:pt x="76" y="317"/>
                    <a:pt x="76" y="317"/>
                  </a:cubicBezTo>
                  <a:cubicBezTo>
                    <a:pt x="76" y="317"/>
                    <a:pt x="76" y="317"/>
                    <a:pt x="76" y="317"/>
                  </a:cubicBezTo>
                  <a:cubicBezTo>
                    <a:pt x="84" y="305"/>
                    <a:pt x="88" y="291"/>
                    <a:pt x="89" y="276"/>
                  </a:cubicBezTo>
                  <a:close/>
                </a:path>
              </a:pathLst>
            </a:custGeom>
            <a:solidFill>
              <a:srgbClr val="BCBEC0"/>
            </a:solidFill>
            <a:ln>
              <a:noFill/>
            </a:ln>
            <a:extLst>
              <a:ext uri="{91240B29-F687-4F45-9708-019B960494DF}">
                <a14:hiddenLine xmlns:a14="http://schemas.microsoft.com/office/drawing/2010/main" w="9525">
                  <a:solidFill>
                    <a:srgbClr val="000000"/>
                  </a:solidFill>
                  <a:round/>
                </a14:hiddenLine>
              </a:ext>
            </a:extLst>
          </p:spPr>
          <p:txBody>
            <a:bodyPr lIns="91440" tIns="45720" rIns="91440" bIns="45720"/>
            <a:lstStyle/>
            <a:p>
              <a:endParaRPr lang="zh-CN" altLang="en-US" sz="2400">
                <a:latin typeface="+mn-lt"/>
                <a:ea typeface="+mn-ea"/>
              </a:endParaRPr>
            </a:p>
          </p:txBody>
        </p:sp>
        <p:sp>
          <p:nvSpPr>
            <p:cNvPr id="30724" name="MH_Other_2"/>
            <p:cNvSpPr/>
            <p:nvPr>
              <p:custDataLst>
                <p:tags r:id="rId16"/>
              </p:custDataLst>
            </p:nvPr>
          </p:nvSpPr>
          <p:spPr bwMode="auto">
            <a:xfrm>
              <a:off x="4933464" y="2830174"/>
              <a:ext cx="102036" cy="166086"/>
            </a:xfrm>
            <a:custGeom>
              <a:avLst/>
              <a:gdLst>
                <a:gd name="T0" fmla="*/ 2147483646 w 126"/>
                <a:gd name="T1" fmla="*/ 2147483646 h 208"/>
                <a:gd name="T2" fmla="*/ 2147483646 w 126"/>
                <a:gd name="T3" fmla="*/ 2147483646 h 208"/>
                <a:gd name="T4" fmla="*/ 2147483646 w 126"/>
                <a:gd name="T5" fmla="*/ 2147483646 h 208"/>
                <a:gd name="T6" fmla="*/ 2147483646 w 126"/>
                <a:gd name="T7" fmla="*/ 2147483646 h 208"/>
                <a:gd name="T8" fmla="*/ 0 w 126"/>
                <a:gd name="T9" fmla="*/ 2147483646 h 208"/>
                <a:gd name="T10" fmla="*/ 599277274 w 126"/>
                <a:gd name="T11" fmla="*/ 2147483646 h 208"/>
                <a:gd name="T12" fmla="*/ 2147483646 w 126"/>
                <a:gd name="T13" fmla="*/ 2147483646 h 208"/>
                <a:gd name="T14" fmla="*/ 2147483646 w 126"/>
                <a:gd name="T15" fmla="*/ 2147483646 h 208"/>
                <a:gd name="T16" fmla="*/ 2147483646 w 126"/>
                <a:gd name="T17" fmla="*/ 2147483646 h 208"/>
                <a:gd name="T18" fmla="*/ 2147483646 w 126"/>
                <a:gd name="T19" fmla="*/ 2147483646 h 208"/>
                <a:gd name="T20" fmla="*/ 2147483646 w 126"/>
                <a:gd name="T21" fmla="*/ 2147483646 h 208"/>
                <a:gd name="T22" fmla="*/ 2147483646 w 126"/>
                <a:gd name="T23" fmla="*/ 2147483646 h 208"/>
                <a:gd name="T24" fmla="*/ 2147483646 w 126"/>
                <a:gd name="T25" fmla="*/ 2147483646 h 208"/>
                <a:gd name="T26" fmla="*/ 2147483646 w 126"/>
                <a:gd name="T27" fmla="*/ 0 h 208"/>
                <a:gd name="T28" fmla="*/ 2147483646 w 126"/>
                <a:gd name="T29" fmla="*/ 1185529125 h 208"/>
                <a:gd name="T30" fmla="*/ 2147483646 w 126"/>
                <a:gd name="T31" fmla="*/ 2147483646 h 208"/>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126" h="208">
                  <a:moveTo>
                    <a:pt x="98" y="78"/>
                  </a:moveTo>
                  <a:cubicBezTo>
                    <a:pt x="77" y="102"/>
                    <a:pt x="67" y="111"/>
                    <a:pt x="67" y="111"/>
                  </a:cubicBezTo>
                  <a:cubicBezTo>
                    <a:pt x="67" y="111"/>
                    <a:pt x="57" y="120"/>
                    <a:pt x="34" y="141"/>
                  </a:cubicBezTo>
                  <a:cubicBezTo>
                    <a:pt x="19" y="154"/>
                    <a:pt x="9" y="168"/>
                    <a:pt x="4" y="184"/>
                  </a:cubicBezTo>
                  <a:cubicBezTo>
                    <a:pt x="2" y="191"/>
                    <a:pt x="0" y="199"/>
                    <a:pt x="0" y="208"/>
                  </a:cubicBezTo>
                  <a:cubicBezTo>
                    <a:pt x="1" y="206"/>
                    <a:pt x="1" y="206"/>
                    <a:pt x="1" y="206"/>
                  </a:cubicBezTo>
                  <a:cubicBezTo>
                    <a:pt x="3" y="180"/>
                    <a:pt x="13" y="161"/>
                    <a:pt x="35" y="142"/>
                  </a:cubicBezTo>
                  <a:cubicBezTo>
                    <a:pt x="58" y="121"/>
                    <a:pt x="67" y="112"/>
                    <a:pt x="68" y="112"/>
                  </a:cubicBezTo>
                  <a:cubicBezTo>
                    <a:pt x="68" y="112"/>
                    <a:pt x="78" y="103"/>
                    <a:pt x="99" y="79"/>
                  </a:cubicBezTo>
                  <a:cubicBezTo>
                    <a:pt x="106" y="72"/>
                    <a:pt x="111" y="64"/>
                    <a:pt x="115" y="56"/>
                  </a:cubicBezTo>
                  <a:cubicBezTo>
                    <a:pt x="115" y="54"/>
                    <a:pt x="115" y="54"/>
                    <a:pt x="115" y="54"/>
                  </a:cubicBezTo>
                  <a:cubicBezTo>
                    <a:pt x="116" y="54"/>
                    <a:pt x="116" y="54"/>
                    <a:pt x="116" y="54"/>
                  </a:cubicBezTo>
                  <a:cubicBezTo>
                    <a:pt x="116" y="54"/>
                    <a:pt x="116" y="54"/>
                    <a:pt x="116" y="54"/>
                  </a:cubicBezTo>
                  <a:cubicBezTo>
                    <a:pt x="123" y="37"/>
                    <a:pt x="125" y="19"/>
                    <a:pt x="121" y="0"/>
                  </a:cubicBezTo>
                  <a:cubicBezTo>
                    <a:pt x="120" y="2"/>
                    <a:pt x="120" y="2"/>
                    <a:pt x="120" y="2"/>
                  </a:cubicBezTo>
                  <a:cubicBezTo>
                    <a:pt x="126" y="30"/>
                    <a:pt x="119" y="56"/>
                    <a:pt x="98" y="78"/>
                  </a:cubicBezTo>
                  <a:close/>
                </a:path>
              </a:pathLst>
            </a:custGeom>
            <a:solidFill>
              <a:srgbClr val="6D6E71"/>
            </a:solidFill>
            <a:ln>
              <a:noFill/>
            </a:ln>
            <a:extLst>
              <a:ext uri="{91240B29-F687-4F45-9708-019B960494DF}">
                <a14:hiddenLine xmlns:a14="http://schemas.microsoft.com/office/drawing/2010/main" w="9525">
                  <a:solidFill>
                    <a:srgbClr val="000000"/>
                  </a:solidFill>
                  <a:round/>
                </a14:hiddenLine>
              </a:ext>
            </a:extLst>
          </p:spPr>
          <p:txBody>
            <a:bodyPr lIns="91440" tIns="45720" rIns="91440" bIns="45720"/>
            <a:lstStyle/>
            <a:p>
              <a:endParaRPr lang="zh-CN" altLang="en-US" sz="2400">
                <a:latin typeface="+mn-lt"/>
                <a:ea typeface="+mn-ea"/>
              </a:endParaRPr>
            </a:p>
          </p:txBody>
        </p:sp>
        <p:sp>
          <p:nvSpPr>
            <p:cNvPr id="30725" name="MH_Other_3"/>
            <p:cNvSpPr/>
            <p:nvPr>
              <p:custDataLst>
                <p:tags r:id="rId17"/>
              </p:custDataLst>
            </p:nvPr>
          </p:nvSpPr>
          <p:spPr bwMode="auto">
            <a:xfrm>
              <a:off x="4927372" y="2873962"/>
              <a:ext cx="103559" cy="134378"/>
            </a:xfrm>
            <a:custGeom>
              <a:avLst/>
              <a:gdLst>
                <a:gd name="T0" fmla="*/ 0 w 128"/>
                <a:gd name="T1" fmla="*/ 2147483646 h 169"/>
                <a:gd name="T2" fmla="*/ 598877082 w 128"/>
                <a:gd name="T3" fmla="*/ 2147483646 h 169"/>
                <a:gd name="T4" fmla="*/ 2147483646 w 128"/>
                <a:gd name="T5" fmla="*/ 2147483646 h 169"/>
                <a:gd name="T6" fmla="*/ 2147483646 w 128"/>
                <a:gd name="T7" fmla="*/ 2147483646 h 169"/>
                <a:gd name="T8" fmla="*/ 2147483646 w 128"/>
                <a:gd name="T9" fmla="*/ 2147483646 h 169"/>
                <a:gd name="T10" fmla="*/ 2147483646 w 128"/>
                <a:gd name="T11" fmla="*/ 2147483646 h 169"/>
                <a:gd name="T12" fmla="*/ 2147483646 w 128"/>
                <a:gd name="T13" fmla="*/ 2147483646 h 169"/>
                <a:gd name="T14" fmla="*/ 2147483646 w 128"/>
                <a:gd name="T15" fmla="*/ 2147483646 h 169"/>
                <a:gd name="T16" fmla="*/ 2147483646 w 128"/>
                <a:gd name="T17" fmla="*/ 0 h 169"/>
                <a:gd name="T18" fmla="*/ 2147483646 w 128"/>
                <a:gd name="T19" fmla="*/ 1176292025 h 169"/>
                <a:gd name="T20" fmla="*/ 2147483646 w 128"/>
                <a:gd name="T21" fmla="*/ 2147483646 h 169"/>
                <a:gd name="T22" fmla="*/ 2147483646 w 128"/>
                <a:gd name="T23" fmla="*/ 2147483646 h 169"/>
                <a:gd name="T24" fmla="*/ 2147483646 w 128"/>
                <a:gd name="T25" fmla="*/ 2147483646 h 169"/>
                <a:gd name="T26" fmla="*/ 2147483646 w 128"/>
                <a:gd name="T27" fmla="*/ 2147483646 h 169"/>
                <a:gd name="T28" fmla="*/ 2147483646 w 128"/>
                <a:gd name="T29" fmla="*/ 2147483646 h 169"/>
                <a:gd name="T30" fmla="*/ 2147483646 w 128"/>
                <a:gd name="T31" fmla="*/ 2147483646 h 169"/>
                <a:gd name="T32" fmla="*/ 2147483646 w 128"/>
                <a:gd name="T33" fmla="*/ 2147483646 h 169"/>
                <a:gd name="T34" fmla="*/ 0 w 128"/>
                <a:gd name="T35" fmla="*/ 2147483646 h 169"/>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128" h="169">
                  <a:moveTo>
                    <a:pt x="0" y="169"/>
                  </a:moveTo>
                  <a:cubicBezTo>
                    <a:pt x="1" y="169"/>
                    <a:pt x="1" y="169"/>
                    <a:pt x="1" y="169"/>
                  </a:cubicBezTo>
                  <a:cubicBezTo>
                    <a:pt x="7" y="156"/>
                    <a:pt x="16" y="145"/>
                    <a:pt x="30" y="134"/>
                  </a:cubicBezTo>
                  <a:cubicBezTo>
                    <a:pt x="54" y="115"/>
                    <a:pt x="64" y="107"/>
                    <a:pt x="65" y="107"/>
                  </a:cubicBezTo>
                  <a:cubicBezTo>
                    <a:pt x="65" y="106"/>
                    <a:pt x="75" y="99"/>
                    <a:pt x="98" y="76"/>
                  </a:cubicBezTo>
                  <a:cubicBezTo>
                    <a:pt x="105" y="69"/>
                    <a:pt x="110" y="62"/>
                    <a:pt x="115" y="55"/>
                  </a:cubicBezTo>
                  <a:cubicBezTo>
                    <a:pt x="115" y="54"/>
                    <a:pt x="115" y="54"/>
                    <a:pt x="115" y="54"/>
                  </a:cubicBezTo>
                  <a:cubicBezTo>
                    <a:pt x="115" y="54"/>
                    <a:pt x="115" y="54"/>
                    <a:pt x="115" y="54"/>
                  </a:cubicBezTo>
                  <a:cubicBezTo>
                    <a:pt x="124" y="37"/>
                    <a:pt x="128" y="19"/>
                    <a:pt x="125" y="0"/>
                  </a:cubicBezTo>
                  <a:cubicBezTo>
                    <a:pt x="124" y="2"/>
                    <a:pt x="124" y="2"/>
                    <a:pt x="124" y="2"/>
                  </a:cubicBezTo>
                  <a:cubicBezTo>
                    <a:pt x="127" y="30"/>
                    <a:pt x="118" y="54"/>
                    <a:pt x="97" y="75"/>
                  </a:cubicBezTo>
                  <a:cubicBezTo>
                    <a:pt x="74" y="98"/>
                    <a:pt x="64" y="105"/>
                    <a:pt x="64" y="106"/>
                  </a:cubicBezTo>
                  <a:cubicBezTo>
                    <a:pt x="64" y="106"/>
                    <a:pt x="53" y="114"/>
                    <a:pt x="29" y="133"/>
                  </a:cubicBezTo>
                  <a:cubicBezTo>
                    <a:pt x="22" y="139"/>
                    <a:pt x="15" y="145"/>
                    <a:pt x="10" y="152"/>
                  </a:cubicBezTo>
                  <a:cubicBezTo>
                    <a:pt x="10" y="154"/>
                    <a:pt x="10" y="154"/>
                    <a:pt x="10" y="154"/>
                  </a:cubicBezTo>
                  <a:cubicBezTo>
                    <a:pt x="9" y="154"/>
                    <a:pt x="9" y="154"/>
                    <a:pt x="9" y="154"/>
                  </a:cubicBezTo>
                  <a:cubicBezTo>
                    <a:pt x="9" y="154"/>
                    <a:pt x="9" y="154"/>
                    <a:pt x="9" y="154"/>
                  </a:cubicBezTo>
                  <a:cubicBezTo>
                    <a:pt x="5" y="159"/>
                    <a:pt x="2" y="163"/>
                    <a:pt x="0" y="169"/>
                  </a:cubicBezTo>
                  <a:close/>
                </a:path>
              </a:pathLst>
            </a:custGeom>
            <a:solidFill>
              <a:srgbClr val="6D6E71"/>
            </a:solidFill>
            <a:ln>
              <a:noFill/>
            </a:ln>
            <a:extLst>
              <a:ext uri="{91240B29-F687-4F45-9708-019B960494DF}">
                <a14:hiddenLine xmlns:a14="http://schemas.microsoft.com/office/drawing/2010/main" w="9525">
                  <a:solidFill>
                    <a:srgbClr val="000000"/>
                  </a:solidFill>
                  <a:round/>
                </a14:hiddenLine>
              </a:ext>
            </a:extLst>
          </p:spPr>
          <p:txBody>
            <a:bodyPr lIns="91440" tIns="45720" rIns="91440" bIns="45720"/>
            <a:lstStyle/>
            <a:p>
              <a:endParaRPr lang="zh-CN" altLang="en-US" sz="2400">
                <a:latin typeface="+mn-lt"/>
                <a:ea typeface="+mn-ea"/>
              </a:endParaRPr>
            </a:p>
          </p:txBody>
        </p:sp>
        <p:sp>
          <p:nvSpPr>
            <p:cNvPr id="30726" name="MH_Other_4"/>
            <p:cNvSpPr/>
            <p:nvPr>
              <p:custDataLst>
                <p:tags r:id="rId18"/>
              </p:custDataLst>
            </p:nvPr>
          </p:nvSpPr>
          <p:spPr bwMode="auto">
            <a:xfrm>
              <a:off x="4933464" y="2994750"/>
              <a:ext cx="1523" cy="1509"/>
            </a:xfrm>
            <a:custGeom>
              <a:avLst/>
              <a:gdLst>
                <a:gd name="T0" fmla="*/ 447676037 w 2"/>
                <a:gd name="T1" fmla="*/ 223838018 h 4"/>
                <a:gd name="T2" fmla="*/ 447676037 w 2"/>
                <a:gd name="T3" fmla="*/ 0 h 4"/>
                <a:gd name="T4" fmla="*/ 0 w 2"/>
                <a:gd name="T5" fmla="*/ 223838018 h 4"/>
                <a:gd name="T6" fmla="*/ 0 w 2"/>
                <a:gd name="T7" fmla="*/ 223838018 h 4"/>
                <a:gd name="T8" fmla="*/ 447676037 w 2"/>
                <a:gd name="T9" fmla="*/ 223838018 h 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 h="4">
                  <a:moveTo>
                    <a:pt x="2" y="4"/>
                  </a:moveTo>
                  <a:lnTo>
                    <a:pt x="2" y="0"/>
                  </a:lnTo>
                  <a:lnTo>
                    <a:pt x="0" y="4"/>
                  </a:lnTo>
                  <a:lnTo>
                    <a:pt x="2" y="4"/>
                  </a:lnTo>
                  <a:close/>
                </a:path>
              </a:pathLst>
            </a:custGeom>
            <a:solidFill>
              <a:srgbClr val="6D6E71"/>
            </a:solidFill>
            <a:ln>
              <a:noFill/>
            </a:ln>
            <a:extLst>
              <a:ext uri="{91240B29-F687-4F45-9708-019B960494DF}">
                <a14:hiddenLine xmlns:a14="http://schemas.microsoft.com/office/drawing/2010/main" w="9525">
                  <a:solidFill>
                    <a:srgbClr val="000000"/>
                  </a:solidFill>
                  <a:round/>
                </a14:hiddenLine>
              </a:ext>
            </a:extLst>
          </p:spPr>
          <p:txBody>
            <a:bodyPr lIns="91440" tIns="45720" rIns="91440" bIns="45720"/>
            <a:lstStyle/>
            <a:p>
              <a:endParaRPr lang="zh-CN" altLang="en-US" sz="2400">
                <a:latin typeface="+mn-lt"/>
                <a:ea typeface="+mn-ea"/>
              </a:endParaRPr>
            </a:p>
          </p:txBody>
        </p:sp>
        <p:sp>
          <p:nvSpPr>
            <p:cNvPr id="30727" name="MH_Other_5"/>
            <p:cNvSpPr/>
            <p:nvPr>
              <p:custDataLst>
                <p:tags r:id="rId19"/>
              </p:custDataLst>
            </p:nvPr>
          </p:nvSpPr>
          <p:spPr bwMode="auto">
            <a:xfrm>
              <a:off x="5026362" y="2873962"/>
              <a:ext cx="1523" cy="1509"/>
            </a:xfrm>
            <a:custGeom>
              <a:avLst/>
              <a:gdLst>
                <a:gd name="T0" fmla="*/ 0 w 3"/>
                <a:gd name="T1" fmla="*/ 0 h 5"/>
                <a:gd name="T2" fmla="*/ 0 w 3"/>
                <a:gd name="T3" fmla="*/ 179120564 h 5"/>
                <a:gd name="T4" fmla="*/ 298966937 w 3"/>
                <a:gd name="T5" fmla="*/ 0 h 5"/>
                <a:gd name="T6" fmla="*/ 298966937 w 3"/>
                <a:gd name="T7" fmla="*/ 0 h 5"/>
                <a:gd name="T8" fmla="*/ 0 w 3"/>
                <a:gd name="T9" fmla="*/ 0 h 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 h="5">
                  <a:moveTo>
                    <a:pt x="0" y="0"/>
                  </a:moveTo>
                  <a:lnTo>
                    <a:pt x="0" y="5"/>
                  </a:lnTo>
                  <a:lnTo>
                    <a:pt x="3" y="0"/>
                  </a:lnTo>
                  <a:lnTo>
                    <a:pt x="0" y="0"/>
                  </a:lnTo>
                  <a:close/>
                </a:path>
              </a:pathLst>
            </a:custGeom>
            <a:solidFill>
              <a:srgbClr val="6D6E71"/>
            </a:solidFill>
            <a:ln>
              <a:noFill/>
            </a:ln>
            <a:extLst>
              <a:ext uri="{91240B29-F687-4F45-9708-019B960494DF}">
                <a14:hiddenLine xmlns:a14="http://schemas.microsoft.com/office/drawing/2010/main" w="9525">
                  <a:solidFill>
                    <a:srgbClr val="000000"/>
                  </a:solidFill>
                  <a:round/>
                </a14:hiddenLine>
              </a:ext>
            </a:extLst>
          </p:spPr>
          <p:txBody>
            <a:bodyPr lIns="91440" tIns="45720" rIns="91440" bIns="45720"/>
            <a:lstStyle/>
            <a:p>
              <a:endParaRPr lang="zh-CN" altLang="en-US" sz="2400">
                <a:latin typeface="+mn-lt"/>
                <a:ea typeface="+mn-ea"/>
              </a:endParaRPr>
            </a:p>
          </p:txBody>
        </p:sp>
        <p:sp>
          <p:nvSpPr>
            <p:cNvPr id="30728" name="MH_Other_6"/>
            <p:cNvSpPr/>
            <p:nvPr>
              <p:custDataLst>
                <p:tags r:id="rId20"/>
              </p:custDataLst>
            </p:nvPr>
          </p:nvSpPr>
          <p:spPr bwMode="auto">
            <a:xfrm>
              <a:off x="4942601" y="2914727"/>
              <a:ext cx="79192" cy="101161"/>
            </a:xfrm>
            <a:custGeom>
              <a:avLst/>
              <a:gdLst>
                <a:gd name="T0" fmla="*/ 2147483646 w 98"/>
                <a:gd name="T1" fmla="*/ 2147483646 h 125"/>
                <a:gd name="T2" fmla="*/ 2147483646 w 98"/>
                <a:gd name="T3" fmla="*/ 2147483646 h 125"/>
                <a:gd name="T4" fmla="*/ 0 w 98"/>
                <a:gd name="T5" fmla="*/ 2147483646 h 125"/>
                <a:gd name="T6" fmla="*/ 597439620 w 98"/>
                <a:gd name="T7" fmla="*/ 2147483646 h 125"/>
                <a:gd name="T8" fmla="*/ 2147483646 w 98"/>
                <a:gd name="T9" fmla="*/ 2147483646 h 125"/>
                <a:gd name="T10" fmla="*/ 2147483646 w 98"/>
                <a:gd name="T11" fmla="*/ 2147483646 h 125"/>
                <a:gd name="T12" fmla="*/ 2147483646 w 98"/>
                <a:gd name="T13" fmla="*/ 2147483646 h 125"/>
                <a:gd name="T14" fmla="*/ 2147483646 w 98"/>
                <a:gd name="T15" fmla="*/ 2147483646 h 125"/>
                <a:gd name="T16" fmla="*/ 2147483646 w 98"/>
                <a:gd name="T17" fmla="*/ 2147483646 h 125"/>
                <a:gd name="T18" fmla="*/ 2147483646 w 98"/>
                <a:gd name="T19" fmla="*/ 0 h 125"/>
                <a:gd name="T20" fmla="*/ 2147483646 w 98"/>
                <a:gd name="T21" fmla="*/ 1219279061 h 125"/>
                <a:gd name="T22" fmla="*/ 2147483646 w 98"/>
                <a:gd name="T23" fmla="*/ 1828919443 h 125"/>
                <a:gd name="T24" fmla="*/ 2147483646 w 98"/>
                <a:gd name="T25" fmla="*/ 2147483646 h 125"/>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98" h="125">
                  <a:moveTo>
                    <a:pt x="65" y="75"/>
                  </a:moveTo>
                  <a:cubicBezTo>
                    <a:pt x="40" y="96"/>
                    <a:pt x="29" y="103"/>
                    <a:pt x="29" y="103"/>
                  </a:cubicBezTo>
                  <a:cubicBezTo>
                    <a:pt x="0" y="124"/>
                    <a:pt x="0" y="124"/>
                    <a:pt x="0" y="124"/>
                  </a:cubicBezTo>
                  <a:cubicBezTo>
                    <a:pt x="1" y="125"/>
                    <a:pt x="1" y="125"/>
                    <a:pt x="1" y="125"/>
                  </a:cubicBezTo>
                  <a:cubicBezTo>
                    <a:pt x="30" y="104"/>
                    <a:pt x="30" y="104"/>
                    <a:pt x="30" y="104"/>
                  </a:cubicBezTo>
                  <a:cubicBezTo>
                    <a:pt x="30" y="104"/>
                    <a:pt x="41" y="97"/>
                    <a:pt x="65" y="76"/>
                  </a:cubicBezTo>
                  <a:cubicBezTo>
                    <a:pt x="73" y="70"/>
                    <a:pt x="79" y="63"/>
                    <a:pt x="83" y="56"/>
                  </a:cubicBezTo>
                  <a:cubicBezTo>
                    <a:pt x="83" y="55"/>
                    <a:pt x="83" y="55"/>
                    <a:pt x="83" y="55"/>
                  </a:cubicBezTo>
                  <a:cubicBezTo>
                    <a:pt x="84" y="55"/>
                    <a:pt x="84" y="55"/>
                    <a:pt x="84" y="55"/>
                  </a:cubicBezTo>
                  <a:cubicBezTo>
                    <a:pt x="94" y="39"/>
                    <a:pt x="98" y="20"/>
                    <a:pt x="97" y="0"/>
                  </a:cubicBezTo>
                  <a:cubicBezTo>
                    <a:pt x="96" y="2"/>
                    <a:pt x="96" y="2"/>
                    <a:pt x="96" y="2"/>
                  </a:cubicBezTo>
                  <a:cubicBezTo>
                    <a:pt x="96" y="3"/>
                    <a:pt x="96" y="3"/>
                    <a:pt x="96" y="3"/>
                  </a:cubicBezTo>
                  <a:cubicBezTo>
                    <a:pt x="97" y="31"/>
                    <a:pt x="87" y="55"/>
                    <a:pt x="65" y="75"/>
                  </a:cubicBezTo>
                  <a:close/>
                </a:path>
              </a:pathLst>
            </a:custGeom>
            <a:solidFill>
              <a:srgbClr val="6D6E71"/>
            </a:solidFill>
            <a:ln>
              <a:noFill/>
            </a:ln>
            <a:extLst>
              <a:ext uri="{91240B29-F687-4F45-9708-019B960494DF}">
                <a14:hiddenLine xmlns:a14="http://schemas.microsoft.com/office/drawing/2010/main" w="9525">
                  <a:solidFill>
                    <a:srgbClr val="000000"/>
                  </a:solidFill>
                  <a:round/>
                </a14:hiddenLine>
              </a:ext>
            </a:extLst>
          </p:spPr>
          <p:txBody>
            <a:bodyPr lIns="91440" tIns="45720" rIns="91440" bIns="45720"/>
            <a:lstStyle/>
            <a:p>
              <a:endParaRPr lang="zh-CN" altLang="en-US" sz="2400">
                <a:latin typeface="+mn-lt"/>
                <a:ea typeface="+mn-ea"/>
              </a:endParaRPr>
            </a:p>
          </p:txBody>
        </p:sp>
        <p:sp>
          <p:nvSpPr>
            <p:cNvPr id="30729" name="MH_Other_7"/>
            <p:cNvSpPr/>
            <p:nvPr>
              <p:custDataLst>
                <p:tags r:id="rId21"/>
              </p:custDataLst>
            </p:nvPr>
          </p:nvSpPr>
          <p:spPr bwMode="auto">
            <a:xfrm>
              <a:off x="5020270" y="2917746"/>
              <a:ext cx="0" cy="0"/>
            </a:xfrm>
            <a:custGeom>
              <a:avLst/>
              <a:gdLst>
                <a:gd name="T0" fmla="*/ 711 h 1"/>
                <a:gd name="T1" fmla="*/ 0 h 1"/>
                <a:gd name="T2" fmla="*/ 0 h 1"/>
                <a:gd name="T3" fmla="*/ 711 h 1"/>
                <a:gd name="T4" fmla="*/ 0 60000 65536"/>
                <a:gd name="T5" fmla="*/ 0 60000 65536"/>
                <a:gd name="T6" fmla="*/ 0 60000 65536"/>
                <a:gd name="T7" fmla="*/ 0 60000 65536"/>
              </a:gdLst>
              <a:ahLst/>
              <a:cxnLst>
                <a:cxn ang="T4">
                  <a:pos x="0" y="T0"/>
                </a:cxn>
                <a:cxn ang="T5">
                  <a:pos x="0" y="T1"/>
                </a:cxn>
                <a:cxn ang="T6">
                  <a:pos x="0" y="T2"/>
                </a:cxn>
                <a:cxn ang="T7">
                  <a:pos x="0" y="T3"/>
                </a:cxn>
              </a:cxnLst>
              <a:rect l="0" t="0" r="r" b="b"/>
              <a:pathLst>
                <a:path h="1">
                  <a:moveTo>
                    <a:pt x="0" y="1"/>
                  </a:moveTo>
                  <a:cubicBezTo>
                    <a:pt x="0" y="0"/>
                    <a:pt x="0" y="0"/>
                    <a:pt x="0" y="0"/>
                  </a:cubicBezTo>
                  <a:cubicBezTo>
                    <a:pt x="0" y="0"/>
                    <a:pt x="0" y="0"/>
                    <a:pt x="0" y="0"/>
                  </a:cubicBezTo>
                  <a:cubicBezTo>
                    <a:pt x="0" y="0"/>
                    <a:pt x="0" y="0"/>
                    <a:pt x="0" y="1"/>
                  </a:cubicBezTo>
                  <a:close/>
                </a:path>
              </a:pathLst>
            </a:custGeom>
            <a:solidFill>
              <a:srgbClr val="6D6E71"/>
            </a:solidFill>
            <a:ln>
              <a:noFill/>
            </a:ln>
            <a:extLst>
              <a:ext uri="{91240B29-F687-4F45-9708-019B960494DF}">
                <a14:hiddenLine xmlns:a14="http://schemas.microsoft.com/office/drawing/2010/main" w="9525">
                  <a:solidFill>
                    <a:srgbClr val="000000"/>
                  </a:solidFill>
                  <a:round/>
                </a14:hiddenLine>
              </a:ext>
            </a:extLst>
          </p:spPr>
          <p:txBody>
            <a:bodyPr lIns="91440" tIns="45720" rIns="91440" bIns="45720"/>
            <a:lstStyle/>
            <a:p>
              <a:endParaRPr lang="zh-CN" altLang="en-US" sz="2400">
                <a:latin typeface="+mn-lt"/>
                <a:ea typeface="+mn-ea"/>
              </a:endParaRPr>
            </a:p>
          </p:txBody>
        </p:sp>
        <p:sp>
          <p:nvSpPr>
            <p:cNvPr id="30730" name="MH_Other_8"/>
            <p:cNvSpPr/>
            <p:nvPr>
              <p:custDataLst>
                <p:tags r:id="rId22"/>
              </p:custDataLst>
            </p:nvPr>
          </p:nvSpPr>
          <p:spPr bwMode="auto">
            <a:xfrm>
              <a:off x="4968491" y="2960022"/>
              <a:ext cx="42642" cy="66435"/>
            </a:xfrm>
            <a:custGeom>
              <a:avLst/>
              <a:gdLst>
                <a:gd name="T0" fmla="*/ 2147483646 w 52"/>
                <a:gd name="T1" fmla="*/ 2147483646 h 83"/>
                <a:gd name="T2" fmla="*/ 0 w 52"/>
                <a:gd name="T3" fmla="*/ 2147483646 h 83"/>
                <a:gd name="T4" fmla="*/ 1229031388 w 52"/>
                <a:gd name="T5" fmla="*/ 2147483646 h 83"/>
                <a:gd name="T6" fmla="*/ 2147483646 w 52"/>
                <a:gd name="T7" fmla="*/ 2147483646 h 83"/>
                <a:gd name="T8" fmla="*/ 2147483646 w 52"/>
                <a:gd name="T9" fmla="*/ 2147483646 h 83"/>
                <a:gd name="T10" fmla="*/ 2147483646 w 52"/>
                <a:gd name="T11" fmla="*/ 2147483646 h 83"/>
                <a:gd name="T12" fmla="*/ 2147483646 w 52"/>
                <a:gd name="T13" fmla="*/ 2147483646 h 83"/>
                <a:gd name="T14" fmla="*/ 2147483646 w 52"/>
                <a:gd name="T15" fmla="*/ 0 h 83"/>
                <a:gd name="T16" fmla="*/ 2147483646 w 52"/>
                <a:gd name="T17" fmla="*/ 0 h 83"/>
                <a:gd name="T18" fmla="*/ 2147483646 w 52"/>
                <a:gd name="T19" fmla="*/ 597749370 h 83"/>
                <a:gd name="T20" fmla="*/ 2147483646 w 52"/>
                <a:gd name="T21" fmla="*/ 2147483646 h 83"/>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52" h="83">
                  <a:moveTo>
                    <a:pt x="15" y="71"/>
                  </a:moveTo>
                  <a:cubicBezTo>
                    <a:pt x="9" y="75"/>
                    <a:pt x="4" y="79"/>
                    <a:pt x="0" y="82"/>
                  </a:cubicBezTo>
                  <a:cubicBezTo>
                    <a:pt x="2" y="83"/>
                    <a:pt x="2" y="83"/>
                    <a:pt x="2" y="83"/>
                  </a:cubicBezTo>
                  <a:cubicBezTo>
                    <a:pt x="6" y="80"/>
                    <a:pt x="10" y="76"/>
                    <a:pt x="15" y="72"/>
                  </a:cubicBezTo>
                  <a:cubicBezTo>
                    <a:pt x="23" y="66"/>
                    <a:pt x="30" y="59"/>
                    <a:pt x="35" y="52"/>
                  </a:cubicBezTo>
                  <a:cubicBezTo>
                    <a:pt x="35" y="50"/>
                    <a:pt x="35" y="50"/>
                    <a:pt x="35" y="50"/>
                  </a:cubicBezTo>
                  <a:cubicBezTo>
                    <a:pt x="37" y="50"/>
                    <a:pt x="37" y="50"/>
                    <a:pt x="37" y="50"/>
                  </a:cubicBezTo>
                  <a:cubicBezTo>
                    <a:pt x="47" y="35"/>
                    <a:pt x="52" y="18"/>
                    <a:pt x="52" y="0"/>
                  </a:cubicBezTo>
                  <a:cubicBezTo>
                    <a:pt x="51" y="0"/>
                    <a:pt x="51" y="0"/>
                    <a:pt x="51" y="0"/>
                  </a:cubicBezTo>
                  <a:cubicBezTo>
                    <a:pt x="50" y="1"/>
                    <a:pt x="50" y="1"/>
                    <a:pt x="50" y="1"/>
                  </a:cubicBezTo>
                  <a:cubicBezTo>
                    <a:pt x="50" y="29"/>
                    <a:pt x="38" y="53"/>
                    <a:pt x="15" y="71"/>
                  </a:cubicBezTo>
                  <a:close/>
                </a:path>
              </a:pathLst>
            </a:custGeom>
            <a:solidFill>
              <a:srgbClr val="6D6E71"/>
            </a:solidFill>
            <a:ln>
              <a:noFill/>
            </a:ln>
            <a:extLst>
              <a:ext uri="{91240B29-F687-4F45-9708-019B960494DF}">
                <a14:hiddenLine xmlns:a14="http://schemas.microsoft.com/office/drawing/2010/main" w="9525">
                  <a:solidFill>
                    <a:srgbClr val="000000"/>
                  </a:solidFill>
                  <a:round/>
                </a14:hiddenLine>
              </a:ext>
            </a:extLst>
          </p:spPr>
          <p:txBody>
            <a:bodyPr lIns="91440" tIns="45720" rIns="91440" bIns="45720"/>
            <a:lstStyle/>
            <a:p>
              <a:endParaRPr lang="zh-CN" altLang="en-US" sz="2400">
                <a:latin typeface="+mn-lt"/>
                <a:ea typeface="+mn-ea"/>
              </a:endParaRPr>
            </a:p>
          </p:txBody>
        </p:sp>
        <p:sp>
          <p:nvSpPr>
            <p:cNvPr id="30731" name="MH_Other_9"/>
            <p:cNvSpPr/>
            <p:nvPr>
              <p:custDataLst>
                <p:tags r:id="rId23"/>
              </p:custDataLst>
            </p:nvPr>
          </p:nvSpPr>
          <p:spPr bwMode="auto">
            <a:xfrm>
              <a:off x="5009610" y="2960022"/>
              <a:ext cx="0" cy="0"/>
            </a:xfrm>
            <a:custGeom>
              <a:avLst/>
              <a:gdLst>
                <a:gd name="T0" fmla="*/ 0 w 1"/>
                <a:gd name="T1" fmla="*/ 1067 h 1"/>
                <a:gd name="T2" fmla="*/ 1067 w 1"/>
                <a:gd name="T3" fmla="*/ 0 h 1"/>
                <a:gd name="T4" fmla="*/ 0 w 1"/>
                <a:gd name="T5" fmla="*/ 0 h 1"/>
                <a:gd name="T6" fmla="*/ 0 w 1"/>
                <a:gd name="T7" fmla="*/ 1067 h 1"/>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 h="1">
                  <a:moveTo>
                    <a:pt x="0" y="1"/>
                  </a:moveTo>
                  <a:cubicBezTo>
                    <a:pt x="1" y="0"/>
                    <a:pt x="1" y="0"/>
                    <a:pt x="1" y="0"/>
                  </a:cubicBezTo>
                  <a:cubicBezTo>
                    <a:pt x="0" y="0"/>
                    <a:pt x="0" y="0"/>
                    <a:pt x="0" y="0"/>
                  </a:cubicBezTo>
                  <a:cubicBezTo>
                    <a:pt x="0" y="0"/>
                    <a:pt x="0" y="0"/>
                    <a:pt x="0" y="1"/>
                  </a:cubicBezTo>
                  <a:close/>
                </a:path>
              </a:pathLst>
            </a:custGeom>
            <a:solidFill>
              <a:srgbClr val="6D6E71"/>
            </a:solidFill>
            <a:ln>
              <a:noFill/>
            </a:ln>
            <a:extLst>
              <a:ext uri="{91240B29-F687-4F45-9708-019B960494DF}">
                <a14:hiddenLine xmlns:a14="http://schemas.microsoft.com/office/drawing/2010/main" w="9525">
                  <a:solidFill>
                    <a:srgbClr val="000000"/>
                  </a:solidFill>
                  <a:round/>
                </a14:hiddenLine>
              </a:ext>
            </a:extLst>
          </p:spPr>
          <p:txBody>
            <a:bodyPr lIns="91440" tIns="45720" rIns="91440" bIns="45720"/>
            <a:lstStyle/>
            <a:p>
              <a:endParaRPr lang="zh-CN" altLang="en-US" sz="2400">
                <a:latin typeface="+mn-lt"/>
                <a:ea typeface="+mn-ea"/>
              </a:endParaRPr>
            </a:p>
          </p:txBody>
        </p:sp>
        <p:sp>
          <p:nvSpPr>
            <p:cNvPr id="30732" name="MH_Other_10"/>
            <p:cNvSpPr/>
            <p:nvPr>
              <p:custDataLst>
                <p:tags r:id="rId24"/>
              </p:custDataLst>
            </p:nvPr>
          </p:nvSpPr>
          <p:spPr bwMode="auto">
            <a:xfrm>
              <a:off x="4986766" y="2999280"/>
              <a:ext cx="12183" cy="33217"/>
            </a:xfrm>
            <a:custGeom>
              <a:avLst/>
              <a:gdLst>
                <a:gd name="T0" fmla="*/ 0 w 14"/>
                <a:gd name="T1" fmla="*/ 2147483646 h 41"/>
                <a:gd name="T2" fmla="*/ 689597300 w 14"/>
                <a:gd name="T3" fmla="*/ 2147483646 h 41"/>
                <a:gd name="T4" fmla="*/ 689597300 w 14"/>
                <a:gd name="T5" fmla="*/ 2147483646 h 41"/>
                <a:gd name="T6" fmla="*/ 2147483646 w 14"/>
                <a:gd name="T7" fmla="*/ 0 h 41"/>
                <a:gd name="T8" fmla="*/ 2147483646 w 14"/>
                <a:gd name="T9" fmla="*/ 1220481384 h 41"/>
                <a:gd name="T10" fmla="*/ 0 w 14"/>
                <a:gd name="T11" fmla="*/ 2147483646 h 41"/>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4" h="41">
                  <a:moveTo>
                    <a:pt x="0" y="41"/>
                  </a:moveTo>
                  <a:cubicBezTo>
                    <a:pt x="1" y="41"/>
                    <a:pt x="1" y="41"/>
                    <a:pt x="1" y="41"/>
                  </a:cubicBezTo>
                  <a:cubicBezTo>
                    <a:pt x="1" y="41"/>
                    <a:pt x="1" y="41"/>
                    <a:pt x="1" y="41"/>
                  </a:cubicBezTo>
                  <a:cubicBezTo>
                    <a:pt x="9" y="29"/>
                    <a:pt x="13" y="15"/>
                    <a:pt x="14" y="0"/>
                  </a:cubicBezTo>
                  <a:cubicBezTo>
                    <a:pt x="12" y="2"/>
                    <a:pt x="12" y="2"/>
                    <a:pt x="12" y="2"/>
                  </a:cubicBezTo>
                  <a:cubicBezTo>
                    <a:pt x="11" y="17"/>
                    <a:pt x="7" y="30"/>
                    <a:pt x="0" y="41"/>
                  </a:cubicBezTo>
                  <a:close/>
                </a:path>
              </a:pathLst>
            </a:custGeom>
            <a:solidFill>
              <a:srgbClr val="6D6E71"/>
            </a:solidFill>
            <a:ln>
              <a:noFill/>
            </a:ln>
            <a:extLst>
              <a:ext uri="{91240B29-F687-4F45-9708-019B960494DF}">
                <a14:hiddenLine xmlns:a14="http://schemas.microsoft.com/office/drawing/2010/main" w="9525">
                  <a:solidFill>
                    <a:srgbClr val="000000"/>
                  </a:solidFill>
                  <a:round/>
                </a14:hiddenLine>
              </a:ext>
            </a:extLst>
          </p:spPr>
          <p:txBody>
            <a:bodyPr lIns="91440" tIns="45720" rIns="91440" bIns="45720"/>
            <a:lstStyle/>
            <a:p>
              <a:endParaRPr lang="zh-CN" altLang="en-US" sz="2400">
                <a:latin typeface="+mn-lt"/>
                <a:ea typeface="+mn-ea"/>
              </a:endParaRPr>
            </a:p>
          </p:txBody>
        </p:sp>
        <p:sp>
          <p:nvSpPr>
            <p:cNvPr id="30733" name="MH_Other_11"/>
            <p:cNvSpPr/>
            <p:nvPr>
              <p:custDataLst>
                <p:tags r:id="rId25"/>
              </p:custDataLst>
            </p:nvPr>
          </p:nvSpPr>
          <p:spPr bwMode="auto">
            <a:xfrm>
              <a:off x="4997427" y="2999278"/>
              <a:ext cx="1523" cy="1510"/>
            </a:xfrm>
            <a:custGeom>
              <a:avLst/>
              <a:gdLst>
                <a:gd name="T0" fmla="*/ 0 w 4"/>
                <a:gd name="T1" fmla="*/ 0 h 4"/>
                <a:gd name="T2" fmla="*/ 0 w 4"/>
                <a:gd name="T3" fmla="*/ 224119998 h 4"/>
                <a:gd name="T4" fmla="*/ 223838018 w 4"/>
                <a:gd name="T5" fmla="*/ 0 h 4"/>
                <a:gd name="T6" fmla="*/ 0 w 4"/>
                <a:gd name="T7" fmla="*/ 0 h 4"/>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4" h="4">
                  <a:moveTo>
                    <a:pt x="0" y="0"/>
                  </a:moveTo>
                  <a:lnTo>
                    <a:pt x="0" y="4"/>
                  </a:lnTo>
                  <a:lnTo>
                    <a:pt x="4" y="0"/>
                  </a:lnTo>
                  <a:lnTo>
                    <a:pt x="0" y="0"/>
                  </a:lnTo>
                  <a:close/>
                </a:path>
              </a:pathLst>
            </a:custGeom>
            <a:solidFill>
              <a:srgbClr val="6D6E71"/>
            </a:solidFill>
            <a:ln>
              <a:noFill/>
            </a:ln>
            <a:extLst>
              <a:ext uri="{91240B29-F687-4F45-9708-019B960494DF}">
                <a14:hiddenLine xmlns:a14="http://schemas.microsoft.com/office/drawing/2010/main" w="9525">
                  <a:solidFill>
                    <a:srgbClr val="000000"/>
                  </a:solidFill>
                  <a:round/>
                </a14:hiddenLine>
              </a:ext>
            </a:extLst>
          </p:spPr>
          <p:txBody>
            <a:bodyPr lIns="91440" tIns="45720" rIns="91440" bIns="45720"/>
            <a:lstStyle/>
            <a:p>
              <a:endParaRPr lang="zh-CN" altLang="en-US" sz="2400">
                <a:latin typeface="+mn-lt"/>
                <a:ea typeface="+mn-ea"/>
              </a:endParaRPr>
            </a:p>
          </p:txBody>
        </p:sp>
        <p:sp>
          <p:nvSpPr>
            <p:cNvPr id="30734" name="MH_Other_12"/>
            <p:cNvSpPr/>
            <p:nvPr>
              <p:custDataLst>
                <p:tags r:id="rId26"/>
              </p:custDataLst>
            </p:nvPr>
          </p:nvSpPr>
          <p:spPr bwMode="auto">
            <a:xfrm>
              <a:off x="4970015" y="2778838"/>
              <a:ext cx="3046" cy="25668"/>
            </a:xfrm>
            <a:custGeom>
              <a:avLst/>
              <a:gdLst>
                <a:gd name="T0" fmla="*/ 560104925 w 4"/>
                <a:gd name="T1" fmla="*/ 0 h 32"/>
                <a:gd name="T2" fmla="*/ 560104925 w 4"/>
                <a:gd name="T3" fmla="*/ 0 h 32"/>
                <a:gd name="T4" fmla="*/ 0 w 4"/>
                <a:gd name="T5" fmla="*/ 0 h 32"/>
                <a:gd name="T6" fmla="*/ 0 w 4"/>
                <a:gd name="T7" fmla="*/ 0 h 32"/>
                <a:gd name="T8" fmla="*/ 0 w 4"/>
                <a:gd name="T9" fmla="*/ 2147483646 h 32"/>
                <a:gd name="T10" fmla="*/ 1679684538 w 4"/>
                <a:gd name="T11" fmla="*/ 2147483646 h 32"/>
                <a:gd name="T12" fmla="*/ 1679684538 w 4"/>
                <a:gd name="T13" fmla="*/ 2147483646 h 32"/>
                <a:gd name="T14" fmla="*/ 2147483646 w 4"/>
                <a:gd name="T15" fmla="*/ 2147483646 h 32"/>
                <a:gd name="T16" fmla="*/ 560104925 w 4"/>
                <a:gd name="T17" fmla="*/ 0 h 3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4" h="32">
                  <a:moveTo>
                    <a:pt x="1" y="0"/>
                  </a:moveTo>
                  <a:cubicBezTo>
                    <a:pt x="1" y="0"/>
                    <a:pt x="1" y="0"/>
                    <a:pt x="1" y="0"/>
                  </a:cubicBezTo>
                  <a:cubicBezTo>
                    <a:pt x="0" y="0"/>
                    <a:pt x="0" y="0"/>
                    <a:pt x="0" y="0"/>
                  </a:cubicBezTo>
                  <a:cubicBezTo>
                    <a:pt x="0" y="0"/>
                    <a:pt x="0" y="0"/>
                    <a:pt x="0" y="0"/>
                  </a:cubicBezTo>
                  <a:cubicBezTo>
                    <a:pt x="0" y="2"/>
                    <a:pt x="0" y="4"/>
                    <a:pt x="0" y="7"/>
                  </a:cubicBezTo>
                  <a:cubicBezTo>
                    <a:pt x="0" y="15"/>
                    <a:pt x="1" y="24"/>
                    <a:pt x="3" y="32"/>
                  </a:cubicBezTo>
                  <a:cubicBezTo>
                    <a:pt x="3" y="31"/>
                    <a:pt x="3" y="31"/>
                    <a:pt x="3" y="31"/>
                  </a:cubicBezTo>
                  <a:cubicBezTo>
                    <a:pt x="4" y="31"/>
                    <a:pt x="4" y="30"/>
                    <a:pt x="4" y="30"/>
                  </a:cubicBezTo>
                  <a:cubicBezTo>
                    <a:pt x="1" y="20"/>
                    <a:pt x="0" y="10"/>
                    <a:pt x="1" y="0"/>
                  </a:cubicBezTo>
                  <a:close/>
                </a:path>
              </a:pathLst>
            </a:custGeom>
            <a:solidFill>
              <a:srgbClr val="6D6E71"/>
            </a:solidFill>
            <a:ln>
              <a:noFill/>
            </a:ln>
            <a:extLst>
              <a:ext uri="{91240B29-F687-4F45-9708-019B960494DF}">
                <a14:hiddenLine xmlns:a14="http://schemas.microsoft.com/office/drawing/2010/main" w="9525">
                  <a:solidFill>
                    <a:srgbClr val="000000"/>
                  </a:solidFill>
                  <a:round/>
                </a14:hiddenLine>
              </a:ext>
            </a:extLst>
          </p:spPr>
          <p:txBody>
            <a:bodyPr lIns="91440" tIns="45720" rIns="91440" bIns="45720"/>
            <a:lstStyle/>
            <a:p>
              <a:endParaRPr lang="zh-CN" altLang="en-US" sz="2400">
                <a:latin typeface="+mn-lt"/>
                <a:ea typeface="+mn-ea"/>
              </a:endParaRPr>
            </a:p>
          </p:txBody>
        </p:sp>
        <p:sp>
          <p:nvSpPr>
            <p:cNvPr id="30735" name="MH_Other_13"/>
            <p:cNvSpPr/>
            <p:nvPr>
              <p:custDataLst>
                <p:tags r:id="rId27"/>
              </p:custDataLst>
            </p:nvPr>
          </p:nvSpPr>
          <p:spPr bwMode="auto">
            <a:xfrm>
              <a:off x="4966969" y="2778839"/>
              <a:ext cx="19798" cy="64925"/>
            </a:xfrm>
            <a:custGeom>
              <a:avLst/>
              <a:gdLst>
                <a:gd name="T0" fmla="*/ 2147483646 w 26"/>
                <a:gd name="T1" fmla="*/ 2147483646 h 82"/>
                <a:gd name="T2" fmla="*/ 2147483646 w 26"/>
                <a:gd name="T3" fmla="*/ 0 h 82"/>
                <a:gd name="T4" fmla="*/ 2147483646 w 26"/>
                <a:gd name="T5" fmla="*/ 0 h 82"/>
                <a:gd name="T6" fmla="*/ 2147483646 w 26"/>
                <a:gd name="T7" fmla="*/ 2147483646 h 82"/>
                <a:gd name="T8" fmla="*/ 2147483646 w 26"/>
                <a:gd name="T9" fmla="*/ 2147483646 h 82"/>
                <a:gd name="T10" fmla="*/ 2147483646 w 26"/>
                <a:gd name="T11" fmla="*/ 2147483646 h 82"/>
                <a:gd name="T12" fmla="*/ 2147483646 w 26"/>
                <a:gd name="T13" fmla="*/ 2147483646 h 82"/>
                <a:gd name="T14" fmla="*/ 1050854296 w 26"/>
                <a:gd name="T15" fmla="*/ 2147483646 h 82"/>
                <a:gd name="T16" fmla="*/ 2101708592 w 26"/>
                <a:gd name="T17" fmla="*/ 2147483646 h 82"/>
                <a:gd name="T18" fmla="*/ 2101708592 w 26"/>
                <a:gd name="T19" fmla="*/ 2147483646 h 82"/>
                <a:gd name="T20" fmla="*/ 2101708592 w 26"/>
                <a:gd name="T21" fmla="*/ 2147483646 h 82"/>
                <a:gd name="T22" fmla="*/ 2147483646 w 26"/>
                <a:gd name="T23" fmla="*/ 2147483646 h 82"/>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26" h="82">
                  <a:moveTo>
                    <a:pt x="21" y="8"/>
                  </a:moveTo>
                  <a:cubicBezTo>
                    <a:pt x="26" y="0"/>
                    <a:pt x="26" y="0"/>
                    <a:pt x="26" y="0"/>
                  </a:cubicBezTo>
                  <a:cubicBezTo>
                    <a:pt x="25" y="0"/>
                    <a:pt x="25" y="0"/>
                    <a:pt x="25" y="0"/>
                  </a:cubicBezTo>
                  <a:cubicBezTo>
                    <a:pt x="20" y="7"/>
                    <a:pt x="20" y="7"/>
                    <a:pt x="20" y="7"/>
                  </a:cubicBezTo>
                  <a:cubicBezTo>
                    <a:pt x="15" y="15"/>
                    <a:pt x="11" y="22"/>
                    <a:pt x="8" y="30"/>
                  </a:cubicBezTo>
                  <a:cubicBezTo>
                    <a:pt x="8" y="31"/>
                    <a:pt x="8" y="31"/>
                    <a:pt x="8" y="31"/>
                  </a:cubicBezTo>
                  <a:cubicBezTo>
                    <a:pt x="7" y="31"/>
                    <a:pt x="7" y="31"/>
                    <a:pt x="7" y="31"/>
                  </a:cubicBezTo>
                  <a:cubicBezTo>
                    <a:pt x="4" y="39"/>
                    <a:pt x="2" y="48"/>
                    <a:pt x="2" y="56"/>
                  </a:cubicBezTo>
                  <a:cubicBezTo>
                    <a:pt x="1" y="64"/>
                    <a:pt x="2" y="73"/>
                    <a:pt x="4" y="82"/>
                  </a:cubicBezTo>
                  <a:cubicBezTo>
                    <a:pt x="4" y="81"/>
                    <a:pt x="4" y="81"/>
                    <a:pt x="4" y="81"/>
                  </a:cubicBezTo>
                  <a:cubicBezTo>
                    <a:pt x="4" y="80"/>
                    <a:pt x="4" y="80"/>
                    <a:pt x="4" y="80"/>
                  </a:cubicBezTo>
                  <a:cubicBezTo>
                    <a:pt x="0" y="54"/>
                    <a:pt x="5" y="32"/>
                    <a:pt x="21" y="8"/>
                  </a:cubicBezTo>
                  <a:close/>
                </a:path>
              </a:pathLst>
            </a:custGeom>
            <a:solidFill>
              <a:srgbClr val="6D6E71"/>
            </a:solidFill>
            <a:ln>
              <a:noFill/>
            </a:ln>
            <a:extLst>
              <a:ext uri="{91240B29-F687-4F45-9708-019B960494DF}">
                <a14:hiddenLine xmlns:a14="http://schemas.microsoft.com/office/drawing/2010/main" w="9525">
                  <a:solidFill>
                    <a:srgbClr val="000000"/>
                  </a:solidFill>
                  <a:round/>
                </a14:hiddenLine>
              </a:ext>
            </a:extLst>
          </p:spPr>
          <p:txBody>
            <a:bodyPr lIns="91440" tIns="45720" rIns="91440" bIns="45720"/>
            <a:lstStyle/>
            <a:p>
              <a:endParaRPr lang="zh-CN" altLang="en-US" sz="2400">
                <a:latin typeface="+mn-lt"/>
                <a:ea typeface="+mn-ea"/>
              </a:endParaRPr>
            </a:p>
          </p:txBody>
        </p:sp>
        <p:sp>
          <p:nvSpPr>
            <p:cNvPr id="30736" name="MH_Other_14"/>
            <p:cNvSpPr/>
            <p:nvPr>
              <p:custDataLst>
                <p:tags r:id="rId28"/>
              </p:custDataLst>
            </p:nvPr>
          </p:nvSpPr>
          <p:spPr bwMode="auto">
            <a:xfrm>
              <a:off x="4971537" y="2802996"/>
              <a:ext cx="1523" cy="0"/>
            </a:xfrm>
            <a:custGeom>
              <a:avLst/>
              <a:gdLst>
                <a:gd name="T0" fmla="*/ 2147483646 w 1"/>
                <a:gd name="T1" fmla="*/ 0 h 1"/>
                <a:gd name="T2" fmla="*/ 0 w 1"/>
                <a:gd name="T3" fmla="*/ 1067 h 1"/>
                <a:gd name="T4" fmla="*/ 2147483646 w 1"/>
                <a:gd name="T5" fmla="*/ 1067 h 1"/>
                <a:gd name="T6" fmla="*/ 2147483646 w 1"/>
                <a:gd name="T7" fmla="*/ 0 h 1"/>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 h="1">
                  <a:moveTo>
                    <a:pt x="1" y="0"/>
                  </a:moveTo>
                  <a:cubicBezTo>
                    <a:pt x="1" y="0"/>
                    <a:pt x="1" y="1"/>
                    <a:pt x="0" y="1"/>
                  </a:cubicBezTo>
                  <a:cubicBezTo>
                    <a:pt x="1" y="1"/>
                    <a:pt x="1" y="1"/>
                    <a:pt x="1" y="1"/>
                  </a:cubicBezTo>
                  <a:lnTo>
                    <a:pt x="1" y="0"/>
                  </a:lnTo>
                  <a:close/>
                </a:path>
              </a:pathLst>
            </a:custGeom>
            <a:solidFill>
              <a:srgbClr val="6D6E71"/>
            </a:solidFill>
            <a:ln>
              <a:noFill/>
            </a:ln>
            <a:extLst>
              <a:ext uri="{91240B29-F687-4F45-9708-019B960494DF}">
                <a14:hiddenLine xmlns:a14="http://schemas.microsoft.com/office/drawing/2010/main" w="9525">
                  <a:solidFill>
                    <a:srgbClr val="000000"/>
                  </a:solidFill>
                  <a:round/>
                </a14:hiddenLine>
              </a:ext>
            </a:extLst>
          </p:spPr>
          <p:txBody>
            <a:bodyPr lIns="91440" tIns="45720" rIns="91440" bIns="45720"/>
            <a:lstStyle/>
            <a:p>
              <a:endParaRPr lang="zh-CN" altLang="en-US" sz="2400">
                <a:latin typeface="+mn-lt"/>
                <a:ea typeface="+mn-ea"/>
              </a:endParaRPr>
            </a:p>
          </p:txBody>
        </p:sp>
        <p:sp>
          <p:nvSpPr>
            <p:cNvPr id="30737" name="MH_Other_15"/>
            <p:cNvSpPr/>
            <p:nvPr>
              <p:custDataLst>
                <p:tags r:id="rId29"/>
              </p:custDataLst>
            </p:nvPr>
          </p:nvSpPr>
          <p:spPr bwMode="auto">
            <a:xfrm>
              <a:off x="4962400" y="2778838"/>
              <a:ext cx="53303" cy="104182"/>
            </a:xfrm>
            <a:custGeom>
              <a:avLst/>
              <a:gdLst>
                <a:gd name="T0" fmla="*/ 2147483646 w 67"/>
                <a:gd name="T1" fmla="*/ 2147483646 h 130"/>
                <a:gd name="T2" fmla="*/ 2147483646 w 67"/>
                <a:gd name="T3" fmla="*/ 2147483646 h 130"/>
                <a:gd name="T4" fmla="*/ 2147483646 w 67"/>
                <a:gd name="T5" fmla="*/ 0 h 130"/>
                <a:gd name="T6" fmla="*/ 2147483646 w 67"/>
                <a:gd name="T7" fmla="*/ 0 h 130"/>
                <a:gd name="T8" fmla="*/ 2147483646 w 67"/>
                <a:gd name="T9" fmla="*/ 2147483646 h 130"/>
                <a:gd name="T10" fmla="*/ 2147483646 w 67"/>
                <a:gd name="T11" fmla="*/ 2147483646 h 130"/>
                <a:gd name="T12" fmla="*/ 2147483646 w 67"/>
                <a:gd name="T13" fmla="*/ 2147483646 h 130"/>
                <a:gd name="T14" fmla="*/ 2147483646 w 67"/>
                <a:gd name="T15" fmla="*/ 2147483646 h 130"/>
                <a:gd name="T16" fmla="*/ 2147483646 w 67"/>
                <a:gd name="T17" fmla="*/ 2147483646 h 130"/>
                <a:gd name="T18" fmla="*/ 1153333630 w 67"/>
                <a:gd name="T19" fmla="*/ 2147483646 h 130"/>
                <a:gd name="T20" fmla="*/ 1153333630 w 67"/>
                <a:gd name="T21" fmla="*/ 2147483646 h 130"/>
                <a:gd name="T22" fmla="*/ 1729656287 w 67"/>
                <a:gd name="T23" fmla="*/ 2147483646 h 130"/>
                <a:gd name="T24" fmla="*/ 2147483646 w 67"/>
                <a:gd name="T25" fmla="*/ 2147483646 h 13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67" h="130">
                  <a:moveTo>
                    <a:pt x="24" y="59"/>
                  </a:moveTo>
                  <a:cubicBezTo>
                    <a:pt x="43" y="34"/>
                    <a:pt x="51" y="23"/>
                    <a:pt x="51" y="23"/>
                  </a:cubicBezTo>
                  <a:cubicBezTo>
                    <a:pt x="51" y="23"/>
                    <a:pt x="56" y="17"/>
                    <a:pt x="67" y="0"/>
                  </a:cubicBezTo>
                  <a:cubicBezTo>
                    <a:pt x="65" y="0"/>
                    <a:pt x="65" y="0"/>
                    <a:pt x="65" y="0"/>
                  </a:cubicBezTo>
                  <a:cubicBezTo>
                    <a:pt x="55" y="16"/>
                    <a:pt x="50" y="22"/>
                    <a:pt x="50" y="22"/>
                  </a:cubicBezTo>
                  <a:cubicBezTo>
                    <a:pt x="50" y="22"/>
                    <a:pt x="42" y="34"/>
                    <a:pt x="23" y="58"/>
                  </a:cubicBezTo>
                  <a:cubicBezTo>
                    <a:pt x="17" y="65"/>
                    <a:pt x="13" y="72"/>
                    <a:pt x="9" y="80"/>
                  </a:cubicBezTo>
                  <a:cubicBezTo>
                    <a:pt x="10" y="81"/>
                    <a:pt x="10" y="81"/>
                    <a:pt x="10" y="81"/>
                  </a:cubicBezTo>
                  <a:cubicBezTo>
                    <a:pt x="9" y="81"/>
                    <a:pt x="9" y="81"/>
                    <a:pt x="9" y="81"/>
                  </a:cubicBezTo>
                  <a:cubicBezTo>
                    <a:pt x="5" y="89"/>
                    <a:pt x="3" y="97"/>
                    <a:pt x="2" y="106"/>
                  </a:cubicBezTo>
                  <a:cubicBezTo>
                    <a:pt x="1" y="113"/>
                    <a:pt x="1" y="122"/>
                    <a:pt x="2" y="130"/>
                  </a:cubicBezTo>
                  <a:cubicBezTo>
                    <a:pt x="3" y="128"/>
                    <a:pt x="3" y="128"/>
                    <a:pt x="3" y="128"/>
                  </a:cubicBezTo>
                  <a:cubicBezTo>
                    <a:pt x="0" y="102"/>
                    <a:pt x="7" y="81"/>
                    <a:pt x="24" y="59"/>
                  </a:cubicBezTo>
                  <a:close/>
                </a:path>
              </a:pathLst>
            </a:custGeom>
            <a:solidFill>
              <a:srgbClr val="6D6E71"/>
            </a:solidFill>
            <a:ln>
              <a:noFill/>
            </a:ln>
            <a:extLst>
              <a:ext uri="{91240B29-F687-4F45-9708-019B960494DF}">
                <a14:hiddenLine xmlns:a14="http://schemas.microsoft.com/office/drawing/2010/main" w="9525">
                  <a:solidFill>
                    <a:srgbClr val="000000"/>
                  </a:solidFill>
                  <a:round/>
                </a14:hiddenLine>
              </a:ext>
            </a:extLst>
          </p:spPr>
          <p:txBody>
            <a:bodyPr lIns="91440" tIns="45720" rIns="91440" bIns="45720"/>
            <a:lstStyle/>
            <a:p>
              <a:endParaRPr lang="zh-CN" altLang="en-US" sz="2400">
                <a:latin typeface="+mn-lt"/>
                <a:ea typeface="+mn-ea"/>
              </a:endParaRPr>
            </a:p>
          </p:txBody>
        </p:sp>
        <p:sp>
          <p:nvSpPr>
            <p:cNvPr id="30738" name="MH_Other_16"/>
            <p:cNvSpPr/>
            <p:nvPr>
              <p:custDataLst>
                <p:tags r:id="rId30"/>
              </p:custDataLst>
            </p:nvPr>
          </p:nvSpPr>
          <p:spPr bwMode="auto">
            <a:xfrm>
              <a:off x="4970014" y="2842253"/>
              <a:ext cx="0" cy="1510"/>
            </a:xfrm>
            <a:custGeom>
              <a:avLst/>
              <a:gdLst>
                <a:gd name="T0" fmla="*/ 0 w 1"/>
                <a:gd name="T1" fmla="*/ 0 h 1"/>
                <a:gd name="T2" fmla="*/ 0 w 1"/>
                <a:gd name="T3" fmla="*/ 1792959984 h 1"/>
                <a:gd name="T4" fmla="*/ 1067 w 1"/>
                <a:gd name="T5" fmla="*/ 1792959984 h 1"/>
                <a:gd name="T6" fmla="*/ 0 w 1"/>
                <a:gd name="T7" fmla="*/ 0 h 1"/>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 h="1">
                  <a:moveTo>
                    <a:pt x="0" y="0"/>
                  </a:moveTo>
                  <a:cubicBezTo>
                    <a:pt x="0" y="0"/>
                    <a:pt x="0" y="0"/>
                    <a:pt x="0" y="1"/>
                  </a:cubicBezTo>
                  <a:cubicBezTo>
                    <a:pt x="1" y="1"/>
                    <a:pt x="1" y="1"/>
                    <a:pt x="1" y="1"/>
                  </a:cubicBezTo>
                  <a:lnTo>
                    <a:pt x="0" y="0"/>
                  </a:lnTo>
                  <a:close/>
                </a:path>
              </a:pathLst>
            </a:custGeom>
            <a:solidFill>
              <a:srgbClr val="6D6E71"/>
            </a:solidFill>
            <a:ln>
              <a:noFill/>
            </a:ln>
            <a:extLst>
              <a:ext uri="{91240B29-F687-4F45-9708-019B960494DF}">
                <a14:hiddenLine xmlns:a14="http://schemas.microsoft.com/office/drawing/2010/main" w="9525">
                  <a:solidFill>
                    <a:srgbClr val="000000"/>
                  </a:solidFill>
                  <a:round/>
                </a14:hiddenLine>
              </a:ext>
            </a:extLst>
          </p:spPr>
          <p:txBody>
            <a:bodyPr lIns="91440" tIns="45720" rIns="91440" bIns="45720"/>
            <a:lstStyle/>
            <a:p>
              <a:endParaRPr lang="zh-CN" altLang="en-US" sz="2400">
                <a:latin typeface="+mn-lt"/>
                <a:ea typeface="+mn-ea"/>
              </a:endParaRPr>
            </a:p>
          </p:txBody>
        </p:sp>
        <p:sp>
          <p:nvSpPr>
            <p:cNvPr id="30739" name="MH_Other_17"/>
            <p:cNvSpPr/>
            <p:nvPr>
              <p:custDataLst>
                <p:tags r:id="rId31"/>
              </p:custDataLst>
            </p:nvPr>
          </p:nvSpPr>
          <p:spPr bwMode="auto">
            <a:xfrm>
              <a:off x="4956307" y="2778839"/>
              <a:ext cx="79192" cy="143438"/>
            </a:xfrm>
            <a:custGeom>
              <a:avLst/>
              <a:gdLst>
                <a:gd name="T0" fmla="*/ 2147483646 w 99"/>
                <a:gd name="T1" fmla="*/ 2147483646 h 179"/>
                <a:gd name="T2" fmla="*/ 2147483646 w 99"/>
                <a:gd name="T3" fmla="*/ 2147483646 h 179"/>
                <a:gd name="T4" fmla="*/ 2147483646 w 99"/>
                <a:gd name="T5" fmla="*/ 2147483646 h 179"/>
                <a:gd name="T6" fmla="*/ 2147483646 w 99"/>
                <a:gd name="T7" fmla="*/ 2147483646 h 179"/>
                <a:gd name="T8" fmla="*/ 2147483646 w 99"/>
                <a:gd name="T9" fmla="*/ 2147483646 h 179"/>
                <a:gd name="T10" fmla="*/ 2147483646 w 99"/>
                <a:gd name="T11" fmla="*/ 2147483646 h 179"/>
                <a:gd name="T12" fmla="*/ 2147483646 w 99"/>
                <a:gd name="T13" fmla="*/ 0 h 179"/>
                <a:gd name="T14" fmla="*/ 2147483646 w 99"/>
                <a:gd name="T15" fmla="*/ 0 h 179"/>
                <a:gd name="T16" fmla="*/ 2147483646 w 99"/>
                <a:gd name="T17" fmla="*/ 0 h 179"/>
                <a:gd name="T18" fmla="*/ 2147483646 w 99"/>
                <a:gd name="T19" fmla="*/ 2147483646 h 179"/>
                <a:gd name="T20" fmla="*/ 2147483646 w 99"/>
                <a:gd name="T21" fmla="*/ 2147483646 h 179"/>
                <a:gd name="T22" fmla="*/ 2147483646 w 99"/>
                <a:gd name="T23" fmla="*/ 2147483646 h 179"/>
                <a:gd name="T24" fmla="*/ 2147483646 w 99"/>
                <a:gd name="T25" fmla="*/ 2147483646 h 179"/>
                <a:gd name="T26" fmla="*/ 2147483646 w 99"/>
                <a:gd name="T27" fmla="*/ 2147483646 h 179"/>
                <a:gd name="T28" fmla="*/ 2147483646 w 99"/>
                <a:gd name="T29" fmla="*/ 2147483646 h 179"/>
                <a:gd name="T30" fmla="*/ 2147483646 w 99"/>
                <a:gd name="T31" fmla="*/ 2147483646 h 179"/>
                <a:gd name="T32" fmla="*/ 1168776254 w 99"/>
                <a:gd name="T33" fmla="*/ 2147483646 h 179"/>
                <a:gd name="T34" fmla="*/ 584040416 w 99"/>
                <a:gd name="T35" fmla="*/ 2147483646 h 179"/>
                <a:gd name="T36" fmla="*/ 584040416 w 99"/>
                <a:gd name="T37" fmla="*/ 2147483646 h 179"/>
                <a:gd name="T38" fmla="*/ 1168776254 w 99"/>
                <a:gd name="T39" fmla="*/ 2147483646 h 179"/>
                <a:gd name="T40" fmla="*/ 2147483646 w 99"/>
                <a:gd name="T41" fmla="*/ 2147483646 h 179"/>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99" h="179">
                  <a:moveTo>
                    <a:pt x="27" y="107"/>
                  </a:moveTo>
                  <a:cubicBezTo>
                    <a:pt x="47" y="84"/>
                    <a:pt x="56" y="73"/>
                    <a:pt x="56" y="73"/>
                  </a:cubicBezTo>
                  <a:cubicBezTo>
                    <a:pt x="56" y="73"/>
                    <a:pt x="65" y="64"/>
                    <a:pt x="83" y="37"/>
                  </a:cubicBezTo>
                  <a:cubicBezTo>
                    <a:pt x="89" y="30"/>
                    <a:pt x="93" y="21"/>
                    <a:pt x="96" y="13"/>
                  </a:cubicBezTo>
                  <a:cubicBezTo>
                    <a:pt x="96" y="13"/>
                    <a:pt x="96" y="12"/>
                    <a:pt x="96" y="12"/>
                  </a:cubicBezTo>
                  <a:cubicBezTo>
                    <a:pt x="96" y="12"/>
                    <a:pt x="96" y="12"/>
                    <a:pt x="96" y="12"/>
                  </a:cubicBezTo>
                  <a:cubicBezTo>
                    <a:pt x="98" y="8"/>
                    <a:pt x="98" y="4"/>
                    <a:pt x="99" y="0"/>
                  </a:cubicBezTo>
                  <a:cubicBezTo>
                    <a:pt x="99" y="0"/>
                    <a:pt x="99" y="0"/>
                    <a:pt x="99" y="0"/>
                  </a:cubicBezTo>
                  <a:cubicBezTo>
                    <a:pt x="98" y="0"/>
                    <a:pt x="98" y="0"/>
                    <a:pt x="98" y="0"/>
                  </a:cubicBezTo>
                  <a:cubicBezTo>
                    <a:pt x="96" y="13"/>
                    <a:pt x="91" y="25"/>
                    <a:pt x="82" y="37"/>
                  </a:cubicBezTo>
                  <a:cubicBezTo>
                    <a:pt x="64" y="63"/>
                    <a:pt x="55" y="72"/>
                    <a:pt x="55" y="73"/>
                  </a:cubicBezTo>
                  <a:cubicBezTo>
                    <a:pt x="55" y="73"/>
                    <a:pt x="46" y="83"/>
                    <a:pt x="26" y="106"/>
                  </a:cubicBezTo>
                  <a:cubicBezTo>
                    <a:pt x="20" y="114"/>
                    <a:pt x="15" y="121"/>
                    <a:pt x="11" y="128"/>
                  </a:cubicBezTo>
                  <a:cubicBezTo>
                    <a:pt x="11" y="129"/>
                    <a:pt x="11" y="129"/>
                    <a:pt x="11" y="130"/>
                  </a:cubicBezTo>
                  <a:cubicBezTo>
                    <a:pt x="10" y="130"/>
                    <a:pt x="10" y="130"/>
                    <a:pt x="10" y="130"/>
                  </a:cubicBezTo>
                  <a:cubicBezTo>
                    <a:pt x="10" y="130"/>
                    <a:pt x="10" y="130"/>
                    <a:pt x="10" y="130"/>
                  </a:cubicBezTo>
                  <a:cubicBezTo>
                    <a:pt x="6" y="137"/>
                    <a:pt x="4" y="145"/>
                    <a:pt x="2" y="153"/>
                  </a:cubicBezTo>
                  <a:cubicBezTo>
                    <a:pt x="1" y="160"/>
                    <a:pt x="0" y="170"/>
                    <a:pt x="1" y="179"/>
                  </a:cubicBezTo>
                  <a:cubicBezTo>
                    <a:pt x="1" y="177"/>
                    <a:pt x="1" y="177"/>
                    <a:pt x="1" y="177"/>
                  </a:cubicBezTo>
                  <a:cubicBezTo>
                    <a:pt x="2" y="177"/>
                    <a:pt x="2" y="177"/>
                    <a:pt x="2" y="176"/>
                  </a:cubicBezTo>
                  <a:cubicBezTo>
                    <a:pt x="0" y="150"/>
                    <a:pt x="8" y="129"/>
                    <a:pt x="27" y="107"/>
                  </a:cubicBezTo>
                  <a:close/>
                </a:path>
              </a:pathLst>
            </a:custGeom>
            <a:solidFill>
              <a:srgbClr val="6D6E71"/>
            </a:solidFill>
            <a:ln>
              <a:noFill/>
            </a:ln>
            <a:extLst>
              <a:ext uri="{91240B29-F687-4F45-9708-019B960494DF}">
                <a14:hiddenLine xmlns:a14="http://schemas.microsoft.com/office/drawing/2010/main" w="9525">
                  <a:solidFill>
                    <a:srgbClr val="000000"/>
                  </a:solidFill>
                  <a:round/>
                </a14:hiddenLine>
              </a:ext>
            </a:extLst>
          </p:spPr>
          <p:txBody>
            <a:bodyPr lIns="91440" tIns="45720" rIns="91440" bIns="45720"/>
            <a:lstStyle/>
            <a:p>
              <a:endParaRPr lang="zh-CN" altLang="en-US" sz="2400">
                <a:latin typeface="+mn-lt"/>
                <a:ea typeface="+mn-ea"/>
              </a:endParaRPr>
            </a:p>
          </p:txBody>
        </p:sp>
        <p:sp>
          <p:nvSpPr>
            <p:cNvPr id="30740" name="MH_Other_18"/>
            <p:cNvSpPr/>
            <p:nvPr>
              <p:custDataLst>
                <p:tags r:id="rId32"/>
              </p:custDataLst>
            </p:nvPr>
          </p:nvSpPr>
          <p:spPr bwMode="auto">
            <a:xfrm>
              <a:off x="4963923" y="2881510"/>
              <a:ext cx="1523" cy="1510"/>
            </a:xfrm>
            <a:custGeom>
              <a:avLst/>
              <a:gdLst>
                <a:gd name="T0" fmla="*/ 1790702559 w 1"/>
                <a:gd name="T1" fmla="*/ 1120915208 h 2"/>
                <a:gd name="T2" fmla="*/ 1790702559 w 1"/>
                <a:gd name="T3" fmla="*/ 0 h 2"/>
                <a:gd name="T4" fmla="*/ 0 w 1"/>
                <a:gd name="T5" fmla="*/ 1120915208 h 2"/>
                <a:gd name="T6" fmla="*/ 0 w 1"/>
                <a:gd name="T7" fmla="*/ 1120915208 h 2"/>
                <a:gd name="T8" fmla="*/ 1790702559 w 1"/>
                <a:gd name="T9" fmla="*/ 1120915208 h 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 h="2">
                  <a:moveTo>
                    <a:pt x="1" y="2"/>
                  </a:moveTo>
                  <a:cubicBezTo>
                    <a:pt x="1" y="1"/>
                    <a:pt x="1" y="1"/>
                    <a:pt x="1" y="0"/>
                  </a:cubicBezTo>
                  <a:cubicBezTo>
                    <a:pt x="0" y="2"/>
                    <a:pt x="0" y="2"/>
                    <a:pt x="0" y="2"/>
                  </a:cubicBezTo>
                  <a:cubicBezTo>
                    <a:pt x="0" y="2"/>
                    <a:pt x="0" y="2"/>
                    <a:pt x="0" y="2"/>
                  </a:cubicBezTo>
                  <a:lnTo>
                    <a:pt x="1" y="2"/>
                  </a:lnTo>
                  <a:close/>
                </a:path>
              </a:pathLst>
            </a:custGeom>
            <a:solidFill>
              <a:srgbClr val="6D6E71"/>
            </a:solidFill>
            <a:ln>
              <a:noFill/>
            </a:ln>
            <a:extLst>
              <a:ext uri="{91240B29-F687-4F45-9708-019B960494DF}">
                <a14:hiddenLine xmlns:a14="http://schemas.microsoft.com/office/drawing/2010/main" w="9525">
                  <a:solidFill>
                    <a:srgbClr val="000000"/>
                  </a:solidFill>
                  <a:round/>
                </a14:hiddenLine>
              </a:ext>
            </a:extLst>
          </p:spPr>
          <p:txBody>
            <a:bodyPr lIns="91440" tIns="45720" rIns="91440" bIns="45720"/>
            <a:lstStyle/>
            <a:p>
              <a:endParaRPr lang="zh-CN" altLang="en-US" sz="2400">
                <a:latin typeface="+mn-lt"/>
                <a:ea typeface="+mn-ea"/>
              </a:endParaRPr>
            </a:p>
          </p:txBody>
        </p:sp>
        <p:sp>
          <p:nvSpPr>
            <p:cNvPr id="30741" name="MH_Other_19"/>
            <p:cNvSpPr/>
            <p:nvPr>
              <p:custDataLst>
                <p:tags r:id="rId33"/>
              </p:custDataLst>
            </p:nvPr>
          </p:nvSpPr>
          <p:spPr bwMode="auto">
            <a:xfrm>
              <a:off x="4947170" y="2787899"/>
              <a:ext cx="92899" cy="172125"/>
            </a:xfrm>
            <a:custGeom>
              <a:avLst/>
              <a:gdLst>
                <a:gd name="T0" fmla="*/ 0 w 116"/>
                <a:gd name="T1" fmla="*/ 2147483646 h 214"/>
                <a:gd name="T2" fmla="*/ 585403241 w 116"/>
                <a:gd name="T3" fmla="*/ 2147483646 h 214"/>
                <a:gd name="T4" fmla="*/ 2147483646 w 116"/>
                <a:gd name="T5" fmla="*/ 2147483646 h 214"/>
                <a:gd name="T6" fmla="*/ 2147483646 w 116"/>
                <a:gd name="T7" fmla="*/ 2147483646 h 214"/>
                <a:gd name="T8" fmla="*/ 2147483646 w 116"/>
                <a:gd name="T9" fmla="*/ 2147483646 h 214"/>
                <a:gd name="T10" fmla="*/ 2147483646 w 116"/>
                <a:gd name="T11" fmla="*/ 0 h 214"/>
                <a:gd name="T12" fmla="*/ 2147483646 w 116"/>
                <a:gd name="T13" fmla="*/ 0 h 214"/>
                <a:gd name="T14" fmla="*/ 2147483646 w 116"/>
                <a:gd name="T15" fmla="*/ 601458573 h 214"/>
                <a:gd name="T16" fmla="*/ 2147483646 w 116"/>
                <a:gd name="T17" fmla="*/ 2147483646 h 214"/>
                <a:gd name="T18" fmla="*/ 2147483646 w 116"/>
                <a:gd name="T19" fmla="*/ 2147483646 h 214"/>
                <a:gd name="T20" fmla="*/ 2147483646 w 116"/>
                <a:gd name="T21" fmla="*/ 2147483646 h 214"/>
                <a:gd name="T22" fmla="*/ 2147483646 w 116"/>
                <a:gd name="T23" fmla="*/ 2147483646 h 214"/>
                <a:gd name="T24" fmla="*/ 2147483646 w 116"/>
                <a:gd name="T25" fmla="*/ 2147483646 h 214"/>
                <a:gd name="T26" fmla="*/ 2147483646 w 116"/>
                <a:gd name="T27" fmla="*/ 2147483646 h 214"/>
                <a:gd name="T28" fmla="*/ 1755511822 w 116"/>
                <a:gd name="T29" fmla="*/ 2147483646 h 214"/>
                <a:gd name="T30" fmla="*/ 0 w 116"/>
                <a:gd name="T31" fmla="*/ 2147483646 h 214"/>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116" h="214">
                  <a:moveTo>
                    <a:pt x="0" y="214"/>
                  </a:moveTo>
                  <a:cubicBezTo>
                    <a:pt x="1" y="213"/>
                    <a:pt x="1" y="213"/>
                    <a:pt x="1" y="213"/>
                  </a:cubicBezTo>
                  <a:cubicBezTo>
                    <a:pt x="1" y="187"/>
                    <a:pt x="10" y="166"/>
                    <a:pt x="31" y="145"/>
                  </a:cubicBezTo>
                  <a:cubicBezTo>
                    <a:pt x="53" y="123"/>
                    <a:pt x="62" y="113"/>
                    <a:pt x="62" y="113"/>
                  </a:cubicBezTo>
                  <a:cubicBezTo>
                    <a:pt x="62" y="113"/>
                    <a:pt x="72" y="104"/>
                    <a:pt x="91" y="79"/>
                  </a:cubicBezTo>
                  <a:cubicBezTo>
                    <a:pt x="110" y="55"/>
                    <a:pt x="116" y="28"/>
                    <a:pt x="109" y="0"/>
                  </a:cubicBezTo>
                  <a:cubicBezTo>
                    <a:pt x="108" y="0"/>
                    <a:pt x="108" y="0"/>
                    <a:pt x="108" y="0"/>
                  </a:cubicBezTo>
                  <a:cubicBezTo>
                    <a:pt x="108" y="0"/>
                    <a:pt x="108" y="1"/>
                    <a:pt x="108" y="1"/>
                  </a:cubicBezTo>
                  <a:cubicBezTo>
                    <a:pt x="115" y="29"/>
                    <a:pt x="109" y="55"/>
                    <a:pt x="91" y="78"/>
                  </a:cubicBezTo>
                  <a:cubicBezTo>
                    <a:pt x="71" y="103"/>
                    <a:pt x="61" y="112"/>
                    <a:pt x="61" y="112"/>
                  </a:cubicBezTo>
                  <a:cubicBezTo>
                    <a:pt x="61" y="112"/>
                    <a:pt x="52" y="122"/>
                    <a:pt x="30" y="144"/>
                  </a:cubicBezTo>
                  <a:cubicBezTo>
                    <a:pt x="24" y="151"/>
                    <a:pt x="18" y="157"/>
                    <a:pt x="14" y="164"/>
                  </a:cubicBezTo>
                  <a:cubicBezTo>
                    <a:pt x="14" y="165"/>
                    <a:pt x="14" y="165"/>
                    <a:pt x="14" y="165"/>
                  </a:cubicBezTo>
                  <a:cubicBezTo>
                    <a:pt x="13" y="165"/>
                    <a:pt x="13" y="165"/>
                    <a:pt x="13" y="165"/>
                  </a:cubicBezTo>
                  <a:cubicBezTo>
                    <a:pt x="9" y="173"/>
                    <a:pt x="5" y="181"/>
                    <a:pt x="3" y="189"/>
                  </a:cubicBezTo>
                  <a:cubicBezTo>
                    <a:pt x="1" y="197"/>
                    <a:pt x="0" y="206"/>
                    <a:pt x="0" y="214"/>
                  </a:cubicBezTo>
                  <a:close/>
                </a:path>
              </a:pathLst>
            </a:custGeom>
            <a:solidFill>
              <a:srgbClr val="6D6E71"/>
            </a:solidFill>
            <a:ln>
              <a:noFill/>
            </a:ln>
            <a:extLst>
              <a:ext uri="{91240B29-F687-4F45-9708-019B960494DF}">
                <a14:hiddenLine xmlns:a14="http://schemas.microsoft.com/office/drawing/2010/main" w="9525">
                  <a:solidFill>
                    <a:srgbClr val="000000"/>
                  </a:solidFill>
                  <a:round/>
                </a14:hiddenLine>
              </a:ext>
            </a:extLst>
          </p:spPr>
          <p:txBody>
            <a:bodyPr lIns="91440" tIns="45720" rIns="91440" bIns="45720"/>
            <a:lstStyle/>
            <a:p>
              <a:endParaRPr lang="zh-CN" altLang="en-US" sz="2400">
                <a:latin typeface="+mn-lt"/>
                <a:ea typeface="+mn-ea"/>
              </a:endParaRPr>
            </a:p>
          </p:txBody>
        </p:sp>
        <p:sp>
          <p:nvSpPr>
            <p:cNvPr id="30742" name="MH_Other_20"/>
            <p:cNvSpPr/>
            <p:nvPr>
              <p:custDataLst>
                <p:tags r:id="rId34"/>
              </p:custDataLst>
            </p:nvPr>
          </p:nvSpPr>
          <p:spPr bwMode="auto">
            <a:xfrm>
              <a:off x="5033977" y="2787897"/>
              <a:ext cx="0" cy="1510"/>
            </a:xfrm>
            <a:custGeom>
              <a:avLst/>
              <a:gdLst>
                <a:gd name="T0" fmla="*/ 1792959984 h 1"/>
                <a:gd name="T1" fmla="*/ 0 h 1"/>
                <a:gd name="T2" fmla="*/ 0 h 1"/>
                <a:gd name="T3" fmla="*/ 1792959984 h 1"/>
                <a:gd name="T4" fmla="*/ 0 60000 65536"/>
                <a:gd name="T5" fmla="*/ 0 60000 65536"/>
                <a:gd name="T6" fmla="*/ 0 60000 65536"/>
                <a:gd name="T7" fmla="*/ 0 60000 65536"/>
              </a:gdLst>
              <a:ahLst/>
              <a:cxnLst>
                <a:cxn ang="T4">
                  <a:pos x="0" y="T0"/>
                </a:cxn>
                <a:cxn ang="T5">
                  <a:pos x="0" y="T1"/>
                </a:cxn>
                <a:cxn ang="T6">
                  <a:pos x="0" y="T2"/>
                </a:cxn>
                <a:cxn ang="T7">
                  <a:pos x="0" y="T3"/>
                </a:cxn>
              </a:cxnLst>
              <a:rect l="0" t="0" r="r" b="b"/>
              <a:pathLst>
                <a:path h="1">
                  <a:moveTo>
                    <a:pt x="0" y="1"/>
                  </a:moveTo>
                  <a:cubicBezTo>
                    <a:pt x="0" y="1"/>
                    <a:pt x="0" y="0"/>
                    <a:pt x="0" y="0"/>
                  </a:cubicBezTo>
                  <a:cubicBezTo>
                    <a:pt x="0" y="0"/>
                    <a:pt x="0" y="0"/>
                    <a:pt x="0" y="0"/>
                  </a:cubicBezTo>
                  <a:cubicBezTo>
                    <a:pt x="0" y="0"/>
                    <a:pt x="0" y="1"/>
                    <a:pt x="0" y="1"/>
                  </a:cubicBezTo>
                  <a:close/>
                </a:path>
              </a:pathLst>
            </a:custGeom>
            <a:solidFill>
              <a:srgbClr val="6D6E71"/>
            </a:solidFill>
            <a:ln>
              <a:noFill/>
            </a:ln>
            <a:extLst>
              <a:ext uri="{91240B29-F687-4F45-9708-019B960494DF}">
                <a14:hiddenLine xmlns:a14="http://schemas.microsoft.com/office/drawing/2010/main" w="9525">
                  <a:solidFill>
                    <a:srgbClr val="000000"/>
                  </a:solidFill>
                  <a:round/>
                </a14:hiddenLine>
              </a:ext>
            </a:extLst>
          </p:spPr>
          <p:txBody>
            <a:bodyPr lIns="91440" tIns="45720" rIns="91440" bIns="45720"/>
            <a:lstStyle/>
            <a:p>
              <a:endParaRPr lang="zh-CN" altLang="en-US" sz="2400">
                <a:latin typeface="+mn-lt"/>
                <a:ea typeface="+mn-ea"/>
              </a:endParaRPr>
            </a:p>
          </p:txBody>
        </p:sp>
        <p:sp>
          <p:nvSpPr>
            <p:cNvPr id="30743" name="MH_Other_21"/>
            <p:cNvSpPr/>
            <p:nvPr>
              <p:custDataLst>
                <p:tags r:id="rId35"/>
              </p:custDataLst>
            </p:nvPr>
          </p:nvSpPr>
          <p:spPr bwMode="auto">
            <a:xfrm>
              <a:off x="4956307" y="2919257"/>
              <a:ext cx="1523" cy="1509"/>
            </a:xfrm>
            <a:custGeom>
              <a:avLst/>
              <a:gdLst>
                <a:gd name="T0" fmla="*/ 2147483646 w 1"/>
                <a:gd name="T1" fmla="*/ 0 h 1"/>
                <a:gd name="T2" fmla="*/ 0 w 1"/>
                <a:gd name="T3" fmla="*/ 1790702559 h 1"/>
                <a:gd name="T4" fmla="*/ 2147483646 w 1"/>
                <a:gd name="T5" fmla="*/ 1790702559 h 1"/>
                <a:gd name="T6" fmla="*/ 2147483646 w 1"/>
                <a:gd name="T7" fmla="*/ 0 h 1"/>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 h="1">
                  <a:moveTo>
                    <a:pt x="1" y="0"/>
                  </a:moveTo>
                  <a:cubicBezTo>
                    <a:pt x="1" y="1"/>
                    <a:pt x="1" y="1"/>
                    <a:pt x="0" y="1"/>
                  </a:cubicBezTo>
                  <a:cubicBezTo>
                    <a:pt x="1" y="1"/>
                    <a:pt x="1" y="1"/>
                    <a:pt x="1" y="1"/>
                  </a:cubicBezTo>
                  <a:lnTo>
                    <a:pt x="1" y="0"/>
                  </a:lnTo>
                  <a:close/>
                </a:path>
              </a:pathLst>
            </a:custGeom>
            <a:solidFill>
              <a:srgbClr val="6D6E71"/>
            </a:solidFill>
            <a:ln>
              <a:noFill/>
            </a:ln>
            <a:extLst>
              <a:ext uri="{91240B29-F687-4F45-9708-019B960494DF}">
                <a14:hiddenLine xmlns:a14="http://schemas.microsoft.com/office/drawing/2010/main" w="9525">
                  <a:solidFill>
                    <a:srgbClr val="000000"/>
                  </a:solidFill>
                  <a:round/>
                </a14:hiddenLine>
              </a:ext>
            </a:extLst>
          </p:spPr>
          <p:txBody>
            <a:bodyPr lIns="91440" tIns="45720" rIns="91440" bIns="45720"/>
            <a:lstStyle/>
            <a:p>
              <a:endParaRPr lang="zh-CN" altLang="en-US" sz="2400">
                <a:latin typeface="+mn-lt"/>
                <a:ea typeface="+mn-ea"/>
              </a:endParaRPr>
            </a:p>
          </p:txBody>
        </p:sp>
        <p:sp>
          <p:nvSpPr>
            <p:cNvPr id="30744" name="MH_Other_22"/>
            <p:cNvSpPr/>
            <p:nvPr>
              <p:custDataLst>
                <p:tags r:id="rId36"/>
              </p:custDataLst>
            </p:nvPr>
          </p:nvSpPr>
          <p:spPr bwMode="auto">
            <a:xfrm>
              <a:off x="4802491" y="3008338"/>
              <a:ext cx="185799" cy="243089"/>
            </a:xfrm>
            <a:custGeom>
              <a:avLst/>
              <a:gdLst>
                <a:gd name="T0" fmla="*/ 2147483646 w 231"/>
                <a:gd name="T1" fmla="*/ 2147483646 h 303"/>
                <a:gd name="T2" fmla="*/ 2147483646 w 231"/>
                <a:gd name="T3" fmla="*/ 2147483646 h 303"/>
                <a:gd name="T4" fmla="*/ 2147483646 w 231"/>
                <a:gd name="T5" fmla="*/ 2147483646 h 303"/>
                <a:gd name="T6" fmla="*/ 2147483646 w 231"/>
                <a:gd name="T7" fmla="*/ 2147483646 h 303"/>
                <a:gd name="T8" fmla="*/ 2147483646 w 231"/>
                <a:gd name="T9" fmla="*/ 2147483646 h 303"/>
                <a:gd name="T10" fmla="*/ 2147483646 w 231"/>
                <a:gd name="T11" fmla="*/ 2147483646 h 303"/>
                <a:gd name="T12" fmla="*/ 2147483646 w 231"/>
                <a:gd name="T13" fmla="*/ 2147483646 h 303"/>
                <a:gd name="T14" fmla="*/ 2147483646 w 231"/>
                <a:gd name="T15" fmla="*/ 2147483646 h 303"/>
                <a:gd name="T16" fmla="*/ 2147483646 w 231"/>
                <a:gd name="T17" fmla="*/ 2147483646 h 303"/>
                <a:gd name="T18" fmla="*/ 2147483646 w 231"/>
                <a:gd name="T19" fmla="*/ 2147483646 h 303"/>
                <a:gd name="T20" fmla="*/ 2147483646 w 231"/>
                <a:gd name="T21" fmla="*/ 2147483646 h 303"/>
                <a:gd name="T22" fmla="*/ 2147483646 w 231"/>
                <a:gd name="T23" fmla="*/ 2147483646 h 303"/>
                <a:gd name="T24" fmla="*/ 2147483646 w 231"/>
                <a:gd name="T25" fmla="*/ 2147483646 h 303"/>
                <a:gd name="T26" fmla="*/ 2147483646 w 231"/>
                <a:gd name="T27" fmla="*/ 2147483646 h 303"/>
                <a:gd name="T28" fmla="*/ 2147483646 w 231"/>
                <a:gd name="T29" fmla="*/ 2147483646 h 303"/>
                <a:gd name="T30" fmla="*/ 2147483646 w 231"/>
                <a:gd name="T31" fmla="*/ 0 h 303"/>
                <a:gd name="T32" fmla="*/ 2147483646 w 231"/>
                <a:gd name="T33" fmla="*/ 0 h 303"/>
                <a:gd name="T34" fmla="*/ 2147483646 w 231"/>
                <a:gd name="T35" fmla="*/ 0 h 303"/>
                <a:gd name="T36" fmla="*/ 2147483646 w 231"/>
                <a:gd name="T37" fmla="*/ 0 h 303"/>
                <a:gd name="T38" fmla="*/ 2147483646 w 231"/>
                <a:gd name="T39" fmla="*/ 2147483646 h 303"/>
                <a:gd name="T40" fmla="*/ 2147483646 w 231"/>
                <a:gd name="T41" fmla="*/ 2147483646 h 303"/>
                <a:gd name="T42" fmla="*/ 2147483646 w 231"/>
                <a:gd name="T43" fmla="*/ 2147483646 h 303"/>
                <a:gd name="T44" fmla="*/ 2147483646 w 231"/>
                <a:gd name="T45" fmla="*/ 2147483646 h 303"/>
                <a:gd name="T46" fmla="*/ 2147483646 w 231"/>
                <a:gd name="T47" fmla="*/ 2147483646 h 303"/>
                <a:gd name="T48" fmla="*/ 2147483646 w 231"/>
                <a:gd name="T49" fmla="*/ 2147483646 h 303"/>
                <a:gd name="T50" fmla="*/ 2147483646 w 231"/>
                <a:gd name="T51" fmla="*/ 2147483646 h 303"/>
                <a:gd name="T52" fmla="*/ 2147483646 w 231"/>
                <a:gd name="T53" fmla="*/ 2147483646 h 303"/>
                <a:gd name="T54" fmla="*/ 2147483646 w 231"/>
                <a:gd name="T55" fmla="*/ 2147483646 h 303"/>
                <a:gd name="T56" fmla="*/ 2147483646 w 231"/>
                <a:gd name="T57" fmla="*/ 2147483646 h 303"/>
                <a:gd name="T58" fmla="*/ 2147483646 w 231"/>
                <a:gd name="T59" fmla="*/ 2147483646 h 303"/>
                <a:gd name="T60" fmla="*/ 2147483646 w 231"/>
                <a:gd name="T61" fmla="*/ 2147483646 h 303"/>
                <a:gd name="T62" fmla="*/ 0 w 231"/>
                <a:gd name="T63" fmla="*/ 2147483646 h 303"/>
                <a:gd name="T64" fmla="*/ 591882538 w 231"/>
                <a:gd name="T65" fmla="*/ 2147483646 h 303"/>
                <a:gd name="T66" fmla="*/ 2147483646 w 231"/>
                <a:gd name="T67" fmla="*/ 2147483646 h 303"/>
                <a:gd name="T68" fmla="*/ 2147483646 w 231"/>
                <a:gd name="T69" fmla="*/ 2147483646 h 303"/>
                <a:gd name="T70" fmla="*/ 2147483646 w 231"/>
                <a:gd name="T71" fmla="*/ 2147483646 h 303"/>
                <a:gd name="T72" fmla="*/ 2147483646 w 231"/>
                <a:gd name="T73" fmla="*/ 2147483646 h 303"/>
                <a:gd name="T74" fmla="*/ 2147483646 w 231"/>
                <a:gd name="T75" fmla="*/ 2147483646 h 303"/>
                <a:gd name="T76" fmla="*/ 2147483646 w 231"/>
                <a:gd name="T77" fmla="*/ 2147483646 h 303"/>
                <a:gd name="T78" fmla="*/ 2147483646 w 231"/>
                <a:gd name="T79" fmla="*/ 2147483646 h 303"/>
                <a:gd name="T80" fmla="*/ 2147483646 w 231"/>
                <a:gd name="T81" fmla="*/ 2147483646 h 303"/>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0" t="0" r="r" b="b"/>
              <a:pathLst>
                <a:path w="231" h="303">
                  <a:moveTo>
                    <a:pt x="88" y="270"/>
                  </a:moveTo>
                  <a:cubicBezTo>
                    <a:pt x="102" y="260"/>
                    <a:pt x="113" y="246"/>
                    <a:pt x="120" y="228"/>
                  </a:cubicBezTo>
                  <a:cubicBezTo>
                    <a:pt x="119" y="228"/>
                    <a:pt x="119" y="228"/>
                    <a:pt x="119" y="228"/>
                  </a:cubicBezTo>
                  <a:cubicBezTo>
                    <a:pt x="134" y="217"/>
                    <a:pt x="145" y="201"/>
                    <a:pt x="151" y="182"/>
                  </a:cubicBezTo>
                  <a:cubicBezTo>
                    <a:pt x="165" y="170"/>
                    <a:pt x="174" y="155"/>
                    <a:pt x="179" y="136"/>
                  </a:cubicBezTo>
                  <a:cubicBezTo>
                    <a:pt x="191" y="124"/>
                    <a:pt x="199" y="107"/>
                    <a:pt x="203" y="89"/>
                  </a:cubicBezTo>
                  <a:cubicBezTo>
                    <a:pt x="215" y="75"/>
                    <a:pt x="223" y="59"/>
                    <a:pt x="225" y="39"/>
                  </a:cubicBezTo>
                  <a:cubicBezTo>
                    <a:pt x="224" y="39"/>
                    <a:pt x="224" y="39"/>
                    <a:pt x="224" y="39"/>
                  </a:cubicBezTo>
                  <a:cubicBezTo>
                    <a:pt x="227" y="36"/>
                    <a:pt x="229" y="33"/>
                    <a:pt x="231" y="29"/>
                  </a:cubicBezTo>
                  <a:cubicBezTo>
                    <a:pt x="231" y="29"/>
                    <a:pt x="231" y="29"/>
                    <a:pt x="231" y="29"/>
                  </a:cubicBezTo>
                  <a:cubicBezTo>
                    <a:pt x="230" y="29"/>
                    <a:pt x="230" y="29"/>
                    <a:pt x="230" y="29"/>
                  </a:cubicBezTo>
                  <a:cubicBezTo>
                    <a:pt x="209" y="21"/>
                    <a:pt x="209" y="21"/>
                    <a:pt x="209" y="21"/>
                  </a:cubicBezTo>
                  <a:cubicBezTo>
                    <a:pt x="207" y="20"/>
                    <a:pt x="207" y="20"/>
                    <a:pt x="207" y="20"/>
                  </a:cubicBezTo>
                  <a:cubicBezTo>
                    <a:pt x="175" y="8"/>
                    <a:pt x="175" y="8"/>
                    <a:pt x="175" y="8"/>
                  </a:cubicBezTo>
                  <a:cubicBezTo>
                    <a:pt x="174" y="7"/>
                    <a:pt x="174" y="7"/>
                    <a:pt x="174" y="7"/>
                  </a:cubicBezTo>
                  <a:cubicBezTo>
                    <a:pt x="156" y="0"/>
                    <a:pt x="156" y="0"/>
                    <a:pt x="156" y="0"/>
                  </a:cubicBezTo>
                  <a:cubicBezTo>
                    <a:pt x="155" y="0"/>
                    <a:pt x="155" y="0"/>
                    <a:pt x="155" y="0"/>
                  </a:cubicBezTo>
                  <a:cubicBezTo>
                    <a:pt x="155" y="0"/>
                    <a:pt x="155" y="0"/>
                    <a:pt x="155" y="0"/>
                  </a:cubicBezTo>
                  <a:cubicBezTo>
                    <a:pt x="154" y="0"/>
                    <a:pt x="154" y="0"/>
                    <a:pt x="154" y="0"/>
                  </a:cubicBezTo>
                  <a:cubicBezTo>
                    <a:pt x="154" y="1"/>
                    <a:pt x="153" y="3"/>
                    <a:pt x="152" y="5"/>
                  </a:cubicBezTo>
                  <a:cubicBezTo>
                    <a:pt x="149" y="13"/>
                    <a:pt x="147" y="22"/>
                    <a:pt x="146" y="30"/>
                  </a:cubicBezTo>
                  <a:cubicBezTo>
                    <a:pt x="140" y="37"/>
                    <a:pt x="136" y="43"/>
                    <a:pt x="132" y="51"/>
                  </a:cubicBezTo>
                  <a:cubicBezTo>
                    <a:pt x="129" y="58"/>
                    <a:pt x="126" y="67"/>
                    <a:pt x="125" y="75"/>
                  </a:cubicBezTo>
                  <a:cubicBezTo>
                    <a:pt x="119" y="81"/>
                    <a:pt x="114" y="88"/>
                    <a:pt x="110" y="95"/>
                  </a:cubicBezTo>
                  <a:cubicBezTo>
                    <a:pt x="106" y="102"/>
                    <a:pt x="103" y="110"/>
                    <a:pt x="101" y="118"/>
                  </a:cubicBezTo>
                  <a:cubicBezTo>
                    <a:pt x="95" y="123"/>
                    <a:pt x="90" y="129"/>
                    <a:pt x="85" y="136"/>
                  </a:cubicBezTo>
                  <a:cubicBezTo>
                    <a:pt x="81" y="143"/>
                    <a:pt x="77" y="151"/>
                    <a:pt x="75" y="160"/>
                  </a:cubicBezTo>
                  <a:cubicBezTo>
                    <a:pt x="68" y="165"/>
                    <a:pt x="62" y="171"/>
                    <a:pt x="58" y="177"/>
                  </a:cubicBezTo>
                  <a:cubicBezTo>
                    <a:pt x="53" y="184"/>
                    <a:pt x="49" y="192"/>
                    <a:pt x="46" y="200"/>
                  </a:cubicBezTo>
                  <a:cubicBezTo>
                    <a:pt x="39" y="205"/>
                    <a:pt x="32" y="210"/>
                    <a:pt x="27" y="217"/>
                  </a:cubicBezTo>
                  <a:cubicBezTo>
                    <a:pt x="22" y="223"/>
                    <a:pt x="18" y="230"/>
                    <a:pt x="14" y="238"/>
                  </a:cubicBezTo>
                  <a:cubicBezTo>
                    <a:pt x="9" y="241"/>
                    <a:pt x="5" y="244"/>
                    <a:pt x="0" y="248"/>
                  </a:cubicBezTo>
                  <a:cubicBezTo>
                    <a:pt x="1" y="249"/>
                    <a:pt x="1" y="249"/>
                    <a:pt x="1" y="249"/>
                  </a:cubicBezTo>
                  <a:cubicBezTo>
                    <a:pt x="16" y="262"/>
                    <a:pt x="16" y="262"/>
                    <a:pt x="16" y="262"/>
                  </a:cubicBezTo>
                  <a:cubicBezTo>
                    <a:pt x="17" y="263"/>
                    <a:pt x="17" y="263"/>
                    <a:pt x="17" y="263"/>
                  </a:cubicBezTo>
                  <a:cubicBezTo>
                    <a:pt x="42" y="286"/>
                    <a:pt x="42" y="286"/>
                    <a:pt x="42" y="286"/>
                  </a:cubicBezTo>
                  <a:cubicBezTo>
                    <a:pt x="43" y="287"/>
                    <a:pt x="43" y="287"/>
                    <a:pt x="43" y="287"/>
                  </a:cubicBezTo>
                  <a:cubicBezTo>
                    <a:pt x="60" y="303"/>
                    <a:pt x="60" y="303"/>
                    <a:pt x="60" y="303"/>
                  </a:cubicBezTo>
                  <a:cubicBezTo>
                    <a:pt x="61" y="303"/>
                    <a:pt x="61" y="303"/>
                    <a:pt x="61" y="303"/>
                  </a:cubicBezTo>
                  <a:cubicBezTo>
                    <a:pt x="61" y="303"/>
                    <a:pt x="61" y="303"/>
                    <a:pt x="61" y="303"/>
                  </a:cubicBezTo>
                  <a:cubicBezTo>
                    <a:pt x="72" y="295"/>
                    <a:pt x="81" y="283"/>
                    <a:pt x="88" y="270"/>
                  </a:cubicBezTo>
                  <a:close/>
                </a:path>
              </a:pathLst>
            </a:custGeom>
            <a:solidFill>
              <a:srgbClr val="BCBEC0"/>
            </a:solidFill>
            <a:ln>
              <a:noFill/>
            </a:ln>
            <a:extLst>
              <a:ext uri="{91240B29-F687-4F45-9708-019B960494DF}">
                <a14:hiddenLine xmlns:a14="http://schemas.microsoft.com/office/drawing/2010/main" w="9525">
                  <a:solidFill>
                    <a:srgbClr val="000000"/>
                  </a:solidFill>
                  <a:round/>
                </a14:hiddenLine>
              </a:ext>
            </a:extLst>
          </p:spPr>
          <p:txBody>
            <a:bodyPr lIns="91440" tIns="45720" rIns="91440" bIns="45720"/>
            <a:lstStyle/>
            <a:p>
              <a:endParaRPr lang="zh-CN" altLang="en-US" sz="2400">
                <a:latin typeface="+mn-lt"/>
                <a:ea typeface="+mn-ea"/>
              </a:endParaRPr>
            </a:p>
          </p:txBody>
        </p:sp>
        <p:sp>
          <p:nvSpPr>
            <p:cNvPr id="30745" name="MH_Other_23"/>
            <p:cNvSpPr/>
            <p:nvPr>
              <p:custDataLst>
                <p:tags r:id="rId37"/>
              </p:custDataLst>
            </p:nvPr>
          </p:nvSpPr>
          <p:spPr bwMode="auto">
            <a:xfrm>
              <a:off x="4813151" y="3079302"/>
              <a:ext cx="152294" cy="120789"/>
            </a:xfrm>
            <a:custGeom>
              <a:avLst/>
              <a:gdLst>
                <a:gd name="T0" fmla="*/ 2147483646 w 189"/>
                <a:gd name="T1" fmla="*/ 2147483646 h 150"/>
                <a:gd name="T2" fmla="*/ 2147483646 w 189"/>
                <a:gd name="T3" fmla="*/ 2147483646 h 150"/>
                <a:gd name="T4" fmla="*/ 2147483646 w 189"/>
                <a:gd name="T5" fmla="*/ 2147483646 h 150"/>
                <a:gd name="T6" fmla="*/ 2147483646 w 189"/>
                <a:gd name="T7" fmla="*/ 2147483646 h 150"/>
                <a:gd name="T8" fmla="*/ 0 w 189"/>
                <a:gd name="T9" fmla="*/ 2147483646 h 150"/>
                <a:gd name="T10" fmla="*/ 1186669689 w 189"/>
                <a:gd name="T11" fmla="*/ 2147483646 h 150"/>
                <a:gd name="T12" fmla="*/ 2147483646 w 189"/>
                <a:gd name="T13" fmla="*/ 2147483646 h 150"/>
                <a:gd name="T14" fmla="*/ 2147483646 w 189"/>
                <a:gd name="T15" fmla="*/ 2147483646 h 150"/>
                <a:gd name="T16" fmla="*/ 2147483646 w 189"/>
                <a:gd name="T17" fmla="*/ 2147483646 h 150"/>
                <a:gd name="T18" fmla="*/ 2147483646 w 189"/>
                <a:gd name="T19" fmla="*/ 2147483646 h 150"/>
                <a:gd name="T20" fmla="*/ 2147483646 w 189"/>
                <a:gd name="T21" fmla="*/ 2147483646 h 150"/>
                <a:gd name="T22" fmla="*/ 2147483646 w 189"/>
                <a:gd name="T23" fmla="*/ 2147483646 h 150"/>
                <a:gd name="T24" fmla="*/ 2147483646 w 189"/>
                <a:gd name="T25" fmla="*/ 2147483646 h 150"/>
                <a:gd name="T26" fmla="*/ 2147483646 w 189"/>
                <a:gd name="T27" fmla="*/ 0 h 150"/>
                <a:gd name="T28" fmla="*/ 2147483646 w 189"/>
                <a:gd name="T29" fmla="*/ 602866460 h 150"/>
                <a:gd name="T30" fmla="*/ 2147483646 w 189"/>
                <a:gd name="T31" fmla="*/ 2147483646 h 150"/>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189" h="150">
                  <a:moveTo>
                    <a:pt x="139" y="65"/>
                  </a:moveTo>
                  <a:cubicBezTo>
                    <a:pt x="111" y="79"/>
                    <a:pt x="98" y="83"/>
                    <a:pt x="98" y="83"/>
                  </a:cubicBezTo>
                  <a:cubicBezTo>
                    <a:pt x="98" y="83"/>
                    <a:pt x="85" y="89"/>
                    <a:pt x="57" y="99"/>
                  </a:cubicBezTo>
                  <a:cubicBezTo>
                    <a:pt x="38" y="106"/>
                    <a:pt x="24" y="116"/>
                    <a:pt x="13" y="129"/>
                  </a:cubicBezTo>
                  <a:cubicBezTo>
                    <a:pt x="8" y="135"/>
                    <a:pt x="4" y="142"/>
                    <a:pt x="0" y="150"/>
                  </a:cubicBezTo>
                  <a:cubicBezTo>
                    <a:pt x="2" y="148"/>
                    <a:pt x="2" y="148"/>
                    <a:pt x="2" y="148"/>
                  </a:cubicBezTo>
                  <a:cubicBezTo>
                    <a:pt x="14" y="125"/>
                    <a:pt x="30" y="110"/>
                    <a:pt x="57" y="101"/>
                  </a:cubicBezTo>
                  <a:cubicBezTo>
                    <a:pt x="86" y="90"/>
                    <a:pt x="98" y="85"/>
                    <a:pt x="98" y="85"/>
                  </a:cubicBezTo>
                  <a:cubicBezTo>
                    <a:pt x="98" y="84"/>
                    <a:pt x="111" y="80"/>
                    <a:pt x="140" y="66"/>
                  </a:cubicBezTo>
                  <a:cubicBezTo>
                    <a:pt x="149" y="61"/>
                    <a:pt x="156" y="56"/>
                    <a:pt x="163" y="50"/>
                  </a:cubicBezTo>
                  <a:cubicBezTo>
                    <a:pt x="163" y="48"/>
                    <a:pt x="163" y="48"/>
                    <a:pt x="163" y="48"/>
                  </a:cubicBezTo>
                  <a:cubicBezTo>
                    <a:pt x="165" y="48"/>
                    <a:pt x="165" y="48"/>
                    <a:pt x="165" y="48"/>
                  </a:cubicBezTo>
                  <a:cubicBezTo>
                    <a:pt x="165" y="48"/>
                    <a:pt x="165" y="48"/>
                    <a:pt x="165" y="48"/>
                  </a:cubicBezTo>
                  <a:cubicBezTo>
                    <a:pt x="177" y="36"/>
                    <a:pt x="185" y="19"/>
                    <a:pt x="189" y="0"/>
                  </a:cubicBezTo>
                  <a:cubicBezTo>
                    <a:pt x="188" y="1"/>
                    <a:pt x="188" y="1"/>
                    <a:pt x="188" y="1"/>
                  </a:cubicBezTo>
                  <a:cubicBezTo>
                    <a:pt x="182" y="30"/>
                    <a:pt x="166" y="51"/>
                    <a:pt x="139" y="65"/>
                  </a:cubicBezTo>
                  <a:close/>
                </a:path>
              </a:pathLst>
            </a:custGeom>
            <a:solidFill>
              <a:srgbClr val="6D6E71"/>
            </a:solidFill>
            <a:ln>
              <a:noFill/>
            </a:ln>
            <a:extLst>
              <a:ext uri="{91240B29-F687-4F45-9708-019B960494DF}">
                <a14:hiddenLine xmlns:a14="http://schemas.microsoft.com/office/drawing/2010/main" w="9525">
                  <a:solidFill>
                    <a:srgbClr val="000000"/>
                  </a:solidFill>
                  <a:round/>
                </a14:hiddenLine>
              </a:ext>
            </a:extLst>
          </p:spPr>
          <p:txBody>
            <a:bodyPr lIns="91440" tIns="45720" rIns="91440" bIns="45720"/>
            <a:lstStyle/>
            <a:p>
              <a:endParaRPr lang="zh-CN" altLang="en-US" sz="2400">
                <a:latin typeface="+mn-lt"/>
                <a:ea typeface="+mn-ea"/>
              </a:endParaRPr>
            </a:p>
          </p:txBody>
        </p:sp>
        <p:sp>
          <p:nvSpPr>
            <p:cNvPr id="30746" name="MH_Other_24"/>
            <p:cNvSpPr/>
            <p:nvPr>
              <p:custDataLst>
                <p:tags r:id="rId38"/>
              </p:custDataLst>
            </p:nvPr>
          </p:nvSpPr>
          <p:spPr bwMode="auto">
            <a:xfrm>
              <a:off x="4802491" y="3118559"/>
              <a:ext cx="144679" cy="89082"/>
            </a:xfrm>
            <a:custGeom>
              <a:avLst/>
              <a:gdLst>
                <a:gd name="T0" fmla="*/ 0 w 179"/>
                <a:gd name="T1" fmla="*/ 2147483646 h 113"/>
                <a:gd name="T2" fmla="*/ 597692389 w 179"/>
                <a:gd name="T3" fmla="*/ 2147483646 h 113"/>
                <a:gd name="T4" fmla="*/ 2147483646 w 179"/>
                <a:gd name="T5" fmla="*/ 2147483646 h 113"/>
                <a:gd name="T6" fmla="*/ 2147483646 w 179"/>
                <a:gd name="T7" fmla="*/ 2147483646 h 113"/>
                <a:gd name="T8" fmla="*/ 2147483646 w 179"/>
                <a:gd name="T9" fmla="*/ 2147483646 h 113"/>
                <a:gd name="T10" fmla="*/ 2147483646 w 179"/>
                <a:gd name="T11" fmla="*/ 2147483646 h 113"/>
                <a:gd name="T12" fmla="*/ 2147483646 w 179"/>
                <a:gd name="T13" fmla="*/ 2147483646 h 113"/>
                <a:gd name="T14" fmla="*/ 2147483646 w 179"/>
                <a:gd name="T15" fmla="*/ 2147483646 h 113"/>
                <a:gd name="T16" fmla="*/ 2147483646 w 179"/>
                <a:gd name="T17" fmla="*/ 0 h 113"/>
                <a:gd name="T18" fmla="*/ 2147483646 w 179"/>
                <a:gd name="T19" fmla="*/ 1154195168 h 113"/>
                <a:gd name="T20" fmla="*/ 2147483646 w 179"/>
                <a:gd name="T21" fmla="*/ 2147483646 h 113"/>
                <a:gd name="T22" fmla="*/ 2147483646 w 179"/>
                <a:gd name="T23" fmla="*/ 2147483646 h 113"/>
                <a:gd name="T24" fmla="*/ 2147483646 w 179"/>
                <a:gd name="T25" fmla="*/ 2147483646 h 113"/>
                <a:gd name="T26" fmla="*/ 2147483646 w 179"/>
                <a:gd name="T27" fmla="*/ 2147483646 h 113"/>
                <a:gd name="T28" fmla="*/ 2147483646 w 179"/>
                <a:gd name="T29" fmla="*/ 2147483646 h 113"/>
                <a:gd name="T30" fmla="*/ 2147483646 w 179"/>
                <a:gd name="T31" fmla="*/ 2147483646 h 113"/>
                <a:gd name="T32" fmla="*/ 2147483646 w 179"/>
                <a:gd name="T33" fmla="*/ 2147483646 h 113"/>
                <a:gd name="T34" fmla="*/ 0 w 179"/>
                <a:gd name="T35" fmla="*/ 2147483646 h 113"/>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179" h="113">
                  <a:moveTo>
                    <a:pt x="0" y="112"/>
                  </a:moveTo>
                  <a:cubicBezTo>
                    <a:pt x="1" y="113"/>
                    <a:pt x="1" y="113"/>
                    <a:pt x="1" y="113"/>
                  </a:cubicBezTo>
                  <a:cubicBezTo>
                    <a:pt x="12" y="103"/>
                    <a:pt x="25" y="96"/>
                    <a:pt x="41" y="91"/>
                  </a:cubicBezTo>
                  <a:cubicBezTo>
                    <a:pt x="71" y="82"/>
                    <a:pt x="83" y="78"/>
                    <a:pt x="83" y="78"/>
                  </a:cubicBezTo>
                  <a:cubicBezTo>
                    <a:pt x="84" y="78"/>
                    <a:pt x="96" y="74"/>
                    <a:pt x="126" y="62"/>
                  </a:cubicBezTo>
                  <a:cubicBezTo>
                    <a:pt x="135" y="58"/>
                    <a:pt x="142" y="53"/>
                    <a:pt x="149" y="48"/>
                  </a:cubicBezTo>
                  <a:cubicBezTo>
                    <a:pt x="149" y="47"/>
                    <a:pt x="149" y="47"/>
                    <a:pt x="150" y="47"/>
                  </a:cubicBezTo>
                  <a:cubicBezTo>
                    <a:pt x="150" y="47"/>
                    <a:pt x="150" y="47"/>
                    <a:pt x="150" y="47"/>
                  </a:cubicBezTo>
                  <a:cubicBezTo>
                    <a:pt x="164" y="35"/>
                    <a:pt x="174" y="19"/>
                    <a:pt x="179" y="0"/>
                  </a:cubicBezTo>
                  <a:cubicBezTo>
                    <a:pt x="177" y="2"/>
                    <a:pt x="177" y="2"/>
                    <a:pt x="177" y="2"/>
                  </a:cubicBezTo>
                  <a:cubicBezTo>
                    <a:pt x="170" y="29"/>
                    <a:pt x="153" y="48"/>
                    <a:pt x="125" y="60"/>
                  </a:cubicBezTo>
                  <a:cubicBezTo>
                    <a:pt x="96" y="73"/>
                    <a:pt x="83" y="76"/>
                    <a:pt x="83" y="77"/>
                  </a:cubicBezTo>
                  <a:cubicBezTo>
                    <a:pt x="83" y="76"/>
                    <a:pt x="70" y="81"/>
                    <a:pt x="41" y="90"/>
                  </a:cubicBezTo>
                  <a:cubicBezTo>
                    <a:pt x="32" y="93"/>
                    <a:pt x="24" y="96"/>
                    <a:pt x="16" y="100"/>
                  </a:cubicBezTo>
                  <a:cubicBezTo>
                    <a:pt x="15" y="102"/>
                    <a:pt x="15" y="102"/>
                    <a:pt x="15" y="102"/>
                  </a:cubicBezTo>
                  <a:cubicBezTo>
                    <a:pt x="14" y="102"/>
                    <a:pt x="14" y="102"/>
                    <a:pt x="14" y="102"/>
                  </a:cubicBezTo>
                  <a:cubicBezTo>
                    <a:pt x="14" y="102"/>
                    <a:pt x="14" y="102"/>
                    <a:pt x="14" y="102"/>
                  </a:cubicBezTo>
                  <a:cubicBezTo>
                    <a:pt x="9" y="105"/>
                    <a:pt x="5" y="108"/>
                    <a:pt x="0" y="112"/>
                  </a:cubicBezTo>
                  <a:close/>
                </a:path>
              </a:pathLst>
            </a:custGeom>
            <a:solidFill>
              <a:srgbClr val="6D6E71"/>
            </a:solidFill>
            <a:ln>
              <a:noFill/>
            </a:ln>
            <a:extLst>
              <a:ext uri="{91240B29-F687-4F45-9708-019B960494DF}">
                <a14:hiddenLine xmlns:a14="http://schemas.microsoft.com/office/drawing/2010/main" w="9525">
                  <a:solidFill>
                    <a:srgbClr val="000000"/>
                  </a:solidFill>
                  <a:round/>
                </a14:hiddenLine>
              </a:ext>
            </a:extLst>
          </p:spPr>
          <p:txBody>
            <a:bodyPr lIns="91440" tIns="45720" rIns="91440" bIns="45720"/>
            <a:lstStyle/>
            <a:p>
              <a:endParaRPr lang="zh-CN" altLang="en-US" sz="2400">
                <a:latin typeface="+mn-lt"/>
                <a:ea typeface="+mn-ea"/>
              </a:endParaRPr>
            </a:p>
          </p:txBody>
        </p:sp>
        <p:sp>
          <p:nvSpPr>
            <p:cNvPr id="30747" name="MH_Other_25"/>
            <p:cNvSpPr/>
            <p:nvPr>
              <p:custDataLst>
                <p:tags r:id="rId39"/>
              </p:custDataLst>
            </p:nvPr>
          </p:nvSpPr>
          <p:spPr bwMode="auto">
            <a:xfrm>
              <a:off x="4813151" y="3197073"/>
              <a:ext cx="1523" cy="3019"/>
            </a:xfrm>
            <a:custGeom>
              <a:avLst/>
              <a:gdLst>
                <a:gd name="T0" fmla="*/ 107627970 w 5"/>
                <a:gd name="T1" fmla="*/ 716934050 h 5"/>
                <a:gd name="T2" fmla="*/ 179346497 w 5"/>
                <a:gd name="T3" fmla="*/ 0 h 5"/>
                <a:gd name="T4" fmla="*/ 0 w 5"/>
                <a:gd name="T5" fmla="*/ 716934050 h 5"/>
                <a:gd name="T6" fmla="*/ 0 w 5"/>
                <a:gd name="T7" fmla="*/ 716934050 h 5"/>
                <a:gd name="T8" fmla="*/ 107627970 w 5"/>
                <a:gd name="T9" fmla="*/ 716934050 h 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 h="5">
                  <a:moveTo>
                    <a:pt x="3" y="5"/>
                  </a:moveTo>
                  <a:lnTo>
                    <a:pt x="5" y="0"/>
                  </a:lnTo>
                  <a:lnTo>
                    <a:pt x="0" y="5"/>
                  </a:lnTo>
                  <a:lnTo>
                    <a:pt x="3" y="5"/>
                  </a:lnTo>
                  <a:close/>
                </a:path>
              </a:pathLst>
            </a:custGeom>
            <a:solidFill>
              <a:srgbClr val="6D6E71"/>
            </a:solidFill>
            <a:ln>
              <a:noFill/>
            </a:ln>
            <a:extLst>
              <a:ext uri="{91240B29-F687-4F45-9708-019B960494DF}">
                <a14:hiddenLine xmlns:a14="http://schemas.microsoft.com/office/drawing/2010/main" w="9525">
                  <a:solidFill>
                    <a:srgbClr val="000000"/>
                  </a:solidFill>
                  <a:round/>
                </a14:hiddenLine>
              </a:ext>
            </a:extLst>
          </p:spPr>
          <p:txBody>
            <a:bodyPr lIns="91440" tIns="45720" rIns="91440" bIns="45720"/>
            <a:lstStyle/>
            <a:p>
              <a:endParaRPr lang="zh-CN" altLang="en-US" sz="2400">
                <a:latin typeface="+mn-lt"/>
                <a:ea typeface="+mn-ea"/>
              </a:endParaRPr>
            </a:p>
          </p:txBody>
        </p:sp>
        <p:sp>
          <p:nvSpPr>
            <p:cNvPr id="30748" name="MH_Other_26"/>
            <p:cNvSpPr/>
            <p:nvPr>
              <p:custDataLst>
                <p:tags r:id="rId40"/>
              </p:custDataLst>
            </p:nvPr>
          </p:nvSpPr>
          <p:spPr bwMode="auto">
            <a:xfrm>
              <a:off x="4944124" y="3118559"/>
              <a:ext cx="3046" cy="0"/>
            </a:xfrm>
            <a:custGeom>
              <a:avLst/>
              <a:gdLst>
                <a:gd name="T0" fmla="*/ 0 w 5"/>
                <a:gd name="T1" fmla="*/ 0 h 4"/>
                <a:gd name="T2" fmla="*/ 0 w 5"/>
                <a:gd name="T3" fmla="*/ 89 h 4"/>
                <a:gd name="T4" fmla="*/ 716934050 w 5"/>
                <a:gd name="T5" fmla="*/ 0 h 4"/>
                <a:gd name="T6" fmla="*/ 716934050 w 5"/>
                <a:gd name="T7" fmla="*/ 0 h 4"/>
                <a:gd name="T8" fmla="*/ 0 w 5"/>
                <a:gd name="T9" fmla="*/ 0 h 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 h="4">
                  <a:moveTo>
                    <a:pt x="0" y="0"/>
                  </a:moveTo>
                  <a:lnTo>
                    <a:pt x="0" y="4"/>
                  </a:lnTo>
                  <a:lnTo>
                    <a:pt x="5" y="0"/>
                  </a:lnTo>
                  <a:lnTo>
                    <a:pt x="0" y="0"/>
                  </a:lnTo>
                  <a:close/>
                </a:path>
              </a:pathLst>
            </a:custGeom>
            <a:solidFill>
              <a:srgbClr val="6D6E71"/>
            </a:solidFill>
            <a:ln>
              <a:noFill/>
            </a:ln>
            <a:extLst>
              <a:ext uri="{91240B29-F687-4F45-9708-019B960494DF}">
                <a14:hiddenLine xmlns:a14="http://schemas.microsoft.com/office/drawing/2010/main" w="9525">
                  <a:solidFill>
                    <a:srgbClr val="000000"/>
                  </a:solidFill>
                  <a:round/>
                </a14:hiddenLine>
              </a:ext>
            </a:extLst>
          </p:spPr>
          <p:txBody>
            <a:bodyPr lIns="91440" tIns="45720" rIns="91440" bIns="45720"/>
            <a:lstStyle/>
            <a:p>
              <a:endParaRPr lang="zh-CN" altLang="en-US" sz="2400">
                <a:latin typeface="+mn-lt"/>
                <a:ea typeface="+mn-ea"/>
              </a:endParaRPr>
            </a:p>
          </p:txBody>
        </p:sp>
        <p:sp>
          <p:nvSpPr>
            <p:cNvPr id="30749" name="MH_Other_27"/>
            <p:cNvSpPr/>
            <p:nvPr>
              <p:custDataLst>
                <p:tags r:id="rId41"/>
              </p:custDataLst>
            </p:nvPr>
          </p:nvSpPr>
          <p:spPr bwMode="auto">
            <a:xfrm>
              <a:off x="4814674" y="3154796"/>
              <a:ext cx="109651" cy="64925"/>
            </a:xfrm>
            <a:custGeom>
              <a:avLst/>
              <a:gdLst>
                <a:gd name="T0" fmla="*/ 2147483646 w 135"/>
                <a:gd name="T1" fmla="*/ 2147483646 h 81"/>
                <a:gd name="T2" fmla="*/ 2147483646 w 135"/>
                <a:gd name="T3" fmla="*/ 2147483646 h 81"/>
                <a:gd name="T4" fmla="*/ 0 w 135"/>
                <a:gd name="T5" fmla="*/ 2147483646 h 81"/>
                <a:gd name="T6" fmla="*/ 602149333 w 135"/>
                <a:gd name="T7" fmla="*/ 2147483646 h 81"/>
                <a:gd name="T8" fmla="*/ 2147483646 w 135"/>
                <a:gd name="T9" fmla="*/ 2147483646 h 81"/>
                <a:gd name="T10" fmla="*/ 2147483646 w 135"/>
                <a:gd name="T11" fmla="*/ 2147483646 h 81"/>
                <a:gd name="T12" fmla="*/ 2147483646 w 135"/>
                <a:gd name="T13" fmla="*/ 2147483646 h 81"/>
                <a:gd name="T14" fmla="*/ 2147483646 w 135"/>
                <a:gd name="T15" fmla="*/ 2147483646 h 81"/>
                <a:gd name="T16" fmla="*/ 2147483646 w 135"/>
                <a:gd name="T17" fmla="*/ 2147483646 h 81"/>
                <a:gd name="T18" fmla="*/ 2147483646 w 135"/>
                <a:gd name="T19" fmla="*/ 0 h 81"/>
                <a:gd name="T20" fmla="*/ 2147483646 w 135"/>
                <a:gd name="T21" fmla="*/ 595157838 h 81"/>
                <a:gd name="T22" fmla="*/ 2147483646 w 135"/>
                <a:gd name="T23" fmla="*/ 1191025263 h 81"/>
                <a:gd name="T24" fmla="*/ 2147483646 w 135"/>
                <a:gd name="T25" fmla="*/ 2147483646 h 81"/>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135" h="81">
                  <a:moveTo>
                    <a:pt x="78" y="58"/>
                  </a:moveTo>
                  <a:cubicBezTo>
                    <a:pt x="48" y="69"/>
                    <a:pt x="35" y="71"/>
                    <a:pt x="35" y="71"/>
                  </a:cubicBezTo>
                  <a:cubicBezTo>
                    <a:pt x="0" y="80"/>
                    <a:pt x="0" y="80"/>
                    <a:pt x="0" y="80"/>
                  </a:cubicBezTo>
                  <a:cubicBezTo>
                    <a:pt x="1" y="81"/>
                    <a:pt x="1" y="81"/>
                    <a:pt x="1" y="81"/>
                  </a:cubicBezTo>
                  <a:cubicBezTo>
                    <a:pt x="35" y="73"/>
                    <a:pt x="35" y="73"/>
                    <a:pt x="35" y="73"/>
                  </a:cubicBezTo>
                  <a:cubicBezTo>
                    <a:pt x="35" y="72"/>
                    <a:pt x="48" y="70"/>
                    <a:pt x="78" y="59"/>
                  </a:cubicBezTo>
                  <a:cubicBezTo>
                    <a:pt x="87" y="56"/>
                    <a:pt x="95" y="52"/>
                    <a:pt x="102" y="47"/>
                  </a:cubicBezTo>
                  <a:cubicBezTo>
                    <a:pt x="102" y="46"/>
                    <a:pt x="103" y="46"/>
                    <a:pt x="103" y="46"/>
                  </a:cubicBezTo>
                  <a:cubicBezTo>
                    <a:pt x="103" y="46"/>
                    <a:pt x="103" y="46"/>
                    <a:pt x="103" y="46"/>
                  </a:cubicBezTo>
                  <a:cubicBezTo>
                    <a:pt x="118" y="35"/>
                    <a:pt x="129" y="18"/>
                    <a:pt x="135" y="0"/>
                  </a:cubicBezTo>
                  <a:cubicBezTo>
                    <a:pt x="134" y="1"/>
                    <a:pt x="134" y="1"/>
                    <a:pt x="134" y="1"/>
                  </a:cubicBezTo>
                  <a:cubicBezTo>
                    <a:pt x="133" y="2"/>
                    <a:pt x="133" y="2"/>
                    <a:pt x="133" y="2"/>
                  </a:cubicBezTo>
                  <a:cubicBezTo>
                    <a:pt x="124" y="29"/>
                    <a:pt x="106" y="48"/>
                    <a:pt x="78" y="58"/>
                  </a:cubicBezTo>
                  <a:close/>
                </a:path>
              </a:pathLst>
            </a:custGeom>
            <a:solidFill>
              <a:srgbClr val="6D6E71"/>
            </a:solidFill>
            <a:ln>
              <a:noFill/>
            </a:ln>
            <a:extLst>
              <a:ext uri="{91240B29-F687-4F45-9708-019B960494DF}">
                <a14:hiddenLine xmlns:a14="http://schemas.microsoft.com/office/drawing/2010/main" w="9525">
                  <a:solidFill>
                    <a:srgbClr val="000000"/>
                  </a:solidFill>
                  <a:round/>
                </a14:hiddenLine>
              </a:ext>
            </a:extLst>
          </p:spPr>
          <p:txBody>
            <a:bodyPr lIns="91440" tIns="45720" rIns="91440" bIns="45720"/>
            <a:lstStyle/>
            <a:p>
              <a:endParaRPr lang="zh-CN" altLang="en-US" sz="2400">
                <a:latin typeface="+mn-lt"/>
                <a:ea typeface="+mn-ea"/>
              </a:endParaRPr>
            </a:p>
          </p:txBody>
        </p:sp>
        <p:sp>
          <p:nvSpPr>
            <p:cNvPr id="30750" name="MH_Other_28"/>
            <p:cNvSpPr/>
            <p:nvPr>
              <p:custDataLst>
                <p:tags r:id="rId42"/>
              </p:custDataLst>
            </p:nvPr>
          </p:nvSpPr>
          <p:spPr bwMode="auto">
            <a:xfrm>
              <a:off x="4922803" y="3154797"/>
              <a:ext cx="0" cy="1509"/>
            </a:xfrm>
            <a:custGeom>
              <a:avLst/>
              <a:gdLst>
                <a:gd name="T0" fmla="*/ 0 w 1"/>
                <a:gd name="T1" fmla="*/ 1790702559 h 1"/>
                <a:gd name="T2" fmla="*/ 711 w 1"/>
                <a:gd name="T3" fmla="*/ 0 h 1"/>
                <a:gd name="T4" fmla="*/ 711 w 1"/>
                <a:gd name="T5" fmla="*/ 0 h 1"/>
                <a:gd name="T6" fmla="*/ 0 w 1"/>
                <a:gd name="T7" fmla="*/ 1790702559 h 1"/>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 h="1">
                  <a:moveTo>
                    <a:pt x="0" y="1"/>
                  </a:moveTo>
                  <a:cubicBezTo>
                    <a:pt x="1" y="0"/>
                    <a:pt x="1" y="0"/>
                    <a:pt x="1" y="0"/>
                  </a:cubicBezTo>
                  <a:cubicBezTo>
                    <a:pt x="1" y="0"/>
                    <a:pt x="1" y="0"/>
                    <a:pt x="1" y="0"/>
                  </a:cubicBezTo>
                  <a:cubicBezTo>
                    <a:pt x="0" y="0"/>
                    <a:pt x="0" y="0"/>
                    <a:pt x="0" y="1"/>
                  </a:cubicBezTo>
                  <a:close/>
                </a:path>
              </a:pathLst>
            </a:custGeom>
            <a:solidFill>
              <a:srgbClr val="6D6E71"/>
            </a:solidFill>
            <a:ln>
              <a:noFill/>
            </a:ln>
            <a:extLst>
              <a:ext uri="{91240B29-F687-4F45-9708-019B960494DF}">
                <a14:hiddenLine xmlns:a14="http://schemas.microsoft.com/office/drawing/2010/main" w="9525">
                  <a:solidFill>
                    <a:srgbClr val="000000"/>
                  </a:solidFill>
                  <a:round/>
                </a14:hiddenLine>
              </a:ext>
            </a:extLst>
          </p:spPr>
          <p:txBody>
            <a:bodyPr lIns="91440" tIns="45720" rIns="91440" bIns="45720"/>
            <a:lstStyle/>
            <a:p>
              <a:endParaRPr lang="zh-CN" altLang="en-US" sz="2400">
                <a:latin typeface="+mn-lt"/>
                <a:ea typeface="+mn-ea"/>
              </a:endParaRPr>
            </a:p>
          </p:txBody>
        </p:sp>
        <p:sp>
          <p:nvSpPr>
            <p:cNvPr id="30751" name="MH_Other_29"/>
            <p:cNvSpPr/>
            <p:nvPr>
              <p:custDataLst>
                <p:tags r:id="rId43"/>
              </p:custDataLst>
            </p:nvPr>
          </p:nvSpPr>
          <p:spPr bwMode="auto">
            <a:xfrm>
              <a:off x="4835997" y="3191032"/>
              <a:ext cx="62440" cy="48316"/>
            </a:xfrm>
            <a:custGeom>
              <a:avLst/>
              <a:gdLst>
                <a:gd name="T0" fmla="*/ 2147483646 w 78"/>
                <a:gd name="T1" fmla="*/ 2147483646 h 59"/>
                <a:gd name="T2" fmla="*/ 0 w 78"/>
                <a:gd name="T3" fmla="*/ 2147483646 h 59"/>
                <a:gd name="T4" fmla="*/ 586984606 w 78"/>
                <a:gd name="T5" fmla="*/ 2147483646 h 59"/>
                <a:gd name="T6" fmla="*/ 2147483646 w 78"/>
                <a:gd name="T7" fmla="*/ 2147483646 h 59"/>
                <a:gd name="T8" fmla="*/ 2147483646 w 78"/>
                <a:gd name="T9" fmla="*/ 2147483646 h 59"/>
                <a:gd name="T10" fmla="*/ 2147483646 w 78"/>
                <a:gd name="T11" fmla="*/ 2147483646 h 59"/>
                <a:gd name="T12" fmla="*/ 2147483646 w 78"/>
                <a:gd name="T13" fmla="*/ 2147483646 h 59"/>
                <a:gd name="T14" fmla="*/ 2147483646 w 78"/>
                <a:gd name="T15" fmla="*/ 0 h 59"/>
                <a:gd name="T16" fmla="*/ 2147483646 w 78"/>
                <a:gd name="T17" fmla="*/ 0 h 59"/>
                <a:gd name="T18" fmla="*/ 2147483646 w 78"/>
                <a:gd name="T19" fmla="*/ 625699295 h 59"/>
                <a:gd name="T20" fmla="*/ 2147483646 w 78"/>
                <a:gd name="T21" fmla="*/ 2147483646 h 59"/>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78" h="59">
                  <a:moveTo>
                    <a:pt x="17" y="53"/>
                  </a:moveTo>
                  <a:cubicBezTo>
                    <a:pt x="11" y="55"/>
                    <a:pt x="5" y="57"/>
                    <a:pt x="0" y="58"/>
                  </a:cubicBezTo>
                  <a:cubicBezTo>
                    <a:pt x="1" y="59"/>
                    <a:pt x="1" y="59"/>
                    <a:pt x="1" y="59"/>
                  </a:cubicBezTo>
                  <a:cubicBezTo>
                    <a:pt x="6" y="58"/>
                    <a:pt x="12" y="56"/>
                    <a:pt x="18" y="55"/>
                  </a:cubicBezTo>
                  <a:cubicBezTo>
                    <a:pt x="27" y="52"/>
                    <a:pt x="36" y="48"/>
                    <a:pt x="44" y="43"/>
                  </a:cubicBezTo>
                  <a:cubicBezTo>
                    <a:pt x="44" y="41"/>
                    <a:pt x="44" y="41"/>
                    <a:pt x="44" y="41"/>
                  </a:cubicBezTo>
                  <a:cubicBezTo>
                    <a:pt x="46" y="42"/>
                    <a:pt x="46" y="42"/>
                    <a:pt x="46" y="42"/>
                  </a:cubicBezTo>
                  <a:cubicBezTo>
                    <a:pt x="60" y="32"/>
                    <a:pt x="71" y="18"/>
                    <a:pt x="78" y="0"/>
                  </a:cubicBezTo>
                  <a:cubicBezTo>
                    <a:pt x="77" y="0"/>
                    <a:pt x="77" y="0"/>
                    <a:pt x="77" y="0"/>
                  </a:cubicBezTo>
                  <a:cubicBezTo>
                    <a:pt x="76" y="1"/>
                    <a:pt x="76" y="1"/>
                    <a:pt x="76" y="1"/>
                  </a:cubicBezTo>
                  <a:cubicBezTo>
                    <a:pt x="66" y="27"/>
                    <a:pt x="46" y="45"/>
                    <a:pt x="17" y="53"/>
                  </a:cubicBezTo>
                  <a:close/>
                </a:path>
              </a:pathLst>
            </a:custGeom>
            <a:solidFill>
              <a:srgbClr val="6D6E71"/>
            </a:solidFill>
            <a:ln>
              <a:noFill/>
            </a:ln>
            <a:extLst>
              <a:ext uri="{91240B29-F687-4F45-9708-019B960494DF}">
                <a14:hiddenLine xmlns:a14="http://schemas.microsoft.com/office/drawing/2010/main" w="9525">
                  <a:solidFill>
                    <a:srgbClr val="000000"/>
                  </a:solidFill>
                  <a:round/>
                </a14:hiddenLine>
              </a:ext>
            </a:extLst>
          </p:spPr>
          <p:txBody>
            <a:bodyPr lIns="91440" tIns="45720" rIns="91440" bIns="45720"/>
            <a:lstStyle/>
            <a:p>
              <a:endParaRPr lang="zh-CN" altLang="en-US" sz="2400">
                <a:latin typeface="+mn-lt"/>
                <a:ea typeface="+mn-ea"/>
              </a:endParaRPr>
            </a:p>
          </p:txBody>
        </p:sp>
        <p:sp>
          <p:nvSpPr>
            <p:cNvPr id="30752" name="MH_Other_30"/>
            <p:cNvSpPr/>
            <p:nvPr>
              <p:custDataLst>
                <p:tags r:id="rId44"/>
              </p:custDataLst>
            </p:nvPr>
          </p:nvSpPr>
          <p:spPr bwMode="auto">
            <a:xfrm>
              <a:off x="4896914" y="3191034"/>
              <a:ext cx="1523" cy="1509"/>
            </a:xfrm>
            <a:custGeom>
              <a:avLst/>
              <a:gdLst>
                <a:gd name="T0" fmla="*/ 0 w 1"/>
                <a:gd name="T1" fmla="*/ 2147483646 h 1"/>
                <a:gd name="T2" fmla="*/ 2147483646 w 1"/>
                <a:gd name="T3" fmla="*/ 0 h 1"/>
                <a:gd name="T4" fmla="*/ 2147483646 w 1"/>
                <a:gd name="T5" fmla="*/ 0 h 1"/>
                <a:gd name="T6" fmla="*/ 0 w 1"/>
                <a:gd name="T7" fmla="*/ 2147483646 h 1"/>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 h="1">
                  <a:moveTo>
                    <a:pt x="0" y="1"/>
                  </a:moveTo>
                  <a:cubicBezTo>
                    <a:pt x="1" y="0"/>
                    <a:pt x="1" y="0"/>
                    <a:pt x="1" y="0"/>
                  </a:cubicBezTo>
                  <a:cubicBezTo>
                    <a:pt x="1" y="0"/>
                    <a:pt x="1" y="0"/>
                    <a:pt x="1" y="0"/>
                  </a:cubicBezTo>
                  <a:cubicBezTo>
                    <a:pt x="1" y="0"/>
                    <a:pt x="0" y="0"/>
                    <a:pt x="0" y="1"/>
                  </a:cubicBezTo>
                  <a:close/>
                </a:path>
              </a:pathLst>
            </a:custGeom>
            <a:solidFill>
              <a:srgbClr val="6D6E71"/>
            </a:solidFill>
            <a:ln>
              <a:noFill/>
            </a:ln>
            <a:extLst>
              <a:ext uri="{91240B29-F687-4F45-9708-019B960494DF}">
                <a14:hiddenLine xmlns:a14="http://schemas.microsoft.com/office/drawing/2010/main" w="9525">
                  <a:solidFill>
                    <a:srgbClr val="000000"/>
                  </a:solidFill>
                  <a:round/>
                </a14:hiddenLine>
              </a:ext>
            </a:extLst>
          </p:spPr>
          <p:txBody>
            <a:bodyPr lIns="91440" tIns="45720" rIns="91440" bIns="45720"/>
            <a:lstStyle/>
            <a:p>
              <a:endParaRPr lang="zh-CN" altLang="en-US" sz="2400">
                <a:latin typeface="+mn-lt"/>
                <a:ea typeface="+mn-ea"/>
              </a:endParaRPr>
            </a:p>
          </p:txBody>
        </p:sp>
        <p:sp>
          <p:nvSpPr>
            <p:cNvPr id="30753" name="MH_Other_31"/>
            <p:cNvSpPr/>
            <p:nvPr>
              <p:custDataLst>
                <p:tags r:id="rId45"/>
              </p:custDataLst>
            </p:nvPr>
          </p:nvSpPr>
          <p:spPr bwMode="auto">
            <a:xfrm>
              <a:off x="4849703" y="3225759"/>
              <a:ext cx="22844" cy="25668"/>
            </a:xfrm>
            <a:custGeom>
              <a:avLst/>
              <a:gdLst>
                <a:gd name="T0" fmla="*/ 0 w 28"/>
                <a:gd name="T1" fmla="*/ 2147483646 h 33"/>
                <a:gd name="T2" fmla="*/ 606116541 w 28"/>
                <a:gd name="T3" fmla="*/ 2147483646 h 33"/>
                <a:gd name="T4" fmla="*/ 606116541 w 28"/>
                <a:gd name="T5" fmla="*/ 2147483646 h 33"/>
                <a:gd name="T6" fmla="*/ 2147483646 w 28"/>
                <a:gd name="T7" fmla="*/ 0 h 33"/>
                <a:gd name="T8" fmla="*/ 2147483646 w 28"/>
                <a:gd name="T9" fmla="*/ 561814103 h 33"/>
                <a:gd name="T10" fmla="*/ 0 w 28"/>
                <a:gd name="T11" fmla="*/ 2147483646 h 3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8" h="33">
                  <a:moveTo>
                    <a:pt x="0" y="33"/>
                  </a:moveTo>
                  <a:cubicBezTo>
                    <a:pt x="1" y="33"/>
                    <a:pt x="1" y="33"/>
                    <a:pt x="1" y="33"/>
                  </a:cubicBezTo>
                  <a:cubicBezTo>
                    <a:pt x="1" y="33"/>
                    <a:pt x="1" y="33"/>
                    <a:pt x="1" y="33"/>
                  </a:cubicBezTo>
                  <a:cubicBezTo>
                    <a:pt x="12" y="25"/>
                    <a:pt x="21" y="13"/>
                    <a:pt x="28" y="0"/>
                  </a:cubicBezTo>
                  <a:cubicBezTo>
                    <a:pt x="26" y="1"/>
                    <a:pt x="26" y="1"/>
                    <a:pt x="26" y="1"/>
                  </a:cubicBezTo>
                  <a:cubicBezTo>
                    <a:pt x="19" y="14"/>
                    <a:pt x="11" y="25"/>
                    <a:pt x="0" y="33"/>
                  </a:cubicBezTo>
                  <a:close/>
                </a:path>
              </a:pathLst>
            </a:custGeom>
            <a:solidFill>
              <a:srgbClr val="6D6E71"/>
            </a:solidFill>
            <a:ln>
              <a:noFill/>
            </a:ln>
            <a:extLst>
              <a:ext uri="{91240B29-F687-4F45-9708-019B960494DF}">
                <a14:hiddenLine xmlns:a14="http://schemas.microsoft.com/office/drawing/2010/main" w="9525">
                  <a:solidFill>
                    <a:srgbClr val="000000"/>
                  </a:solidFill>
                  <a:round/>
                </a14:hiddenLine>
              </a:ext>
            </a:extLst>
          </p:spPr>
          <p:txBody>
            <a:bodyPr lIns="91440" tIns="45720" rIns="91440" bIns="45720"/>
            <a:lstStyle/>
            <a:p>
              <a:endParaRPr lang="zh-CN" altLang="en-US" sz="2400">
                <a:latin typeface="+mn-lt"/>
                <a:ea typeface="+mn-ea"/>
              </a:endParaRPr>
            </a:p>
          </p:txBody>
        </p:sp>
        <p:sp>
          <p:nvSpPr>
            <p:cNvPr id="30754" name="MH_Other_32"/>
            <p:cNvSpPr/>
            <p:nvPr>
              <p:custDataLst>
                <p:tags r:id="rId46"/>
              </p:custDataLst>
            </p:nvPr>
          </p:nvSpPr>
          <p:spPr bwMode="auto">
            <a:xfrm>
              <a:off x="4871022" y="3224251"/>
              <a:ext cx="1523" cy="1509"/>
            </a:xfrm>
            <a:custGeom>
              <a:avLst/>
              <a:gdLst>
                <a:gd name="T0" fmla="*/ 0 w 4"/>
                <a:gd name="T1" fmla="*/ 0 h 5"/>
                <a:gd name="T2" fmla="*/ 0 w 4"/>
                <a:gd name="T3" fmla="*/ 179120564 h 5"/>
                <a:gd name="T4" fmla="*/ 224119998 w 4"/>
                <a:gd name="T5" fmla="*/ 107492588 h 5"/>
                <a:gd name="T6" fmla="*/ 0 w 4"/>
                <a:gd name="T7" fmla="*/ 0 h 5"/>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4" h="5">
                  <a:moveTo>
                    <a:pt x="0" y="0"/>
                  </a:moveTo>
                  <a:lnTo>
                    <a:pt x="0" y="5"/>
                  </a:lnTo>
                  <a:lnTo>
                    <a:pt x="4" y="3"/>
                  </a:lnTo>
                  <a:lnTo>
                    <a:pt x="0" y="0"/>
                  </a:lnTo>
                  <a:close/>
                </a:path>
              </a:pathLst>
            </a:custGeom>
            <a:solidFill>
              <a:srgbClr val="6D6E71"/>
            </a:solidFill>
            <a:ln>
              <a:noFill/>
            </a:ln>
            <a:extLst>
              <a:ext uri="{91240B29-F687-4F45-9708-019B960494DF}">
                <a14:hiddenLine xmlns:a14="http://schemas.microsoft.com/office/drawing/2010/main" w="9525">
                  <a:solidFill>
                    <a:srgbClr val="000000"/>
                  </a:solidFill>
                  <a:round/>
                </a14:hiddenLine>
              </a:ext>
            </a:extLst>
          </p:spPr>
          <p:txBody>
            <a:bodyPr lIns="91440" tIns="45720" rIns="91440" bIns="45720"/>
            <a:lstStyle/>
            <a:p>
              <a:endParaRPr lang="zh-CN" altLang="en-US" sz="2400">
                <a:latin typeface="+mn-lt"/>
                <a:ea typeface="+mn-ea"/>
              </a:endParaRPr>
            </a:p>
          </p:txBody>
        </p:sp>
        <p:sp>
          <p:nvSpPr>
            <p:cNvPr id="30755" name="MH_Other_33"/>
            <p:cNvSpPr/>
            <p:nvPr>
              <p:custDataLst>
                <p:tags r:id="rId47"/>
              </p:custDataLst>
            </p:nvPr>
          </p:nvSpPr>
          <p:spPr bwMode="auto">
            <a:xfrm>
              <a:off x="4919757" y="3008338"/>
              <a:ext cx="7615" cy="25668"/>
            </a:xfrm>
            <a:custGeom>
              <a:avLst/>
              <a:gdLst>
                <a:gd name="T0" fmla="*/ 2147483646 w 10"/>
                <a:gd name="T1" fmla="*/ 0 h 31"/>
                <a:gd name="T2" fmla="*/ 2147483646 w 10"/>
                <a:gd name="T3" fmla="*/ 0 h 31"/>
                <a:gd name="T4" fmla="*/ 2147483646 w 10"/>
                <a:gd name="T5" fmla="*/ 0 h 31"/>
                <a:gd name="T6" fmla="*/ 2147483646 w 10"/>
                <a:gd name="T7" fmla="*/ 0 h 31"/>
                <a:gd name="T8" fmla="*/ 2147483646 w 10"/>
                <a:gd name="T9" fmla="*/ 2147483646 h 31"/>
                <a:gd name="T10" fmla="*/ 0 w 10"/>
                <a:gd name="T11" fmla="*/ 2147483646 h 31"/>
                <a:gd name="T12" fmla="*/ 537490712 w 10"/>
                <a:gd name="T13" fmla="*/ 2147483646 h 31"/>
                <a:gd name="T14" fmla="*/ 537490712 w 10"/>
                <a:gd name="T15" fmla="*/ 2147483646 h 31"/>
                <a:gd name="T16" fmla="*/ 2147483646 w 10"/>
                <a:gd name="T17" fmla="*/ 0 h 3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0" h="31">
                  <a:moveTo>
                    <a:pt x="10" y="0"/>
                  </a:moveTo>
                  <a:cubicBezTo>
                    <a:pt x="9" y="0"/>
                    <a:pt x="9" y="0"/>
                    <a:pt x="9" y="0"/>
                  </a:cubicBezTo>
                  <a:cubicBezTo>
                    <a:pt x="9" y="0"/>
                    <a:pt x="9" y="0"/>
                    <a:pt x="9" y="0"/>
                  </a:cubicBezTo>
                  <a:cubicBezTo>
                    <a:pt x="8" y="0"/>
                    <a:pt x="8" y="0"/>
                    <a:pt x="8" y="0"/>
                  </a:cubicBezTo>
                  <a:cubicBezTo>
                    <a:pt x="8" y="1"/>
                    <a:pt x="7" y="3"/>
                    <a:pt x="6" y="5"/>
                  </a:cubicBezTo>
                  <a:cubicBezTo>
                    <a:pt x="3" y="13"/>
                    <a:pt x="1" y="22"/>
                    <a:pt x="0" y="31"/>
                  </a:cubicBezTo>
                  <a:cubicBezTo>
                    <a:pt x="1" y="29"/>
                    <a:pt x="1" y="29"/>
                    <a:pt x="1" y="29"/>
                  </a:cubicBezTo>
                  <a:cubicBezTo>
                    <a:pt x="1" y="29"/>
                    <a:pt x="1" y="29"/>
                    <a:pt x="1" y="29"/>
                  </a:cubicBezTo>
                  <a:cubicBezTo>
                    <a:pt x="3" y="18"/>
                    <a:pt x="5" y="9"/>
                    <a:pt x="10" y="0"/>
                  </a:cubicBezTo>
                  <a:close/>
                </a:path>
              </a:pathLst>
            </a:custGeom>
            <a:solidFill>
              <a:srgbClr val="6D6E71"/>
            </a:solidFill>
            <a:ln>
              <a:noFill/>
            </a:ln>
            <a:extLst>
              <a:ext uri="{91240B29-F687-4F45-9708-019B960494DF}">
                <a14:hiddenLine xmlns:a14="http://schemas.microsoft.com/office/drawing/2010/main" w="9525">
                  <a:solidFill>
                    <a:srgbClr val="000000"/>
                  </a:solidFill>
                  <a:round/>
                </a14:hiddenLine>
              </a:ext>
            </a:extLst>
          </p:spPr>
          <p:txBody>
            <a:bodyPr lIns="91440" tIns="45720" rIns="91440" bIns="45720"/>
            <a:lstStyle/>
            <a:p>
              <a:endParaRPr lang="zh-CN" altLang="en-US" sz="2400">
                <a:latin typeface="+mn-lt"/>
                <a:ea typeface="+mn-ea"/>
              </a:endParaRPr>
            </a:p>
          </p:txBody>
        </p:sp>
        <p:sp>
          <p:nvSpPr>
            <p:cNvPr id="30756" name="MH_Other_34"/>
            <p:cNvSpPr/>
            <p:nvPr>
              <p:custDataLst>
                <p:tags r:id="rId48"/>
              </p:custDataLst>
            </p:nvPr>
          </p:nvSpPr>
          <p:spPr bwMode="auto">
            <a:xfrm>
              <a:off x="4903006" y="3014378"/>
              <a:ext cx="39596" cy="54356"/>
            </a:xfrm>
            <a:custGeom>
              <a:avLst/>
              <a:gdLst>
                <a:gd name="T0" fmla="*/ 2147483646 w 50"/>
                <a:gd name="T1" fmla="*/ 2147483646 h 68"/>
                <a:gd name="T2" fmla="*/ 2147483646 w 50"/>
                <a:gd name="T3" fmla="*/ 594739039 h 68"/>
                <a:gd name="T4" fmla="*/ 2147483646 w 50"/>
                <a:gd name="T5" fmla="*/ 0 h 68"/>
                <a:gd name="T6" fmla="*/ 2147483646 w 50"/>
                <a:gd name="T7" fmla="*/ 2147483646 h 68"/>
                <a:gd name="T8" fmla="*/ 2147483646 w 50"/>
                <a:gd name="T9" fmla="*/ 2147483646 h 68"/>
                <a:gd name="T10" fmla="*/ 2147483646 w 50"/>
                <a:gd name="T11" fmla="*/ 2147483646 h 68"/>
                <a:gd name="T12" fmla="*/ 2147483646 w 50"/>
                <a:gd name="T13" fmla="*/ 2147483646 h 68"/>
                <a:gd name="T14" fmla="*/ 2147483646 w 50"/>
                <a:gd name="T15" fmla="*/ 2147483646 h 68"/>
                <a:gd name="T16" fmla="*/ 0 w 50"/>
                <a:gd name="T17" fmla="*/ 2147483646 h 68"/>
                <a:gd name="T18" fmla="*/ 0 w 50"/>
                <a:gd name="T19" fmla="*/ 2147483646 h 68"/>
                <a:gd name="T20" fmla="*/ 571737173 w 50"/>
                <a:gd name="T21" fmla="*/ 2147483646 h 68"/>
                <a:gd name="T22" fmla="*/ 2147483646 w 50"/>
                <a:gd name="T23" fmla="*/ 2147483646 h 68"/>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50" h="68">
                  <a:moveTo>
                    <a:pt x="43" y="6"/>
                  </a:moveTo>
                  <a:cubicBezTo>
                    <a:pt x="50" y="1"/>
                    <a:pt x="50" y="1"/>
                    <a:pt x="50" y="1"/>
                  </a:cubicBezTo>
                  <a:cubicBezTo>
                    <a:pt x="49" y="0"/>
                    <a:pt x="49" y="0"/>
                    <a:pt x="49" y="0"/>
                  </a:cubicBezTo>
                  <a:cubicBezTo>
                    <a:pt x="42" y="5"/>
                    <a:pt x="42" y="5"/>
                    <a:pt x="42" y="5"/>
                  </a:cubicBezTo>
                  <a:cubicBezTo>
                    <a:pt x="34" y="10"/>
                    <a:pt x="28" y="16"/>
                    <a:pt x="22" y="22"/>
                  </a:cubicBezTo>
                  <a:cubicBezTo>
                    <a:pt x="22" y="23"/>
                    <a:pt x="22" y="23"/>
                    <a:pt x="22" y="23"/>
                  </a:cubicBezTo>
                  <a:cubicBezTo>
                    <a:pt x="22" y="22"/>
                    <a:pt x="22" y="22"/>
                    <a:pt x="22" y="22"/>
                  </a:cubicBezTo>
                  <a:cubicBezTo>
                    <a:pt x="16" y="29"/>
                    <a:pt x="11" y="36"/>
                    <a:pt x="7" y="44"/>
                  </a:cubicBezTo>
                  <a:cubicBezTo>
                    <a:pt x="4" y="51"/>
                    <a:pt x="1" y="60"/>
                    <a:pt x="0" y="68"/>
                  </a:cubicBezTo>
                  <a:cubicBezTo>
                    <a:pt x="0" y="68"/>
                    <a:pt x="0" y="68"/>
                    <a:pt x="0" y="68"/>
                  </a:cubicBezTo>
                  <a:cubicBezTo>
                    <a:pt x="1" y="67"/>
                    <a:pt x="1" y="67"/>
                    <a:pt x="1" y="67"/>
                  </a:cubicBezTo>
                  <a:cubicBezTo>
                    <a:pt x="6" y="41"/>
                    <a:pt x="19" y="22"/>
                    <a:pt x="43" y="6"/>
                  </a:cubicBezTo>
                  <a:close/>
                </a:path>
              </a:pathLst>
            </a:custGeom>
            <a:solidFill>
              <a:srgbClr val="6D6E71"/>
            </a:solidFill>
            <a:ln>
              <a:noFill/>
            </a:ln>
            <a:extLst>
              <a:ext uri="{91240B29-F687-4F45-9708-019B960494DF}">
                <a14:hiddenLine xmlns:a14="http://schemas.microsoft.com/office/drawing/2010/main" w="9525">
                  <a:solidFill>
                    <a:srgbClr val="000000"/>
                  </a:solidFill>
                  <a:round/>
                </a14:hiddenLine>
              </a:ext>
            </a:extLst>
          </p:spPr>
          <p:txBody>
            <a:bodyPr lIns="91440" tIns="45720" rIns="91440" bIns="45720"/>
            <a:lstStyle/>
            <a:p>
              <a:endParaRPr lang="zh-CN" altLang="en-US" sz="2400">
                <a:latin typeface="+mn-lt"/>
                <a:ea typeface="+mn-ea"/>
              </a:endParaRPr>
            </a:p>
          </p:txBody>
        </p:sp>
        <p:sp>
          <p:nvSpPr>
            <p:cNvPr id="30757" name="MH_Other_35"/>
            <p:cNvSpPr/>
            <p:nvPr>
              <p:custDataLst>
                <p:tags r:id="rId49"/>
              </p:custDataLst>
            </p:nvPr>
          </p:nvSpPr>
          <p:spPr bwMode="auto">
            <a:xfrm>
              <a:off x="4921280" y="3032496"/>
              <a:ext cx="0" cy="0"/>
            </a:xfrm>
            <a:custGeom>
              <a:avLst/>
              <a:gdLst>
                <a:gd name="T0" fmla="*/ 0 h 1"/>
                <a:gd name="T1" fmla="*/ 0 h 1"/>
                <a:gd name="T2" fmla="*/ 711 h 1"/>
                <a:gd name="T3" fmla="*/ 0 h 1"/>
                <a:gd name="T4" fmla="*/ 0 60000 65536"/>
                <a:gd name="T5" fmla="*/ 0 60000 65536"/>
                <a:gd name="T6" fmla="*/ 0 60000 65536"/>
                <a:gd name="T7" fmla="*/ 0 60000 65536"/>
              </a:gdLst>
              <a:ahLst/>
              <a:cxnLst>
                <a:cxn ang="T4">
                  <a:pos x="0" y="T0"/>
                </a:cxn>
                <a:cxn ang="T5">
                  <a:pos x="0" y="T1"/>
                </a:cxn>
                <a:cxn ang="T6">
                  <a:pos x="0" y="T2"/>
                </a:cxn>
                <a:cxn ang="T7">
                  <a:pos x="0" y="T3"/>
                </a:cxn>
              </a:cxnLst>
              <a:rect l="0" t="0" r="r" b="b"/>
              <a:pathLst>
                <a:path h="1">
                  <a:moveTo>
                    <a:pt x="0" y="0"/>
                  </a:moveTo>
                  <a:cubicBezTo>
                    <a:pt x="0" y="0"/>
                    <a:pt x="0" y="0"/>
                    <a:pt x="0" y="0"/>
                  </a:cubicBezTo>
                  <a:cubicBezTo>
                    <a:pt x="0" y="1"/>
                    <a:pt x="0" y="1"/>
                    <a:pt x="0" y="1"/>
                  </a:cubicBezTo>
                  <a:lnTo>
                    <a:pt x="0" y="0"/>
                  </a:lnTo>
                  <a:close/>
                </a:path>
              </a:pathLst>
            </a:custGeom>
            <a:solidFill>
              <a:srgbClr val="6D6E71"/>
            </a:solidFill>
            <a:ln>
              <a:noFill/>
            </a:ln>
            <a:extLst>
              <a:ext uri="{91240B29-F687-4F45-9708-019B960494DF}">
                <a14:hiddenLine xmlns:a14="http://schemas.microsoft.com/office/drawing/2010/main" w="9525">
                  <a:solidFill>
                    <a:srgbClr val="000000"/>
                  </a:solidFill>
                  <a:round/>
                </a14:hiddenLine>
              </a:ext>
            </a:extLst>
          </p:spPr>
          <p:txBody>
            <a:bodyPr lIns="91440" tIns="45720" rIns="91440" bIns="45720"/>
            <a:lstStyle/>
            <a:p>
              <a:endParaRPr lang="zh-CN" altLang="en-US" sz="2400">
                <a:latin typeface="+mn-lt"/>
                <a:ea typeface="+mn-ea"/>
              </a:endParaRPr>
            </a:p>
          </p:txBody>
        </p:sp>
        <p:sp>
          <p:nvSpPr>
            <p:cNvPr id="30758" name="MH_Other_36"/>
            <p:cNvSpPr/>
            <p:nvPr>
              <p:custDataLst>
                <p:tags r:id="rId50"/>
              </p:custDataLst>
            </p:nvPr>
          </p:nvSpPr>
          <p:spPr bwMode="auto">
            <a:xfrm>
              <a:off x="4883205" y="3024947"/>
              <a:ext cx="86807" cy="78514"/>
            </a:xfrm>
            <a:custGeom>
              <a:avLst/>
              <a:gdLst>
                <a:gd name="T0" fmla="*/ 2147483646 w 108"/>
                <a:gd name="T1" fmla="*/ 2147483646 h 98"/>
                <a:gd name="T2" fmla="*/ 2147483646 w 108"/>
                <a:gd name="T3" fmla="*/ 2147483646 h 98"/>
                <a:gd name="T4" fmla="*/ 2147483646 w 108"/>
                <a:gd name="T5" fmla="*/ 597439620 h 98"/>
                <a:gd name="T6" fmla="*/ 2147483646 w 108"/>
                <a:gd name="T7" fmla="*/ 0 h 98"/>
                <a:gd name="T8" fmla="*/ 2147483646 w 108"/>
                <a:gd name="T9" fmla="*/ 2147483646 h 98"/>
                <a:gd name="T10" fmla="*/ 2147483646 w 108"/>
                <a:gd name="T11" fmla="*/ 2147483646 h 98"/>
                <a:gd name="T12" fmla="*/ 2147483646 w 108"/>
                <a:gd name="T13" fmla="*/ 2147483646 h 98"/>
                <a:gd name="T14" fmla="*/ 2147483646 w 108"/>
                <a:gd name="T15" fmla="*/ 2147483646 h 98"/>
                <a:gd name="T16" fmla="*/ 2147483646 w 108"/>
                <a:gd name="T17" fmla="*/ 2147483646 h 98"/>
                <a:gd name="T18" fmla="*/ 2147483646 w 108"/>
                <a:gd name="T19" fmla="*/ 2147483646 h 98"/>
                <a:gd name="T20" fmla="*/ 0 w 108"/>
                <a:gd name="T21" fmla="*/ 2147483646 h 98"/>
                <a:gd name="T22" fmla="*/ 1182862487 w 108"/>
                <a:gd name="T23" fmla="*/ 2147483646 h 98"/>
                <a:gd name="T24" fmla="*/ 2147483646 w 108"/>
                <a:gd name="T25" fmla="*/ 2147483646 h 9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108" h="98">
                  <a:moveTo>
                    <a:pt x="46" y="40"/>
                  </a:moveTo>
                  <a:cubicBezTo>
                    <a:pt x="73" y="24"/>
                    <a:pt x="84" y="16"/>
                    <a:pt x="84" y="16"/>
                  </a:cubicBezTo>
                  <a:cubicBezTo>
                    <a:pt x="84" y="16"/>
                    <a:pt x="92" y="12"/>
                    <a:pt x="108" y="1"/>
                  </a:cubicBezTo>
                  <a:cubicBezTo>
                    <a:pt x="106" y="0"/>
                    <a:pt x="106" y="0"/>
                    <a:pt x="106" y="0"/>
                  </a:cubicBezTo>
                  <a:cubicBezTo>
                    <a:pt x="91" y="11"/>
                    <a:pt x="84" y="15"/>
                    <a:pt x="84" y="15"/>
                  </a:cubicBezTo>
                  <a:cubicBezTo>
                    <a:pt x="83" y="15"/>
                    <a:pt x="72" y="23"/>
                    <a:pt x="46" y="38"/>
                  </a:cubicBezTo>
                  <a:cubicBezTo>
                    <a:pt x="38" y="43"/>
                    <a:pt x="31" y="48"/>
                    <a:pt x="25" y="54"/>
                  </a:cubicBezTo>
                  <a:cubicBezTo>
                    <a:pt x="25" y="55"/>
                    <a:pt x="25" y="55"/>
                    <a:pt x="25" y="55"/>
                  </a:cubicBezTo>
                  <a:cubicBezTo>
                    <a:pt x="24" y="55"/>
                    <a:pt x="24" y="55"/>
                    <a:pt x="24" y="55"/>
                  </a:cubicBezTo>
                  <a:cubicBezTo>
                    <a:pt x="18" y="61"/>
                    <a:pt x="13" y="68"/>
                    <a:pt x="9" y="75"/>
                  </a:cubicBezTo>
                  <a:cubicBezTo>
                    <a:pt x="5" y="82"/>
                    <a:pt x="2" y="90"/>
                    <a:pt x="0" y="98"/>
                  </a:cubicBezTo>
                  <a:cubicBezTo>
                    <a:pt x="2" y="96"/>
                    <a:pt x="2" y="96"/>
                    <a:pt x="2" y="96"/>
                  </a:cubicBezTo>
                  <a:cubicBezTo>
                    <a:pt x="8" y="71"/>
                    <a:pt x="22" y="54"/>
                    <a:pt x="46" y="40"/>
                  </a:cubicBezTo>
                  <a:close/>
                </a:path>
              </a:pathLst>
            </a:custGeom>
            <a:solidFill>
              <a:srgbClr val="6D6E71"/>
            </a:solidFill>
            <a:ln>
              <a:noFill/>
            </a:ln>
            <a:extLst>
              <a:ext uri="{91240B29-F687-4F45-9708-019B960494DF}">
                <a14:hiddenLine xmlns:a14="http://schemas.microsoft.com/office/drawing/2010/main" w="9525">
                  <a:solidFill>
                    <a:srgbClr val="000000"/>
                  </a:solidFill>
                  <a:round/>
                </a14:hiddenLine>
              </a:ext>
            </a:extLst>
          </p:spPr>
          <p:txBody>
            <a:bodyPr lIns="91440" tIns="45720" rIns="91440" bIns="45720"/>
            <a:lstStyle/>
            <a:p>
              <a:endParaRPr lang="zh-CN" altLang="en-US" sz="2400">
                <a:latin typeface="+mn-lt"/>
                <a:ea typeface="+mn-ea"/>
              </a:endParaRPr>
            </a:p>
          </p:txBody>
        </p:sp>
        <p:sp>
          <p:nvSpPr>
            <p:cNvPr id="30759" name="MH_Other_37"/>
            <p:cNvSpPr/>
            <p:nvPr>
              <p:custDataLst>
                <p:tags r:id="rId51"/>
              </p:custDataLst>
            </p:nvPr>
          </p:nvSpPr>
          <p:spPr bwMode="auto">
            <a:xfrm>
              <a:off x="4903005" y="3068733"/>
              <a:ext cx="0" cy="0"/>
            </a:xfrm>
            <a:custGeom>
              <a:avLst/>
              <a:gdLst>
                <a:gd name="T0" fmla="*/ 711 w 1"/>
                <a:gd name="T1" fmla="*/ 0 h 1"/>
                <a:gd name="T2" fmla="*/ 0 w 1"/>
                <a:gd name="T3" fmla="*/ 711 h 1"/>
                <a:gd name="T4" fmla="*/ 711 w 1"/>
                <a:gd name="T5" fmla="*/ 711 h 1"/>
                <a:gd name="T6" fmla="*/ 711 w 1"/>
                <a:gd name="T7" fmla="*/ 0 h 1"/>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 h="1">
                  <a:moveTo>
                    <a:pt x="1" y="0"/>
                  </a:moveTo>
                  <a:cubicBezTo>
                    <a:pt x="1" y="0"/>
                    <a:pt x="1" y="0"/>
                    <a:pt x="0" y="1"/>
                  </a:cubicBezTo>
                  <a:cubicBezTo>
                    <a:pt x="1" y="1"/>
                    <a:pt x="1" y="1"/>
                    <a:pt x="1" y="1"/>
                  </a:cubicBezTo>
                  <a:lnTo>
                    <a:pt x="1" y="0"/>
                  </a:lnTo>
                  <a:close/>
                </a:path>
              </a:pathLst>
            </a:custGeom>
            <a:solidFill>
              <a:srgbClr val="6D6E71"/>
            </a:solidFill>
            <a:ln>
              <a:noFill/>
            </a:ln>
            <a:extLst>
              <a:ext uri="{91240B29-F687-4F45-9708-019B960494DF}">
                <a14:hiddenLine xmlns:a14="http://schemas.microsoft.com/office/drawing/2010/main" w="9525">
                  <a:solidFill>
                    <a:srgbClr val="000000"/>
                  </a:solidFill>
                  <a:round/>
                </a14:hiddenLine>
              </a:ext>
            </a:extLst>
          </p:spPr>
          <p:txBody>
            <a:bodyPr lIns="91440" tIns="45720" rIns="91440" bIns="45720"/>
            <a:lstStyle/>
            <a:p>
              <a:endParaRPr lang="zh-CN" altLang="en-US" sz="2400">
                <a:latin typeface="+mn-lt"/>
                <a:ea typeface="+mn-ea"/>
              </a:endParaRPr>
            </a:p>
          </p:txBody>
        </p:sp>
        <p:sp>
          <p:nvSpPr>
            <p:cNvPr id="30760" name="MH_Other_38"/>
            <p:cNvSpPr/>
            <p:nvPr>
              <p:custDataLst>
                <p:tags r:id="rId52"/>
              </p:custDataLst>
            </p:nvPr>
          </p:nvSpPr>
          <p:spPr bwMode="auto">
            <a:xfrm>
              <a:off x="4861886" y="3032496"/>
              <a:ext cx="126405" cy="104182"/>
            </a:xfrm>
            <a:custGeom>
              <a:avLst/>
              <a:gdLst>
                <a:gd name="T0" fmla="*/ 2147483646 w 156"/>
                <a:gd name="T1" fmla="*/ 2147483646 h 131"/>
                <a:gd name="T2" fmla="*/ 2147483646 w 156"/>
                <a:gd name="T3" fmla="*/ 2147483646 h 131"/>
                <a:gd name="T4" fmla="*/ 2147483646 w 156"/>
                <a:gd name="T5" fmla="*/ 2147483646 h 131"/>
                <a:gd name="T6" fmla="*/ 2147483646 w 156"/>
                <a:gd name="T7" fmla="*/ 2147483646 h 131"/>
                <a:gd name="T8" fmla="*/ 2147483646 w 156"/>
                <a:gd name="T9" fmla="*/ 2147483646 h 131"/>
                <a:gd name="T10" fmla="*/ 2147483646 w 156"/>
                <a:gd name="T11" fmla="*/ 2147483646 h 131"/>
                <a:gd name="T12" fmla="*/ 2147483646 w 156"/>
                <a:gd name="T13" fmla="*/ 0 h 131"/>
                <a:gd name="T14" fmla="*/ 2147483646 w 156"/>
                <a:gd name="T15" fmla="*/ 0 h 131"/>
                <a:gd name="T16" fmla="*/ 2147483646 w 156"/>
                <a:gd name="T17" fmla="*/ 0 h 131"/>
                <a:gd name="T18" fmla="*/ 2147483646 w 156"/>
                <a:gd name="T19" fmla="*/ 2147483646 h 131"/>
                <a:gd name="T20" fmla="*/ 2147483646 w 156"/>
                <a:gd name="T21" fmla="*/ 2147483646 h 131"/>
                <a:gd name="T22" fmla="*/ 2147483646 w 156"/>
                <a:gd name="T23" fmla="*/ 2147483646 h 131"/>
                <a:gd name="T24" fmla="*/ 2147483646 w 156"/>
                <a:gd name="T25" fmla="*/ 2147483646 h 131"/>
                <a:gd name="T26" fmla="*/ 2147483646 w 156"/>
                <a:gd name="T27" fmla="*/ 2147483646 h 131"/>
                <a:gd name="T28" fmla="*/ 2147483646 w 156"/>
                <a:gd name="T29" fmla="*/ 2147483646 h 131"/>
                <a:gd name="T30" fmla="*/ 2147483646 w 156"/>
                <a:gd name="T31" fmla="*/ 2147483646 h 131"/>
                <a:gd name="T32" fmla="*/ 2147483646 w 156"/>
                <a:gd name="T33" fmla="*/ 2147483646 h 131"/>
                <a:gd name="T34" fmla="*/ 0 w 156"/>
                <a:gd name="T35" fmla="*/ 2147483646 h 131"/>
                <a:gd name="T36" fmla="*/ 601402651 w 156"/>
                <a:gd name="T37" fmla="*/ 2147483646 h 131"/>
                <a:gd name="T38" fmla="*/ 1202805303 w 156"/>
                <a:gd name="T39" fmla="*/ 2147483646 h 131"/>
                <a:gd name="T40" fmla="*/ 2147483646 w 156"/>
                <a:gd name="T41" fmla="*/ 2147483646 h 131"/>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156" h="131">
                  <a:moveTo>
                    <a:pt x="50" y="74"/>
                  </a:moveTo>
                  <a:cubicBezTo>
                    <a:pt x="77" y="60"/>
                    <a:pt x="89" y="53"/>
                    <a:pt x="89" y="53"/>
                  </a:cubicBezTo>
                  <a:cubicBezTo>
                    <a:pt x="89" y="53"/>
                    <a:pt x="101" y="47"/>
                    <a:pt x="128" y="29"/>
                  </a:cubicBezTo>
                  <a:cubicBezTo>
                    <a:pt x="136" y="24"/>
                    <a:pt x="143" y="18"/>
                    <a:pt x="148" y="11"/>
                  </a:cubicBezTo>
                  <a:cubicBezTo>
                    <a:pt x="148" y="11"/>
                    <a:pt x="148" y="11"/>
                    <a:pt x="148" y="10"/>
                  </a:cubicBezTo>
                  <a:cubicBezTo>
                    <a:pt x="149" y="10"/>
                    <a:pt x="149" y="10"/>
                    <a:pt x="149" y="10"/>
                  </a:cubicBezTo>
                  <a:cubicBezTo>
                    <a:pt x="152" y="7"/>
                    <a:pt x="154" y="4"/>
                    <a:pt x="156" y="0"/>
                  </a:cubicBezTo>
                  <a:cubicBezTo>
                    <a:pt x="156" y="0"/>
                    <a:pt x="156" y="0"/>
                    <a:pt x="156" y="0"/>
                  </a:cubicBezTo>
                  <a:cubicBezTo>
                    <a:pt x="155" y="0"/>
                    <a:pt x="155" y="0"/>
                    <a:pt x="155" y="0"/>
                  </a:cubicBezTo>
                  <a:cubicBezTo>
                    <a:pt x="148" y="11"/>
                    <a:pt x="139" y="20"/>
                    <a:pt x="127" y="28"/>
                  </a:cubicBezTo>
                  <a:cubicBezTo>
                    <a:pt x="101" y="46"/>
                    <a:pt x="89" y="52"/>
                    <a:pt x="89" y="52"/>
                  </a:cubicBezTo>
                  <a:cubicBezTo>
                    <a:pt x="89" y="52"/>
                    <a:pt x="77" y="59"/>
                    <a:pt x="50" y="73"/>
                  </a:cubicBezTo>
                  <a:cubicBezTo>
                    <a:pt x="41" y="77"/>
                    <a:pt x="34" y="82"/>
                    <a:pt x="28" y="87"/>
                  </a:cubicBezTo>
                  <a:cubicBezTo>
                    <a:pt x="27" y="88"/>
                    <a:pt x="27" y="89"/>
                    <a:pt x="27" y="89"/>
                  </a:cubicBezTo>
                  <a:cubicBezTo>
                    <a:pt x="26" y="89"/>
                    <a:pt x="26" y="89"/>
                    <a:pt x="26" y="89"/>
                  </a:cubicBezTo>
                  <a:cubicBezTo>
                    <a:pt x="26" y="89"/>
                    <a:pt x="26" y="89"/>
                    <a:pt x="26" y="89"/>
                  </a:cubicBezTo>
                  <a:cubicBezTo>
                    <a:pt x="20" y="94"/>
                    <a:pt x="15" y="100"/>
                    <a:pt x="10" y="107"/>
                  </a:cubicBezTo>
                  <a:cubicBezTo>
                    <a:pt x="6" y="114"/>
                    <a:pt x="2" y="123"/>
                    <a:pt x="0" y="131"/>
                  </a:cubicBezTo>
                  <a:cubicBezTo>
                    <a:pt x="1" y="130"/>
                    <a:pt x="1" y="130"/>
                    <a:pt x="1" y="130"/>
                  </a:cubicBezTo>
                  <a:cubicBezTo>
                    <a:pt x="1" y="130"/>
                    <a:pt x="1" y="129"/>
                    <a:pt x="2" y="129"/>
                  </a:cubicBezTo>
                  <a:cubicBezTo>
                    <a:pt x="10" y="104"/>
                    <a:pt x="25" y="87"/>
                    <a:pt x="50" y="74"/>
                  </a:cubicBezTo>
                  <a:close/>
                </a:path>
              </a:pathLst>
            </a:custGeom>
            <a:solidFill>
              <a:srgbClr val="6D6E71"/>
            </a:solidFill>
            <a:ln>
              <a:noFill/>
            </a:ln>
            <a:extLst>
              <a:ext uri="{91240B29-F687-4F45-9708-019B960494DF}">
                <a14:hiddenLine xmlns:a14="http://schemas.microsoft.com/office/drawing/2010/main" w="9525">
                  <a:solidFill>
                    <a:srgbClr val="000000"/>
                  </a:solidFill>
                  <a:round/>
                </a14:hiddenLine>
              </a:ext>
            </a:extLst>
          </p:spPr>
          <p:txBody>
            <a:bodyPr lIns="91440" tIns="45720" rIns="91440" bIns="45720"/>
            <a:lstStyle/>
            <a:p>
              <a:endParaRPr lang="zh-CN" altLang="en-US" sz="2400">
                <a:latin typeface="+mn-lt"/>
                <a:ea typeface="+mn-ea"/>
              </a:endParaRPr>
            </a:p>
          </p:txBody>
        </p:sp>
        <p:sp>
          <p:nvSpPr>
            <p:cNvPr id="30761" name="MH_Other_39"/>
            <p:cNvSpPr/>
            <p:nvPr>
              <p:custDataLst>
                <p:tags r:id="rId53"/>
              </p:custDataLst>
            </p:nvPr>
          </p:nvSpPr>
          <p:spPr bwMode="auto">
            <a:xfrm>
              <a:off x="4883205" y="3101950"/>
              <a:ext cx="1523" cy="1510"/>
            </a:xfrm>
            <a:custGeom>
              <a:avLst/>
              <a:gdLst>
                <a:gd name="T0" fmla="*/ 560457604 w 2"/>
                <a:gd name="T1" fmla="*/ 1120915208 h 2"/>
                <a:gd name="T2" fmla="*/ 1120915208 w 2"/>
                <a:gd name="T3" fmla="*/ 0 h 2"/>
                <a:gd name="T4" fmla="*/ 0 w 2"/>
                <a:gd name="T5" fmla="*/ 1120915208 h 2"/>
                <a:gd name="T6" fmla="*/ 0 w 2"/>
                <a:gd name="T7" fmla="*/ 1120915208 h 2"/>
                <a:gd name="T8" fmla="*/ 560457604 w 2"/>
                <a:gd name="T9" fmla="*/ 1120915208 h 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 h="2">
                  <a:moveTo>
                    <a:pt x="1" y="2"/>
                  </a:moveTo>
                  <a:cubicBezTo>
                    <a:pt x="1" y="2"/>
                    <a:pt x="1" y="1"/>
                    <a:pt x="2" y="0"/>
                  </a:cubicBezTo>
                  <a:cubicBezTo>
                    <a:pt x="0" y="2"/>
                    <a:pt x="0" y="2"/>
                    <a:pt x="0" y="2"/>
                  </a:cubicBezTo>
                  <a:cubicBezTo>
                    <a:pt x="0" y="2"/>
                    <a:pt x="0" y="2"/>
                    <a:pt x="0" y="2"/>
                  </a:cubicBezTo>
                  <a:lnTo>
                    <a:pt x="1" y="2"/>
                  </a:lnTo>
                  <a:close/>
                </a:path>
              </a:pathLst>
            </a:custGeom>
            <a:solidFill>
              <a:srgbClr val="6D6E71"/>
            </a:solidFill>
            <a:ln>
              <a:noFill/>
            </a:ln>
            <a:extLst>
              <a:ext uri="{91240B29-F687-4F45-9708-019B960494DF}">
                <a14:hiddenLine xmlns:a14="http://schemas.microsoft.com/office/drawing/2010/main" w="9525">
                  <a:solidFill>
                    <a:srgbClr val="000000"/>
                  </a:solidFill>
                  <a:round/>
                </a14:hiddenLine>
              </a:ext>
            </a:extLst>
          </p:spPr>
          <p:txBody>
            <a:bodyPr lIns="91440" tIns="45720" rIns="91440" bIns="45720"/>
            <a:lstStyle/>
            <a:p>
              <a:endParaRPr lang="zh-CN" altLang="en-US" sz="2400">
                <a:latin typeface="+mn-lt"/>
                <a:ea typeface="+mn-ea"/>
              </a:endParaRPr>
            </a:p>
          </p:txBody>
        </p:sp>
        <p:sp>
          <p:nvSpPr>
            <p:cNvPr id="30762" name="MH_Other_40"/>
            <p:cNvSpPr/>
            <p:nvPr>
              <p:custDataLst>
                <p:tags r:id="rId54"/>
              </p:custDataLst>
            </p:nvPr>
          </p:nvSpPr>
          <p:spPr bwMode="auto">
            <a:xfrm>
              <a:off x="4839041" y="3040046"/>
              <a:ext cx="144679" cy="128339"/>
            </a:xfrm>
            <a:custGeom>
              <a:avLst/>
              <a:gdLst>
                <a:gd name="T0" fmla="*/ 0 w 179"/>
                <a:gd name="T1" fmla="*/ 2147483646 h 161"/>
                <a:gd name="T2" fmla="*/ 596272734 w 179"/>
                <a:gd name="T3" fmla="*/ 2147483646 h 161"/>
                <a:gd name="T4" fmla="*/ 2147483646 w 179"/>
                <a:gd name="T5" fmla="*/ 2147483646 h 161"/>
                <a:gd name="T6" fmla="*/ 2147483646 w 179"/>
                <a:gd name="T7" fmla="*/ 2147483646 h 161"/>
                <a:gd name="T8" fmla="*/ 2147483646 w 179"/>
                <a:gd name="T9" fmla="*/ 2147483646 h 161"/>
                <a:gd name="T10" fmla="*/ 2147483646 w 179"/>
                <a:gd name="T11" fmla="*/ 0 h 161"/>
                <a:gd name="T12" fmla="*/ 2147483646 w 179"/>
                <a:gd name="T13" fmla="*/ 0 h 161"/>
                <a:gd name="T14" fmla="*/ 2147483646 w 179"/>
                <a:gd name="T15" fmla="*/ 590753348 h 161"/>
                <a:gd name="T16" fmla="*/ 2147483646 w 179"/>
                <a:gd name="T17" fmla="*/ 2147483646 h 161"/>
                <a:gd name="T18" fmla="*/ 2147483646 w 179"/>
                <a:gd name="T19" fmla="*/ 2147483646 h 161"/>
                <a:gd name="T20" fmla="*/ 2147483646 w 179"/>
                <a:gd name="T21" fmla="*/ 2147483646 h 161"/>
                <a:gd name="T22" fmla="*/ 2147483646 w 179"/>
                <a:gd name="T23" fmla="*/ 2147483646 h 161"/>
                <a:gd name="T24" fmla="*/ 2147483646 w 179"/>
                <a:gd name="T25" fmla="*/ 2147483646 h 161"/>
                <a:gd name="T26" fmla="*/ 2147483646 w 179"/>
                <a:gd name="T27" fmla="*/ 2147483646 h 161"/>
                <a:gd name="T28" fmla="*/ 2147483646 w 179"/>
                <a:gd name="T29" fmla="*/ 2147483646 h 161"/>
                <a:gd name="T30" fmla="*/ 0 w 179"/>
                <a:gd name="T31" fmla="*/ 2147483646 h 161"/>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179" h="161">
                  <a:moveTo>
                    <a:pt x="0" y="161"/>
                  </a:moveTo>
                  <a:cubicBezTo>
                    <a:pt x="1" y="161"/>
                    <a:pt x="1" y="161"/>
                    <a:pt x="1" y="161"/>
                  </a:cubicBezTo>
                  <a:cubicBezTo>
                    <a:pt x="11" y="135"/>
                    <a:pt x="27" y="119"/>
                    <a:pt x="53" y="108"/>
                  </a:cubicBezTo>
                  <a:cubicBezTo>
                    <a:pt x="82" y="95"/>
                    <a:pt x="94" y="89"/>
                    <a:pt x="94" y="89"/>
                  </a:cubicBezTo>
                  <a:cubicBezTo>
                    <a:pt x="94" y="89"/>
                    <a:pt x="106" y="84"/>
                    <a:pt x="134" y="68"/>
                  </a:cubicBezTo>
                  <a:cubicBezTo>
                    <a:pt x="160" y="52"/>
                    <a:pt x="175" y="29"/>
                    <a:pt x="179" y="0"/>
                  </a:cubicBezTo>
                  <a:cubicBezTo>
                    <a:pt x="178" y="0"/>
                    <a:pt x="178" y="0"/>
                    <a:pt x="178" y="0"/>
                  </a:cubicBezTo>
                  <a:cubicBezTo>
                    <a:pt x="178" y="1"/>
                    <a:pt x="178" y="1"/>
                    <a:pt x="177" y="1"/>
                  </a:cubicBezTo>
                  <a:cubicBezTo>
                    <a:pt x="174" y="30"/>
                    <a:pt x="159" y="51"/>
                    <a:pt x="133" y="67"/>
                  </a:cubicBezTo>
                  <a:cubicBezTo>
                    <a:pt x="106" y="83"/>
                    <a:pt x="93" y="88"/>
                    <a:pt x="93" y="88"/>
                  </a:cubicBezTo>
                  <a:cubicBezTo>
                    <a:pt x="93" y="88"/>
                    <a:pt x="81" y="94"/>
                    <a:pt x="53" y="106"/>
                  </a:cubicBezTo>
                  <a:cubicBezTo>
                    <a:pt x="45" y="110"/>
                    <a:pt x="37" y="114"/>
                    <a:pt x="31" y="119"/>
                  </a:cubicBezTo>
                  <a:cubicBezTo>
                    <a:pt x="30" y="120"/>
                    <a:pt x="30" y="120"/>
                    <a:pt x="30" y="120"/>
                  </a:cubicBezTo>
                  <a:cubicBezTo>
                    <a:pt x="30" y="120"/>
                    <a:pt x="30" y="120"/>
                    <a:pt x="30" y="120"/>
                  </a:cubicBezTo>
                  <a:cubicBezTo>
                    <a:pt x="23" y="125"/>
                    <a:pt x="17" y="131"/>
                    <a:pt x="12" y="138"/>
                  </a:cubicBezTo>
                  <a:cubicBezTo>
                    <a:pt x="7" y="145"/>
                    <a:pt x="3" y="153"/>
                    <a:pt x="0" y="161"/>
                  </a:cubicBezTo>
                  <a:close/>
                </a:path>
              </a:pathLst>
            </a:custGeom>
            <a:solidFill>
              <a:srgbClr val="6D6E71"/>
            </a:solidFill>
            <a:ln>
              <a:noFill/>
            </a:ln>
            <a:extLst>
              <a:ext uri="{91240B29-F687-4F45-9708-019B960494DF}">
                <a14:hiddenLine xmlns:a14="http://schemas.microsoft.com/office/drawing/2010/main" w="9525">
                  <a:solidFill>
                    <a:srgbClr val="000000"/>
                  </a:solidFill>
                  <a:round/>
                </a14:hiddenLine>
              </a:ext>
            </a:extLst>
          </p:spPr>
          <p:txBody>
            <a:bodyPr lIns="91440" tIns="45720" rIns="91440" bIns="45720"/>
            <a:lstStyle/>
            <a:p>
              <a:endParaRPr lang="zh-CN" altLang="en-US" sz="2400">
                <a:latin typeface="+mn-lt"/>
                <a:ea typeface="+mn-ea"/>
              </a:endParaRPr>
            </a:p>
          </p:txBody>
        </p:sp>
        <p:sp>
          <p:nvSpPr>
            <p:cNvPr id="30763" name="MH_Other_41"/>
            <p:cNvSpPr/>
            <p:nvPr>
              <p:custDataLst>
                <p:tags r:id="rId55"/>
              </p:custDataLst>
            </p:nvPr>
          </p:nvSpPr>
          <p:spPr bwMode="auto">
            <a:xfrm>
              <a:off x="4982197" y="3040046"/>
              <a:ext cx="0" cy="1509"/>
            </a:xfrm>
            <a:custGeom>
              <a:avLst/>
              <a:gdLst>
                <a:gd name="T0" fmla="*/ 0 w 1"/>
                <a:gd name="T1" fmla="*/ 2147483646 h 1"/>
                <a:gd name="T2" fmla="*/ 711 w 1"/>
                <a:gd name="T3" fmla="*/ 0 h 1"/>
                <a:gd name="T4" fmla="*/ 0 w 1"/>
                <a:gd name="T5" fmla="*/ 0 h 1"/>
                <a:gd name="T6" fmla="*/ 0 w 1"/>
                <a:gd name="T7" fmla="*/ 2147483646 h 1"/>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 h="1">
                  <a:moveTo>
                    <a:pt x="0" y="1"/>
                  </a:moveTo>
                  <a:cubicBezTo>
                    <a:pt x="1" y="1"/>
                    <a:pt x="1" y="1"/>
                    <a:pt x="1" y="0"/>
                  </a:cubicBezTo>
                  <a:cubicBezTo>
                    <a:pt x="0" y="0"/>
                    <a:pt x="0" y="0"/>
                    <a:pt x="0" y="0"/>
                  </a:cubicBezTo>
                  <a:cubicBezTo>
                    <a:pt x="0" y="1"/>
                    <a:pt x="0" y="1"/>
                    <a:pt x="0" y="1"/>
                  </a:cubicBezTo>
                  <a:close/>
                </a:path>
              </a:pathLst>
            </a:custGeom>
            <a:solidFill>
              <a:srgbClr val="6D6E71"/>
            </a:solidFill>
            <a:ln>
              <a:noFill/>
            </a:ln>
            <a:extLst>
              <a:ext uri="{91240B29-F687-4F45-9708-019B960494DF}">
                <a14:hiddenLine xmlns:a14="http://schemas.microsoft.com/office/drawing/2010/main" w="9525">
                  <a:solidFill>
                    <a:srgbClr val="000000"/>
                  </a:solidFill>
                  <a:round/>
                </a14:hiddenLine>
              </a:ext>
            </a:extLst>
          </p:spPr>
          <p:txBody>
            <a:bodyPr lIns="91440" tIns="45720" rIns="91440" bIns="45720"/>
            <a:lstStyle/>
            <a:p>
              <a:endParaRPr lang="zh-CN" altLang="en-US" sz="2400">
                <a:latin typeface="+mn-lt"/>
                <a:ea typeface="+mn-ea"/>
              </a:endParaRPr>
            </a:p>
          </p:txBody>
        </p:sp>
        <p:sp>
          <p:nvSpPr>
            <p:cNvPr id="30764" name="MH_Other_42"/>
            <p:cNvSpPr/>
            <p:nvPr>
              <p:custDataLst>
                <p:tags r:id="rId56"/>
              </p:custDataLst>
            </p:nvPr>
          </p:nvSpPr>
          <p:spPr bwMode="auto">
            <a:xfrm>
              <a:off x="4863409" y="3135167"/>
              <a:ext cx="0" cy="1510"/>
            </a:xfrm>
            <a:custGeom>
              <a:avLst/>
              <a:gdLst>
                <a:gd name="T0" fmla="*/ 711 w 1"/>
                <a:gd name="T1" fmla="*/ 0 h 1"/>
                <a:gd name="T2" fmla="*/ 0 w 1"/>
                <a:gd name="T3" fmla="*/ 1792959984 h 1"/>
                <a:gd name="T4" fmla="*/ 0 w 1"/>
                <a:gd name="T5" fmla="*/ 1792959984 h 1"/>
                <a:gd name="T6" fmla="*/ 711 w 1"/>
                <a:gd name="T7" fmla="*/ 0 h 1"/>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 h="1">
                  <a:moveTo>
                    <a:pt x="1" y="0"/>
                  </a:moveTo>
                  <a:cubicBezTo>
                    <a:pt x="0" y="0"/>
                    <a:pt x="0" y="1"/>
                    <a:pt x="0" y="1"/>
                  </a:cubicBezTo>
                  <a:cubicBezTo>
                    <a:pt x="0" y="1"/>
                    <a:pt x="0" y="1"/>
                    <a:pt x="0" y="1"/>
                  </a:cubicBezTo>
                  <a:lnTo>
                    <a:pt x="1" y="0"/>
                  </a:lnTo>
                  <a:close/>
                </a:path>
              </a:pathLst>
            </a:custGeom>
            <a:solidFill>
              <a:srgbClr val="6D6E71"/>
            </a:solidFill>
            <a:ln>
              <a:noFill/>
            </a:ln>
            <a:extLst>
              <a:ext uri="{91240B29-F687-4F45-9708-019B960494DF}">
                <a14:hiddenLine xmlns:a14="http://schemas.microsoft.com/office/drawing/2010/main" w="9525">
                  <a:solidFill>
                    <a:srgbClr val="000000"/>
                  </a:solidFill>
                  <a:round/>
                </a14:hiddenLine>
              </a:ext>
            </a:extLst>
          </p:spPr>
          <p:txBody>
            <a:bodyPr lIns="91440" tIns="45720" rIns="91440" bIns="45720"/>
            <a:lstStyle/>
            <a:p>
              <a:endParaRPr lang="zh-CN" altLang="en-US" sz="2400">
                <a:latin typeface="+mn-lt"/>
                <a:ea typeface="+mn-ea"/>
              </a:endParaRPr>
            </a:p>
          </p:txBody>
        </p:sp>
        <p:sp>
          <p:nvSpPr>
            <p:cNvPr id="30765" name="MH_Other_43"/>
            <p:cNvSpPr/>
            <p:nvPr>
              <p:custDataLst>
                <p:tags r:id="rId57"/>
              </p:custDataLst>
            </p:nvPr>
          </p:nvSpPr>
          <p:spPr bwMode="auto">
            <a:xfrm>
              <a:off x="4613646" y="3207641"/>
              <a:ext cx="237578" cy="199303"/>
            </a:xfrm>
            <a:custGeom>
              <a:avLst/>
              <a:gdLst>
                <a:gd name="T0" fmla="*/ 2147483646 w 294"/>
                <a:gd name="T1" fmla="*/ 2147483646 h 250"/>
                <a:gd name="T2" fmla="*/ 2147483646 w 294"/>
                <a:gd name="T3" fmla="*/ 2147483646 h 250"/>
                <a:gd name="T4" fmla="*/ 2147483646 w 294"/>
                <a:gd name="T5" fmla="*/ 2147483646 h 250"/>
                <a:gd name="T6" fmla="*/ 2147483646 w 294"/>
                <a:gd name="T7" fmla="*/ 2147483646 h 250"/>
                <a:gd name="T8" fmla="*/ 2147483646 w 294"/>
                <a:gd name="T9" fmla="*/ 2147483646 h 250"/>
                <a:gd name="T10" fmla="*/ 2147483646 w 294"/>
                <a:gd name="T11" fmla="*/ 2147483646 h 250"/>
                <a:gd name="T12" fmla="*/ 2147483646 w 294"/>
                <a:gd name="T13" fmla="*/ 2147483646 h 250"/>
                <a:gd name="T14" fmla="*/ 2147483646 w 294"/>
                <a:gd name="T15" fmla="*/ 2147483646 h 250"/>
                <a:gd name="T16" fmla="*/ 2147483646 w 294"/>
                <a:gd name="T17" fmla="*/ 2147483646 h 250"/>
                <a:gd name="T18" fmla="*/ 2147483646 w 294"/>
                <a:gd name="T19" fmla="*/ 2147483646 h 250"/>
                <a:gd name="T20" fmla="*/ 2147483646 w 294"/>
                <a:gd name="T21" fmla="*/ 2147483646 h 250"/>
                <a:gd name="T22" fmla="*/ 2147483646 w 294"/>
                <a:gd name="T23" fmla="*/ 2147483646 h 250"/>
                <a:gd name="T24" fmla="*/ 2147483646 w 294"/>
                <a:gd name="T25" fmla="*/ 2147483646 h 250"/>
                <a:gd name="T26" fmla="*/ 2147483646 w 294"/>
                <a:gd name="T27" fmla="*/ 2147483646 h 250"/>
                <a:gd name="T28" fmla="*/ 2147483646 w 294"/>
                <a:gd name="T29" fmla="*/ 2147483646 h 250"/>
                <a:gd name="T30" fmla="*/ 2147483646 w 294"/>
                <a:gd name="T31" fmla="*/ 590166562 h 250"/>
                <a:gd name="T32" fmla="*/ 2147483646 w 294"/>
                <a:gd name="T33" fmla="*/ 590166562 h 250"/>
                <a:gd name="T34" fmla="*/ 2147483646 w 294"/>
                <a:gd name="T35" fmla="*/ 0 h 250"/>
                <a:gd name="T36" fmla="*/ 2147483646 w 294"/>
                <a:gd name="T37" fmla="*/ 0 h 250"/>
                <a:gd name="T38" fmla="*/ 2147483646 w 294"/>
                <a:gd name="T39" fmla="*/ 2147483646 h 250"/>
                <a:gd name="T40" fmla="*/ 2147483646 w 294"/>
                <a:gd name="T41" fmla="*/ 2147483646 h 250"/>
                <a:gd name="T42" fmla="*/ 2147483646 w 294"/>
                <a:gd name="T43" fmla="*/ 2147483646 h 250"/>
                <a:gd name="T44" fmla="*/ 2147483646 w 294"/>
                <a:gd name="T45" fmla="*/ 2147483646 h 250"/>
                <a:gd name="T46" fmla="*/ 2147483646 w 294"/>
                <a:gd name="T47" fmla="*/ 2147483646 h 250"/>
                <a:gd name="T48" fmla="*/ 2147483646 w 294"/>
                <a:gd name="T49" fmla="*/ 2147483646 h 250"/>
                <a:gd name="T50" fmla="*/ 2147483646 w 294"/>
                <a:gd name="T51" fmla="*/ 2147483646 h 250"/>
                <a:gd name="T52" fmla="*/ 2147483646 w 294"/>
                <a:gd name="T53" fmla="*/ 2147483646 h 250"/>
                <a:gd name="T54" fmla="*/ 2147483646 w 294"/>
                <a:gd name="T55" fmla="*/ 2147483646 h 250"/>
                <a:gd name="T56" fmla="*/ 2147483646 w 294"/>
                <a:gd name="T57" fmla="*/ 2147483646 h 250"/>
                <a:gd name="T58" fmla="*/ 2147483646 w 294"/>
                <a:gd name="T59" fmla="*/ 2147483646 h 250"/>
                <a:gd name="T60" fmla="*/ 2147483646 w 294"/>
                <a:gd name="T61" fmla="*/ 2147483646 h 250"/>
                <a:gd name="T62" fmla="*/ 0 w 294"/>
                <a:gd name="T63" fmla="*/ 2147483646 h 250"/>
                <a:gd name="T64" fmla="*/ 596020266 w 294"/>
                <a:gd name="T65" fmla="*/ 2147483646 h 250"/>
                <a:gd name="T66" fmla="*/ 2147483646 w 294"/>
                <a:gd name="T67" fmla="*/ 2147483646 h 250"/>
                <a:gd name="T68" fmla="*/ 2147483646 w 294"/>
                <a:gd name="T69" fmla="*/ 2147483646 h 250"/>
                <a:gd name="T70" fmla="*/ 2147483646 w 294"/>
                <a:gd name="T71" fmla="*/ 2147483646 h 250"/>
                <a:gd name="T72" fmla="*/ 2147483646 w 294"/>
                <a:gd name="T73" fmla="*/ 2147483646 h 250"/>
                <a:gd name="T74" fmla="*/ 2147483646 w 294"/>
                <a:gd name="T75" fmla="*/ 2147483646 h 250"/>
                <a:gd name="T76" fmla="*/ 2147483646 w 294"/>
                <a:gd name="T77" fmla="*/ 2147483646 h 250"/>
                <a:gd name="T78" fmla="*/ 2147483646 w 294"/>
                <a:gd name="T79" fmla="*/ 2147483646 h 250"/>
                <a:gd name="T80" fmla="*/ 2147483646 w 294"/>
                <a:gd name="T81" fmla="*/ 2147483646 h 250"/>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0" t="0" r="r" b="b"/>
              <a:pathLst>
                <a:path w="294" h="250">
                  <a:moveTo>
                    <a:pt x="74" y="228"/>
                  </a:moveTo>
                  <a:cubicBezTo>
                    <a:pt x="91" y="224"/>
                    <a:pt x="106" y="215"/>
                    <a:pt x="119" y="201"/>
                  </a:cubicBezTo>
                  <a:cubicBezTo>
                    <a:pt x="118" y="200"/>
                    <a:pt x="118" y="200"/>
                    <a:pt x="118" y="200"/>
                  </a:cubicBezTo>
                  <a:cubicBezTo>
                    <a:pt x="136" y="195"/>
                    <a:pt x="152" y="184"/>
                    <a:pt x="164" y="169"/>
                  </a:cubicBezTo>
                  <a:cubicBezTo>
                    <a:pt x="181" y="163"/>
                    <a:pt x="196" y="152"/>
                    <a:pt x="207" y="136"/>
                  </a:cubicBezTo>
                  <a:cubicBezTo>
                    <a:pt x="223" y="129"/>
                    <a:pt x="236" y="116"/>
                    <a:pt x="246" y="100"/>
                  </a:cubicBezTo>
                  <a:cubicBezTo>
                    <a:pt x="263" y="92"/>
                    <a:pt x="276" y="80"/>
                    <a:pt x="285" y="63"/>
                  </a:cubicBezTo>
                  <a:cubicBezTo>
                    <a:pt x="284" y="62"/>
                    <a:pt x="284" y="62"/>
                    <a:pt x="284" y="62"/>
                  </a:cubicBezTo>
                  <a:cubicBezTo>
                    <a:pt x="288" y="60"/>
                    <a:pt x="291" y="58"/>
                    <a:pt x="294" y="55"/>
                  </a:cubicBezTo>
                  <a:cubicBezTo>
                    <a:pt x="294" y="55"/>
                    <a:pt x="294" y="55"/>
                    <a:pt x="294" y="55"/>
                  </a:cubicBezTo>
                  <a:cubicBezTo>
                    <a:pt x="293" y="55"/>
                    <a:pt x="293" y="55"/>
                    <a:pt x="293" y="55"/>
                  </a:cubicBezTo>
                  <a:cubicBezTo>
                    <a:pt x="276" y="39"/>
                    <a:pt x="276" y="39"/>
                    <a:pt x="276" y="39"/>
                  </a:cubicBezTo>
                  <a:cubicBezTo>
                    <a:pt x="275" y="38"/>
                    <a:pt x="275" y="38"/>
                    <a:pt x="275" y="38"/>
                  </a:cubicBezTo>
                  <a:cubicBezTo>
                    <a:pt x="250" y="15"/>
                    <a:pt x="250" y="15"/>
                    <a:pt x="250" y="15"/>
                  </a:cubicBezTo>
                  <a:cubicBezTo>
                    <a:pt x="249" y="14"/>
                    <a:pt x="249" y="14"/>
                    <a:pt x="249" y="14"/>
                  </a:cubicBezTo>
                  <a:cubicBezTo>
                    <a:pt x="234" y="1"/>
                    <a:pt x="234" y="1"/>
                    <a:pt x="234" y="1"/>
                  </a:cubicBezTo>
                  <a:cubicBezTo>
                    <a:pt x="234" y="1"/>
                    <a:pt x="234" y="1"/>
                    <a:pt x="234" y="1"/>
                  </a:cubicBezTo>
                  <a:cubicBezTo>
                    <a:pt x="233" y="0"/>
                    <a:pt x="233" y="0"/>
                    <a:pt x="233" y="0"/>
                  </a:cubicBezTo>
                  <a:cubicBezTo>
                    <a:pt x="233" y="0"/>
                    <a:pt x="233" y="0"/>
                    <a:pt x="233" y="0"/>
                  </a:cubicBezTo>
                  <a:cubicBezTo>
                    <a:pt x="232" y="1"/>
                    <a:pt x="230" y="3"/>
                    <a:pt x="229" y="5"/>
                  </a:cubicBezTo>
                  <a:cubicBezTo>
                    <a:pt x="224" y="10"/>
                    <a:pt x="218" y="18"/>
                    <a:pt x="214" y="26"/>
                  </a:cubicBezTo>
                  <a:cubicBezTo>
                    <a:pt x="207" y="30"/>
                    <a:pt x="200" y="34"/>
                    <a:pt x="194" y="40"/>
                  </a:cubicBezTo>
                  <a:cubicBezTo>
                    <a:pt x="188" y="45"/>
                    <a:pt x="183" y="53"/>
                    <a:pt x="178" y="60"/>
                  </a:cubicBezTo>
                  <a:cubicBezTo>
                    <a:pt x="170" y="63"/>
                    <a:pt x="163" y="68"/>
                    <a:pt x="157" y="73"/>
                  </a:cubicBezTo>
                  <a:cubicBezTo>
                    <a:pt x="151" y="78"/>
                    <a:pt x="145" y="84"/>
                    <a:pt x="141" y="91"/>
                  </a:cubicBezTo>
                  <a:cubicBezTo>
                    <a:pt x="133" y="94"/>
                    <a:pt x="126" y="98"/>
                    <a:pt x="120" y="103"/>
                  </a:cubicBezTo>
                  <a:cubicBezTo>
                    <a:pt x="113" y="107"/>
                    <a:pt x="107" y="114"/>
                    <a:pt x="101" y="121"/>
                  </a:cubicBezTo>
                  <a:cubicBezTo>
                    <a:pt x="93" y="123"/>
                    <a:pt x="86" y="126"/>
                    <a:pt x="79" y="131"/>
                  </a:cubicBezTo>
                  <a:cubicBezTo>
                    <a:pt x="72" y="135"/>
                    <a:pt x="65" y="141"/>
                    <a:pt x="60" y="148"/>
                  </a:cubicBezTo>
                  <a:cubicBezTo>
                    <a:pt x="51" y="150"/>
                    <a:pt x="44" y="153"/>
                    <a:pt x="37" y="157"/>
                  </a:cubicBezTo>
                  <a:cubicBezTo>
                    <a:pt x="30" y="161"/>
                    <a:pt x="23" y="166"/>
                    <a:pt x="17" y="172"/>
                  </a:cubicBezTo>
                  <a:cubicBezTo>
                    <a:pt x="11" y="173"/>
                    <a:pt x="6" y="174"/>
                    <a:pt x="0" y="177"/>
                  </a:cubicBezTo>
                  <a:cubicBezTo>
                    <a:pt x="1" y="178"/>
                    <a:pt x="1" y="178"/>
                    <a:pt x="1" y="178"/>
                  </a:cubicBezTo>
                  <a:cubicBezTo>
                    <a:pt x="9" y="195"/>
                    <a:pt x="9" y="195"/>
                    <a:pt x="9" y="195"/>
                  </a:cubicBezTo>
                  <a:cubicBezTo>
                    <a:pt x="10" y="197"/>
                    <a:pt x="10" y="197"/>
                    <a:pt x="10" y="197"/>
                  </a:cubicBezTo>
                  <a:cubicBezTo>
                    <a:pt x="25" y="227"/>
                    <a:pt x="25" y="227"/>
                    <a:pt x="25" y="227"/>
                  </a:cubicBezTo>
                  <a:cubicBezTo>
                    <a:pt x="26" y="228"/>
                    <a:pt x="26" y="228"/>
                    <a:pt x="26" y="228"/>
                  </a:cubicBezTo>
                  <a:cubicBezTo>
                    <a:pt x="36" y="249"/>
                    <a:pt x="36" y="249"/>
                    <a:pt x="36" y="249"/>
                  </a:cubicBezTo>
                  <a:cubicBezTo>
                    <a:pt x="37" y="250"/>
                    <a:pt x="37" y="250"/>
                    <a:pt x="37" y="250"/>
                  </a:cubicBezTo>
                  <a:cubicBezTo>
                    <a:pt x="37" y="250"/>
                    <a:pt x="37" y="250"/>
                    <a:pt x="37" y="250"/>
                  </a:cubicBezTo>
                  <a:cubicBezTo>
                    <a:pt x="51" y="246"/>
                    <a:pt x="63" y="239"/>
                    <a:pt x="74" y="228"/>
                  </a:cubicBezTo>
                  <a:close/>
                </a:path>
              </a:pathLst>
            </a:custGeom>
            <a:solidFill>
              <a:srgbClr val="BCBEC0"/>
            </a:solidFill>
            <a:ln>
              <a:noFill/>
            </a:ln>
            <a:extLst>
              <a:ext uri="{91240B29-F687-4F45-9708-019B960494DF}">
                <a14:hiddenLine xmlns:a14="http://schemas.microsoft.com/office/drawing/2010/main" w="9525">
                  <a:solidFill>
                    <a:srgbClr val="000000"/>
                  </a:solidFill>
                  <a:round/>
                </a14:hiddenLine>
              </a:ext>
            </a:extLst>
          </p:spPr>
          <p:txBody>
            <a:bodyPr lIns="91440" tIns="45720" rIns="91440" bIns="45720"/>
            <a:lstStyle/>
            <a:p>
              <a:endParaRPr lang="zh-CN" altLang="en-US" sz="2400">
                <a:latin typeface="+mn-lt"/>
                <a:ea typeface="+mn-ea"/>
              </a:endParaRPr>
            </a:p>
          </p:txBody>
        </p:sp>
        <p:sp>
          <p:nvSpPr>
            <p:cNvPr id="30766" name="MH_Other_44"/>
            <p:cNvSpPr/>
            <p:nvPr>
              <p:custDataLst>
                <p:tags r:id="rId58"/>
              </p:custDataLst>
            </p:nvPr>
          </p:nvSpPr>
          <p:spPr bwMode="auto">
            <a:xfrm>
              <a:off x="4627354" y="3287664"/>
              <a:ext cx="185799" cy="57375"/>
            </a:xfrm>
            <a:custGeom>
              <a:avLst/>
              <a:gdLst>
                <a:gd name="T0" fmla="*/ 2147483646 w 229"/>
                <a:gd name="T1" fmla="*/ 2147483646 h 72"/>
                <a:gd name="T2" fmla="*/ 2147483646 w 229"/>
                <a:gd name="T3" fmla="*/ 2147483646 h 72"/>
                <a:gd name="T4" fmla="*/ 2147483646 w 229"/>
                <a:gd name="T5" fmla="*/ 2147483646 h 72"/>
                <a:gd name="T6" fmla="*/ 2147483646 w 229"/>
                <a:gd name="T7" fmla="*/ 2147483646 h 72"/>
                <a:gd name="T8" fmla="*/ 0 w 229"/>
                <a:gd name="T9" fmla="*/ 2147483646 h 72"/>
                <a:gd name="T10" fmla="*/ 1203816141 w 229"/>
                <a:gd name="T11" fmla="*/ 2147483646 h 72"/>
                <a:gd name="T12" fmla="*/ 2147483646 w 229"/>
                <a:gd name="T13" fmla="*/ 2147483646 h 72"/>
                <a:gd name="T14" fmla="*/ 2147483646 w 229"/>
                <a:gd name="T15" fmla="*/ 2147483646 h 72"/>
                <a:gd name="T16" fmla="*/ 2147483646 w 229"/>
                <a:gd name="T17" fmla="*/ 2147483646 h 72"/>
                <a:gd name="T18" fmla="*/ 2147483646 w 229"/>
                <a:gd name="T19" fmla="*/ 2147483646 h 72"/>
                <a:gd name="T20" fmla="*/ 2147483646 w 229"/>
                <a:gd name="T21" fmla="*/ 2147483646 h 72"/>
                <a:gd name="T22" fmla="*/ 2147483646 w 229"/>
                <a:gd name="T23" fmla="*/ 2147483646 h 72"/>
                <a:gd name="T24" fmla="*/ 2147483646 w 229"/>
                <a:gd name="T25" fmla="*/ 2147483646 h 72"/>
                <a:gd name="T26" fmla="*/ 2147483646 w 229"/>
                <a:gd name="T27" fmla="*/ 0 h 72"/>
                <a:gd name="T28" fmla="*/ 2147483646 w 229"/>
                <a:gd name="T29" fmla="*/ 592477798 h 72"/>
                <a:gd name="T30" fmla="*/ 2147483646 w 229"/>
                <a:gd name="T31" fmla="*/ 2147483646 h 72"/>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229" h="72">
                  <a:moveTo>
                    <a:pt x="160" y="42"/>
                  </a:moveTo>
                  <a:cubicBezTo>
                    <a:pt x="128" y="46"/>
                    <a:pt x="115" y="45"/>
                    <a:pt x="115" y="45"/>
                  </a:cubicBezTo>
                  <a:cubicBezTo>
                    <a:pt x="115" y="45"/>
                    <a:pt x="101" y="45"/>
                    <a:pt x="70" y="45"/>
                  </a:cubicBezTo>
                  <a:cubicBezTo>
                    <a:pt x="51" y="45"/>
                    <a:pt x="34" y="48"/>
                    <a:pt x="20" y="57"/>
                  </a:cubicBezTo>
                  <a:cubicBezTo>
                    <a:pt x="13" y="61"/>
                    <a:pt x="6" y="66"/>
                    <a:pt x="0" y="72"/>
                  </a:cubicBezTo>
                  <a:cubicBezTo>
                    <a:pt x="2" y="71"/>
                    <a:pt x="2" y="71"/>
                    <a:pt x="2" y="71"/>
                  </a:cubicBezTo>
                  <a:cubicBezTo>
                    <a:pt x="21" y="53"/>
                    <a:pt x="42" y="46"/>
                    <a:pt x="70" y="46"/>
                  </a:cubicBezTo>
                  <a:cubicBezTo>
                    <a:pt x="101" y="47"/>
                    <a:pt x="115" y="46"/>
                    <a:pt x="115" y="46"/>
                  </a:cubicBezTo>
                  <a:cubicBezTo>
                    <a:pt x="115" y="46"/>
                    <a:pt x="128" y="47"/>
                    <a:pt x="160" y="44"/>
                  </a:cubicBezTo>
                  <a:cubicBezTo>
                    <a:pt x="170" y="43"/>
                    <a:pt x="179" y="41"/>
                    <a:pt x="187" y="37"/>
                  </a:cubicBezTo>
                  <a:cubicBezTo>
                    <a:pt x="189" y="35"/>
                    <a:pt x="189" y="35"/>
                    <a:pt x="189" y="35"/>
                  </a:cubicBezTo>
                  <a:cubicBezTo>
                    <a:pt x="190" y="36"/>
                    <a:pt x="190" y="36"/>
                    <a:pt x="190" y="36"/>
                  </a:cubicBezTo>
                  <a:cubicBezTo>
                    <a:pt x="190" y="36"/>
                    <a:pt x="190" y="36"/>
                    <a:pt x="190" y="36"/>
                  </a:cubicBezTo>
                  <a:cubicBezTo>
                    <a:pt x="206" y="29"/>
                    <a:pt x="220" y="16"/>
                    <a:pt x="229" y="0"/>
                  </a:cubicBezTo>
                  <a:cubicBezTo>
                    <a:pt x="228" y="1"/>
                    <a:pt x="228" y="1"/>
                    <a:pt x="228" y="1"/>
                  </a:cubicBezTo>
                  <a:cubicBezTo>
                    <a:pt x="213" y="25"/>
                    <a:pt x="190" y="39"/>
                    <a:pt x="160" y="42"/>
                  </a:cubicBezTo>
                  <a:close/>
                </a:path>
              </a:pathLst>
            </a:custGeom>
            <a:solidFill>
              <a:srgbClr val="6D6E71"/>
            </a:solidFill>
            <a:ln>
              <a:noFill/>
            </a:ln>
            <a:extLst>
              <a:ext uri="{91240B29-F687-4F45-9708-019B960494DF}">
                <a14:hiddenLine xmlns:a14="http://schemas.microsoft.com/office/drawing/2010/main" w="9525">
                  <a:solidFill>
                    <a:srgbClr val="000000"/>
                  </a:solidFill>
                  <a:round/>
                </a14:hiddenLine>
              </a:ext>
            </a:extLst>
          </p:spPr>
          <p:txBody>
            <a:bodyPr lIns="91440" tIns="45720" rIns="91440" bIns="45720"/>
            <a:lstStyle/>
            <a:p>
              <a:endParaRPr lang="zh-CN" altLang="en-US" sz="2400">
                <a:latin typeface="+mn-lt"/>
                <a:ea typeface="+mn-ea"/>
              </a:endParaRPr>
            </a:p>
          </p:txBody>
        </p:sp>
        <p:sp>
          <p:nvSpPr>
            <p:cNvPr id="30767" name="MH_Other_45"/>
            <p:cNvSpPr/>
            <p:nvPr>
              <p:custDataLst>
                <p:tags r:id="rId59"/>
              </p:custDataLst>
            </p:nvPr>
          </p:nvSpPr>
          <p:spPr bwMode="auto">
            <a:xfrm>
              <a:off x="4613648" y="3316352"/>
              <a:ext cx="167523" cy="33217"/>
            </a:xfrm>
            <a:custGeom>
              <a:avLst/>
              <a:gdLst>
                <a:gd name="T0" fmla="*/ 0 w 207"/>
                <a:gd name="T1" fmla="*/ 2147483646 h 42"/>
                <a:gd name="T2" fmla="*/ 597793678 w 207"/>
                <a:gd name="T3" fmla="*/ 2147483646 h 42"/>
                <a:gd name="T4" fmla="*/ 2147483646 w 207"/>
                <a:gd name="T5" fmla="*/ 2147483646 h 42"/>
                <a:gd name="T6" fmla="*/ 2147483646 w 207"/>
                <a:gd name="T7" fmla="*/ 2147483646 h 42"/>
                <a:gd name="T8" fmla="*/ 2147483646 w 207"/>
                <a:gd name="T9" fmla="*/ 2147483646 h 42"/>
                <a:gd name="T10" fmla="*/ 2147483646 w 207"/>
                <a:gd name="T11" fmla="*/ 2147483646 h 42"/>
                <a:gd name="T12" fmla="*/ 2147483646 w 207"/>
                <a:gd name="T13" fmla="*/ 2147483646 h 42"/>
                <a:gd name="T14" fmla="*/ 2147483646 w 207"/>
                <a:gd name="T15" fmla="*/ 2147483646 h 42"/>
                <a:gd name="T16" fmla="*/ 2147483646 w 207"/>
                <a:gd name="T17" fmla="*/ 0 h 42"/>
                <a:gd name="T18" fmla="*/ 2147483646 w 207"/>
                <a:gd name="T19" fmla="*/ 579453148 h 42"/>
                <a:gd name="T20" fmla="*/ 2147483646 w 207"/>
                <a:gd name="T21" fmla="*/ 2147483646 h 42"/>
                <a:gd name="T22" fmla="*/ 2147483646 w 207"/>
                <a:gd name="T23" fmla="*/ 2147483646 h 42"/>
                <a:gd name="T24" fmla="*/ 2147483646 w 207"/>
                <a:gd name="T25" fmla="*/ 2147483646 h 42"/>
                <a:gd name="T26" fmla="*/ 2147483646 w 207"/>
                <a:gd name="T27" fmla="*/ 2147483646 h 42"/>
                <a:gd name="T28" fmla="*/ 2147483646 w 207"/>
                <a:gd name="T29" fmla="*/ 2147483646 h 42"/>
                <a:gd name="T30" fmla="*/ 2147483646 w 207"/>
                <a:gd name="T31" fmla="*/ 2147483646 h 42"/>
                <a:gd name="T32" fmla="*/ 2147483646 w 207"/>
                <a:gd name="T33" fmla="*/ 2147483646 h 42"/>
                <a:gd name="T34" fmla="*/ 0 w 207"/>
                <a:gd name="T35" fmla="*/ 2147483646 h 42"/>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207" h="42">
                  <a:moveTo>
                    <a:pt x="0" y="41"/>
                  </a:moveTo>
                  <a:cubicBezTo>
                    <a:pt x="1" y="42"/>
                    <a:pt x="1" y="42"/>
                    <a:pt x="1" y="42"/>
                  </a:cubicBezTo>
                  <a:cubicBezTo>
                    <a:pt x="14" y="36"/>
                    <a:pt x="29" y="34"/>
                    <a:pt x="46" y="36"/>
                  </a:cubicBezTo>
                  <a:cubicBezTo>
                    <a:pt x="76" y="38"/>
                    <a:pt x="90" y="38"/>
                    <a:pt x="90" y="38"/>
                  </a:cubicBezTo>
                  <a:cubicBezTo>
                    <a:pt x="90" y="38"/>
                    <a:pt x="103" y="40"/>
                    <a:pt x="135" y="38"/>
                  </a:cubicBezTo>
                  <a:cubicBezTo>
                    <a:pt x="145" y="38"/>
                    <a:pt x="154" y="36"/>
                    <a:pt x="162" y="34"/>
                  </a:cubicBezTo>
                  <a:cubicBezTo>
                    <a:pt x="162" y="34"/>
                    <a:pt x="163" y="33"/>
                    <a:pt x="163" y="33"/>
                  </a:cubicBezTo>
                  <a:cubicBezTo>
                    <a:pt x="163" y="33"/>
                    <a:pt x="163" y="33"/>
                    <a:pt x="163" y="33"/>
                  </a:cubicBezTo>
                  <a:cubicBezTo>
                    <a:pt x="181" y="27"/>
                    <a:pt x="196" y="16"/>
                    <a:pt x="207" y="0"/>
                  </a:cubicBezTo>
                  <a:cubicBezTo>
                    <a:pt x="204" y="1"/>
                    <a:pt x="204" y="1"/>
                    <a:pt x="204" y="1"/>
                  </a:cubicBezTo>
                  <a:cubicBezTo>
                    <a:pt x="188" y="24"/>
                    <a:pt x="165" y="36"/>
                    <a:pt x="135" y="37"/>
                  </a:cubicBezTo>
                  <a:cubicBezTo>
                    <a:pt x="103" y="38"/>
                    <a:pt x="90" y="37"/>
                    <a:pt x="90" y="37"/>
                  </a:cubicBezTo>
                  <a:cubicBezTo>
                    <a:pt x="90" y="37"/>
                    <a:pt x="76" y="37"/>
                    <a:pt x="46" y="34"/>
                  </a:cubicBezTo>
                  <a:cubicBezTo>
                    <a:pt x="36" y="34"/>
                    <a:pt x="28" y="34"/>
                    <a:pt x="19" y="35"/>
                  </a:cubicBezTo>
                  <a:cubicBezTo>
                    <a:pt x="18" y="37"/>
                    <a:pt x="18" y="37"/>
                    <a:pt x="18" y="37"/>
                  </a:cubicBezTo>
                  <a:cubicBezTo>
                    <a:pt x="17" y="36"/>
                    <a:pt x="17" y="36"/>
                    <a:pt x="17" y="36"/>
                  </a:cubicBezTo>
                  <a:cubicBezTo>
                    <a:pt x="17" y="36"/>
                    <a:pt x="17" y="36"/>
                    <a:pt x="17" y="36"/>
                  </a:cubicBezTo>
                  <a:cubicBezTo>
                    <a:pt x="11" y="37"/>
                    <a:pt x="6" y="38"/>
                    <a:pt x="0" y="41"/>
                  </a:cubicBezTo>
                  <a:close/>
                </a:path>
              </a:pathLst>
            </a:custGeom>
            <a:solidFill>
              <a:srgbClr val="6D6E71"/>
            </a:solidFill>
            <a:ln>
              <a:noFill/>
            </a:ln>
            <a:extLst>
              <a:ext uri="{91240B29-F687-4F45-9708-019B960494DF}">
                <a14:hiddenLine xmlns:a14="http://schemas.microsoft.com/office/drawing/2010/main" w="9525">
                  <a:solidFill>
                    <a:srgbClr val="000000"/>
                  </a:solidFill>
                  <a:round/>
                </a14:hiddenLine>
              </a:ext>
            </a:extLst>
          </p:spPr>
          <p:txBody>
            <a:bodyPr lIns="91440" tIns="45720" rIns="91440" bIns="45720"/>
            <a:lstStyle/>
            <a:p>
              <a:endParaRPr lang="zh-CN" altLang="en-US" sz="2400">
                <a:latin typeface="+mn-lt"/>
                <a:ea typeface="+mn-ea"/>
              </a:endParaRPr>
            </a:p>
          </p:txBody>
        </p:sp>
        <p:sp>
          <p:nvSpPr>
            <p:cNvPr id="30768" name="MH_Other_46"/>
            <p:cNvSpPr/>
            <p:nvPr>
              <p:custDataLst>
                <p:tags r:id="rId60"/>
              </p:custDataLst>
            </p:nvPr>
          </p:nvSpPr>
          <p:spPr bwMode="auto">
            <a:xfrm>
              <a:off x="4627352" y="3343529"/>
              <a:ext cx="1523" cy="1510"/>
            </a:xfrm>
            <a:custGeom>
              <a:avLst/>
              <a:gdLst>
                <a:gd name="T0" fmla="*/ 71718526 w 5"/>
                <a:gd name="T1" fmla="*/ 179346497 h 5"/>
                <a:gd name="T2" fmla="*/ 179346497 w 5"/>
                <a:gd name="T3" fmla="*/ 0 h 5"/>
                <a:gd name="T4" fmla="*/ 0 w 5"/>
                <a:gd name="T5" fmla="*/ 107627970 h 5"/>
                <a:gd name="T6" fmla="*/ 0 w 5"/>
                <a:gd name="T7" fmla="*/ 107627970 h 5"/>
                <a:gd name="T8" fmla="*/ 71718526 w 5"/>
                <a:gd name="T9" fmla="*/ 179346497 h 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 h="5">
                  <a:moveTo>
                    <a:pt x="2" y="5"/>
                  </a:moveTo>
                  <a:lnTo>
                    <a:pt x="5" y="0"/>
                  </a:lnTo>
                  <a:lnTo>
                    <a:pt x="0" y="3"/>
                  </a:lnTo>
                  <a:lnTo>
                    <a:pt x="2" y="5"/>
                  </a:lnTo>
                  <a:close/>
                </a:path>
              </a:pathLst>
            </a:custGeom>
            <a:solidFill>
              <a:srgbClr val="6D6E71"/>
            </a:solidFill>
            <a:ln>
              <a:noFill/>
            </a:ln>
            <a:extLst>
              <a:ext uri="{91240B29-F687-4F45-9708-019B960494DF}">
                <a14:hiddenLine xmlns:a14="http://schemas.microsoft.com/office/drawing/2010/main" w="9525">
                  <a:solidFill>
                    <a:srgbClr val="000000"/>
                  </a:solidFill>
                  <a:round/>
                </a14:hiddenLine>
              </a:ext>
            </a:extLst>
          </p:spPr>
          <p:txBody>
            <a:bodyPr lIns="91440" tIns="45720" rIns="91440" bIns="45720"/>
            <a:lstStyle/>
            <a:p>
              <a:endParaRPr lang="zh-CN" altLang="en-US" sz="2400">
                <a:latin typeface="+mn-lt"/>
                <a:ea typeface="+mn-ea"/>
              </a:endParaRPr>
            </a:p>
          </p:txBody>
        </p:sp>
        <p:sp>
          <p:nvSpPr>
            <p:cNvPr id="30769" name="MH_Other_47"/>
            <p:cNvSpPr/>
            <p:nvPr>
              <p:custDataLst>
                <p:tags r:id="rId61"/>
              </p:custDataLst>
            </p:nvPr>
          </p:nvSpPr>
          <p:spPr bwMode="auto">
            <a:xfrm>
              <a:off x="4778124" y="3314843"/>
              <a:ext cx="3046" cy="1509"/>
            </a:xfrm>
            <a:custGeom>
              <a:avLst/>
              <a:gdLst>
                <a:gd name="T0" fmla="*/ 365782679 w 7"/>
                <a:gd name="T1" fmla="*/ 0 h 5"/>
                <a:gd name="T2" fmla="*/ 0 w 7"/>
                <a:gd name="T3" fmla="*/ 179120564 h 5"/>
                <a:gd name="T4" fmla="*/ 512054475 w 7"/>
                <a:gd name="T5" fmla="*/ 107492588 h 5"/>
                <a:gd name="T6" fmla="*/ 512054475 w 7"/>
                <a:gd name="T7" fmla="*/ 107492588 h 5"/>
                <a:gd name="T8" fmla="*/ 365782679 w 7"/>
                <a:gd name="T9" fmla="*/ 0 h 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7" h="5">
                  <a:moveTo>
                    <a:pt x="5" y="0"/>
                  </a:moveTo>
                  <a:lnTo>
                    <a:pt x="0" y="5"/>
                  </a:lnTo>
                  <a:lnTo>
                    <a:pt x="7" y="3"/>
                  </a:lnTo>
                  <a:lnTo>
                    <a:pt x="5" y="0"/>
                  </a:lnTo>
                  <a:close/>
                </a:path>
              </a:pathLst>
            </a:custGeom>
            <a:solidFill>
              <a:srgbClr val="6D6E71"/>
            </a:solidFill>
            <a:ln>
              <a:noFill/>
            </a:ln>
            <a:extLst>
              <a:ext uri="{91240B29-F687-4F45-9708-019B960494DF}">
                <a14:hiddenLine xmlns:a14="http://schemas.microsoft.com/office/drawing/2010/main" w="9525">
                  <a:solidFill>
                    <a:srgbClr val="000000"/>
                  </a:solidFill>
                  <a:round/>
                </a14:hiddenLine>
              </a:ext>
            </a:extLst>
          </p:spPr>
          <p:txBody>
            <a:bodyPr lIns="91440" tIns="45720" rIns="91440" bIns="45720"/>
            <a:lstStyle/>
            <a:p>
              <a:endParaRPr lang="zh-CN" altLang="en-US" sz="2400">
                <a:latin typeface="+mn-lt"/>
                <a:ea typeface="+mn-ea"/>
              </a:endParaRPr>
            </a:p>
          </p:txBody>
        </p:sp>
        <p:sp>
          <p:nvSpPr>
            <p:cNvPr id="30770" name="MH_Other_48"/>
            <p:cNvSpPr/>
            <p:nvPr>
              <p:custDataLst>
                <p:tags r:id="rId62"/>
              </p:custDataLst>
            </p:nvPr>
          </p:nvSpPr>
          <p:spPr bwMode="auto">
            <a:xfrm>
              <a:off x="4621262" y="3342020"/>
              <a:ext cx="124880" cy="28688"/>
            </a:xfrm>
            <a:custGeom>
              <a:avLst/>
              <a:gdLst>
                <a:gd name="T0" fmla="*/ 2147483646 w 155"/>
                <a:gd name="T1" fmla="*/ 2147483646 h 35"/>
                <a:gd name="T2" fmla="*/ 2147483646 w 155"/>
                <a:gd name="T3" fmla="*/ 2147483646 h 35"/>
                <a:gd name="T4" fmla="*/ 0 w 155"/>
                <a:gd name="T5" fmla="*/ 2147483646 h 35"/>
                <a:gd name="T6" fmla="*/ 593886905 w 155"/>
                <a:gd name="T7" fmla="*/ 2147483646 h 35"/>
                <a:gd name="T8" fmla="*/ 2147483646 w 155"/>
                <a:gd name="T9" fmla="*/ 2147483646 h 35"/>
                <a:gd name="T10" fmla="*/ 2147483646 w 155"/>
                <a:gd name="T11" fmla="*/ 2147483646 h 35"/>
                <a:gd name="T12" fmla="*/ 2147483646 w 155"/>
                <a:gd name="T13" fmla="*/ 2147483646 h 35"/>
                <a:gd name="T14" fmla="*/ 2147483646 w 155"/>
                <a:gd name="T15" fmla="*/ 2147483646 h 35"/>
                <a:gd name="T16" fmla="*/ 2147483646 w 155"/>
                <a:gd name="T17" fmla="*/ 2147483646 h 35"/>
                <a:gd name="T18" fmla="*/ 2147483646 w 155"/>
                <a:gd name="T19" fmla="*/ 0 h 35"/>
                <a:gd name="T20" fmla="*/ 2147483646 w 155"/>
                <a:gd name="T21" fmla="*/ 0 h 35"/>
                <a:gd name="T22" fmla="*/ 2147483646 w 155"/>
                <a:gd name="T23" fmla="*/ 618627791 h 35"/>
                <a:gd name="T24" fmla="*/ 2147483646 w 155"/>
                <a:gd name="T25" fmla="*/ 2147483646 h 35"/>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155" h="35">
                  <a:moveTo>
                    <a:pt x="81" y="33"/>
                  </a:moveTo>
                  <a:cubicBezTo>
                    <a:pt x="49" y="33"/>
                    <a:pt x="36" y="30"/>
                    <a:pt x="36" y="30"/>
                  </a:cubicBezTo>
                  <a:cubicBezTo>
                    <a:pt x="0" y="26"/>
                    <a:pt x="0" y="26"/>
                    <a:pt x="0" y="26"/>
                  </a:cubicBezTo>
                  <a:cubicBezTo>
                    <a:pt x="1" y="28"/>
                    <a:pt x="1" y="28"/>
                    <a:pt x="1" y="28"/>
                  </a:cubicBezTo>
                  <a:cubicBezTo>
                    <a:pt x="36" y="32"/>
                    <a:pt x="36" y="32"/>
                    <a:pt x="36" y="32"/>
                  </a:cubicBezTo>
                  <a:cubicBezTo>
                    <a:pt x="36" y="32"/>
                    <a:pt x="49" y="34"/>
                    <a:pt x="81" y="35"/>
                  </a:cubicBezTo>
                  <a:cubicBezTo>
                    <a:pt x="91" y="35"/>
                    <a:pt x="100" y="34"/>
                    <a:pt x="108" y="32"/>
                  </a:cubicBezTo>
                  <a:cubicBezTo>
                    <a:pt x="108" y="31"/>
                    <a:pt x="109" y="31"/>
                    <a:pt x="109" y="31"/>
                  </a:cubicBezTo>
                  <a:cubicBezTo>
                    <a:pt x="109" y="31"/>
                    <a:pt x="109" y="31"/>
                    <a:pt x="109" y="31"/>
                  </a:cubicBezTo>
                  <a:cubicBezTo>
                    <a:pt x="127" y="26"/>
                    <a:pt x="143" y="15"/>
                    <a:pt x="155" y="0"/>
                  </a:cubicBezTo>
                  <a:cubicBezTo>
                    <a:pt x="154" y="0"/>
                    <a:pt x="154" y="0"/>
                    <a:pt x="154" y="0"/>
                  </a:cubicBezTo>
                  <a:cubicBezTo>
                    <a:pt x="153" y="1"/>
                    <a:pt x="153" y="1"/>
                    <a:pt x="153" y="1"/>
                  </a:cubicBezTo>
                  <a:cubicBezTo>
                    <a:pt x="135" y="23"/>
                    <a:pt x="111" y="34"/>
                    <a:pt x="81" y="33"/>
                  </a:cubicBezTo>
                  <a:close/>
                </a:path>
              </a:pathLst>
            </a:custGeom>
            <a:solidFill>
              <a:srgbClr val="6D6E71"/>
            </a:solidFill>
            <a:ln>
              <a:noFill/>
            </a:ln>
            <a:extLst>
              <a:ext uri="{91240B29-F687-4F45-9708-019B960494DF}">
                <a14:hiddenLine xmlns:a14="http://schemas.microsoft.com/office/drawing/2010/main" w="9525">
                  <a:solidFill>
                    <a:srgbClr val="000000"/>
                  </a:solidFill>
                  <a:round/>
                </a14:hiddenLine>
              </a:ext>
            </a:extLst>
          </p:spPr>
          <p:txBody>
            <a:bodyPr lIns="91440" tIns="45720" rIns="91440" bIns="45720"/>
            <a:lstStyle/>
            <a:p>
              <a:endParaRPr lang="zh-CN" altLang="en-US" sz="2400">
                <a:latin typeface="+mn-lt"/>
                <a:ea typeface="+mn-ea"/>
              </a:endParaRPr>
            </a:p>
          </p:txBody>
        </p:sp>
        <p:sp>
          <p:nvSpPr>
            <p:cNvPr id="30771" name="MH_Other_49"/>
            <p:cNvSpPr/>
            <p:nvPr>
              <p:custDataLst>
                <p:tags r:id="rId63"/>
              </p:custDataLst>
            </p:nvPr>
          </p:nvSpPr>
          <p:spPr bwMode="auto">
            <a:xfrm>
              <a:off x="4744619" y="3342020"/>
              <a:ext cx="0" cy="1509"/>
            </a:xfrm>
            <a:custGeom>
              <a:avLst/>
              <a:gdLst>
                <a:gd name="T0" fmla="*/ 0 w 1"/>
                <a:gd name="T1" fmla="*/ 1790702559 h 1"/>
                <a:gd name="T2" fmla="*/ 711 w 1"/>
                <a:gd name="T3" fmla="*/ 0 h 1"/>
                <a:gd name="T4" fmla="*/ 711 w 1"/>
                <a:gd name="T5" fmla="*/ 0 h 1"/>
                <a:gd name="T6" fmla="*/ 0 w 1"/>
                <a:gd name="T7" fmla="*/ 1790702559 h 1"/>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 h="1">
                  <a:moveTo>
                    <a:pt x="0" y="1"/>
                  </a:moveTo>
                  <a:cubicBezTo>
                    <a:pt x="1" y="0"/>
                    <a:pt x="1" y="0"/>
                    <a:pt x="1" y="0"/>
                  </a:cubicBezTo>
                  <a:cubicBezTo>
                    <a:pt x="1" y="0"/>
                    <a:pt x="1" y="0"/>
                    <a:pt x="1" y="0"/>
                  </a:cubicBezTo>
                  <a:cubicBezTo>
                    <a:pt x="1" y="0"/>
                    <a:pt x="0" y="1"/>
                    <a:pt x="0" y="1"/>
                  </a:cubicBezTo>
                  <a:close/>
                </a:path>
              </a:pathLst>
            </a:custGeom>
            <a:solidFill>
              <a:srgbClr val="6D6E71"/>
            </a:solidFill>
            <a:ln>
              <a:noFill/>
            </a:ln>
            <a:extLst>
              <a:ext uri="{91240B29-F687-4F45-9708-019B960494DF}">
                <a14:hiddenLine xmlns:a14="http://schemas.microsoft.com/office/drawing/2010/main" w="9525">
                  <a:solidFill>
                    <a:srgbClr val="000000"/>
                  </a:solidFill>
                  <a:round/>
                </a14:hiddenLine>
              </a:ext>
            </a:extLst>
          </p:spPr>
          <p:txBody>
            <a:bodyPr lIns="91440" tIns="45720" rIns="91440" bIns="45720"/>
            <a:lstStyle/>
            <a:p>
              <a:endParaRPr lang="zh-CN" altLang="en-US" sz="2400">
                <a:latin typeface="+mn-lt"/>
                <a:ea typeface="+mn-ea"/>
              </a:endParaRPr>
            </a:p>
          </p:txBody>
        </p:sp>
        <p:sp>
          <p:nvSpPr>
            <p:cNvPr id="30772" name="MH_Other_50"/>
            <p:cNvSpPr/>
            <p:nvPr>
              <p:custDataLst>
                <p:tags r:id="rId64"/>
              </p:custDataLst>
            </p:nvPr>
          </p:nvSpPr>
          <p:spPr bwMode="auto">
            <a:xfrm>
              <a:off x="4633444" y="3367687"/>
              <a:ext cx="76147" cy="24158"/>
            </a:xfrm>
            <a:custGeom>
              <a:avLst/>
              <a:gdLst>
                <a:gd name="T0" fmla="*/ 2147483646 w 94"/>
                <a:gd name="T1" fmla="*/ 2147483646 h 31"/>
                <a:gd name="T2" fmla="*/ 0 w 94"/>
                <a:gd name="T3" fmla="*/ 2147483646 h 31"/>
                <a:gd name="T4" fmla="*/ 598951084 w 94"/>
                <a:gd name="T5" fmla="*/ 2147483646 h 31"/>
                <a:gd name="T6" fmla="*/ 2147483646 w 94"/>
                <a:gd name="T7" fmla="*/ 2147483646 h 31"/>
                <a:gd name="T8" fmla="*/ 2147483646 w 94"/>
                <a:gd name="T9" fmla="*/ 2147483646 h 31"/>
                <a:gd name="T10" fmla="*/ 2147483646 w 94"/>
                <a:gd name="T11" fmla="*/ 2147483646 h 31"/>
                <a:gd name="T12" fmla="*/ 2147483646 w 94"/>
                <a:gd name="T13" fmla="*/ 2147483646 h 31"/>
                <a:gd name="T14" fmla="*/ 2147483646 w 94"/>
                <a:gd name="T15" fmla="*/ 561913548 h 31"/>
                <a:gd name="T16" fmla="*/ 2147483646 w 94"/>
                <a:gd name="T17" fmla="*/ 0 h 31"/>
                <a:gd name="T18" fmla="*/ 2147483646 w 94"/>
                <a:gd name="T19" fmla="*/ 561913548 h 31"/>
                <a:gd name="T20" fmla="*/ 2147483646 w 94"/>
                <a:gd name="T21" fmla="*/ 2147483646 h 31"/>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94" h="31">
                  <a:moveTo>
                    <a:pt x="18" y="29"/>
                  </a:moveTo>
                  <a:cubicBezTo>
                    <a:pt x="11" y="28"/>
                    <a:pt x="5" y="27"/>
                    <a:pt x="0" y="27"/>
                  </a:cubicBezTo>
                  <a:cubicBezTo>
                    <a:pt x="1" y="28"/>
                    <a:pt x="1" y="28"/>
                    <a:pt x="1" y="28"/>
                  </a:cubicBezTo>
                  <a:cubicBezTo>
                    <a:pt x="6" y="29"/>
                    <a:pt x="12" y="29"/>
                    <a:pt x="18" y="30"/>
                  </a:cubicBezTo>
                  <a:cubicBezTo>
                    <a:pt x="28" y="31"/>
                    <a:pt x="37" y="30"/>
                    <a:pt x="46" y="28"/>
                  </a:cubicBezTo>
                  <a:cubicBezTo>
                    <a:pt x="48" y="27"/>
                    <a:pt x="48" y="27"/>
                    <a:pt x="48" y="27"/>
                  </a:cubicBezTo>
                  <a:cubicBezTo>
                    <a:pt x="49" y="28"/>
                    <a:pt x="49" y="28"/>
                    <a:pt x="49" y="28"/>
                  </a:cubicBezTo>
                  <a:cubicBezTo>
                    <a:pt x="66" y="24"/>
                    <a:pt x="81" y="15"/>
                    <a:pt x="94" y="1"/>
                  </a:cubicBezTo>
                  <a:cubicBezTo>
                    <a:pt x="93" y="0"/>
                    <a:pt x="93" y="0"/>
                    <a:pt x="93" y="0"/>
                  </a:cubicBezTo>
                  <a:cubicBezTo>
                    <a:pt x="92" y="1"/>
                    <a:pt x="92" y="1"/>
                    <a:pt x="92" y="1"/>
                  </a:cubicBezTo>
                  <a:cubicBezTo>
                    <a:pt x="73" y="22"/>
                    <a:pt x="48" y="31"/>
                    <a:pt x="18" y="29"/>
                  </a:cubicBezTo>
                  <a:close/>
                </a:path>
              </a:pathLst>
            </a:custGeom>
            <a:solidFill>
              <a:srgbClr val="6D6E71"/>
            </a:solidFill>
            <a:ln>
              <a:noFill/>
            </a:ln>
            <a:extLst>
              <a:ext uri="{91240B29-F687-4F45-9708-019B960494DF}">
                <a14:hiddenLine xmlns:a14="http://schemas.microsoft.com/office/drawing/2010/main" w="9525">
                  <a:solidFill>
                    <a:srgbClr val="000000"/>
                  </a:solidFill>
                  <a:round/>
                </a14:hiddenLine>
              </a:ext>
            </a:extLst>
          </p:spPr>
          <p:txBody>
            <a:bodyPr lIns="91440" tIns="45720" rIns="91440" bIns="45720"/>
            <a:lstStyle/>
            <a:p>
              <a:endParaRPr lang="zh-CN" altLang="en-US" sz="2400">
                <a:latin typeface="+mn-lt"/>
                <a:ea typeface="+mn-ea"/>
              </a:endParaRPr>
            </a:p>
          </p:txBody>
        </p:sp>
        <p:sp>
          <p:nvSpPr>
            <p:cNvPr id="30773" name="MH_Other_51"/>
            <p:cNvSpPr/>
            <p:nvPr>
              <p:custDataLst>
                <p:tags r:id="rId65"/>
              </p:custDataLst>
            </p:nvPr>
          </p:nvSpPr>
          <p:spPr bwMode="auto">
            <a:xfrm>
              <a:off x="4708070" y="3367687"/>
              <a:ext cx="1523" cy="0"/>
            </a:xfrm>
            <a:custGeom>
              <a:avLst/>
              <a:gdLst>
                <a:gd name="T0" fmla="*/ 0 w 1"/>
                <a:gd name="T1" fmla="*/ 711 h 1"/>
                <a:gd name="T2" fmla="*/ 1790702559 w 1"/>
                <a:gd name="T3" fmla="*/ 0 h 1"/>
                <a:gd name="T4" fmla="*/ 1790702559 w 1"/>
                <a:gd name="T5" fmla="*/ 0 h 1"/>
                <a:gd name="T6" fmla="*/ 0 w 1"/>
                <a:gd name="T7" fmla="*/ 711 h 1"/>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 h="1">
                  <a:moveTo>
                    <a:pt x="0" y="1"/>
                  </a:moveTo>
                  <a:cubicBezTo>
                    <a:pt x="1" y="0"/>
                    <a:pt x="1" y="0"/>
                    <a:pt x="1" y="0"/>
                  </a:cubicBezTo>
                  <a:cubicBezTo>
                    <a:pt x="1" y="0"/>
                    <a:pt x="1" y="0"/>
                    <a:pt x="1" y="0"/>
                  </a:cubicBezTo>
                  <a:cubicBezTo>
                    <a:pt x="1" y="0"/>
                    <a:pt x="0" y="0"/>
                    <a:pt x="0" y="1"/>
                  </a:cubicBezTo>
                  <a:close/>
                </a:path>
              </a:pathLst>
            </a:custGeom>
            <a:solidFill>
              <a:srgbClr val="6D6E71"/>
            </a:solidFill>
            <a:ln>
              <a:noFill/>
            </a:ln>
            <a:extLst>
              <a:ext uri="{91240B29-F687-4F45-9708-019B960494DF}">
                <a14:hiddenLine xmlns:a14="http://schemas.microsoft.com/office/drawing/2010/main" w="9525">
                  <a:solidFill>
                    <a:srgbClr val="000000"/>
                  </a:solidFill>
                  <a:round/>
                </a14:hiddenLine>
              </a:ext>
            </a:extLst>
          </p:spPr>
          <p:txBody>
            <a:bodyPr lIns="91440" tIns="45720" rIns="91440" bIns="45720"/>
            <a:lstStyle/>
            <a:p>
              <a:endParaRPr lang="zh-CN" altLang="en-US" sz="2400">
                <a:latin typeface="+mn-lt"/>
                <a:ea typeface="+mn-ea"/>
              </a:endParaRPr>
            </a:p>
          </p:txBody>
        </p:sp>
        <p:sp>
          <p:nvSpPr>
            <p:cNvPr id="30774" name="MH_Other_52"/>
            <p:cNvSpPr/>
            <p:nvPr>
              <p:custDataLst>
                <p:tags r:id="rId66"/>
              </p:custDataLst>
            </p:nvPr>
          </p:nvSpPr>
          <p:spPr bwMode="auto">
            <a:xfrm>
              <a:off x="4642581" y="3390336"/>
              <a:ext cx="30459" cy="16609"/>
            </a:xfrm>
            <a:custGeom>
              <a:avLst/>
              <a:gdLst>
                <a:gd name="T0" fmla="*/ 0 w 38"/>
                <a:gd name="T1" fmla="*/ 2147483646 h 22"/>
                <a:gd name="T2" fmla="*/ 587803625 w 38"/>
                <a:gd name="T3" fmla="*/ 2147483646 h 22"/>
                <a:gd name="T4" fmla="*/ 587803625 w 38"/>
                <a:gd name="T5" fmla="*/ 2147483646 h 22"/>
                <a:gd name="T6" fmla="*/ 2147483646 w 38"/>
                <a:gd name="T7" fmla="*/ 0 h 22"/>
                <a:gd name="T8" fmla="*/ 2147483646 w 38"/>
                <a:gd name="T9" fmla="*/ 0 h 22"/>
                <a:gd name="T10" fmla="*/ 0 w 38"/>
                <a:gd name="T11" fmla="*/ 2147483646 h 2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38" h="22">
                  <a:moveTo>
                    <a:pt x="0" y="21"/>
                  </a:moveTo>
                  <a:cubicBezTo>
                    <a:pt x="1" y="22"/>
                    <a:pt x="1" y="22"/>
                    <a:pt x="1" y="22"/>
                  </a:cubicBezTo>
                  <a:cubicBezTo>
                    <a:pt x="1" y="22"/>
                    <a:pt x="1" y="22"/>
                    <a:pt x="1" y="22"/>
                  </a:cubicBezTo>
                  <a:cubicBezTo>
                    <a:pt x="15" y="18"/>
                    <a:pt x="27" y="11"/>
                    <a:pt x="38" y="0"/>
                  </a:cubicBezTo>
                  <a:cubicBezTo>
                    <a:pt x="35" y="0"/>
                    <a:pt x="35" y="0"/>
                    <a:pt x="35" y="0"/>
                  </a:cubicBezTo>
                  <a:cubicBezTo>
                    <a:pt x="25" y="10"/>
                    <a:pt x="13" y="17"/>
                    <a:pt x="0" y="21"/>
                  </a:cubicBezTo>
                  <a:close/>
                </a:path>
              </a:pathLst>
            </a:custGeom>
            <a:solidFill>
              <a:srgbClr val="6D6E71"/>
            </a:solidFill>
            <a:ln>
              <a:noFill/>
            </a:ln>
            <a:extLst>
              <a:ext uri="{91240B29-F687-4F45-9708-019B960494DF}">
                <a14:hiddenLine xmlns:a14="http://schemas.microsoft.com/office/drawing/2010/main" w="9525">
                  <a:solidFill>
                    <a:srgbClr val="000000"/>
                  </a:solidFill>
                  <a:round/>
                </a14:hiddenLine>
              </a:ext>
            </a:extLst>
          </p:spPr>
          <p:txBody>
            <a:bodyPr lIns="91440" tIns="45720" rIns="91440" bIns="45720"/>
            <a:lstStyle/>
            <a:p>
              <a:endParaRPr lang="zh-CN" altLang="en-US" sz="2400">
                <a:latin typeface="+mn-lt"/>
                <a:ea typeface="+mn-ea"/>
              </a:endParaRPr>
            </a:p>
          </p:txBody>
        </p:sp>
        <p:sp>
          <p:nvSpPr>
            <p:cNvPr id="30775" name="MH_Other_53"/>
            <p:cNvSpPr/>
            <p:nvPr>
              <p:custDataLst>
                <p:tags r:id="rId67"/>
              </p:custDataLst>
            </p:nvPr>
          </p:nvSpPr>
          <p:spPr bwMode="auto">
            <a:xfrm>
              <a:off x="4671519" y="3388825"/>
              <a:ext cx="1523" cy="1510"/>
            </a:xfrm>
            <a:custGeom>
              <a:avLst/>
              <a:gdLst>
                <a:gd name="T0" fmla="*/ 73089965 w 7"/>
                <a:gd name="T1" fmla="*/ 0 h 2"/>
                <a:gd name="T2" fmla="*/ 0 w 7"/>
                <a:gd name="T3" fmla="*/ 448239996 h 2"/>
                <a:gd name="T4" fmla="*/ 127933058 w 7"/>
                <a:gd name="T5" fmla="*/ 448239996 h 2"/>
                <a:gd name="T6" fmla="*/ 73089965 w 7"/>
                <a:gd name="T7" fmla="*/ 0 h 2"/>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7" h="2">
                  <a:moveTo>
                    <a:pt x="4" y="0"/>
                  </a:moveTo>
                  <a:lnTo>
                    <a:pt x="0" y="2"/>
                  </a:lnTo>
                  <a:lnTo>
                    <a:pt x="7" y="2"/>
                  </a:lnTo>
                  <a:lnTo>
                    <a:pt x="4" y="0"/>
                  </a:lnTo>
                  <a:close/>
                </a:path>
              </a:pathLst>
            </a:custGeom>
            <a:solidFill>
              <a:srgbClr val="6D6E71"/>
            </a:solidFill>
            <a:ln>
              <a:noFill/>
            </a:ln>
            <a:extLst>
              <a:ext uri="{91240B29-F687-4F45-9708-019B960494DF}">
                <a14:hiddenLine xmlns:a14="http://schemas.microsoft.com/office/drawing/2010/main" w="9525">
                  <a:solidFill>
                    <a:srgbClr val="000000"/>
                  </a:solidFill>
                  <a:round/>
                </a14:hiddenLine>
              </a:ext>
            </a:extLst>
          </p:spPr>
          <p:txBody>
            <a:bodyPr lIns="91440" tIns="45720" rIns="91440" bIns="45720"/>
            <a:lstStyle/>
            <a:p>
              <a:endParaRPr lang="zh-CN" altLang="en-US" sz="2400">
                <a:latin typeface="+mn-lt"/>
                <a:ea typeface="+mn-ea"/>
              </a:endParaRPr>
            </a:p>
          </p:txBody>
        </p:sp>
        <p:sp>
          <p:nvSpPr>
            <p:cNvPr id="30776" name="MH_Other_54"/>
            <p:cNvSpPr/>
            <p:nvPr>
              <p:custDataLst>
                <p:tags r:id="rId68"/>
              </p:custDataLst>
            </p:nvPr>
          </p:nvSpPr>
          <p:spPr bwMode="auto">
            <a:xfrm>
              <a:off x="4787262" y="3207641"/>
              <a:ext cx="15229" cy="21138"/>
            </a:xfrm>
            <a:custGeom>
              <a:avLst/>
              <a:gdLst>
                <a:gd name="T0" fmla="*/ 2147483646 w 20"/>
                <a:gd name="T1" fmla="*/ 609400952 h 26"/>
                <a:gd name="T2" fmla="*/ 2147483646 w 20"/>
                <a:gd name="T3" fmla="*/ 609400952 h 26"/>
                <a:gd name="T4" fmla="*/ 2147483646 w 20"/>
                <a:gd name="T5" fmla="*/ 0 h 26"/>
                <a:gd name="T6" fmla="*/ 2147483646 w 20"/>
                <a:gd name="T7" fmla="*/ 0 h 26"/>
                <a:gd name="T8" fmla="*/ 2147483646 w 20"/>
                <a:gd name="T9" fmla="*/ 2147483646 h 26"/>
                <a:gd name="T10" fmla="*/ 0 w 20"/>
                <a:gd name="T11" fmla="*/ 2147483646 h 26"/>
                <a:gd name="T12" fmla="*/ 526712656 w 20"/>
                <a:gd name="T13" fmla="*/ 2147483646 h 26"/>
                <a:gd name="T14" fmla="*/ 1052795075 w 20"/>
                <a:gd name="T15" fmla="*/ 2147483646 h 26"/>
                <a:gd name="T16" fmla="*/ 2147483646 w 20"/>
                <a:gd name="T17" fmla="*/ 609400952 h 2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0" h="26">
                  <a:moveTo>
                    <a:pt x="20" y="1"/>
                  </a:moveTo>
                  <a:cubicBezTo>
                    <a:pt x="20" y="1"/>
                    <a:pt x="20" y="1"/>
                    <a:pt x="20" y="1"/>
                  </a:cubicBezTo>
                  <a:cubicBezTo>
                    <a:pt x="19" y="0"/>
                    <a:pt x="19" y="0"/>
                    <a:pt x="19" y="0"/>
                  </a:cubicBezTo>
                  <a:cubicBezTo>
                    <a:pt x="19" y="0"/>
                    <a:pt x="19" y="0"/>
                    <a:pt x="19" y="0"/>
                  </a:cubicBezTo>
                  <a:cubicBezTo>
                    <a:pt x="18" y="1"/>
                    <a:pt x="16" y="3"/>
                    <a:pt x="15" y="5"/>
                  </a:cubicBezTo>
                  <a:cubicBezTo>
                    <a:pt x="9" y="10"/>
                    <a:pt x="4" y="18"/>
                    <a:pt x="0" y="26"/>
                  </a:cubicBezTo>
                  <a:cubicBezTo>
                    <a:pt x="1" y="25"/>
                    <a:pt x="1" y="25"/>
                    <a:pt x="1" y="25"/>
                  </a:cubicBezTo>
                  <a:cubicBezTo>
                    <a:pt x="2" y="25"/>
                    <a:pt x="2" y="25"/>
                    <a:pt x="2" y="25"/>
                  </a:cubicBezTo>
                  <a:cubicBezTo>
                    <a:pt x="7" y="15"/>
                    <a:pt x="13" y="7"/>
                    <a:pt x="20" y="1"/>
                  </a:cubicBezTo>
                  <a:close/>
                </a:path>
              </a:pathLst>
            </a:custGeom>
            <a:solidFill>
              <a:srgbClr val="6D6E71"/>
            </a:solidFill>
            <a:ln>
              <a:noFill/>
            </a:ln>
            <a:extLst>
              <a:ext uri="{91240B29-F687-4F45-9708-019B960494DF}">
                <a14:hiddenLine xmlns:a14="http://schemas.microsoft.com/office/drawing/2010/main" w="9525">
                  <a:solidFill>
                    <a:srgbClr val="000000"/>
                  </a:solidFill>
                  <a:round/>
                </a14:hiddenLine>
              </a:ext>
            </a:extLst>
          </p:spPr>
          <p:txBody>
            <a:bodyPr lIns="91440" tIns="45720" rIns="91440" bIns="45720"/>
            <a:lstStyle/>
            <a:p>
              <a:endParaRPr lang="zh-CN" altLang="en-US" sz="2400">
                <a:latin typeface="+mn-lt"/>
                <a:ea typeface="+mn-ea"/>
              </a:endParaRPr>
            </a:p>
          </p:txBody>
        </p:sp>
        <p:sp>
          <p:nvSpPr>
            <p:cNvPr id="30777" name="MH_Other_55"/>
            <p:cNvSpPr/>
            <p:nvPr>
              <p:custDataLst>
                <p:tags r:id="rId69"/>
              </p:custDataLst>
            </p:nvPr>
          </p:nvSpPr>
          <p:spPr bwMode="auto">
            <a:xfrm>
              <a:off x="4756803" y="3218211"/>
              <a:ext cx="59394" cy="37746"/>
            </a:xfrm>
            <a:custGeom>
              <a:avLst/>
              <a:gdLst>
                <a:gd name="T0" fmla="*/ 2147483646 w 72"/>
                <a:gd name="T1" fmla="*/ 1880988660 h 46"/>
                <a:gd name="T2" fmla="*/ 2147483646 w 72"/>
                <a:gd name="T3" fmla="*/ 626748320 h 46"/>
                <a:gd name="T4" fmla="*/ 2147483646 w 72"/>
                <a:gd name="T5" fmla="*/ 0 h 46"/>
                <a:gd name="T6" fmla="*/ 2147483646 w 72"/>
                <a:gd name="T7" fmla="*/ 1254240340 h 46"/>
                <a:gd name="T8" fmla="*/ 2147483646 w 72"/>
                <a:gd name="T9" fmla="*/ 2147483646 h 46"/>
                <a:gd name="T10" fmla="*/ 2147483646 w 72"/>
                <a:gd name="T11" fmla="*/ 2147483646 h 46"/>
                <a:gd name="T12" fmla="*/ 2147483646 w 72"/>
                <a:gd name="T13" fmla="*/ 2147483646 h 46"/>
                <a:gd name="T14" fmla="*/ 2147483646 w 72"/>
                <a:gd name="T15" fmla="*/ 2147483646 h 46"/>
                <a:gd name="T16" fmla="*/ 0 w 72"/>
                <a:gd name="T17" fmla="*/ 2147483646 h 46"/>
                <a:gd name="T18" fmla="*/ 620364259 w 72"/>
                <a:gd name="T19" fmla="*/ 2147483646 h 46"/>
                <a:gd name="T20" fmla="*/ 1241467163 w 72"/>
                <a:gd name="T21" fmla="*/ 2147483646 h 46"/>
                <a:gd name="T22" fmla="*/ 2147483646 w 72"/>
                <a:gd name="T23" fmla="*/ 1880988660 h 4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72" h="46">
                  <a:moveTo>
                    <a:pt x="63" y="3"/>
                  </a:moveTo>
                  <a:cubicBezTo>
                    <a:pt x="72" y="1"/>
                    <a:pt x="72" y="1"/>
                    <a:pt x="72" y="1"/>
                  </a:cubicBezTo>
                  <a:cubicBezTo>
                    <a:pt x="71" y="0"/>
                    <a:pt x="71" y="0"/>
                    <a:pt x="71" y="0"/>
                  </a:cubicBezTo>
                  <a:cubicBezTo>
                    <a:pt x="63" y="2"/>
                    <a:pt x="63" y="2"/>
                    <a:pt x="63" y="2"/>
                  </a:cubicBezTo>
                  <a:cubicBezTo>
                    <a:pt x="54" y="4"/>
                    <a:pt x="46" y="7"/>
                    <a:pt x="38" y="11"/>
                  </a:cubicBezTo>
                  <a:cubicBezTo>
                    <a:pt x="38" y="11"/>
                    <a:pt x="38" y="11"/>
                    <a:pt x="38" y="11"/>
                  </a:cubicBezTo>
                  <a:cubicBezTo>
                    <a:pt x="37" y="11"/>
                    <a:pt x="37" y="11"/>
                    <a:pt x="37" y="11"/>
                  </a:cubicBezTo>
                  <a:cubicBezTo>
                    <a:pt x="29" y="15"/>
                    <a:pt x="22" y="20"/>
                    <a:pt x="16" y="26"/>
                  </a:cubicBezTo>
                  <a:cubicBezTo>
                    <a:pt x="10" y="31"/>
                    <a:pt x="5" y="39"/>
                    <a:pt x="0" y="46"/>
                  </a:cubicBezTo>
                  <a:cubicBezTo>
                    <a:pt x="1" y="46"/>
                    <a:pt x="1" y="46"/>
                    <a:pt x="1" y="46"/>
                  </a:cubicBezTo>
                  <a:cubicBezTo>
                    <a:pt x="2" y="45"/>
                    <a:pt x="2" y="45"/>
                    <a:pt x="2" y="45"/>
                  </a:cubicBezTo>
                  <a:cubicBezTo>
                    <a:pt x="16" y="23"/>
                    <a:pt x="35" y="10"/>
                    <a:pt x="63" y="3"/>
                  </a:cubicBezTo>
                  <a:close/>
                </a:path>
              </a:pathLst>
            </a:custGeom>
            <a:solidFill>
              <a:srgbClr val="6D6E71"/>
            </a:solidFill>
            <a:ln>
              <a:noFill/>
            </a:ln>
            <a:extLst>
              <a:ext uri="{91240B29-F687-4F45-9708-019B960494DF}">
                <a14:hiddenLine xmlns:a14="http://schemas.microsoft.com/office/drawing/2010/main" w="9525">
                  <a:solidFill>
                    <a:srgbClr val="000000"/>
                  </a:solidFill>
                  <a:round/>
                </a14:hiddenLine>
              </a:ext>
            </a:extLst>
          </p:spPr>
          <p:txBody>
            <a:bodyPr lIns="91440" tIns="45720" rIns="91440" bIns="45720"/>
            <a:lstStyle/>
            <a:p>
              <a:endParaRPr lang="zh-CN" altLang="en-US" sz="2400">
                <a:latin typeface="+mn-lt"/>
                <a:ea typeface="+mn-ea"/>
              </a:endParaRPr>
            </a:p>
          </p:txBody>
        </p:sp>
        <p:sp>
          <p:nvSpPr>
            <p:cNvPr id="30778" name="MH_Other_56"/>
            <p:cNvSpPr/>
            <p:nvPr>
              <p:custDataLst>
                <p:tags r:id="rId70"/>
              </p:custDataLst>
            </p:nvPr>
          </p:nvSpPr>
          <p:spPr bwMode="auto">
            <a:xfrm>
              <a:off x="4787262" y="3227269"/>
              <a:ext cx="1523" cy="0"/>
            </a:xfrm>
            <a:custGeom>
              <a:avLst/>
              <a:gdLst>
                <a:gd name="T0" fmla="*/ 2147483646 w 1"/>
                <a:gd name="T1" fmla="*/ 0 w 1"/>
                <a:gd name="T2" fmla="*/ 2147483646 w 1"/>
                <a:gd name="T3" fmla="*/ 0 60000 65536"/>
                <a:gd name="T4" fmla="*/ 0 60000 65536"/>
                <a:gd name="T5" fmla="*/ 0 60000 65536"/>
              </a:gdLst>
              <a:ahLst/>
              <a:cxnLst>
                <a:cxn ang="T3">
                  <a:pos x="T0" y="0"/>
                </a:cxn>
                <a:cxn ang="T4">
                  <a:pos x="T1" y="0"/>
                </a:cxn>
                <a:cxn ang="T5">
                  <a:pos x="T2" y="0"/>
                </a:cxn>
              </a:cxnLst>
              <a:rect l="0" t="0" r="r" b="b"/>
              <a:pathLst>
                <a:path w="1">
                  <a:moveTo>
                    <a:pt x="1" y="0"/>
                  </a:moveTo>
                  <a:cubicBezTo>
                    <a:pt x="1" y="0"/>
                    <a:pt x="1" y="0"/>
                    <a:pt x="0" y="0"/>
                  </a:cubicBezTo>
                  <a:cubicBezTo>
                    <a:pt x="1" y="0"/>
                    <a:pt x="1" y="0"/>
                    <a:pt x="1" y="0"/>
                  </a:cubicBezTo>
                  <a:close/>
                </a:path>
              </a:pathLst>
            </a:custGeom>
            <a:solidFill>
              <a:srgbClr val="6D6E71"/>
            </a:solidFill>
            <a:ln>
              <a:noFill/>
            </a:ln>
            <a:extLst>
              <a:ext uri="{91240B29-F687-4F45-9708-019B960494DF}">
                <a14:hiddenLine xmlns:a14="http://schemas.microsoft.com/office/drawing/2010/main" w="9525">
                  <a:solidFill>
                    <a:srgbClr val="000000"/>
                  </a:solidFill>
                  <a:round/>
                </a14:hiddenLine>
              </a:ext>
            </a:extLst>
          </p:spPr>
          <p:txBody>
            <a:bodyPr lIns="91440" tIns="45720" rIns="91440" bIns="45720"/>
            <a:lstStyle/>
            <a:p>
              <a:endParaRPr lang="zh-CN" altLang="en-US" sz="2400">
                <a:latin typeface="+mn-lt"/>
                <a:ea typeface="+mn-ea"/>
              </a:endParaRPr>
            </a:p>
          </p:txBody>
        </p:sp>
        <p:sp>
          <p:nvSpPr>
            <p:cNvPr id="30779" name="MH_Other_57"/>
            <p:cNvSpPr/>
            <p:nvPr>
              <p:custDataLst>
                <p:tags r:id="rId71"/>
              </p:custDataLst>
            </p:nvPr>
          </p:nvSpPr>
          <p:spPr bwMode="auto">
            <a:xfrm>
              <a:off x="4727867" y="3237838"/>
              <a:ext cx="108130" cy="42277"/>
            </a:xfrm>
            <a:custGeom>
              <a:avLst/>
              <a:gdLst>
                <a:gd name="T0" fmla="*/ 2147483646 w 135"/>
                <a:gd name="T1" fmla="*/ 2147483646 h 53"/>
                <a:gd name="T2" fmla="*/ 2147483646 w 135"/>
                <a:gd name="T3" fmla="*/ 2147483646 h 53"/>
                <a:gd name="T4" fmla="*/ 2147483646 w 135"/>
                <a:gd name="T5" fmla="*/ 589434676 h 53"/>
                <a:gd name="T6" fmla="*/ 2147483646 w 135"/>
                <a:gd name="T7" fmla="*/ 0 h 53"/>
                <a:gd name="T8" fmla="*/ 2147483646 w 135"/>
                <a:gd name="T9" fmla="*/ 2147483646 h 53"/>
                <a:gd name="T10" fmla="*/ 2147483646 w 135"/>
                <a:gd name="T11" fmla="*/ 2147483646 h 53"/>
                <a:gd name="T12" fmla="*/ 2147483646 w 135"/>
                <a:gd name="T13" fmla="*/ 2147483646 h 53"/>
                <a:gd name="T14" fmla="*/ 2147483646 w 135"/>
                <a:gd name="T15" fmla="*/ 2147483646 h 53"/>
                <a:gd name="T16" fmla="*/ 2147483646 w 135"/>
                <a:gd name="T17" fmla="*/ 2147483646 h 53"/>
                <a:gd name="T18" fmla="*/ 2147483646 w 135"/>
                <a:gd name="T19" fmla="*/ 2147483646 h 53"/>
                <a:gd name="T20" fmla="*/ 0 w 135"/>
                <a:gd name="T21" fmla="*/ 2147483646 h 53"/>
                <a:gd name="T22" fmla="*/ 1174573824 w 135"/>
                <a:gd name="T23" fmla="*/ 2147483646 h 53"/>
                <a:gd name="T24" fmla="*/ 2147483646 w 135"/>
                <a:gd name="T25" fmla="*/ 2147483646 h 53"/>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135" h="53">
                  <a:moveTo>
                    <a:pt x="64" y="15"/>
                  </a:moveTo>
                  <a:cubicBezTo>
                    <a:pt x="94" y="10"/>
                    <a:pt x="108" y="7"/>
                    <a:pt x="108" y="7"/>
                  </a:cubicBezTo>
                  <a:cubicBezTo>
                    <a:pt x="108" y="7"/>
                    <a:pt x="116" y="6"/>
                    <a:pt x="135" y="1"/>
                  </a:cubicBezTo>
                  <a:cubicBezTo>
                    <a:pt x="134" y="0"/>
                    <a:pt x="134" y="0"/>
                    <a:pt x="134" y="0"/>
                  </a:cubicBezTo>
                  <a:cubicBezTo>
                    <a:pt x="116" y="5"/>
                    <a:pt x="108" y="6"/>
                    <a:pt x="108" y="6"/>
                  </a:cubicBezTo>
                  <a:cubicBezTo>
                    <a:pt x="107" y="6"/>
                    <a:pt x="94" y="9"/>
                    <a:pt x="64" y="14"/>
                  </a:cubicBezTo>
                  <a:cubicBezTo>
                    <a:pt x="55" y="16"/>
                    <a:pt x="47" y="18"/>
                    <a:pt x="39" y="21"/>
                  </a:cubicBezTo>
                  <a:cubicBezTo>
                    <a:pt x="39" y="22"/>
                    <a:pt x="39" y="22"/>
                    <a:pt x="39" y="22"/>
                  </a:cubicBezTo>
                  <a:cubicBezTo>
                    <a:pt x="38" y="22"/>
                    <a:pt x="38" y="22"/>
                    <a:pt x="38" y="22"/>
                  </a:cubicBezTo>
                  <a:cubicBezTo>
                    <a:pt x="30" y="25"/>
                    <a:pt x="23" y="29"/>
                    <a:pt x="16" y="35"/>
                  </a:cubicBezTo>
                  <a:cubicBezTo>
                    <a:pt x="10" y="40"/>
                    <a:pt x="4" y="46"/>
                    <a:pt x="0" y="53"/>
                  </a:cubicBezTo>
                  <a:cubicBezTo>
                    <a:pt x="2" y="52"/>
                    <a:pt x="2" y="52"/>
                    <a:pt x="2" y="52"/>
                  </a:cubicBezTo>
                  <a:cubicBezTo>
                    <a:pt x="17" y="31"/>
                    <a:pt x="36" y="20"/>
                    <a:pt x="64" y="15"/>
                  </a:cubicBezTo>
                  <a:close/>
                </a:path>
              </a:pathLst>
            </a:custGeom>
            <a:solidFill>
              <a:srgbClr val="6D6E71"/>
            </a:solidFill>
            <a:ln>
              <a:noFill/>
            </a:ln>
            <a:extLst>
              <a:ext uri="{91240B29-F687-4F45-9708-019B960494DF}">
                <a14:hiddenLine xmlns:a14="http://schemas.microsoft.com/office/drawing/2010/main" w="9525">
                  <a:solidFill>
                    <a:srgbClr val="000000"/>
                  </a:solidFill>
                  <a:round/>
                </a14:hiddenLine>
              </a:ext>
            </a:extLst>
          </p:spPr>
          <p:txBody>
            <a:bodyPr lIns="91440" tIns="45720" rIns="91440" bIns="45720"/>
            <a:lstStyle/>
            <a:p>
              <a:endParaRPr lang="zh-CN" altLang="en-US" sz="2400">
                <a:latin typeface="+mn-lt"/>
                <a:ea typeface="+mn-ea"/>
              </a:endParaRPr>
            </a:p>
          </p:txBody>
        </p:sp>
        <p:sp>
          <p:nvSpPr>
            <p:cNvPr id="30780" name="MH_Other_58"/>
            <p:cNvSpPr/>
            <p:nvPr>
              <p:custDataLst>
                <p:tags r:id="rId72"/>
              </p:custDataLst>
            </p:nvPr>
          </p:nvSpPr>
          <p:spPr bwMode="auto">
            <a:xfrm>
              <a:off x="4758325" y="3254448"/>
              <a:ext cx="1523" cy="1509"/>
            </a:xfrm>
            <a:custGeom>
              <a:avLst/>
              <a:gdLst>
                <a:gd name="T0" fmla="*/ 2147483646 w 1"/>
                <a:gd name="T1" fmla="*/ 0 h 1"/>
                <a:gd name="T2" fmla="*/ 0 w 1"/>
                <a:gd name="T3" fmla="*/ 2147483646 h 1"/>
                <a:gd name="T4" fmla="*/ 2147483646 w 1"/>
                <a:gd name="T5" fmla="*/ 2147483646 h 1"/>
                <a:gd name="T6" fmla="*/ 2147483646 w 1"/>
                <a:gd name="T7" fmla="*/ 0 h 1"/>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 h="1">
                  <a:moveTo>
                    <a:pt x="1" y="0"/>
                  </a:moveTo>
                  <a:cubicBezTo>
                    <a:pt x="1" y="0"/>
                    <a:pt x="1" y="0"/>
                    <a:pt x="0" y="1"/>
                  </a:cubicBezTo>
                  <a:cubicBezTo>
                    <a:pt x="1" y="1"/>
                    <a:pt x="1" y="1"/>
                    <a:pt x="1" y="1"/>
                  </a:cubicBezTo>
                  <a:lnTo>
                    <a:pt x="1" y="0"/>
                  </a:lnTo>
                  <a:close/>
                </a:path>
              </a:pathLst>
            </a:custGeom>
            <a:solidFill>
              <a:srgbClr val="6D6E71"/>
            </a:solidFill>
            <a:ln>
              <a:noFill/>
            </a:ln>
            <a:extLst>
              <a:ext uri="{91240B29-F687-4F45-9708-019B960494DF}">
                <a14:hiddenLine xmlns:a14="http://schemas.microsoft.com/office/drawing/2010/main" w="9525">
                  <a:solidFill>
                    <a:srgbClr val="000000"/>
                  </a:solidFill>
                  <a:round/>
                </a14:hiddenLine>
              </a:ext>
            </a:extLst>
          </p:spPr>
          <p:txBody>
            <a:bodyPr lIns="91440" tIns="45720" rIns="91440" bIns="45720"/>
            <a:lstStyle/>
            <a:p>
              <a:endParaRPr lang="zh-CN" altLang="en-US" sz="2400">
                <a:latin typeface="+mn-lt"/>
                <a:ea typeface="+mn-ea"/>
              </a:endParaRPr>
            </a:p>
          </p:txBody>
        </p:sp>
        <p:sp>
          <p:nvSpPr>
            <p:cNvPr id="30781" name="MH_Other_59"/>
            <p:cNvSpPr/>
            <p:nvPr>
              <p:custDataLst>
                <p:tags r:id="rId73"/>
              </p:custDataLst>
            </p:nvPr>
          </p:nvSpPr>
          <p:spPr bwMode="auto">
            <a:xfrm>
              <a:off x="4695886" y="3251427"/>
              <a:ext cx="155340" cy="52846"/>
            </a:xfrm>
            <a:custGeom>
              <a:avLst/>
              <a:gdLst>
                <a:gd name="T0" fmla="*/ 2147483646 w 193"/>
                <a:gd name="T1" fmla="*/ 2147483646 h 66"/>
                <a:gd name="T2" fmla="*/ 2147483646 w 193"/>
                <a:gd name="T3" fmla="*/ 2147483646 h 66"/>
                <a:gd name="T4" fmla="*/ 2147483646 w 193"/>
                <a:gd name="T5" fmla="*/ 2147483646 h 66"/>
                <a:gd name="T6" fmla="*/ 2147483646 w 193"/>
                <a:gd name="T7" fmla="*/ 2147483646 h 66"/>
                <a:gd name="T8" fmla="*/ 2147483646 w 193"/>
                <a:gd name="T9" fmla="*/ 2147483646 h 66"/>
                <a:gd name="T10" fmla="*/ 2147483646 w 193"/>
                <a:gd name="T11" fmla="*/ 2147483646 h 66"/>
                <a:gd name="T12" fmla="*/ 2147483646 w 193"/>
                <a:gd name="T13" fmla="*/ 0 h 66"/>
                <a:gd name="T14" fmla="*/ 2147483646 w 193"/>
                <a:gd name="T15" fmla="*/ 0 h 66"/>
                <a:gd name="T16" fmla="*/ 2147483646 w 193"/>
                <a:gd name="T17" fmla="*/ 0 h 66"/>
                <a:gd name="T18" fmla="*/ 2147483646 w 193"/>
                <a:gd name="T19" fmla="*/ 2147483646 h 66"/>
                <a:gd name="T20" fmla="*/ 2147483646 w 193"/>
                <a:gd name="T21" fmla="*/ 2147483646 h 66"/>
                <a:gd name="T22" fmla="*/ 2147483646 w 193"/>
                <a:gd name="T23" fmla="*/ 2147483646 h 66"/>
                <a:gd name="T24" fmla="*/ 2147483646 w 193"/>
                <a:gd name="T25" fmla="*/ 2147483646 h 66"/>
                <a:gd name="T26" fmla="*/ 2147483646 w 193"/>
                <a:gd name="T27" fmla="*/ 2147483646 h 66"/>
                <a:gd name="T28" fmla="*/ 2147483646 w 193"/>
                <a:gd name="T29" fmla="*/ 2147483646 h 66"/>
                <a:gd name="T30" fmla="*/ 2147483646 w 193"/>
                <a:gd name="T31" fmla="*/ 2147483646 h 66"/>
                <a:gd name="T32" fmla="*/ 2147483646 w 193"/>
                <a:gd name="T33" fmla="*/ 2147483646 h 66"/>
                <a:gd name="T34" fmla="*/ 0 w 193"/>
                <a:gd name="T35" fmla="*/ 2147483646 h 66"/>
                <a:gd name="T36" fmla="*/ 1182558411 w 193"/>
                <a:gd name="T37" fmla="*/ 2147483646 h 66"/>
                <a:gd name="T38" fmla="*/ 1773837197 w 193"/>
                <a:gd name="T39" fmla="*/ 2147483646 h 66"/>
                <a:gd name="T40" fmla="*/ 2147483646 w 193"/>
                <a:gd name="T41" fmla="*/ 2147483646 h 6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193" h="66">
                  <a:moveTo>
                    <a:pt x="68" y="31"/>
                  </a:moveTo>
                  <a:cubicBezTo>
                    <a:pt x="98" y="27"/>
                    <a:pt x="112" y="25"/>
                    <a:pt x="112" y="26"/>
                  </a:cubicBezTo>
                  <a:cubicBezTo>
                    <a:pt x="112" y="25"/>
                    <a:pt x="125" y="24"/>
                    <a:pt x="156" y="17"/>
                  </a:cubicBezTo>
                  <a:cubicBezTo>
                    <a:pt x="166" y="15"/>
                    <a:pt x="174" y="12"/>
                    <a:pt x="182" y="8"/>
                  </a:cubicBezTo>
                  <a:cubicBezTo>
                    <a:pt x="182" y="8"/>
                    <a:pt x="182" y="7"/>
                    <a:pt x="182" y="7"/>
                  </a:cubicBezTo>
                  <a:cubicBezTo>
                    <a:pt x="183" y="7"/>
                    <a:pt x="183" y="7"/>
                    <a:pt x="183" y="7"/>
                  </a:cubicBezTo>
                  <a:cubicBezTo>
                    <a:pt x="187" y="5"/>
                    <a:pt x="190" y="3"/>
                    <a:pt x="193" y="0"/>
                  </a:cubicBezTo>
                  <a:cubicBezTo>
                    <a:pt x="193" y="0"/>
                    <a:pt x="193" y="0"/>
                    <a:pt x="193" y="0"/>
                  </a:cubicBezTo>
                  <a:cubicBezTo>
                    <a:pt x="192" y="0"/>
                    <a:pt x="192" y="0"/>
                    <a:pt x="192" y="0"/>
                  </a:cubicBezTo>
                  <a:cubicBezTo>
                    <a:pt x="182" y="7"/>
                    <a:pt x="170" y="13"/>
                    <a:pt x="156" y="16"/>
                  </a:cubicBezTo>
                  <a:cubicBezTo>
                    <a:pt x="125" y="23"/>
                    <a:pt x="112" y="24"/>
                    <a:pt x="112" y="24"/>
                  </a:cubicBezTo>
                  <a:cubicBezTo>
                    <a:pt x="112" y="24"/>
                    <a:pt x="98" y="26"/>
                    <a:pt x="68" y="30"/>
                  </a:cubicBezTo>
                  <a:cubicBezTo>
                    <a:pt x="58" y="31"/>
                    <a:pt x="50" y="33"/>
                    <a:pt x="42" y="35"/>
                  </a:cubicBezTo>
                  <a:cubicBezTo>
                    <a:pt x="41" y="36"/>
                    <a:pt x="41" y="36"/>
                    <a:pt x="41" y="37"/>
                  </a:cubicBezTo>
                  <a:cubicBezTo>
                    <a:pt x="39" y="36"/>
                    <a:pt x="39" y="36"/>
                    <a:pt x="39" y="36"/>
                  </a:cubicBezTo>
                  <a:cubicBezTo>
                    <a:pt x="40" y="36"/>
                    <a:pt x="40" y="36"/>
                    <a:pt x="40" y="36"/>
                  </a:cubicBezTo>
                  <a:cubicBezTo>
                    <a:pt x="32" y="39"/>
                    <a:pt x="25" y="43"/>
                    <a:pt x="19" y="48"/>
                  </a:cubicBezTo>
                  <a:cubicBezTo>
                    <a:pt x="12" y="52"/>
                    <a:pt x="5" y="59"/>
                    <a:pt x="0" y="66"/>
                  </a:cubicBezTo>
                  <a:cubicBezTo>
                    <a:pt x="2" y="65"/>
                    <a:pt x="2" y="65"/>
                    <a:pt x="2" y="65"/>
                  </a:cubicBezTo>
                  <a:cubicBezTo>
                    <a:pt x="2" y="65"/>
                    <a:pt x="2" y="65"/>
                    <a:pt x="3" y="65"/>
                  </a:cubicBezTo>
                  <a:cubicBezTo>
                    <a:pt x="19" y="44"/>
                    <a:pt x="39" y="34"/>
                    <a:pt x="68" y="31"/>
                  </a:cubicBezTo>
                  <a:close/>
                </a:path>
              </a:pathLst>
            </a:custGeom>
            <a:solidFill>
              <a:srgbClr val="6D6E71"/>
            </a:solidFill>
            <a:ln>
              <a:noFill/>
            </a:ln>
            <a:extLst>
              <a:ext uri="{91240B29-F687-4F45-9708-019B960494DF}">
                <a14:hiddenLine xmlns:a14="http://schemas.microsoft.com/office/drawing/2010/main" w="9525">
                  <a:solidFill>
                    <a:srgbClr val="000000"/>
                  </a:solidFill>
                  <a:round/>
                </a14:hiddenLine>
              </a:ext>
            </a:extLst>
          </p:spPr>
          <p:txBody>
            <a:bodyPr lIns="91440" tIns="45720" rIns="91440" bIns="45720"/>
            <a:lstStyle/>
            <a:p>
              <a:endParaRPr lang="zh-CN" altLang="en-US" sz="2400">
                <a:latin typeface="+mn-lt"/>
                <a:ea typeface="+mn-ea"/>
              </a:endParaRPr>
            </a:p>
          </p:txBody>
        </p:sp>
        <p:sp>
          <p:nvSpPr>
            <p:cNvPr id="30782" name="MH_Other_60"/>
            <p:cNvSpPr/>
            <p:nvPr>
              <p:custDataLst>
                <p:tags r:id="rId74"/>
              </p:custDataLst>
            </p:nvPr>
          </p:nvSpPr>
          <p:spPr bwMode="auto">
            <a:xfrm>
              <a:off x="4726345" y="3280115"/>
              <a:ext cx="3046" cy="0"/>
            </a:xfrm>
            <a:custGeom>
              <a:avLst/>
              <a:gdLst>
                <a:gd name="T0" fmla="*/ 1858195208 w 3"/>
                <a:gd name="T1" fmla="*/ 356 h 2"/>
                <a:gd name="T2" fmla="*/ 2147483646 w 3"/>
                <a:gd name="T3" fmla="*/ 0 h 2"/>
                <a:gd name="T4" fmla="*/ 929657992 w 3"/>
                <a:gd name="T5" fmla="*/ 178 h 2"/>
                <a:gd name="T6" fmla="*/ 0 w 3"/>
                <a:gd name="T7" fmla="*/ 178 h 2"/>
                <a:gd name="T8" fmla="*/ 1858195208 w 3"/>
                <a:gd name="T9" fmla="*/ 356 h 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 h="2">
                  <a:moveTo>
                    <a:pt x="2" y="2"/>
                  </a:moveTo>
                  <a:cubicBezTo>
                    <a:pt x="2" y="1"/>
                    <a:pt x="2" y="1"/>
                    <a:pt x="3" y="0"/>
                  </a:cubicBezTo>
                  <a:cubicBezTo>
                    <a:pt x="1" y="1"/>
                    <a:pt x="1" y="1"/>
                    <a:pt x="1" y="1"/>
                  </a:cubicBezTo>
                  <a:cubicBezTo>
                    <a:pt x="0" y="1"/>
                    <a:pt x="0" y="1"/>
                    <a:pt x="0" y="1"/>
                  </a:cubicBezTo>
                  <a:lnTo>
                    <a:pt x="2" y="2"/>
                  </a:lnTo>
                  <a:close/>
                </a:path>
              </a:pathLst>
            </a:custGeom>
            <a:solidFill>
              <a:srgbClr val="6D6E71"/>
            </a:solidFill>
            <a:ln>
              <a:noFill/>
            </a:ln>
            <a:extLst>
              <a:ext uri="{91240B29-F687-4F45-9708-019B960494DF}">
                <a14:hiddenLine xmlns:a14="http://schemas.microsoft.com/office/drawing/2010/main" w="9525">
                  <a:solidFill>
                    <a:srgbClr val="000000"/>
                  </a:solidFill>
                  <a:round/>
                </a14:hiddenLine>
              </a:ext>
            </a:extLst>
          </p:spPr>
          <p:txBody>
            <a:bodyPr lIns="91440" tIns="45720" rIns="91440" bIns="45720"/>
            <a:lstStyle/>
            <a:p>
              <a:endParaRPr lang="zh-CN" altLang="en-US" sz="2400">
                <a:latin typeface="+mn-lt"/>
                <a:ea typeface="+mn-ea"/>
              </a:endParaRPr>
            </a:p>
          </p:txBody>
        </p:sp>
        <p:sp>
          <p:nvSpPr>
            <p:cNvPr id="30783" name="MH_Other_61"/>
            <p:cNvSpPr/>
            <p:nvPr>
              <p:custDataLst>
                <p:tags r:id="rId75"/>
              </p:custDataLst>
            </p:nvPr>
          </p:nvSpPr>
          <p:spPr bwMode="auto">
            <a:xfrm>
              <a:off x="4662381" y="3257467"/>
              <a:ext cx="181229" cy="67944"/>
            </a:xfrm>
            <a:custGeom>
              <a:avLst/>
              <a:gdLst>
                <a:gd name="T0" fmla="*/ 0 w 225"/>
                <a:gd name="T1" fmla="*/ 2147483646 h 86"/>
                <a:gd name="T2" fmla="*/ 592857072 w 225"/>
                <a:gd name="T3" fmla="*/ 2147483646 h 86"/>
                <a:gd name="T4" fmla="*/ 2147483646 w 225"/>
                <a:gd name="T5" fmla="*/ 2147483646 h 86"/>
                <a:gd name="T6" fmla="*/ 2147483646 w 225"/>
                <a:gd name="T7" fmla="*/ 2147483646 h 86"/>
                <a:gd name="T8" fmla="*/ 2147483646 w 225"/>
                <a:gd name="T9" fmla="*/ 2147483646 h 86"/>
                <a:gd name="T10" fmla="*/ 2147483646 w 225"/>
                <a:gd name="T11" fmla="*/ 581670789 h 86"/>
                <a:gd name="T12" fmla="*/ 2147483646 w 225"/>
                <a:gd name="T13" fmla="*/ 0 h 86"/>
                <a:gd name="T14" fmla="*/ 2147483646 w 225"/>
                <a:gd name="T15" fmla="*/ 581670789 h 86"/>
                <a:gd name="T16" fmla="*/ 2147483646 w 225"/>
                <a:gd name="T17" fmla="*/ 2147483646 h 86"/>
                <a:gd name="T18" fmla="*/ 2147483646 w 225"/>
                <a:gd name="T19" fmla="*/ 2147483646 h 86"/>
                <a:gd name="T20" fmla="*/ 2147483646 w 225"/>
                <a:gd name="T21" fmla="*/ 2147483646 h 86"/>
                <a:gd name="T22" fmla="*/ 2147483646 w 225"/>
                <a:gd name="T23" fmla="*/ 2147483646 h 86"/>
                <a:gd name="T24" fmla="*/ 2147483646 w 225"/>
                <a:gd name="T25" fmla="*/ 2147483646 h 86"/>
                <a:gd name="T26" fmla="*/ 2147483646 w 225"/>
                <a:gd name="T27" fmla="*/ 2147483646 h 86"/>
                <a:gd name="T28" fmla="*/ 2147483646 w 225"/>
                <a:gd name="T29" fmla="*/ 2147483646 h 86"/>
                <a:gd name="T30" fmla="*/ 0 w 225"/>
                <a:gd name="T31" fmla="*/ 2147483646 h 8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225" h="86">
                  <a:moveTo>
                    <a:pt x="0" y="86"/>
                  </a:moveTo>
                  <a:cubicBezTo>
                    <a:pt x="1" y="86"/>
                    <a:pt x="1" y="86"/>
                    <a:pt x="1" y="86"/>
                  </a:cubicBezTo>
                  <a:cubicBezTo>
                    <a:pt x="19" y="66"/>
                    <a:pt x="40" y="57"/>
                    <a:pt x="69" y="55"/>
                  </a:cubicBezTo>
                  <a:cubicBezTo>
                    <a:pt x="100" y="54"/>
                    <a:pt x="113" y="53"/>
                    <a:pt x="113" y="53"/>
                  </a:cubicBezTo>
                  <a:cubicBezTo>
                    <a:pt x="113" y="53"/>
                    <a:pt x="127" y="52"/>
                    <a:pt x="158" y="47"/>
                  </a:cubicBezTo>
                  <a:cubicBezTo>
                    <a:pt x="188" y="42"/>
                    <a:pt x="211" y="26"/>
                    <a:pt x="225" y="1"/>
                  </a:cubicBezTo>
                  <a:cubicBezTo>
                    <a:pt x="224" y="0"/>
                    <a:pt x="224" y="0"/>
                    <a:pt x="224" y="0"/>
                  </a:cubicBezTo>
                  <a:cubicBezTo>
                    <a:pt x="224" y="0"/>
                    <a:pt x="223" y="1"/>
                    <a:pt x="223" y="1"/>
                  </a:cubicBezTo>
                  <a:cubicBezTo>
                    <a:pt x="209" y="26"/>
                    <a:pt x="188" y="41"/>
                    <a:pt x="158" y="46"/>
                  </a:cubicBezTo>
                  <a:cubicBezTo>
                    <a:pt x="127" y="51"/>
                    <a:pt x="113" y="51"/>
                    <a:pt x="113" y="51"/>
                  </a:cubicBezTo>
                  <a:cubicBezTo>
                    <a:pt x="113" y="51"/>
                    <a:pt x="100" y="53"/>
                    <a:pt x="69" y="54"/>
                  </a:cubicBezTo>
                  <a:cubicBezTo>
                    <a:pt x="60" y="55"/>
                    <a:pt x="51" y="56"/>
                    <a:pt x="44" y="58"/>
                  </a:cubicBezTo>
                  <a:cubicBezTo>
                    <a:pt x="43" y="59"/>
                    <a:pt x="43" y="59"/>
                    <a:pt x="43" y="59"/>
                  </a:cubicBezTo>
                  <a:cubicBezTo>
                    <a:pt x="43" y="58"/>
                    <a:pt x="43" y="58"/>
                    <a:pt x="43" y="58"/>
                  </a:cubicBezTo>
                  <a:cubicBezTo>
                    <a:pt x="34" y="61"/>
                    <a:pt x="26" y="64"/>
                    <a:pt x="19" y="69"/>
                  </a:cubicBezTo>
                  <a:cubicBezTo>
                    <a:pt x="12" y="73"/>
                    <a:pt x="5" y="79"/>
                    <a:pt x="0" y="86"/>
                  </a:cubicBezTo>
                  <a:close/>
                </a:path>
              </a:pathLst>
            </a:custGeom>
            <a:solidFill>
              <a:srgbClr val="6D6E71"/>
            </a:solidFill>
            <a:ln>
              <a:noFill/>
            </a:ln>
            <a:extLst>
              <a:ext uri="{91240B29-F687-4F45-9708-019B960494DF}">
                <a14:hiddenLine xmlns:a14="http://schemas.microsoft.com/office/drawing/2010/main" w="9525">
                  <a:solidFill>
                    <a:srgbClr val="000000"/>
                  </a:solidFill>
                  <a:round/>
                </a14:hiddenLine>
              </a:ext>
            </a:extLst>
          </p:spPr>
          <p:txBody>
            <a:bodyPr lIns="91440" tIns="45720" rIns="91440" bIns="45720"/>
            <a:lstStyle/>
            <a:p>
              <a:endParaRPr lang="zh-CN" altLang="en-US" sz="2400">
                <a:latin typeface="+mn-lt"/>
                <a:ea typeface="+mn-ea"/>
              </a:endParaRPr>
            </a:p>
          </p:txBody>
        </p:sp>
        <p:sp>
          <p:nvSpPr>
            <p:cNvPr id="30784" name="MH_Other_62"/>
            <p:cNvSpPr/>
            <p:nvPr>
              <p:custDataLst>
                <p:tags r:id="rId76"/>
              </p:custDataLst>
            </p:nvPr>
          </p:nvSpPr>
          <p:spPr bwMode="auto">
            <a:xfrm>
              <a:off x="4842088" y="3257467"/>
              <a:ext cx="1523" cy="0"/>
            </a:xfrm>
            <a:custGeom>
              <a:avLst/>
              <a:gdLst>
                <a:gd name="T0" fmla="*/ 0 w 1"/>
                <a:gd name="T1" fmla="*/ 1067 h 1"/>
                <a:gd name="T2" fmla="*/ 2147483646 w 1"/>
                <a:gd name="T3" fmla="*/ 0 h 1"/>
                <a:gd name="T4" fmla="*/ 0 w 1"/>
                <a:gd name="T5" fmla="*/ 0 h 1"/>
                <a:gd name="T6" fmla="*/ 0 w 1"/>
                <a:gd name="T7" fmla="*/ 1067 h 1"/>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 h="1">
                  <a:moveTo>
                    <a:pt x="0" y="1"/>
                  </a:moveTo>
                  <a:cubicBezTo>
                    <a:pt x="0" y="1"/>
                    <a:pt x="1" y="0"/>
                    <a:pt x="1" y="0"/>
                  </a:cubicBezTo>
                  <a:cubicBezTo>
                    <a:pt x="0" y="0"/>
                    <a:pt x="0" y="0"/>
                    <a:pt x="0" y="0"/>
                  </a:cubicBezTo>
                  <a:cubicBezTo>
                    <a:pt x="0" y="0"/>
                    <a:pt x="0" y="1"/>
                    <a:pt x="0" y="1"/>
                  </a:cubicBezTo>
                  <a:close/>
                </a:path>
              </a:pathLst>
            </a:custGeom>
            <a:solidFill>
              <a:srgbClr val="6D6E71"/>
            </a:solidFill>
            <a:ln>
              <a:noFill/>
            </a:ln>
            <a:extLst>
              <a:ext uri="{91240B29-F687-4F45-9708-019B960494DF}">
                <a14:hiddenLine xmlns:a14="http://schemas.microsoft.com/office/drawing/2010/main" w="9525">
                  <a:solidFill>
                    <a:srgbClr val="000000"/>
                  </a:solidFill>
                  <a:round/>
                </a14:hiddenLine>
              </a:ext>
            </a:extLst>
          </p:spPr>
          <p:txBody>
            <a:bodyPr lIns="91440" tIns="45720" rIns="91440" bIns="45720"/>
            <a:lstStyle/>
            <a:p>
              <a:endParaRPr lang="zh-CN" altLang="en-US" sz="2400">
                <a:latin typeface="+mn-lt"/>
                <a:ea typeface="+mn-ea"/>
              </a:endParaRPr>
            </a:p>
          </p:txBody>
        </p:sp>
        <p:sp>
          <p:nvSpPr>
            <p:cNvPr id="30785" name="MH_Other_63"/>
            <p:cNvSpPr/>
            <p:nvPr>
              <p:custDataLst>
                <p:tags r:id="rId77"/>
              </p:custDataLst>
            </p:nvPr>
          </p:nvSpPr>
          <p:spPr bwMode="auto">
            <a:xfrm>
              <a:off x="4697408" y="3304273"/>
              <a:ext cx="0" cy="0"/>
            </a:xfrm>
            <a:custGeom>
              <a:avLst/>
              <a:gdLst>
                <a:gd name="T0" fmla="*/ 1067 w 1"/>
                <a:gd name="T1" fmla="*/ 0 h 1"/>
                <a:gd name="T2" fmla="*/ 0 w 1"/>
                <a:gd name="T3" fmla="*/ 0 h 1"/>
                <a:gd name="T4" fmla="*/ 0 w 1"/>
                <a:gd name="T5" fmla="*/ 711 h 1"/>
                <a:gd name="T6" fmla="*/ 1067 w 1"/>
                <a:gd name="T7" fmla="*/ 0 h 1"/>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 h="1">
                  <a:moveTo>
                    <a:pt x="1" y="0"/>
                  </a:moveTo>
                  <a:cubicBezTo>
                    <a:pt x="0" y="0"/>
                    <a:pt x="0" y="0"/>
                    <a:pt x="0" y="0"/>
                  </a:cubicBezTo>
                  <a:cubicBezTo>
                    <a:pt x="0" y="1"/>
                    <a:pt x="0" y="1"/>
                    <a:pt x="0" y="1"/>
                  </a:cubicBezTo>
                  <a:lnTo>
                    <a:pt x="1" y="0"/>
                  </a:lnTo>
                  <a:close/>
                </a:path>
              </a:pathLst>
            </a:custGeom>
            <a:solidFill>
              <a:srgbClr val="6D6E71"/>
            </a:solidFill>
            <a:ln>
              <a:noFill/>
            </a:ln>
            <a:extLst>
              <a:ext uri="{91240B29-F687-4F45-9708-019B960494DF}">
                <a14:hiddenLine xmlns:a14="http://schemas.microsoft.com/office/drawing/2010/main" w="9525">
                  <a:solidFill>
                    <a:srgbClr val="000000"/>
                  </a:solidFill>
                  <a:round/>
                </a14:hiddenLine>
              </a:ext>
            </a:extLst>
          </p:spPr>
          <p:txBody>
            <a:bodyPr lIns="91440" tIns="45720" rIns="91440" bIns="45720"/>
            <a:lstStyle/>
            <a:p>
              <a:endParaRPr lang="zh-CN" altLang="en-US" sz="2400">
                <a:latin typeface="+mn-lt"/>
                <a:ea typeface="+mn-ea"/>
              </a:endParaRPr>
            </a:p>
          </p:txBody>
        </p:sp>
        <p:sp>
          <p:nvSpPr>
            <p:cNvPr id="30786" name="MH_Other_64"/>
            <p:cNvSpPr/>
            <p:nvPr>
              <p:custDataLst>
                <p:tags r:id="rId78"/>
              </p:custDataLst>
            </p:nvPr>
          </p:nvSpPr>
          <p:spPr bwMode="auto">
            <a:xfrm>
              <a:off x="4386728" y="3348059"/>
              <a:ext cx="257377" cy="131358"/>
            </a:xfrm>
            <a:custGeom>
              <a:avLst/>
              <a:gdLst>
                <a:gd name="T0" fmla="*/ 2147483646 w 318"/>
                <a:gd name="T1" fmla="*/ 2147483646 h 163"/>
                <a:gd name="T2" fmla="*/ 2147483646 w 318"/>
                <a:gd name="T3" fmla="*/ 2147483646 h 163"/>
                <a:gd name="T4" fmla="*/ 2147483646 w 318"/>
                <a:gd name="T5" fmla="*/ 2147483646 h 163"/>
                <a:gd name="T6" fmla="*/ 2147483646 w 318"/>
                <a:gd name="T7" fmla="*/ 2147483646 h 163"/>
                <a:gd name="T8" fmla="*/ 2147483646 w 318"/>
                <a:gd name="T9" fmla="*/ 2147483646 h 163"/>
                <a:gd name="T10" fmla="*/ 2147483646 w 318"/>
                <a:gd name="T11" fmla="*/ 2147483646 h 163"/>
                <a:gd name="T12" fmla="*/ 2147483646 w 318"/>
                <a:gd name="T13" fmla="*/ 2147483646 h 163"/>
                <a:gd name="T14" fmla="*/ 2147483646 w 318"/>
                <a:gd name="T15" fmla="*/ 2147483646 h 163"/>
                <a:gd name="T16" fmla="*/ 2147483646 w 318"/>
                <a:gd name="T17" fmla="*/ 2147483646 h 163"/>
                <a:gd name="T18" fmla="*/ 2147483646 w 318"/>
                <a:gd name="T19" fmla="*/ 2147483646 h 163"/>
                <a:gd name="T20" fmla="*/ 2147483646 w 318"/>
                <a:gd name="T21" fmla="*/ 2147483646 h 163"/>
                <a:gd name="T22" fmla="*/ 2147483646 w 318"/>
                <a:gd name="T23" fmla="*/ 2147483646 h 163"/>
                <a:gd name="T24" fmla="*/ 2147483646 w 318"/>
                <a:gd name="T25" fmla="*/ 2147483646 h 163"/>
                <a:gd name="T26" fmla="*/ 2147483646 w 318"/>
                <a:gd name="T27" fmla="*/ 2147483646 h 163"/>
                <a:gd name="T28" fmla="*/ 2147483646 w 318"/>
                <a:gd name="T29" fmla="*/ 2147483646 h 163"/>
                <a:gd name="T30" fmla="*/ 2147483646 w 318"/>
                <a:gd name="T31" fmla="*/ 1209009571 h 163"/>
                <a:gd name="T32" fmla="*/ 2147483646 w 318"/>
                <a:gd name="T33" fmla="*/ 604504362 h 163"/>
                <a:gd name="T34" fmla="*/ 2147483646 w 318"/>
                <a:gd name="T35" fmla="*/ 604504362 h 163"/>
                <a:gd name="T36" fmla="*/ 2147483646 w 318"/>
                <a:gd name="T37" fmla="*/ 0 h 163"/>
                <a:gd name="T38" fmla="*/ 2147483646 w 318"/>
                <a:gd name="T39" fmla="*/ 1813513932 h 163"/>
                <a:gd name="T40" fmla="*/ 2147483646 w 318"/>
                <a:gd name="T41" fmla="*/ 2147483646 h 163"/>
                <a:gd name="T42" fmla="*/ 2147483646 w 318"/>
                <a:gd name="T43" fmla="*/ 2147483646 h 163"/>
                <a:gd name="T44" fmla="*/ 2147483646 w 318"/>
                <a:gd name="T45" fmla="*/ 2147483646 h 163"/>
                <a:gd name="T46" fmla="*/ 2147483646 w 318"/>
                <a:gd name="T47" fmla="*/ 2147483646 h 163"/>
                <a:gd name="T48" fmla="*/ 2147483646 w 318"/>
                <a:gd name="T49" fmla="*/ 2147483646 h 163"/>
                <a:gd name="T50" fmla="*/ 2147483646 w 318"/>
                <a:gd name="T51" fmla="*/ 2147483646 h 163"/>
                <a:gd name="T52" fmla="*/ 2147483646 w 318"/>
                <a:gd name="T53" fmla="*/ 2147483646 h 163"/>
                <a:gd name="T54" fmla="*/ 2147483646 w 318"/>
                <a:gd name="T55" fmla="*/ 2147483646 h 163"/>
                <a:gd name="T56" fmla="*/ 2147483646 w 318"/>
                <a:gd name="T57" fmla="*/ 2147483646 h 163"/>
                <a:gd name="T58" fmla="*/ 2147483646 w 318"/>
                <a:gd name="T59" fmla="*/ 2147483646 h 163"/>
                <a:gd name="T60" fmla="*/ 2147483646 w 318"/>
                <a:gd name="T61" fmla="*/ 2147483646 h 163"/>
                <a:gd name="T62" fmla="*/ 0 w 318"/>
                <a:gd name="T63" fmla="*/ 2147483646 h 163"/>
                <a:gd name="T64" fmla="*/ 0 w 318"/>
                <a:gd name="T65" fmla="*/ 2147483646 h 163"/>
                <a:gd name="T66" fmla="*/ 1196508798 w 318"/>
                <a:gd name="T67" fmla="*/ 2147483646 h 163"/>
                <a:gd name="T68" fmla="*/ 1196508798 w 318"/>
                <a:gd name="T69" fmla="*/ 2147483646 h 163"/>
                <a:gd name="T70" fmla="*/ 2147483646 w 318"/>
                <a:gd name="T71" fmla="*/ 2147483646 h 163"/>
                <a:gd name="T72" fmla="*/ 2147483646 w 318"/>
                <a:gd name="T73" fmla="*/ 2147483646 h 163"/>
                <a:gd name="T74" fmla="*/ 2147483646 w 318"/>
                <a:gd name="T75" fmla="*/ 2147483646 h 163"/>
                <a:gd name="T76" fmla="*/ 2147483646 w 318"/>
                <a:gd name="T77" fmla="*/ 2147483646 h 163"/>
                <a:gd name="T78" fmla="*/ 2147483646 w 318"/>
                <a:gd name="T79" fmla="*/ 2147483646 h 163"/>
                <a:gd name="T80" fmla="*/ 2147483646 w 318"/>
                <a:gd name="T81" fmla="*/ 2147483646 h 163"/>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0" t="0" r="r" b="b"/>
              <a:pathLst>
                <a:path w="318" h="163">
                  <a:moveTo>
                    <a:pt x="50" y="155"/>
                  </a:moveTo>
                  <a:cubicBezTo>
                    <a:pt x="68" y="157"/>
                    <a:pt x="85" y="155"/>
                    <a:pt x="102" y="146"/>
                  </a:cubicBezTo>
                  <a:cubicBezTo>
                    <a:pt x="101" y="145"/>
                    <a:pt x="101" y="145"/>
                    <a:pt x="101" y="145"/>
                  </a:cubicBezTo>
                  <a:cubicBezTo>
                    <a:pt x="120" y="147"/>
                    <a:pt x="139" y="143"/>
                    <a:pt x="156" y="133"/>
                  </a:cubicBezTo>
                  <a:cubicBezTo>
                    <a:pt x="174" y="134"/>
                    <a:pt x="191" y="128"/>
                    <a:pt x="207" y="118"/>
                  </a:cubicBezTo>
                  <a:cubicBezTo>
                    <a:pt x="225" y="117"/>
                    <a:pt x="242" y="110"/>
                    <a:pt x="257" y="99"/>
                  </a:cubicBezTo>
                  <a:cubicBezTo>
                    <a:pt x="275" y="97"/>
                    <a:pt x="292" y="90"/>
                    <a:pt x="306" y="77"/>
                  </a:cubicBezTo>
                  <a:cubicBezTo>
                    <a:pt x="306" y="77"/>
                    <a:pt x="306" y="77"/>
                    <a:pt x="306" y="77"/>
                  </a:cubicBezTo>
                  <a:cubicBezTo>
                    <a:pt x="310" y="76"/>
                    <a:pt x="314" y="75"/>
                    <a:pt x="318" y="74"/>
                  </a:cubicBezTo>
                  <a:cubicBezTo>
                    <a:pt x="318" y="74"/>
                    <a:pt x="318" y="74"/>
                    <a:pt x="318" y="74"/>
                  </a:cubicBezTo>
                  <a:cubicBezTo>
                    <a:pt x="317" y="73"/>
                    <a:pt x="317" y="73"/>
                    <a:pt x="317" y="73"/>
                  </a:cubicBezTo>
                  <a:cubicBezTo>
                    <a:pt x="307" y="52"/>
                    <a:pt x="307" y="52"/>
                    <a:pt x="307" y="52"/>
                  </a:cubicBezTo>
                  <a:cubicBezTo>
                    <a:pt x="306" y="51"/>
                    <a:pt x="306" y="51"/>
                    <a:pt x="306" y="51"/>
                  </a:cubicBezTo>
                  <a:cubicBezTo>
                    <a:pt x="291" y="21"/>
                    <a:pt x="291" y="21"/>
                    <a:pt x="291" y="21"/>
                  </a:cubicBezTo>
                  <a:cubicBezTo>
                    <a:pt x="290" y="19"/>
                    <a:pt x="290" y="19"/>
                    <a:pt x="290" y="19"/>
                  </a:cubicBezTo>
                  <a:cubicBezTo>
                    <a:pt x="282" y="2"/>
                    <a:pt x="282" y="2"/>
                    <a:pt x="282" y="2"/>
                  </a:cubicBezTo>
                  <a:cubicBezTo>
                    <a:pt x="282" y="1"/>
                    <a:pt x="282" y="1"/>
                    <a:pt x="282" y="1"/>
                  </a:cubicBezTo>
                  <a:cubicBezTo>
                    <a:pt x="281" y="1"/>
                    <a:pt x="281" y="1"/>
                    <a:pt x="281" y="1"/>
                  </a:cubicBezTo>
                  <a:cubicBezTo>
                    <a:pt x="281" y="0"/>
                    <a:pt x="281" y="0"/>
                    <a:pt x="281" y="0"/>
                  </a:cubicBezTo>
                  <a:cubicBezTo>
                    <a:pt x="279" y="1"/>
                    <a:pt x="277" y="2"/>
                    <a:pt x="275" y="3"/>
                  </a:cubicBezTo>
                  <a:cubicBezTo>
                    <a:pt x="268" y="6"/>
                    <a:pt x="261" y="12"/>
                    <a:pt x="254" y="17"/>
                  </a:cubicBezTo>
                  <a:cubicBezTo>
                    <a:pt x="246" y="18"/>
                    <a:pt x="238" y="20"/>
                    <a:pt x="230" y="23"/>
                  </a:cubicBezTo>
                  <a:cubicBezTo>
                    <a:pt x="223" y="26"/>
                    <a:pt x="215" y="31"/>
                    <a:pt x="208" y="36"/>
                  </a:cubicBezTo>
                  <a:cubicBezTo>
                    <a:pt x="200" y="37"/>
                    <a:pt x="192" y="38"/>
                    <a:pt x="184" y="41"/>
                  </a:cubicBezTo>
                  <a:cubicBezTo>
                    <a:pt x="176" y="43"/>
                    <a:pt x="169" y="47"/>
                    <a:pt x="162" y="52"/>
                  </a:cubicBezTo>
                  <a:cubicBezTo>
                    <a:pt x="154" y="52"/>
                    <a:pt x="146" y="53"/>
                    <a:pt x="138" y="55"/>
                  </a:cubicBezTo>
                  <a:cubicBezTo>
                    <a:pt x="131" y="57"/>
                    <a:pt x="122" y="61"/>
                    <a:pt x="115" y="65"/>
                  </a:cubicBezTo>
                  <a:cubicBezTo>
                    <a:pt x="106" y="64"/>
                    <a:pt x="98" y="65"/>
                    <a:pt x="90" y="67"/>
                  </a:cubicBezTo>
                  <a:cubicBezTo>
                    <a:pt x="82" y="68"/>
                    <a:pt x="74" y="71"/>
                    <a:pt x="66" y="75"/>
                  </a:cubicBezTo>
                  <a:cubicBezTo>
                    <a:pt x="57" y="74"/>
                    <a:pt x="49" y="74"/>
                    <a:pt x="41" y="75"/>
                  </a:cubicBezTo>
                  <a:cubicBezTo>
                    <a:pt x="33" y="76"/>
                    <a:pt x="25" y="79"/>
                    <a:pt x="17" y="82"/>
                  </a:cubicBezTo>
                  <a:cubicBezTo>
                    <a:pt x="12" y="81"/>
                    <a:pt x="6" y="80"/>
                    <a:pt x="0" y="80"/>
                  </a:cubicBezTo>
                  <a:cubicBezTo>
                    <a:pt x="0" y="81"/>
                    <a:pt x="0" y="81"/>
                    <a:pt x="0" y="81"/>
                  </a:cubicBezTo>
                  <a:cubicBezTo>
                    <a:pt x="2" y="101"/>
                    <a:pt x="2" y="101"/>
                    <a:pt x="2" y="101"/>
                  </a:cubicBezTo>
                  <a:cubicBezTo>
                    <a:pt x="2" y="103"/>
                    <a:pt x="2" y="103"/>
                    <a:pt x="2" y="103"/>
                  </a:cubicBezTo>
                  <a:cubicBezTo>
                    <a:pt x="5" y="136"/>
                    <a:pt x="5" y="136"/>
                    <a:pt x="5" y="136"/>
                  </a:cubicBezTo>
                  <a:cubicBezTo>
                    <a:pt x="5" y="138"/>
                    <a:pt x="5" y="138"/>
                    <a:pt x="5" y="138"/>
                  </a:cubicBezTo>
                  <a:cubicBezTo>
                    <a:pt x="7" y="161"/>
                    <a:pt x="7" y="161"/>
                    <a:pt x="7" y="161"/>
                  </a:cubicBezTo>
                  <a:cubicBezTo>
                    <a:pt x="7" y="162"/>
                    <a:pt x="7" y="162"/>
                    <a:pt x="7" y="162"/>
                  </a:cubicBezTo>
                  <a:cubicBezTo>
                    <a:pt x="8" y="162"/>
                    <a:pt x="8" y="162"/>
                    <a:pt x="8" y="162"/>
                  </a:cubicBezTo>
                  <a:cubicBezTo>
                    <a:pt x="22" y="163"/>
                    <a:pt x="36" y="161"/>
                    <a:pt x="50" y="155"/>
                  </a:cubicBezTo>
                  <a:close/>
                </a:path>
              </a:pathLst>
            </a:custGeom>
            <a:solidFill>
              <a:srgbClr val="BCBEC0"/>
            </a:solidFill>
            <a:ln>
              <a:noFill/>
            </a:ln>
            <a:extLst>
              <a:ext uri="{91240B29-F687-4F45-9708-019B960494DF}">
                <a14:hiddenLine xmlns:a14="http://schemas.microsoft.com/office/drawing/2010/main" w="9525">
                  <a:solidFill>
                    <a:srgbClr val="000000"/>
                  </a:solidFill>
                  <a:round/>
                </a14:hiddenLine>
              </a:ext>
            </a:extLst>
          </p:spPr>
          <p:txBody>
            <a:bodyPr lIns="91440" tIns="45720" rIns="91440" bIns="45720"/>
            <a:lstStyle/>
            <a:p>
              <a:endParaRPr lang="zh-CN" altLang="en-US" sz="2400">
                <a:latin typeface="+mn-lt"/>
                <a:ea typeface="+mn-ea"/>
              </a:endParaRPr>
            </a:p>
          </p:txBody>
        </p:sp>
        <p:sp>
          <p:nvSpPr>
            <p:cNvPr id="30787" name="MH_Other_65"/>
            <p:cNvSpPr/>
            <p:nvPr>
              <p:custDataLst>
                <p:tags r:id="rId79"/>
              </p:custDataLst>
            </p:nvPr>
          </p:nvSpPr>
          <p:spPr bwMode="auto">
            <a:xfrm>
              <a:off x="4400436" y="3406943"/>
              <a:ext cx="193413" cy="37747"/>
            </a:xfrm>
            <a:custGeom>
              <a:avLst/>
              <a:gdLst>
                <a:gd name="T0" fmla="*/ 2147483646 w 240"/>
                <a:gd name="T1" fmla="*/ 2147483646 h 48"/>
                <a:gd name="T2" fmla="*/ 2147483646 w 240"/>
                <a:gd name="T3" fmla="*/ 2147483646 h 48"/>
                <a:gd name="T4" fmla="*/ 2147483646 w 240"/>
                <a:gd name="T5" fmla="*/ 2147483646 h 48"/>
                <a:gd name="T6" fmla="*/ 2147483646 w 240"/>
                <a:gd name="T7" fmla="*/ 1154690940 h 48"/>
                <a:gd name="T8" fmla="*/ 0 w 240"/>
                <a:gd name="T9" fmla="*/ 2147483646 h 48"/>
                <a:gd name="T10" fmla="*/ 1781146254 w 240"/>
                <a:gd name="T11" fmla="*/ 2147483646 h 48"/>
                <a:gd name="T12" fmla="*/ 2147483646 w 240"/>
                <a:gd name="T13" fmla="*/ 2147483646 h 48"/>
                <a:gd name="T14" fmla="*/ 2147483646 w 240"/>
                <a:gd name="T15" fmla="*/ 2147483646 h 48"/>
                <a:gd name="T16" fmla="*/ 2147483646 w 240"/>
                <a:gd name="T17" fmla="*/ 2147483646 h 48"/>
                <a:gd name="T18" fmla="*/ 2147483646 w 240"/>
                <a:gd name="T19" fmla="*/ 2147483646 h 48"/>
                <a:gd name="T20" fmla="*/ 2147483646 w 240"/>
                <a:gd name="T21" fmla="*/ 2147483646 h 48"/>
                <a:gd name="T22" fmla="*/ 2147483646 w 240"/>
                <a:gd name="T23" fmla="*/ 2147483646 h 48"/>
                <a:gd name="T24" fmla="*/ 2147483646 w 240"/>
                <a:gd name="T25" fmla="*/ 2147483646 h 48"/>
                <a:gd name="T26" fmla="*/ 2147483646 w 240"/>
                <a:gd name="T27" fmla="*/ 2147483646 h 48"/>
                <a:gd name="T28" fmla="*/ 2147483646 w 240"/>
                <a:gd name="T29" fmla="*/ 2147483646 h 48"/>
                <a:gd name="T30" fmla="*/ 2147483646 w 240"/>
                <a:gd name="T31" fmla="*/ 2147483646 h 48"/>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240" h="48">
                  <a:moveTo>
                    <a:pt x="160" y="40"/>
                  </a:moveTo>
                  <a:cubicBezTo>
                    <a:pt x="129" y="31"/>
                    <a:pt x="117" y="26"/>
                    <a:pt x="117" y="26"/>
                  </a:cubicBezTo>
                  <a:cubicBezTo>
                    <a:pt x="117" y="26"/>
                    <a:pt x="104" y="21"/>
                    <a:pt x="76" y="10"/>
                  </a:cubicBezTo>
                  <a:cubicBezTo>
                    <a:pt x="57" y="2"/>
                    <a:pt x="41" y="0"/>
                    <a:pt x="24" y="2"/>
                  </a:cubicBezTo>
                  <a:cubicBezTo>
                    <a:pt x="16" y="3"/>
                    <a:pt x="8" y="6"/>
                    <a:pt x="0" y="9"/>
                  </a:cubicBezTo>
                  <a:cubicBezTo>
                    <a:pt x="3" y="9"/>
                    <a:pt x="3" y="9"/>
                    <a:pt x="3" y="9"/>
                  </a:cubicBezTo>
                  <a:cubicBezTo>
                    <a:pt x="27" y="0"/>
                    <a:pt x="49" y="0"/>
                    <a:pt x="75" y="11"/>
                  </a:cubicBezTo>
                  <a:cubicBezTo>
                    <a:pt x="104" y="22"/>
                    <a:pt x="116" y="27"/>
                    <a:pt x="117" y="27"/>
                  </a:cubicBezTo>
                  <a:cubicBezTo>
                    <a:pt x="117" y="27"/>
                    <a:pt x="129" y="32"/>
                    <a:pt x="160" y="41"/>
                  </a:cubicBezTo>
                  <a:cubicBezTo>
                    <a:pt x="169" y="44"/>
                    <a:pt x="179" y="45"/>
                    <a:pt x="188" y="45"/>
                  </a:cubicBezTo>
                  <a:cubicBezTo>
                    <a:pt x="190" y="44"/>
                    <a:pt x="190" y="44"/>
                    <a:pt x="190" y="44"/>
                  </a:cubicBezTo>
                  <a:cubicBezTo>
                    <a:pt x="190" y="45"/>
                    <a:pt x="190" y="45"/>
                    <a:pt x="190" y="45"/>
                  </a:cubicBezTo>
                  <a:cubicBezTo>
                    <a:pt x="190" y="45"/>
                    <a:pt x="190" y="45"/>
                    <a:pt x="190" y="45"/>
                  </a:cubicBezTo>
                  <a:cubicBezTo>
                    <a:pt x="208" y="44"/>
                    <a:pt x="225" y="37"/>
                    <a:pt x="240" y="26"/>
                  </a:cubicBezTo>
                  <a:cubicBezTo>
                    <a:pt x="239" y="25"/>
                    <a:pt x="239" y="25"/>
                    <a:pt x="239" y="25"/>
                  </a:cubicBezTo>
                  <a:cubicBezTo>
                    <a:pt x="215" y="43"/>
                    <a:pt x="189" y="48"/>
                    <a:pt x="160" y="40"/>
                  </a:cubicBezTo>
                  <a:close/>
                </a:path>
              </a:pathLst>
            </a:custGeom>
            <a:solidFill>
              <a:srgbClr val="6D6E71"/>
            </a:solidFill>
            <a:ln>
              <a:noFill/>
            </a:ln>
            <a:extLst>
              <a:ext uri="{91240B29-F687-4F45-9708-019B960494DF}">
                <a14:hiddenLine xmlns:a14="http://schemas.microsoft.com/office/drawing/2010/main" w="9525">
                  <a:solidFill>
                    <a:srgbClr val="000000"/>
                  </a:solidFill>
                  <a:round/>
                </a14:hiddenLine>
              </a:ext>
            </a:extLst>
          </p:spPr>
          <p:txBody>
            <a:bodyPr lIns="91440" tIns="45720" rIns="91440" bIns="45720"/>
            <a:lstStyle/>
            <a:p>
              <a:endParaRPr lang="zh-CN" altLang="en-US" sz="2400">
                <a:latin typeface="+mn-lt"/>
                <a:ea typeface="+mn-ea"/>
              </a:endParaRPr>
            </a:p>
          </p:txBody>
        </p:sp>
        <p:sp>
          <p:nvSpPr>
            <p:cNvPr id="30788" name="MH_Other_66"/>
            <p:cNvSpPr/>
            <p:nvPr>
              <p:custDataLst>
                <p:tags r:id="rId80"/>
              </p:custDataLst>
            </p:nvPr>
          </p:nvSpPr>
          <p:spPr bwMode="auto">
            <a:xfrm>
              <a:off x="4386730" y="3411474"/>
              <a:ext cx="167523" cy="45296"/>
            </a:xfrm>
            <a:custGeom>
              <a:avLst/>
              <a:gdLst>
                <a:gd name="T0" fmla="*/ 0 w 207"/>
                <a:gd name="T1" fmla="*/ 0 h 56"/>
                <a:gd name="T2" fmla="*/ 0 w 207"/>
                <a:gd name="T3" fmla="*/ 610430886 h 56"/>
                <a:gd name="T4" fmla="*/ 2147483646 w 207"/>
                <a:gd name="T5" fmla="*/ 2147483646 h 56"/>
                <a:gd name="T6" fmla="*/ 2147483646 w 207"/>
                <a:gd name="T7" fmla="*/ 2147483646 h 56"/>
                <a:gd name="T8" fmla="*/ 2147483646 w 207"/>
                <a:gd name="T9" fmla="*/ 2147483646 h 56"/>
                <a:gd name="T10" fmla="*/ 2147483646 w 207"/>
                <a:gd name="T11" fmla="*/ 2147483646 h 56"/>
                <a:gd name="T12" fmla="*/ 2147483646 w 207"/>
                <a:gd name="T13" fmla="*/ 2147483646 h 56"/>
                <a:gd name="T14" fmla="*/ 2147483646 w 207"/>
                <a:gd name="T15" fmla="*/ 2147483646 h 56"/>
                <a:gd name="T16" fmla="*/ 2147483646 w 207"/>
                <a:gd name="T17" fmla="*/ 2147483646 h 56"/>
                <a:gd name="T18" fmla="*/ 2147483646 w 207"/>
                <a:gd name="T19" fmla="*/ 2147483646 h 56"/>
                <a:gd name="T20" fmla="*/ 2147483646 w 207"/>
                <a:gd name="T21" fmla="*/ 2147483646 h 56"/>
                <a:gd name="T22" fmla="*/ 2147483646 w 207"/>
                <a:gd name="T23" fmla="*/ 2147483646 h 56"/>
                <a:gd name="T24" fmla="*/ 2147483646 w 207"/>
                <a:gd name="T25" fmla="*/ 2147483646 h 56"/>
                <a:gd name="T26" fmla="*/ 2147483646 w 207"/>
                <a:gd name="T27" fmla="*/ 1221584652 h 56"/>
                <a:gd name="T28" fmla="*/ 2147483646 w 207"/>
                <a:gd name="T29" fmla="*/ 1832015538 h 56"/>
                <a:gd name="T30" fmla="*/ 2147483646 w 207"/>
                <a:gd name="T31" fmla="*/ 1221584652 h 56"/>
                <a:gd name="T32" fmla="*/ 2147483646 w 207"/>
                <a:gd name="T33" fmla="*/ 1221584652 h 56"/>
                <a:gd name="T34" fmla="*/ 0 w 207"/>
                <a:gd name="T35" fmla="*/ 0 h 5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207" h="56">
                  <a:moveTo>
                    <a:pt x="0" y="0"/>
                  </a:moveTo>
                  <a:cubicBezTo>
                    <a:pt x="0" y="1"/>
                    <a:pt x="0" y="1"/>
                    <a:pt x="0" y="1"/>
                  </a:cubicBezTo>
                  <a:cubicBezTo>
                    <a:pt x="14" y="1"/>
                    <a:pt x="29" y="5"/>
                    <a:pt x="44" y="12"/>
                  </a:cubicBezTo>
                  <a:cubicBezTo>
                    <a:pt x="72" y="26"/>
                    <a:pt x="84" y="31"/>
                    <a:pt x="84" y="31"/>
                  </a:cubicBezTo>
                  <a:cubicBezTo>
                    <a:pt x="85" y="31"/>
                    <a:pt x="96" y="37"/>
                    <a:pt x="127" y="48"/>
                  </a:cubicBezTo>
                  <a:cubicBezTo>
                    <a:pt x="136" y="51"/>
                    <a:pt x="145" y="52"/>
                    <a:pt x="153" y="53"/>
                  </a:cubicBezTo>
                  <a:cubicBezTo>
                    <a:pt x="154" y="53"/>
                    <a:pt x="154" y="53"/>
                    <a:pt x="154" y="52"/>
                  </a:cubicBezTo>
                  <a:cubicBezTo>
                    <a:pt x="155" y="53"/>
                    <a:pt x="155" y="53"/>
                    <a:pt x="155" y="53"/>
                  </a:cubicBezTo>
                  <a:cubicBezTo>
                    <a:pt x="173" y="54"/>
                    <a:pt x="191" y="49"/>
                    <a:pt x="207" y="38"/>
                  </a:cubicBezTo>
                  <a:cubicBezTo>
                    <a:pt x="205" y="38"/>
                    <a:pt x="205" y="38"/>
                    <a:pt x="205" y="38"/>
                  </a:cubicBezTo>
                  <a:cubicBezTo>
                    <a:pt x="181" y="53"/>
                    <a:pt x="155" y="56"/>
                    <a:pt x="127" y="46"/>
                  </a:cubicBezTo>
                  <a:cubicBezTo>
                    <a:pt x="97" y="36"/>
                    <a:pt x="85" y="30"/>
                    <a:pt x="85" y="30"/>
                  </a:cubicBezTo>
                  <a:cubicBezTo>
                    <a:pt x="85" y="30"/>
                    <a:pt x="73" y="24"/>
                    <a:pt x="45" y="11"/>
                  </a:cubicBezTo>
                  <a:cubicBezTo>
                    <a:pt x="36" y="7"/>
                    <a:pt x="28" y="4"/>
                    <a:pt x="20" y="2"/>
                  </a:cubicBezTo>
                  <a:cubicBezTo>
                    <a:pt x="18" y="3"/>
                    <a:pt x="18" y="3"/>
                    <a:pt x="18" y="3"/>
                  </a:cubicBezTo>
                  <a:cubicBezTo>
                    <a:pt x="17" y="2"/>
                    <a:pt x="17" y="2"/>
                    <a:pt x="17" y="2"/>
                  </a:cubicBezTo>
                  <a:cubicBezTo>
                    <a:pt x="17" y="2"/>
                    <a:pt x="17" y="2"/>
                    <a:pt x="17" y="2"/>
                  </a:cubicBezTo>
                  <a:cubicBezTo>
                    <a:pt x="12" y="1"/>
                    <a:pt x="6" y="0"/>
                    <a:pt x="0" y="0"/>
                  </a:cubicBezTo>
                  <a:close/>
                </a:path>
              </a:pathLst>
            </a:custGeom>
            <a:solidFill>
              <a:srgbClr val="6D6E71"/>
            </a:solidFill>
            <a:ln>
              <a:noFill/>
            </a:ln>
            <a:extLst>
              <a:ext uri="{91240B29-F687-4F45-9708-019B960494DF}">
                <a14:hiddenLine xmlns:a14="http://schemas.microsoft.com/office/drawing/2010/main" w="9525">
                  <a:solidFill>
                    <a:srgbClr val="000000"/>
                  </a:solidFill>
                  <a:round/>
                </a14:hiddenLine>
              </a:ext>
            </a:extLst>
          </p:spPr>
          <p:txBody>
            <a:bodyPr lIns="91440" tIns="45720" rIns="91440" bIns="45720"/>
            <a:lstStyle/>
            <a:p>
              <a:endParaRPr lang="zh-CN" altLang="en-US" sz="2400">
                <a:latin typeface="+mn-lt"/>
                <a:ea typeface="+mn-ea"/>
              </a:endParaRPr>
            </a:p>
          </p:txBody>
        </p:sp>
        <p:sp>
          <p:nvSpPr>
            <p:cNvPr id="30789" name="MH_Other_67"/>
            <p:cNvSpPr/>
            <p:nvPr>
              <p:custDataLst>
                <p:tags r:id="rId81"/>
              </p:custDataLst>
            </p:nvPr>
          </p:nvSpPr>
          <p:spPr bwMode="auto">
            <a:xfrm>
              <a:off x="4400436" y="3414494"/>
              <a:ext cx="3046" cy="0"/>
            </a:xfrm>
            <a:custGeom>
              <a:avLst/>
              <a:gdLst>
                <a:gd name="T0" fmla="*/ 146271796 w 7"/>
                <a:gd name="T1" fmla="*/ 119 h 3"/>
                <a:gd name="T2" fmla="*/ 512054475 w 7"/>
                <a:gd name="T3" fmla="*/ 0 h 3"/>
                <a:gd name="T4" fmla="*/ 0 w 7"/>
                <a:gd name="T5" fmla="*/ 0 h 3"/>
                <a:gd name="T6" fmla="*/ 0 w 7"/>
                <a:gd name="T7" fmla="*/ 0 h 3"/>
                <a:gd name="T8" fmla="*/ 146271796 w 7"/>
                <a:gd name="T9" fmla="*/ 119 h 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7" h="3">
                  <a:moveTo>
                    <a:pt x="2" y="3"/>
                  </a:moveTo>
                  <a:lnTo>
                    <a:pt x="7" y="0"/>
                  </a:lnTo>
                  <a:lnTo>
                    <a:pt x="0" y="0"/>
                  </a:lnTo>
                  <a:lnTo>
                    <a:pt x="2" y="3"/>
                  </a:lnTo>
                  <a:close/>
                </a:path>
              </a:pathLst>
            </a:custGeom>
            <a:solidFill>
              <a:srgbClr val="6D6E71"/>
            </a:solidFill>
            <a:ln>
              <a:noFill/>
            </a:ln>
            <a:extLst>
              <a:ext uri="{91240B29-F687-4F45-9708-019B960494DF}">
                <a14:hiddenLine xmlns:a14="http://schemas.microsoft.com/office/drawing/2010/main" w="9525">
                  <a:solidFill>
                    <a:srgbClr val="000000"/>
                  </a:solidFill>
                  <a:round/>
                </a14:hiddenLine>
              </a:ext>
            </a:extLst>
          </p:spPr>
          <p:txBody>
            <a:bodyPr lIns="91440" tIns="45720" rIns="91440" bIns="45720"/>
            <a:lstStyle/>
            <a:p>
              <a:endParaRPr lang="zh-CN" altLang="en-US" sz="2400">
                <a:latin typeface="+mn-lt"/>
                <a:ea typeface="+mn-ea"/>
              </a:endParaRPr>
            </a:p>
          </p:txBody>
        </p:sp>
        <p:sp>
          <p:nvSpPr>
            <p:cNvPr id="30790" name="MH_Other_68"/>
            <p:cNvSpPr/>
            <p:nvPr>
              <p:custDataLst>
                <p:tags r:id="rId82"/>
              </p:custDataLst>
            </p:nvPr>
          </p:nvSpPr>
          <p:spPr bwMode="auto">
            <a:xfrm>
              <a:off x="4552730" y="3441672"/>
              <a:ext cx="1523" cy="1509"/>
            </a:xfrm>
            <a:custGeom>
              <a:avLst/>
              <a:gdLst>
                <a:gd name="T0" fmla="*/ 179120564 w 5"/>
                <a:gd name="T1" fmla="*/ 0 h 2"/>
                <a:gd name="T2" fmla="*/ 0 w 5"/>
                <a:gd name="T3" fmla="*/ 447676037 h 2"/>
                <a:gd name="T4" fmla="*/ 179120564 w 5"/>
                <a:gd name="T5" fmla="*/ 447676037 h 2"/>
                <a:gd name="T6" fmla="*/ 179120564 w 5"/>
                <a:gd name="T7" fmla="*/ 447676037 h 2"/>
                <a:gd name="T8" fmla="*/ 179120564 w 5"/>
                <a:gd name="T9" fmla="*/ 0 h 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 h="2">
                  <a:moveTo>
                    <a:pt x="5" y="0"/>
                  </a:moveTo>
                  <a:lnTo>
                    <a:pt x="0" y="2"/>
                  </a:lnTo>
                  <a:lnTo>
                    <a:pt x="5" y="2"/>
                  </a:lnTo>
                  <a:lnTo>
                    <a:pt x="5" y="0"/>
                  </a:lnTo>
                  <a:close/>
                </a:path>
              </a:pathLst>
            </a:custGeom>
            <a:solidFill>
              <a:srgbClr val="6D6E71"/>
            </a:solidFill>
            <a:ln>
              <a:noFill/>
            </a:ln>
            <a:extLst>
              <a:ext uri="{91240B29-F687-4F45-9708-019B960494DF}">
                <a14:hiddenLine xmlns:a14="http://schemas.microsoft.com/office/drawing/2010/main" w="9525">
                  <a:solidFill>
                    <a:srgbClr val="000000"/>
                  </a:solidFill>
                  <a:round/>
                </a14:hiddenLine>
              </a:ext>
            </a:extLst>
          </p:spPr>
          <p:txBody>
            <a:bodyPr lIns="91440" tIns="45720" rIns="91440" bIns="45720"/>
            <a:lstStyle/>
            <a:p>
              <a:endParaRPr lang="zh-CN" altLang="en-US" sz="2400">
                <a:latin typeface="+mn-lt"/>
                <a:ea typeface="+mn-ea"/>
              </a:endParaRPr>
            </a:p>
          </p:txBody>
        </p:sp>
        <p:sp>
          <p:nvSpPr>
            <p:cNvPr id="30791" name="MH_Other_69"/>
            <p:cNvSpPr/>
            <p:nvPr>
              <p:custDataLst>
                <p:tags r:id="rId83"/>
              </p:custDataLst>
            </p:nvPr>
          </p:nvSpPr>
          <p:spPr bwMode="auto">
            <a:xfrm>
              <a:off x="4388253" y="3429593"/>
              <a:ext cx="124880" cy="37746"/>
            </a:xfrm>
            <a:custGeom>
              <a:avLst/>
              <a:gdLst>
                <a:gd name="T0" fmla="*/ 2147483646 w 154"/>
                <a:gd name="T1" fmla="*/ 2147483646 h 48"/>
                <a:gd name="T2" fmla="*/ 2147483646 w 154"/>
                <a:gd name="T3" fmla="*/ 2147483646 h 48"/>
                <a:gd name="T4" fmla="*/ 0 w 154"/>
                <a:gd name="T5" fmla="*/ 0 h 48"/>
                <a:gd name="T6" fmla="*/ 0 w 154"/>
                <a:gd name="T7" fmla="*/ 1154632081 h 48"/>
                <a:gd name="T8" fmla="*/ 2147483646 w 154"/>
                <a:gd name="T9" fmla="*/ 2147483646 h 48"/>
                <a:gd name="T10" fmla="*/ 2147483646 w 154"/>
                <a:gd name="T11" fmla="*/ 2147483646 h 48"/>
                <a:gd name="T12" fmla="*/ 2147483646 w 154"/>
                <a:gd name="T13" fmla="*/ 2147483646 h 48"/>
                <a:gd name="T14" fmla="*/ 2147483646 w 154"/>
                <a:gd name="T15" fmla="*/ 2147483646 h 48"/>
                <a:gd name="T16" fmla="*/ 2147483646 w 154"/>
                <a:gd name="T17" fmla="*/ 2147483646 h 48"/>
                <a:gd name="T18" fmla="*/ 2147483646 w 154"/>
                <a:gd name="T19" fmla="*/ 2147483646 h 48"/>
                <a:gd name="T20" fmla="*/ 2147483646 w 154"/>
                <a:gd name="T21" fmla="*/ 2147483646 h 48"/>
                <a:gd name="T22" fmla="*/ 2147483646 w 154"/>
                <a:gd name="T23" fmla="*/ 2147483646 h 48"/>
                <a:gd name="T24" fmla="*/ 2147483646 w 154"/>
                <a:gd name="T25" fmla="*/ 2147483646 h 4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154" h="48">
                  <a:moveTo>
                    <a:pt x="72" y="36"/>
                  </a:moveTo>
                  <a:cubicBezTo>
                    <a:pt x="43" y="24"/>
                    <a:pt x="32" y="17"/>
                    <a:pt x="32" y="17"/>
                  </a:cubicBezTo>
                  <a:cubicBezTo>
                    <a:pt x="0" y="0"/>
                    <a:pt x="0" y="0"/>
                    <a:pt x="0" y="0"/>
                  </a:cubicBezTo>
                  <a:cubicBezTo>
                    <a:pt x="0" y="2"/>
                    <a:pt x="0" y="2"/>
                    <a:pt x="0" y="2"/>
                  </a:cubicBezTo>
                  <a:cubicBezTo>
                    <a:pt x="31" y="18"/>
                    <a:pt x="31" y="18"/>
                    <a:pt x="31" y="18"/>
                  </a:cubicBezTo>
                  <a:cubicBezTo>
                    <a:pt x="31" y="18"/>
                    <a:pt x="42" y="25"/>
                    <a:pt x="72" y="37"/>
                  </a:cubicBezTo>
                  <a:cubicBezTo>
                    <a:pt x="81" y="41"/>
                    <a:pt x="90" y="43"/>
                    <a:pt x="98" y="44"/>
                  </a:cubicBezTo>
                  <a:cubicBezTo>
                    <a:pt x="99" y="44"/>
                    <a:pt x="99" y="44"/>
                    <a:pt x="99" y="44"/>
                  </a:cubicBezTo>
                  <a:cubicBezTo>
                    <a:pt x="99" y="44"/>
                    <a:pt x="99" y="44"/>
                    <a:pt x="99" y="44"/>
                  </a:cubicBezTo>
                  <a:cubicBezTo>
                    <a:pt x="118" y="46"/>
                    <a:pt x="137" y="42"/>
                    <a:pt x="154" y="32"/>
                  </a:cubicBezTo>
                  <a:cubicBezTo>
                    <a:pt x="153" y="32"/>
                    <a:pt x="153" y="32"/>
                    <a:pt x="153" y="32"/>
                  </a:cubicBezTo>
                  <a:cubicBezTo>
                    <a:pt x="151" y="32"/>
                    <a:pt x="151" y="32"/>
                    <a:pt x="151" y="32"/>
                  </a:cubicBezTo>
                  <a:cubicBezTo>
                    <a:pt x="126" y="46"/>
                    <a:pt x="100" y="48"/>
                    <a:pt x="72" y="36"/>
                  </a:cubicBezTo>
                  <a:close/>
                </a:path>
              </a:pathLst>
            </a:custGeom>
            <a:solidFill>
              <a:srgbClr val="6D6E71"/>
            </a:solidFill>
            <a:ln>
              <a:noFill/>
            </a:ln>
            <a:extLst>
              <a:ext uri="{91240B29-F687-4F45-9708-019B960494DF}">
                <a14:hiddenLine xmlns:a14="http://schemas.microsoft.com/office/drawing/2010/main" w="9525">
                  <a:solidFill>
                    <a:srgbClr val="000000"/>
                  </a:solidFill>
                  <a:round/>
                </a14:hiddenLine>
              </a:ext>
            </a:extLst>
          </p:spPr>
          <p:txBody>
            <a:bodyPr lIns="91440" tIns="45720" rIns="91440" bIns="45720"/>
            <a:lstStyle/>
            <a:p>
              <a:endParaRPr lang="zh-CN" altLang="en-US" sz="2400">
                <a:latin typeface="+mn-lt"/>
                <a:ea typeface="+mn-ea"/>
              </a:endParaRPr>
            </a:p>
          </p:txBody>
        </p:sp>
        <p:sp>
          <p:nvSpPr>
            <p:cNvPr id="30792" name="MH_Other_70"/>
            <p:cNvSpPr/>
            <p:nvPr>
              <p:custDataLst>
                <p:tags r:id="rId84"/>
              </p:custDataLst>
            </p:nvPr>
          </p:nvSpPr>
          <p:spPr bwMode="auto">
            <a:xfrm>
              <a:off x="4510087" y="3453751"/>
              <a:ext cx="1523" cy="1509"/>
            </a:xfrm>
            <a:custGeom>
              <a:avLst/>
              <a:gdLst>
                <a:gd name="T0" fmla="*/ 0 w 2"/>
                <a:gd name="T1" fmla="*/ 1790702559 h 1"/>
                <a:gd name="T2" fmla="*/ 1119503921 w 2"/>
                <a:gd name="T3" fmla="*/ 1790702559 h 1"/>
                <a:gd name="T4" fmla="*/ 559752357 w 2"/>
                <a:gd name="T5" fmla="*/ 0 h 1"/>
                <a:gd name="T6" fmla="*/ 0 w 2"/>
                <a:gd name="T7" fmla="*/ 1790702559 h 1"/>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 h="1">
                  <a:moveTo>
                    <a:pt x="0" y="1"/>
                  </a:moveTo>
                  <a:cubicBezTo>
                    <a:pt x="2" y="1"/>
                    <a:pt x="2" y="1"/>
                    <a:pt x="2" y="1"/>
                  </a:cubicBezTo>
                  <a:cubicBezTo>
                    <a:pt x="1" y="0"/>
                    <a:pt x="1" y="0"/>
                    <a:pt x="1" y="0"/>
                  </a:cubicBezTo>
                  <a:cubicBezTo>
                    <a:pt x="1" y="1"/>
                    <a:pt x="1" y="1"/>
                    <a:pt x="0" y="1"/>
                  </a:cubicBezTo>
                  <a:close/>
                </a:path>
              </a:pathLst>
            </a:custGeom>
            <a:solidFill>
              <a:srgbClr val="6D6E71"/>
            </a:solidFill>
            <a:ln>
              <a:noFill/>
            </a:ln>
            <a:extLst>
              <a:ext uri="{91240B29-F687-4F45-9708-019B960494DF}">
                <a14:hiddenLine xmlns:a14="http://schemas.microsoft.com/office/drawing/2010/main" w="9525">
                  <a:solidFill>
                    <a:srgbClr val="000000"/>
                  </a:solidFill>
                  <a:round/>
                </a14:hiddenLine>
              </a:ext>
            </a:extLst>
          </p:spPr>
          <p:txBody>
            <a:bodyPr lIns="91440" tIns="45720" rIns="91440" bIns="45720"/>
            <a:lstStyle/>
            <a:p>
              <a:endParaRPr lang="zh-CN" altLang="en-US" sz="2400">
                <a:latin typeface="+mn-lt"/>
                <a:ea typeface="+mn-ea"/>
              </a:endParaRPr>
            </a:p>
          </p:txBody>
        </p:sp>
        <p:sp>
          <p:nvSpPr>
            <p:cNvPr id="30793" name="MH_Other_71"/>
            <p:cNvSpPr/>
            <p:nvPr>
              <p:custDataLst>
                <p:tags r:id="rId85"/>
              </p:custDataLst>
            </p:nvPr>
          </p:nvSpPr>
          <p:spPr bwMode="auto">
            <a:xfrm>
              <a:off x="4391297" y="3456769"/>
              <a:ext cx="77669" cy="18119"/>
            </a:xfrm>
            <a:custGeom>
              <a:avLst/>
              <a:gdLst>
                <a:gd name="T0" fmla="*/ 2147483646 w 97"/>
                <a:gd name="T1" fmla="*/ 2147483646 h 22"/>
                <a:gd name="T2" fmla="*/ 0 w 97"/>
                <a:gd name="T3" fmla="*/ 0 h 22"/>
                <a:gd name="T4" fmla="*/ 0 w 97"/>
                <a:gd name="T5" fmla="*/ 1260411211 h 22"/>
                <a:gd name="T6" fmla="*/ 2147483646 w 97"/>
                <a:gd name="T7" fmla="*/ 2147483646 h 22"/>
                <a:gd name="T8" fmla="*/ 2147483646 w 97"/>
                <a:gd name="T9" fmla="*/ 2147483646 h 22"/>
                <a:gd name="T10" fmla="*/ 2147483646 w 97"/>
                <a:gd name="T11" fmla="*/ 2147483646 h 22"/>
                <a:gd name="T12" fmla="*/ 2147483646 w 97"/>
                <a:gd name="T13" fmla="*/ 2147483646 h 22"/>
                <a:gd name="T14" fmla="*/ 2147483646 w 97"/>
                <a:gd name="T15" fmla="*/ 2147483646 h 22"/>
                <a:gd name="T16" fmla="*/ 2147483646 w 97"/>
                <a:gd name="T17" fmla="*/ 2147483646 h 22"/>
                <a:gd name="T18" fmla="*/ 2147483646 w 97"/>
                <a:gd name="T19" fmla="*/ 2147483646 h 22"/>
                <a:gd name="T20" fmla="*/ 2147483646 w 97"/>
                <a:gd name="T21" fmla="*/ 2147483646 h 2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97" h="22">
                  <a:moveTo>
                    <a:pt x="16" y="9"/>
                  </a:moveTo>
                  <a:cubicBezTo>
                    <a:pt x="10" y="6"/>
                    <a:pt x="5" y="3"/>
                    <a:pt x="0" y="0"/>
                  </a:cubicBezTo>
                  <a:cubicBezTo>
                    <a:pt x="0" y="2"/>
                    <a:pt x="0" y="2"/>
                    <a:pt x="0" y="2"/>
                  </a:cubicBezTo>
                  <a:cubicBezTo>
                    <a:pt x="5" y="4"/>
                    <a:pt x="10" y="7"/>
                    <a:pt x="16" y="10"/>
                  </a:cubicBezTo>
                  <a:cubicBezTo>
                    <a:pt x="25" y="14"/>
                    <a:pt x="34" y="17"/>
                    <a:pt x="42" y="19"/>
                  </a:cubicBezTo>
                  <a:cubicBezTo>
                    <a:pt x="44" y="18"/>
                    <a:pt x="44" y="18"/>
                    <a:pt x="44" y="18"/>
                  </a:cubicBezTo>
                  <a:cubicBezTo>
                    <a:pt x="45" y="19"/>
                    <a:pt x="45" y="19"/>
                    <a:pt x="45" y="19"/>
                  </a:cubicBezTo>
                  <a:cubicBezTo>
                    <a:pt x="63" y="21"/>
                    <a:pt x="80" y="19"/>
                    <a:pt x="97" y="10"/>
                  </a:cubicBezTo>
                  <a:cubicBezTo>
                    <a:pt x="96" y="9"/>
                    <a:pt x="96" y="9"/>
                    <a:pt x="96" y="9"/>
                  </a:cubicBezTo>
                  <a:cubicBezTo>
                    <a:pt x="95" y="9"/>
                    <a:pt x="95" y="9"/>
                    <a:pt x="95" y="9"/>
                  </a:cubicBezTo>
                  <a:cubicBezTo>
                    <a:pt x="70" y="22"/>
                    <a:pt x="43" y="22"/>
                    <a:pt x="16" y="9"/>
                  </a:cubicBezTo>
                  <a:close/>
                </a:path>
              </a:pathLst>
            </a:custGeom>
            <a:solidFill>
              <a:srgbClr val="6D6E71"/>
            </a:solidFill>
            <a:ln>
              <a:noFill/>
            </a:ln>
            <a:extLst>
              <a:ext uri="{91240B29-F687-4F45-9708-019B960494DF}">
                <a14:hiddenLine xmlns:a14="http://schemas.microsoft.com/office/drawing/2010/main" w="9525">
                  <a:solidFill>
                    <a:srgbClr val="000000"/>
                  </a:solidFill>
                  <a:round/>
                </a14:hiddenLine>
              </a:ext>
            </a:extLst>
          </p:spPr>
          <p:txBody>
            <a:bodyPr lIns="91440" tIns="45720" rIns="91440" bIns="45720"/>
            <a:lstStyle/>
            <a:p>
              <a:endParaRPr lang="zh-CN" altLang="en-US" sz="2400">
                <a:latin typeface="+mn-lt"/>
                <a:ea typeface="+mn-ea"/>
              </a:endParaRPr>
            </a:p>
          </p:txBody>
        </p:sp>
        <p:sp>
          <p:nvSpPr>
            <p:cNvPr id="30794" name="MH_Other_72"/>
            <p:cNvSpPr/>
            <p:nvPr>
              <p:custDataLst>
                <p:tags r:id="rId86"/>
              </p:custDataLst>
            </p:nvPr>
          </p:nvSpPr>
          <p:spPr bwMode="auto">
            <a:xfrm>
              <a:off x="4467445" y="3464319"/>
              <a:ext cx="1523" cy="0"/>
            </a:xfrm>
            <a:custGeom>
              <a:avLst/>
              <a:gdLst>
                <a:gd name="T0" fmla="*/ 0 w 1"/>
                <a:gd name="T1" fmla="*/ 2147483646 w 1"/>
                <a:gd name="T2" fmla="*/ 2147483646 w 1"/>
                <a:gd name="T3" fmla="*/ 0 w 1"/>
                <a:gd name="T4" fmla="*/ 0 60000 65536"/>
                <a:gd name="T5" fmla="*/ 0 60000 65536"/>
                <a:gd name="T6" fmla="*/ 0 60000 65536"/>
                <a:gd name="T7" fmla="*/ 0 60000 65536"/>
              </a:gdLst>
              <a:ahLst/>
              <a:cxnLst>
                <a:cxn ang="T4">
                  <a:pos x="T0" y="0"/>
                </a:cxn>
                <a:cxn ang="T5">
                  <a:pos x="T1" y="0"/>
                </a:cxn>
                <a:cxn ang="T6">
                  <a:pos x="T2" y="0"/>
                </a:cxn>
                <a:cxn ang="T7">
                  <a:pos x="T3" y="0"/>
                </a:cxn>
              </a:cxnLst>
              <a:rect l="0" t="0" r="r" b="b"/>
              <a:pathLst>
                <a:path w="1">
                  <a:moveTo>
                    <a:pt x="0" y="0"/>
                  </a:moveTo>
                  <a:cubicBezTo>
                    <a:pt x="1" y="0"/>
                    <a:pt x="1" y="0"/>
                    <a:pt x="1" y="0"/>
                  </a:cubicBezTo>
                  <a:cubicBezTo>
                    <a:pt x="1" y="0"/>
                    <a:pt x="1" y="0"/>
                    <a:pt x="1" y="0"/>
                  </a:cubicBezTo>
                  <a:cubicBezTo>
                    <a:pt x="1" y="0"/>
                    <a:pt x="1" y="0"/>
                    <a:pt x="0" y="0"/>
                  </a:cubicBezTo>
                  <a:close/>
                </a:path>
              </a:pathLst>
            </a:custGeom>
            <a:solidFill>
              <a:srgbClr val="6D6E71"/>
            </a:solidFill>
            <a:ln>
              <a:noFill/>
            </a:ln>
            <a:extLst>
              <a:ext uri="{91240B29-F687-4F45-9708-019B960494DF}">
                <a14:hiddenLine xmlns:a14="http://schemas.microsoft.com/office/drawing/2010/main" w="9525">
                  <a:solidFill>
                    <a:srgbClr val="000000"/>
                  </a:solidFill>
                  <a:round/>
                </a14:hiddenLine>
              </a:ext>
            </a:extLst>
          </p:spPr>
          <p:txBody>
            <a:bodyPr lIns="91440" tIns="45720" rIns="91440" bIns="45720"/>
            <a:lstStyle/>
            <a:p>
              <a:endParaRPr lang="zh-CN" altLang="en-US" sz="2400">
                <a:latin typeface="+mn-lt"/>
                <a:ea typeface="+mn-ea"/>
              </a:endParaRPr>
            </a:p>
          </p:txBody>
        </p:sp>
        <p:sp>
          <p:nvSpPr>
            <p:cNvPr id="30795" name="MH_Other_73"/>
            <p:cNvSpPr/>
            <p:nvPr>
              <p:custDataLst>
                <p:tags r:id="rId87"/>
              </p:custDataLst>
            </p:nvPr>
          </p:nvSpPr>
          <p:spPr bwMode="auto">
            <a:xfrm>
              <a:off x="4392820" y="3471869"/>
              <a:ext cx="35028" cy="7549"/>
            </a:xfrm>
            <a:custGeom>
              <a:avLst/>
              <a:gdLst>
                <a:gd name="T0" fmla="*/ 0 w 43"/>
                <a:gd name="T1" fmla="*/ 2147483646 h 8"/>
                <a:gd name="T2" fmla="*/ 0 w 43"/>
                <a:gd name="T3" fmla="*/ 2147483646 h 8"/>
                <a:gd name="T4" fmla="*/ 607835308 w 43"/>
                <a:gd name="T5" fmla="*/ 2147483646 h 8"/>
                <a:gd name="T6" fmla="*/ 2147483646 w 43"/>
                <a:gd name="T7" fmla="*/ 0 h 8"/>
                <a:gd name="T8" fmla="*/ 2147483646 w 43"/>
                <a:gd name="T9" fmla="*/ 0 h 8"/>
                <a:gd name="T10" fmla="*/ 0 w 43"/>
                <a:gd name="T11" fmla="*/ 2147483646 h 8"/>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3" h="8">
                  <a:moveTo>
                    <a:pt x="0" y="6"/>
                  </a:moveTo>
                  <a:cubicBezTo>
                    <a:pt x="0" y="7"/>
                    <a:pt x="0" y="7"/>
                    <a:pt x="0" y="7"/>
                  </a:cubicBezTo>
                  <a:cubicBezTo>
                    <a:pt x="1" y="7"/>
                    <a:pt x="1" y="7"/>
                    <a:pt x="1" y="7"/>
                  </a:cubicBezTo>
                  <a:cubicBezTo>
                    <a:pt x="15" y="8"/>
                    <a:pt x="29" y="6"/>
                    <a:pt x="43" y="0"/>
                  </a:cubicBezTo>
                  <a:cubicBezTo>
                    <a:pt x="40" y="0"/>
                    <a:pt x="40" y="0"/>
                    <a:pt x="40" y="0"/>
                  </a:cubicBezTo>
                  <a:cubicBezTo>
                    <a:pt x="27" y="5"/>
                    <a:pt x="14" y="7"/>
                    <a:pt x="0" y="6"/>
                  </a:cubicBezTo>
                  <a:close/>
                </a:path>
              </a:pathLst>
            </a:custGeom>
            <a:solidFill>
              <a:srgbClr val="6D6E71"/>
            </a:solidFill>
            <a:ln>
              <a:noFill/>
            </a:ln>
            <a:extLst>
              <a:ext uri="{91240B29-F687-4F45-9708-019B960494DF}">
                <a14:hiddenLine xmlns:a14="http://schemas.microsoft.com/office/drawing/2010/main" w="9525">
                  <a:solidFill>
                    <a:srgbClr val="000000"/>
                  </a:solidFill>
                  <a:round/>
                </a14:hiddenLine>
              </a:ext>
            </a:extLst>
          </p:spPr>
          <p:txBody>
            <a:bodyPr lIns="91440" tIns="45720" rIns="91440" bIns="45720"/>
            <a:lstStyle/>
            <a:p>
              <a:endParaRPr lang="zh-CN" altLang="en-US" sz="2400">
                <a:latin typeface="+mn-lt"/>
                <a:ea typeface="+mn-ea"/>
              </a:endParaRPr>
            </a:p>
          </p:txBody>
        </p:sp>
        <p:sp>
          <p:nvSpPr>
            <p:cNvPr id="30796" name="MH_Other_74"/>
            <p:cNvSpPr/>
            <p:nvPr>
              <p:custDataLst>
                <p:tags r:id="rId88"/>
              </p:custDataLst>
            </p:nvPr>
          </p:nvSpPr>
          <p:spPr bwMode="auto">
            <a:xfrm>
              <a:off x="4424803" y="3471868"/>
              <a:ext cx="3046" cy="0"/>
            </a:xfrm>
            <a:custGeom>
              <a:avLst/>
              <a:gdLst>
                <a:gd name="T0" fmla="*/ 365782679 w 7"/>
                <a:gd name="T1" fmla="*/ 0 h 2"/>
                <a:gd name="T2" fmla="*/ 0 w 7"/>
                <a:gd name="T3" fmla="*/ 178 h 2"/>
                <a:gd name="T4" fmla="*/ 512054475 w 7"/>
                <a:gd name="T5" fmla="*/ 178 h 2"/>
                <a:gd name="T6" fmla="*/ 365782679 w 7"/>
                <a:gd name="T7" fmla="*/ 0 h 2"/>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7" h="2">
                  <a:moveTo>
                    <a:pt x="5" y="0"/>
                  </a:moveTo>
                  <a:lnTo>
                    <a:pt x="0" y="2"/>
                  </a:lnTo>
                  <a:lnTo>
                    <a:pt x="7" y="2"/>
                  </a:lnTo>
                  <a:lnTo>
                    <a:pt x="5" y="0"/>
                  </a:lnTo>
                  <a:close/>
                </a:path>
              </a:pathLst>
            </a:custGeom>
            <a:solidFill>
              <a:srgbClr val="6D6E71"/>
            </a:solidFill>
            <a:ln>
              <a:noFill/>
            </a:ln>
            <a:extLst>
              <a:ext uri="{91240B29-F687-4F45-9708-019B960494DF}">
                <a14:hiddenLine xmlns:a14="http://schemas.microsoft.com/office/drawing/2010/main" w="9525">
                  <a:solidFill>
                    <a:srgbClr val="000000"/>
                  </a:solidFill>
                  <a:round/>
                </a14:hiddenLine>
              </a:ext>
            </a:extLst>
          </p:spPr>
          <p:txBody>
            <a:bodyPr lIns="91440" tIns="45720" rIns="91440" bIns="45720"/>
            <a:lstStyle/>
            <a:p>
              <a:endParaRPr lang="zh-CN" altLang="en-US" sz="2400">
                <a:latin typeface="+mn-lt"/>
                <a:ea typeface="+mn-ea"/>
              </a:endParaRPr>
            </a:p>
          </p:txBody>
        </p:sp>
        <p:sp>
          <p:nvSpPr>
            <p:cNvPr id="30797" name="MH_Other_75"/>
            <p:cNvSpPr/>
            <p:nvPr>
              <p:custDataLst>
                <p:tags r:id="rId89"/>
              </p:custDataLst>
            </p:nvPr>
          </p:nvSpPr>
          <p:spPr bwMode="auto">
            <a:xfrm>
              <a:off x="4592325" y="3348060"/>
              <a:ext cx="22844" cy="15098"/>
            </a:xfrm>
            <a:custGeom>
              <a:avLst/>
              <a:gdLst>
                <a:gd name="T0" fmla="*/ 2147483646 w 28"/>
                <a:gd name="T1" fmla="*/ 1321526722 h 18"/>
                <a:gd name="T2" fmla="*/ 2147483646 w 28"/>
                <a:gd name="T3" fmla="*/ 660374424 h 18"/>
                <a:gd name="T4" fmla="*/ 2147483646 w 28"/>
                <a:gd name="T5" fmla="*/ 660374424 h 18"/>
                <a:gd name="T6" fmla="*/ 2147483646 w 28"/>
                <a:gd name="T7" fmla="*/ 0 h 18"/>
                <a:gd name="T8" fmla="*/ 2147483646 w 28"/>
                <a:gd name="T9" fmla="*/ 1981900264 h 18"/>
                <a:gd name="T10" fmla="*/ 0 w 28"/>
                <a:gd name="T11" fmla="*/ 2147483646 h 18"/>
                <a:gd name="T12" fmla="*/ 606065575 w 28"/>
                <a:gd name="T13" fmla="*/ 2147483646 h 18"/>
                <a:gd name="T14" fmla="*/ 1212131151 w 28"/>
                <a:gd name="T15" fmla="*/ 2147483646 h 18"/>
                <a:gd name="T16" fmla="*/ 2147483646 w 28"/>
                <a:gd name="T17" fmla="*/ 1321526722 h 1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8" h="18">
                  <a:moveTo>
                    <a:pt x="28" y="2"/>
                  </a:moveTo>
                  <a:cubicBezTo>
                    <a:pt x="28" y="1"/>
                    <a:pt x="28" y="1"/>
                    <a:pt x="28" y="1"/>
                  </a:cubicBezTo>
                  <a:cubicBezTo>
                    <a:pt x="27" y="1"/>
                    <a:pt x="27" y="1"/>
                    <a:pt x="27" y="1"/>
                  </a:cubicBezTo>
                  <a:cubicBezTo>
                    <a:pt x="27" y="0"/>
                    <a:pt x="27" y="0"/>
                    <a:pt x="27" y="0"/>
                  </a:cubicBezTo>
                  <a:cubicBezTo>
                    <a:pt x="25" y="1"/>
                    <a:pt x="23" y="2"/>
                    <a:pt x="21" y="3"/>
                  </a:cubicBezTo>
                  <a:cubicBezTo>
                    <a:pt x="14" y="6"/>
                    <a:pt x="6" y="12"/>
                    <a:pt x="0" y="18"/>
                  </a:cubicBezTo>
                  <a:cubicBezTo>
                    <a:pt x="1" y="17"/>
                    <a:pt x="1" y="17"/>
                    <a:pt x="1" y="17"/>
                  </a:cubicBezTo>
                  <a:cubicBezTo>
                    <a:pt x="2" y="17"/>
                    <a:pt x="2" y="17"/>
                    <a:pt x="2" y="17"/>
                  </a:cubicBezTo>
                  <a:cubicBezTo>
                    <a:pt x="10" y="10"/>
                    <a:pt x="19" y="5"/>
                    <a:pt x="28" y="2"/>
                  </a:cubicBezTo>
                  <a:close/>
                </a:path>
              </a:pathLst>
            </a:custGeom>
            <a:solidFill>
              <a:srgbClr val="6D6E71"/>
            </a:solidFill>
            <a:ln>
              <a:noFill/>
            </a:ln>
            <a:extLst>
              <a:ext uri="{91240B29-F687-4F45-9708-019B960494DF}">
                <a14:hiddenLine xmlns:a14="http://schemas.microsoft.com/office/drawing/2010/main" w="9525">
                  <a:solidFill>
                    <a:srgbClr val="000000"/>
                  </a:solidFill>
                  <a:round/>
                </a14:hiddenLine>
              </a:ext>
            </a:extLst>
          </p:spPr>
          <p:txBody>
            <a:bodyPr lIns="91440" tIns="45720" rIns="91440" bIns="45720"/>
            <a:lstStyle/>
            <a:p>
              <a:endParaRPr lang="zh-CN" altLang="en-US" sz="2400">
                <a:latin typeface="+mn-lt"/>
                <a:ea typeface="+mn-ea"/>
              </a:endParaRPr>
            </a:p>
          </p:txBody>
        </p:sp>
        <p:sp>
          <p:nvSpPr>
            <p:cNvPr id="30798" name="MH_Other_76"/>
            <p:cNvSpPr/>
            <p:nvPr>
              <p:custDataLst>
                <p:tags r:id="rId90"/>
              </p:custDataLst>
            </p:nvPr>
          </p:nvSpPr>
          <p:spPr bwMode="auto">
            <a:xfrm>
              <a:off x="4554251" y="3360138"/>
              <a:ext cx="67009" cy="16609"/>
            </a:xfrm>
            <a:custGeom>
              <a:avLst/>
              <a:gdLst>
                <a:gd name="T0" fmla="*/ 2147483646 w 83"/>
                <a:gd name="T1" fmla="*/ 2147483646 h 21"/>
                <a:gd name="T2" fmla="*/ 2147483646 w 83"/>
                <a:gd name="T3" fmla="*/ 2147483646 h 21"/>
                <a:gd name="T4" fmla="*/ 2147483646 w 83"/>
                <a:gd name="T5" fmla="*/ 2147483646 h 21"/>
                <a:gd name="T6" fmla="*/ 2147483646 w 83"/>
                <a:gd name="T7" fmla="*/ 1720974062 h 21"/>
                <a:gd name="T8" fmla="*/ 2147483646 w 83"/>
                <a:gd name="T9" fmla="*/ 1147085432 h 21"/>
                <a:gd name="T10" fmla="*/ 2147483646 w 83"/>
                <a:gd name="T11" fmla="*/ 1720974062 h 21"/>
                <a:gd name="T12" fmla="*/ 2147483646 w 83"/>
                <a:gd name="T13" fmla="*/ 1147085432 h 21"/>
                <a:gd name="T14" fmla="*/ 2147483646 w 83"/>
                <a:gd name="T15" fmla="*/ 2147483646 h 21"/>
                <a:gd name="T16" fmla="*/ 0 w 83"/>
                <a:gd name="T17" fmla="*/ 2147483646 h 21"/>
                <a:gd name="T18" fmla="*/ 594916658 w 83"/>
                <a:gd name="T19" fmla="*/ 2147483646 h 21"/>
                <a:gd name="T20" fmla="*/ 1189124717 w 83"/>
                <a:gd name="T21" fmla="*/ 2147483646 h 21"/>
                <a:gd name="T22" fmla="*/ 2147483646 w 83"/>
                <a:gd name="T23" fmla="*/ 2147483646 h 2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83" h="21">
                  <a:moveTo>
                    <a:pt x="74" y="4"/>
                  </a:moveTo>
                  <a:cubicBezTo>
                    <a:pt x="83" y="6"/>
                    <a:pt x="83" y="6"/>
                    <a:pt x="83" y="6"/>
                  </a:cubicBezTo>
                  <a:cubicBezTo>
                    <a:pt x="82" y="4"/>
                    <a:pt x="82" y="4"/>
                    <a:pt x="82" y="4"/>
                  </a:cubicBezTo>
                  <a:cubicBezTo>
                    <a:pt x="74" y="3"/>
                    <a:pt x="74" y="3"/>
                    <a:pt x="74" y="3"/>
                  </a:cubicBezTo>
                  <a:cubicBezTo>
                    <a:pt x="65" y="2"/>
                    <a:pt x="56" y="1"/>
                    <a:pt x="48" y="2"/>
                  </a:cubicBezTo>
                  <a:cubicBezTo>
                    <a:pt x="48" y="3"/>
                    <a:pt x="48" y="3"/>
                    <a:pt x="48" y="3"/>
                  </a:cubicBezTo>
                  <a:cubicBezTo>
                    <a:pt x="47" y="2"/>
                    <a:pt x="47" y="2"/>
                    <a:pt x="47" y="2"/>
                  </a:cubicBezTo>
                  <a:cubicBezTo>
                    <a:pt x="38" y="3"/>
                    <a:pt x="30" y="5"/>
                    <a:pt x="22" y="8"/>
                  </a:cubicBezTo>
                  <a:cubicBezTo>
                    <a:pt x="15" y="11"/>
                    <a:pt x="7" y="16"/>
                    <a:pt x="0" y="21"/>
                  </a:cubicBezTo>
                  <a:cubicBezTo>
                    <a:pt x="1" y="21"/>
                    <a:pt x="1" y="21"/>
                    <a:pt x="1" y="21"/>
                  </a:cubicBezTo>
                  <a:cubicBezTo>
                    <a:pt x="2" y="21"/>
                    <a:pt x="2" y="21"/>
                    <a:pt x="2" y="21"/>
                  </a:cubicBezTo>
                  <a:cubicBezTo>
                    <a:pt x="23" y="5"/>
                    <a:pt x="45" y="0"/>
                    <a:pt x="74" y="4"/>
                  </a:cubicBezTo>
                  <a:close/>
                </a:path>
              </a:pathLst>
            </a:custGeom>
            <a:solidFill>
              <a:srgbClr val="6D6E71"/>
            </a:solidFill>
            <a:ln>
              <a:noFill/>
            </a:ln>
            <a:extLst>
              <a:ext uri="{91240B29-F687-4F45-9708-019B960494DF}">
                <a14:hiddenLine xmlns:a14="http://schemas.microsoft.com/office/drawing/2010/main" w="9525">
                  <a:solidFill>
                    <a:srgbClr val="000000"/>
                  </a:solidFill>
                  <a:round/>
                </a14:hiddenLine>
              </a:ext>
            </a:extLst>
          </p:spPr>
          <p:txBody>
            <a:bodyPr lIns="91440" tIns="45720" rIns="91440" bIns="45720"/>
            <a:lstStyle/>
            <a:p>
              <a:endParaRPr lang="zh-CN" altLang="en-US" sz="2400">
                <a:latin typeface="+mn-lt"/>
                <a:ea typeface="+mn-ea"/>
              </a:endParaRPr>
            </a:p>
          </p:txBody>
        </p:sp>
        <p:sp>
          <p:nvSpPr>
            <p:cNvPr id="30799" name="MH_Other_77"/>
            <p:cNvSpPr/>
            <p:nvPr>
              <p:custDataLst>
                <p:tags r:id="rId91"/>
              </p:custDataLst>
            </p:nvPr>
          </p:nvSpPr>
          <p:spPr bwMode="auto">
            <a:xfrm>
              <a:off x="4592327" y="3361648"/>
              <a:ext cx="1523" cy="1510"/>
            </a:xfrm>
            <a:custGeom>
              <a:avLst/>
              <a:gdLst>
                <a:gd name="T0" fmla="*/ 2147483646 w 1"/>
                <a:gd name="T1" fmla="*/ 0 h 1"/>
                <a:gd name="T2" fmla="*/ 0 w 1"/>
                <a:gd name="T3" fmla="*/ 0 h 1"/>
                <a:gd name="T4" fmla="*/ 2147483646 w 1"/>
                <a:gd name="T5" fmla="*/ 2147483646 h 1"/>
                <a:gd name="T6" fmla="*/ 2147483646 w 1"/>
                <a:gd name="T7" fmla="*/ 0 h 1"/>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 h="1">
                  <a:moveTo>
                    <a:pt x="1" y="0"/>
                  </a:moveTo>
                  <a:cubicBezTo>
                    <a:pt x="1" y="0"/>
                    <a:pt x="1" y="0"/>
                    <a:pt x="0" y="0"/>
                  </a:cubicBezTo>
                  <a:cubicBezTo>
                    <a:pt x="1" y="1"/>
                    <a:pt x="1" y="1"/>
                    <a:pt x="1" y="1"/>
                  </a:cubicBezTo>
                  <a:lnTo>
                    <a:pt x="1" y="0"/>
                  </a:lnTo>
                  <a:close/>
                </a:path>
              </a:pathLst>
            </a:custGeom>
            <a:solidFill>
              <a:srgbClr val="6D6E71"/>
            </a:solidFill>
            <a:ln>
              <a:noFill/>
            </a:ln>
            <a:extLst>
              <a:ext uri="{91240B29-F687-4F45-9708-019B960494DF}">
                <a14:hiddenLine xmlns:a14="http://schemas.microsoft.com/office/drawing/2010/main" w="9525">
                  <a:solidFill>
                    <a:srgbClr val="000000"/>
                  </a:solidFill>
                  <a:round/>
                </a14:hiddenLine>
              </a:ext>
            </a:extLst>
          </p:spPr>
          <p:txBody>
            <a:bodyPr lIns="91440" tIns="45720" rIns="91440" bIns="45720"/>
            <a:lstStyle/>
            <a:p>
              <a:endParaRPr lang="zh-CN" altLang="en-US" sz="2400">
                <a:latin typeface="+mn-lt"/>
                <a:ea typeface="+mn-ea"/>
              </a:endParaRPr>
            </a:p>
          </p:txBody>
        </p:sp>
        <p:sp>
          <p:nvSpPr>
            <p:cNvPr id="30800" name="MH_Other_78"/>
            <p:cNvSpPr/>
            <p:nvPr>
              <p:custDataLst>
                <p:tags r:id="rId92"/>
              </p:custDataLst>
            </p:nvPr>
          </p:nvSpPr>
          <p:spPr bwMode="auto">
            <a:xfrm>
              <a:off x="4517701" y="3375237"/>
              <a:ext cx="117267" cy="15098"/>
            </a:xfrm>
            <a:custGeom>
              <a:avLst/>
              <a:gdLst>
                <a:gd name="T0" fmla="*/ 2147483646 w 145"/>
                <a:gd name="T1" fmla="*/ 2147483646 h 18"/>
                <a:gd name="T2" fmla="*/ 2147483646 w 145"/>
                <a:gd name="T3" fmla="*/ 2147483646 h 18"/>
                <a:gd name="T4" fmla="*/ 2147483646 w 145"/>
                <a:gd name="T5" fmla="*/ 2147483646 h 18"/>
                <a:gd name="T6" fmla="*/ 2147483646 w 145"/>
                <a:gd name="T7" fmla="*/ 2147483646 h 18"/>
                <a:gd name="T8" fmla="*/ 2147483646 w 145"/>
                <a:gd name="T9" fmla="*/ 2147483646 h 18"/>
                <a:gd name="T10" fmla="*/ 2147483646 w 145"/>
                <a:gd name="T11" fmla="*/ 2147483646 h 18"/>
                <a:gd name="T12" fmla="*/ 2147483646 w 145"/>
                <a:gd name="T13" fmla="*/ 1290413486 h 18"/>
                <a:gd name="T14" fmla="*/ 2147483646 w 145"/>
                <a:gd name="T15" fmla="*/ 1936009167 h 18"/>
                <a:gd name="T16" fmla="*/ 2147483646 w 145"/>
                <a:gd name="T17" fmla="*/ 1290413486 h 18"/>
                <a:gd name="T18" fmla="*/ 2147483646 w 145"/>
                <a:gd name="T19" fmla="*/ 2147483646 h 18"/>
                <a:gd name="T20" fmla="*/ 0 w 145"/>
                <a:gd name="T21" fmla="*/ 2147483646 h 18"/>
                <a:gd name="T22" fmla="*/ 1195370460 w 145"/>
                <a:gd name="T23" fmla="*/ 2147483646 h 18"/>
                <a:gd name="T24" fmla="*/ 2147483646 w 145"/>
                <a:gd name="T25" fmla="*/ 2147483646 h 1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145" h="18">
                  <a:moveTo>
                    <a:pt x="74" y="6"/>
                  </a:moveTo>
                  <a:cubicBezTo>
                    <a:pt x="104" y="12"/>
                    <a:pt x="117" y="14"/>
                    <a:pt x="117" y="14"/>
                  </a:cubicBezTo>
                  <a:cubicBezTo>
                    <a:pt x="117" y="14"/>
                    <a:pt x="126" y="16"/>
                    <a:pt x="145" y="18"/>
                  </a:cubicBezTo>
                  <a:cubicBezTo>
                    <a:pt x="144" y="17"/>
                    <a:pt x="144" y="17"/>
                    <a:pt x="144" y="17"/>
                  </a:cubicBezTo>
                  <a:cubicBezTo>
                    <a:pt x="126" y="15"/>
                    <a:pt x="118" y="13"/>
                    <a:pt x="117" y="13"/>
                  </a:cubicBezTo>
                  <a:cubicBezTo>
                    <a:pt x="117" y="13"/>
                    <a:pt x="104" y="11"/>
                    <a:pt x="74" y="5"/>
                  </a:cubicBezTo>
                  <a:cubicBezTo>
                    <a:pt x="65" y="3"/>
                    <a:pt x="56" y="2"/>
                    <a:pt x="48" y="2"/>
                  </a:cubicBezTo>
                  <a:cubicBezTo>
                    <a:pt x="48" y="3"/>
                    <a:pt x="48" y="3"/>
                    <a:pt x="48" y="3"/>
                  </a:cubicBezTo>
                  <a:cubicBezTo>
                    <a:pt x="47" y="2"/>
                    <a:pt x="47" y="2"/>
                    <a:pt x="47" y="2"/>
                  </a:cubicBezTo>
                  <a:cubicBezTo>
                    <a:pt x="38" y="3"/>
                    <a:pt x="30" y="4"/>
                    <a:pt x="22" y="7"/>
                  </a:cubicBezTo>
                  <a:cubicBezTo>
                    <a:pt x="14" y="9"/>
                    <a:pt x="7" y="13"/>
                    <a:pt x="0" y="18"/>
                  </a:cubicBezTo>
                  <a:cubicBezTo>
                    <a:pt x="2" y="18"/>
                    <a:pt x="2" y="18"/>
                    <a:pt x="2" y="18"/>
                  </a:cubicBezTo>
                  <a:cubicBezTo>
                    <a:pt x="24" y="4"/>
                    <a:pt x="46" y="0"/>
                    <a:pt x="74" y="6"/>
                  </a:cubicBezTo>
                  <a:close/>
                </a:path>
              </a:pathLst>
            </a:custGeom>
            <a:solidFill>
              <a:srgbClr val="6D6E71"/>
            </a:solidFill>
            <a:ln>
              <a:noFill/>
            </a:ln>
            <a:extLst>
              <a:ext uri="{91240B29-F687-4F45-9708-019B960494DF}">
                <a14:hiddenLine xmlns:a14="http://schemas.microsoft.com/office/drawing/2010/main" w="9525">
                  <a:solidFill>
                    <a:srgbClr val="000000"/>
                  </a:solidFill>
                  <a:round/>
                </a14:hiddenLine>
              </a:ext>
            </a:extLst>
          </p:spPr>
          <p:txBody>
            <a:bodyPr lIns="91440" tIns="45720" rIns="91440" bIns="45720"/>
            <a:lstStyle/>
            <a:p>
              <a:endParaRPr lang="zh-CN" altLang="en-US" sz="2400">
                <a:latin typeface="+mn-lt"/>
                <a:ea typeface="+mn-ea"/>
              </a:endParaRPr>
            </a:p>
          </p:txBody>
        </p:sp>
        <p:sp>
          <p:nvSpPr>
            <p:cNvPr id="30801" name="MH_Other_79"/>
            <p:cNvSpPr/>
            <p:nvPr>
              <p:custDataLst>
                <p:tags r:id="rId93"/>
              </p:custDataLst>
            </p:nvPr>
          </p:nvSpPr>
          <p:spPr bwMode="auto">
            <a:xfrm>
              <a:off x="4555775" y="3376746"/>
              <a:ext cx="1523" cy="1510"/>
            </a:xfrm>
            <a:custGeom>
              <a:avLst/>
              <a:gdLst>
                <a:gd name="T0" fmla="*/ 2147483646 w 1"/>
                <a:gd name="T1" fmla="*/ 0 h 1"/>
                <a:gd name="T2" fmla="*/ 0 w 1"/>
                <a:gd name="T3" fmla="*/ 0 h 1"/>
                <a:gd name="T4" fmla="*/ 2147483646 w 1"/>
                <a:gd name="T5" fmla="*/ 2147483646 h 1"/>
                <a:gd name="T6" fmla="*/ 2147483646 w 1"/>
                <a:gd name="T7" fmla="*/ 0 h 1"/>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 h="1">
                  <a:moveTo>
                    <a:pt x="1" y="0"/>
                  </a:moveTo>
                  <a:cubicBezTo>
                    <a:pt x="1" y="0"/>
                    <a:pt x="1" y="0"/>
                    <a:pt x="0" y="0"/>
                  </a:cubicBezTo>
                  <a:cubicBezTo>
                    <a:pt x="1" y="1"/>
                    <a:pt x="1" y="1"/>
                    <a:pt x="1" y="1"/>
                  </a:cubicBezTo>
                  <a:lnTo>
                    <a:pt x="1" y="0"/>
                  </a:lnTo>
                  <a:close/>
                </a:path>
              </a:pathLst>
            </a:custGeom>
            <a:solidFill>
              <a:srgbClr val="6D6E71"/>
            </a:solidFill>
            <a:ln>
              <a:noFill/>
            </a:ln>
            <a:extLst>
              <a:ext uri="{91240B29-F687-4F45-9708-019B960494DF}">
                <a14:hiddenLine xmlns:a14="http://schemas.microsoft.com/office/drawing/2010/main" w="9525">
                  <a:solidFill>
                    <a:srgbClr val="000000"/>
                  </a:solidFill>
                  <a:round/>
                </a14:hiddenLine>
              </a:ext>
            </a:extLst>
          </p:spPr>
          <p:txBody>
            <a:bodyPr lIns="91440" tIns="45720" rIns="91440" bIns="45720"/>
            <a:lstStyle/>
            <a:p>
              <a:endParaRPr lang="zh-CN" altLang="en-US" sz="2400">
                <a:latin typeface="+mn-lt"/>
                <a:ea typeface="+mn-ea"/>
              </a:endParaRPr>
            </a:p>
          </p:txBody>
        </p:sp>
        <p:sp>
          <p:nvSpPr>
            <p:cNvPr id="30802" name="MH_Other_80"/>
            <p:cNvSpPr/>
            <p:nvPr>
              <p:custDataLst>
                <p:tags r:id="rId94"/>
              </p:custDataLst>
            </p:nvPr>
          </p:nvSpPr>
          <p:spPr bwMode="auto">
            <a:xfrm>
              <a:off x="4479628" y="3388825"/>
              <a:ext cx="164478" cy="21138"/>
            </a:xfrm>
            <a:custGeom>
              <a:avLst/>
              <a:gdLst>
                <a:gd name="T0" fmla="*/ 2147483646 w 204"/>
                <a:gd name="T1" fmla="*/ 2147483646 h 28"/>
                <a:gd name="T2" fmla="*/ 2147483646 w 204"/>
                <a:gd name="T3" fmla="*/ 2147483646 h 28"/>
                <a:gd name="T4" fmla="*/ 2147483646 w 204"/>
                <a:gd name="T5" fmla="*/ 2147483646 h 28"/>
                <a:gd name="T6" fmla="*/ 2147483646 w 204"/>
                <a:gd name="T7" fmla="*/ 2147483646 h 28"/>
                <a:gd name="T8" fmla="*/ 2147483646 w 204"/>
                <a:gd name="T9" fmla="*/ 2147483646 h 28"/>
                <a:gd name="T10" fmla="*/ 2147483646 w 204"/>
                <a:gd name="T11" fmla="*/ 2147483646 h 28"/>
                <a:gd name="T12" fmla="*/ 2147483646 w 204"/>
                <a:gd name="T13" fmla="*/ 2147483646 h 28"/>
                <a:gd name="T14" fmla="*/ 2147483646 w 204"/>
                <a:gd name="T15" fmla="*/ 2147483646 h 28"/>
                <a:gd name="T16" fmla="*/ 2147483646 w 204"/>
                <a:gd name="T17" fmla="*/ 2147483646 h 28"/>
                <a:gd name="T18" fmla="*/ 2147483646 w 204"/>
                <a:gd name="T19" fmla="*/ 2147483646 h 28"/>
                <a:gd name="T20" fmla="*/ 2147483646 w 204"/>
                <a:gd name="T21" fmla="*/ 2147483646 h 28"/>
                <a:gd name="T22" fmla="*/ 2147483646 w 204"/>
                <a:gd name="T23" fmla="*/ 2147483646 h 28"/>
                <a:gd name="T24" fmla="*/ 2147483646 w 204"/>
                <a:gd name="T25" fmla="*/ 1055945469 h 28"/>
                <a:gd name="T26" fmla="*/ 2147483646 w 204"/>
                <a:gd name="T27" fmla="*/ 1583918600 h 28"/>
                <a:gd name="T28" fmla="*/ 2147483646 w 204"/>
                <a:gd name="T29" fmla="*/ 1055945469 h 28"/>
                <a:gd name="T30" fmla="*/ 2147483646 w 204"/>
                <a:gd name="T31" fmla="*/ 1055945469 h 28"/>
                <a:gd name="T32" fmla="*/ 2147483646 w 204"/>
                <a:gd name="T33" fmla="*/ 2147483646 h 28"/>
                <a:gd name="T34" fmla="*/ 0 w 204"/>
                <a:gd name="T35" fmla="*/ 2147483646 h 28"/>
                <a:gd name="T36" fmla="*/ 1186653355 w 204"/>
                <a:gd name="T37" fmla="*/ 2147483646 h 28"/>
                <a:gd name="T38" fmla="*/ 1779980453 w 204"/>
                <a:gd name="T39" fmla="*/ 2147483646 h 28"/>
                <a:gd name="T40" fmla="*/ 2147483646 w 204"/>
                <a:gd name="T41" fmla="*/ 2147483646 h 28"/>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204" h="28">
                  <a:moveTo>
                    <a:pt x="76" y="7"/>
                  </a:moveTo>
                  <a:cubicBezTo>
                    <a:pt x="106" y="15"/>
                    <a:pt x="119" y="18"/>
                    <a:pt x="119" y="18"/>
                  </a:cubicBezTo>
                  <a:cubicBezTo>
                    <a:pt x="119" y="18"/>
                    <a:pt x="132" y="22"/>
                    <a:pt x="164" y="26"/>
                  </a:cubicBezTo>
                  <a:cubicBezTo>
                    <a:pt x="173" y="28"/>
                    <a:pt x="182" y="28"/>
                    <a:pt x="191" y="27"/>
                  </a:cubicBezTo>
                  <a:cubicBezTo>
                    <a:pt x="191" y="27"/>
                    <a:pt x="191" y="26"/>
                    <a:pt x="192" y="26"/>
                  </a:cubicBezTo>
                  <a:cubicBezTo>
                    <a:pt x="192" y="27"/>
                    <a:pt x="192" y="27"/>
                    <a:pt x="192" y="27"/>
                  </a:cubicBezTo>
                  <a:cubicBezTo>
                    <a:pt x="196" y="26"/>
                    <a:pt x="200" y="25"/>
                    <a:pt x="204" y="24"/>
                  </a:cubicBezTo>
                  <a:cubicBezTo>
                    <a:pt x="204" y="24"/>
                    <a:pt x="204" y="24"/>
                    <a:pt x="204" y="24"/>
                  </a:cubicBezTo>
                  <a:cubicBezTo>
                    <a:pt x="203" y="23"/>
                    <a:pt x="203" y="23"/>
                    <a:pt x="203" y="23"/>
                  </a:cubicBezTo>
                  <a:cubicBezTo>
                    <a:pt x="191" y="26"/>
                    <a:pt x="178" y="27"/>
                    <a:pt x="164" y="25"/>
                  </a:cubicBezTo>
                  <a:cubicBezTo>
                    <a:pt x="132" y="21"/>
                    <a:pt x="120" y="17"/>
                    <a:pt x="119" y="17"/>
                  </a:cubicBezTo>
                  <a:cubicBezTo>
                    <a:pt x="119" y="17"/>
                    <a:pt x="106" y="14"/>
                    <a:pt x="76" y="6"/>
                  </a:cubicBezTo>
                  <a:cubicBezTo>
                    <a:pt x="67" y="4"/>
                    <a:pt x="58" y="2"/>
                    <a:pt x="50" y="2"/>
                  </a:cubicBezTo>
                  <a:cubicBezTo>
                    <a:pt x="49" y="2"/>
                    <a:pt x="49" y="3"/>
                    <a:pt x="48" y="3"/>
                  </a:cubicBezTo>
                  <a:cubicBezTo>
                    <a:pt x="48" y="2"/>
                    <a:pt x="48" y="2"/>
                    <a:pt x="48" y="2"/>
                  </a:cubicBezTo>
                  <a:cubicBezTo>
                    <a:pt x="48" y="2"/>
                    <a:pt x="48" y="2"/>
                    <a:pt x="48" y="2"/>
                  </a:cubicBezTo>
                  <a:cubicBezTo>
                    <a:pt x="40" y="2"/>
                    <a:pt x="32" y="3"/>
                    <a:pt x="24" y="5"/>
                  </a:cubicBezTo>
                  <a:cubicBezTo>
                    <a:pt x="16" y="7"/>
                    <a:pt x="8" y="11"/>
                    <a:pt x="0" y="15"/>
                  </a:cubicBezTo>
                  <a:cubicBezTo>
                    <a:pt x="2" y="15"/>
                    <a:pt x="2" y="15"/>
                    <a:pt x="2" y="15"/>
                  </a:cubicBezTo>
                  <a:cubicBezTo>
                    <a:pt x="2" y="15"/>
                    <a:pt x="3" y="15"/>
                    <a:pt x="3" y="15"/>
                  </a:cubicBezTo>
                  <a:cubicBezTo>
                    <a:pt x="26" y="2"/>
                    <a:pt x="48" y="0"/>
                    <a:pt x="76" y="7"/>
                  </a:cubicBezTo>
                  <a:close/>
                </a:path>
              </a:pathLst>
            </a:custGeom>
            <a:solidFill>
              <a:srgbClr val="6D6E71"/>
            </a:solidFill>
            <a:ln>
              <a:noFill/>
            </a:ln>
            <a:extLst>
              <a:ext uri="{91240B29-F687-4F45-9708-019B960494DF}">
                <a14:hiddenLine xmlns:a14="http://schemas.microsoft.com/office/drawing/2010/main" w="9525">
                  <a:solidFill>
                    <a:srgbClr val="000000"/>
                  </a:solidFill>
                  <a:round/>
                </a14:hiddenLine>
              </a:ext>
            </a:extLst>
          </p:spPr>
          <p:txBody>
            <a:bodyPr lIns="91440" tIns="45720" rIns="91440" bIns="45720"/>
            <a:lstStyle/>
            <a:p>
              <a:endParaRPr lang="zh-CN" altLang="en-US" sz="2400">
                <a:latin typeface="+mn-lt"/>
                <a:ea typeface="+mn-ea"/>
              </a:endParaRPr>
            </a:p>
          </p:txBody>
        </p:sp>
        <p:sp>
          <p:nvSpPr>
            <p:cNvPr id="30803" name="MH_Other_81"/>
            <p:cNvSpPr/>
            <p:nvPr>
              <p:custDataLst>
                <p:tags r:id="rId95"/>
              </p:custDataLst>
            </p:nvPr>
          </p:nvSpPr>
          <p:spPr bwMode="auto">
            <a:xfrm>
              <a:off x="4517701" y="3390336"/>
              <a:ext cx="1523" cy="0"/>
            </a:xfrm>
            <a:custGeom>
              <a:avLst/>
              <a:gdLst>
                <a:gd name="T0" fmla="*/ 0 w 2"/>
                <a:gd name="T1" fmla="*/ 1067 h 1"/>
                <a:gd name="T2" fmla="*/ 1120915208 w 2"/>
                <a:gd name="T3" fmla="*/ 0 h 1"/>
                <a:gd name="T4" fmla="*/ 0 w 2"/>
                <a:gd name="T5" fmla="*/ 0 h 1"/>
                <a:gd name="T6" fmla="*/ 0 w 2"/>
                <a:gd name="T7" fmla="*/ 0 h 1"/>
                <a:gd name="T8" fmla="*/ 0 w 2"/>
                <a:gd name="T9" fmla="*/ 1067 h 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 h="1">
                  <a:moveTo>
                    <a:pt x="0" y="1"/>
                  </a:moveTo>
                  <a:cubicBezTo>
                    <a:pt x="1" y="1"/>
                    <a:pt x="1" y="0"/>
                    <a:pt x="2" y="0"/>
                  </a:cubicBezTo>
                  <a:cubicBezTo>
                    <a:pt x="0" y="0"/>
                    <a:pt x="0" y="0"/>
                    <a:pt x="0" y="0"/>
                  </a:cubicBezTo>
                  <a:cubicBezTo>
                    <a:pt x="0" y="0"/>
                    <a:pt x="0" y="0"/>
                    <a:pt x="0" y="0"/>
                  </a:cubicBezTo>
                  <a:lnTo>
                    <a:pt x="0" y="1"/>
                  </a:lnTo>
                  <a:close/>
                </a:path>
              </a:pathLst>
            </a:custGeom>
            <a:solidFill>
              <a:srgbClr val="6D6E71"/>
            </a:solidFill>
            <a:ln>
              <a:noFill/>
            </a:ln>
            <a:extLst>
              <a:ext uri="{91240B29-F687-4F45-9708-019B960494DF}">
                <a14:hiddenLine xmlns:a14="http://schemas.microsoft.com/office/drawing/2010/main" w="9525">
                  <a:solidFill>
                    <a:srgbClr val="000000"/>
                  </a:solidFill>
                  <a:round/>
                </a14:hiddenLine>
              </a:ext>
            </a:extLst>
          </p:spPr>
          <p:txBody>
            <a:bodyPr lIns="91440" tIns="45720" rIns="91440" bIns="45720"/>
            <a:lstStyle/>
            <a:p>
              <a:endParaRPr lang="zh-CN" altLang="en-US" sz="2400">
                <a:latin typeface="+mn-lt"/>
                <a:ea typeface="+mn-ea"/>
              </a:endParaRPr>
            </a:p>
          </p:txBody>
        </p:sp>
        <p:sp>
          <p:nvSpPr>
            <p:cNvPr id="30804" name="MH_Other_82"/>
            <p:cNvSpPr/>
            <p:nvPr>
              <p:custDataLst>
                <p:tags r:id="rId96"/>
              </p:custDataLst>
            </p:nvPr>
          </p:nvSpPr>
          <p:spPr bwMode="auto">
            <a:xfrm>
              <a:off x="4440032" y="3397885"/>
              <a:ext cx="193413" cy="33217"/>
            </a:xfrm>
            <a:custGeom>
              <a:avLst/>
              <a:gdLst>
                <a:gd name="T0" fmla="*/ 0 w 240"/>
                <a:gd name="T1" fmla="*/ 2147483646 h 40"/>
                <a:gd name="T2" fmla="*/ 593480204 w 240"/>
                <a:gd name="T3" fmla="*/ 2147483646 h 40"/>
                <a:gd name="T4" fmla="*/ 2147483646 w 240"/>
                <a:gd name="T5" fmla="*/ 2147483646 h 40"/>
                <a:gd name="T6" fmla="*/ 2147483646 w 240"/>
                <a:gd name="T7" fmla="*/ 2147483646 h 40"/>
                <a:gd name="T8" fmla="*/ 2147483646 w 240"/>
                <a:gd name="T9" fmla="*/ 2147483646 h 40"/>
                <a:gd name="T10" fmla="*/ 2147483646 w 240"/>
                <a:gd name="T11" fmla="*/ 2147483646 h 40"/>
                <a:gd name="T12" fmla="*/ 2147483646 w 240"/>
                <a:gd name="T13" fmla="*/ 2147483646 h 40"/>
                <a:gd name="T14" fmla="*/ 2147483646 w 240"/>
                <a:gd name="T15" fmla="*/ 2147483646 h 40"/>
                <a:gd name="T16" fmla="*/ 2147483646 w 240"/>
                <a:gd name="T17" fmla="*/ 2147483646 h 40"/>
                <a:gd name="T18" fmla="*/ 2147483646 w 240"/>
                <a:gd name="T19" fmla="*/ 2147483646 h 40"/>
                <a:gd name="T20" fmla="*/ 2147483646 w 240"/>
                <a:gd name="T21" fmla="*/ 2147483646 h 40"/>
                <a:gd name="T22" fmla="*/ 2147483646 w 240"/>
                <a:gd name="T23" fmla="*/ 1287604423 h 40"/>
                <a:gd name="T24" fmla="*/ 2147483646 w 240"/>
                <a:gd name="T25" fmla="*/ 1931025951 h 40"/>
                <a:gd name="T26" fmla="*/ 2147483646 w 240"/>
                <a:gd name="T27" fmla="*/ 1287604423 h 40"/>
                <a:gd name="T28" fmla="*/ 2147483646 w 240"/>
                <a:gd name="T29" fmla="*/ 2147483646 h 40"/>
                <a:gd name="T30" fmla="*/ 0 w 240"/>
                <a:gd name="T31" fmla="*/ 2147483646 h 40"/>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240" h="40">
                  <a:moveTo>
                    <a:pt x="0" y="12"/>
                  </a:moveTo>
                  <a:cubicBezTo>
                    <a:pt x="1" y="13"/>
                    <a:pt x="1" y="13"/>
                    <a:pt x="1" y="13"/>
                  </a:cubicBezTo>
                  <a:cubicBezTo>
                    <a:pt x="25" y="1"/>
                    <a:pt x="48" y="0"/>
                    <a:pt x="76" y="9"/>
                  </a:cubicBezTo>
                  <a:cubicBezTo>
                    <a:pt x="105" y="19"/>
                    <a:pt x="118" y="22"/>
                    <a:pt x="118" y="23"/>
                  </a:cubicBezTo>
                  <a:cubicBezTo>
                    <a:pt x="118" y="23"/>
                    <a:pt x="130" y="27"/>
                    <a:pt x="162" y="34"/>
                  </a:cubicBezTo>
                  <a:cubicBezTo>
                    <a:pt x="192" y="40"/>
                    <a:pt x="218" y="33"/>
                    <a:pt x="240" y="14"/>
                  </a:cubicBezTo>
                  <a:cubicBezTo>
                    <a:pt x="240" y="14"/>
                    <a:pt x="240" y="14"/>
                    <a:pt x="240" y="14"/>
                  </a:cubicBezTo>
                  <a:cubicBezTo>
                    <a:pt x="239" y="14"/>
                    <a:pt x="239" y="14"/>
                    <a:pt x="239" y="14"/>
                  </a:cubicBezTo>
                  <a:cubicBezTo>
                    <a:pt x="217" y="32"/>
                    <a:pt x="191" y="39"/>
                    <a:pt x="162" y="33"/>
                  </a:cubicBezTo>
                  <a:cubicBezTo>
                    <a:pt x="131" y="26"/>
                    <a:pt x="118" y="21"/>
                    <a:pt x="118" y="21"/>
                  </a:cubicBezTo>
                  <a:cubicBezTo>
                    <a:pt x="118" y="21"/>
                    <a:pt x="105" y="18"/>
                    <a:pt x="76" y="8"/>
                  </a:cubicBezTo>
                  <a:cubicBezTo>
                    <a:pt x="67" y="5"/>
                    <a:pt x="59" y="3"/>
                    <a:pt x="51" y="2"/>
                  </a:cubicBezTo>
                  <a:cubicBezTo>
                    <a:pt x="50" y="3"/>
                    <a:pt x="50" y="3"/>
                    <a:pt x="50" y="3"/>
                  </a:cubicBezTo>
                  <a:cubicBezTo>
                    <a:pt x="50" y="2"/>
                    <a:pt x="50" y="2"/>
                    <a:pt x="50" y="2"/>
                  </a:cubicBezTo>
                  <a:cubicBezTo>
                    <a:pt x="41" y="1"/>
                    <a:pt x="32" y="2"/>
                    <a:pt x="24" y="4"/>
                  </a:cubicBezTo>
                  <a:cubicBezTo>
                    <a:pt x="16" y="5"/>
                    <a:pt x="8" y="8"/>
                    <a:pt x="0" y="12"/>
                  </a:cubicBezTo>
                  <a:close/>
                </a:path>
              </a:pathLst>
            </a:custGeom>
            <a:solidFill>
              <a:srgbClr val="6D6E71"/>
            </a:solidFill>
            <a:ln>
              <a:noFill/>
            </a:ln>
            <a:extLst>
              <a:ext uri="{91240B29-F687-4F45-9708-019B960494DF}">
                <a14:hiddenLine xmlns:a14="http://schemas.microsoft.com/office/drawing/2010/main" w="9525">
                  <a:solidFill>
                    <a:srgbClr val="000000"/>
                  </a:solidFill>
                  <a:round/>
                </a14:hiddenLine>
              </a:ext>
            </a:extLst>
          </p:spPr>
          <p:txBody>
            <a:bodyPr lIns="91440" tIns="45720" rIns="91440" bIns="45720"/>
            <a:lstStyle/>
            <a:p>
              <a:endParaRPr lang="zh-CN" altLang="en-US" sz="2400">
                <a:latin typeface="+mn-lt"/>
                <a:ea typeface="+mn-ea"/>
              </a:endParaRPr>
            </a:p>
          </p:txBody>
        </p:sp>
        <p:sp>
          <p:nvSpPr>
            <p:cNvPr id="30805" name="MH_Other_83"/>
            <p:cNvSpPr/>
            <p:nvPr>
              <p:custDataLst>
                <p:tags r:id="rId97"/>
              </p:custDataLst>
            </p:nvPr>
          </p:nvSpPr>
          <p:spPr bwMode="auto">
            <a:xfrm>
              <a:off x="4633444" y="3408455"/>
              <a:ext cx="0" cy="1509"/>
            </a:xfrm>
            <a:custGeom>
              <a:avLst/>
              <a:gdLst>
                <a:gd name="T0" fmla="*/ 0 w 1"/>
                <a:gd name="T1" fmla="*/ 1790702559 h 1"/>
                <a:gd name="T2" fmla="*/ 1067 w 1"/>
                <a:gd name="T3" fmla="*/ 1790702559 h 1"/>
                <a:gd name="T4" fmla="*/ 1067 w 1"/>
                <a:gd name="T5" fmla="*/ 0 h 1"/>
                <a:gd name="T6" fmla="*/ 0 w 1"/>
                <a:gd name="T7" fmla="*/ 1790702559 h 1"/>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 h="1">
                  <a:moveTo>
                    <a:pt x="0" y="1"/>
                  </a:moveTo>
                  <a:cubicBezTo>
                    <a:pt x="1" y="1"/>
                    <a:pt x="1" y="1"/>
                    <a:pt x="1" y="1"/>
                  </a:cubicBezTo>
                  <a:cubicBezTo>
                    <a:pt x="1" y="0"/>
                    <a:pt x="1" y="0"/>
                    <a:pt x="1" y="0"/>
                  </a:cubicBezTo>
                  <a:cubicBezTo>
                    <a:pt x="0" y="0"/>
                    <a:pt x="0" y="1"/>
                    <a:pt x="0" y="1"/>
                  </a:cubicBezTo>
                  <a:close/>
                </a:path>
              </a:pathLst>
            </a:custGeom>
            <a:solidFill>
              <a:srgbClr val="6D6E71"/>
            </a:solidFill>
            <a:ln>
              <a:noFill/>
            </a:ln>
            <a:extLst>
              <a:ext uri="{91240B29-F687-4F45-9708-019B960494DF}">
                <a14:hiddenLine xmlns:a14="http://schemas.microsoft.com/office/drawing/2010/main" w="9525">
                  <a:solidFill>
                    <a:srgbClr val="000000"/>
                  </a:solidFill>
                  <a:round/>
                </a14:hiddenLine>
              </a:ext>
            </a:extLst>
          </p:spPr>
          <p:txBody>
            <a:bodyPr lIns="91440" tIns="45720" rIns="91440" bIns="45720"/>
            <a:lstStyle/>
            <a:p>
              <a:endParaRPr lang="zh-CN" altLang="en-US" sz="2400">
                <a:latin typeface="+mn-lt"/>
                <a:ea typeface="+mn-ea"/>
              </a:endParaRPr>
            </a:p>
          </p:txBody>
        </p:sp>
        <p:sp>
          <p:nvSpPr>
            <p:cNvPr id="30806" name="MH_Other_84"/>
            <p:cNvSpPr/>
            <p:nvPr>
              <p:custDataLst>
                <p:tags r:id="rId98"/>
              </p:custDataLst>
            </p:nvPr>
          </p:nvSpPr>
          <p:spPr bwMode="auto">
            <a:xfrm>
              <a:off x="4481151" y="3400904"/>
              <a:ext cx="0" cy="0"/>
            </a:xfrm>
            <a:custGeom>
              <a:avLst/>
              <a:gdLst>
                <a:gd name="T0" fmla="*/ 1067 w 1"/>
                <a:gd name="T1" fmla="*/ 0 h 1"/>
                <a:gd name="T2" fmla="*/ 0 w 1"/>
                <a:gd name="T3" fmla="*/ 0 h 1"/>
                <a:gd name="T4" fmla="*/ 0 w 1"/>
                <a:gd name="T5" fmla="*/ 711 h 1"/>
                <a:gd name="T6" fmla="*/ 1067 w 1"/>
                <a:gd name="T7" fmla="*/ 0 h 1"/>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 h="1">
                  <a:moveTo>
                    <a:pt x="1" y="0"/>
                  </a:moveTo>
                  <a:cubicBezTo>
                    <a:pt x="1" y="0"/>
                    <a:pt x="0" y="0"/>
                    <a:pt x="0" y="0"/>
                  </a:cubicBezTo>
                  <a:cubicBezTo>
                    <a:pt x="0" y="1"/>
                    <a:pt x="0" y="1"/>
                    <a:pt x="0" y="1"/>
                  </a:cubicBezTo>
                  <a:lnTo>
                    <a:pt x="1" y="0"/>
                  </a:lnTo>
                  <a:close/>
                </a:path>
              </a:pathLst>
            </a:custGeom>
            <a:solidFill>
              <a:srgbClr val="6D6E71"/>
            </a:solidFill>
            <a:ln>
              <a:noFill/>
            </a:ln>
            <a:extLst>
              <a:ext uri="{91240B29-F687-4F45-9708-019B960494DF}">
                <a14:hiddenLine xmlns:a14="http://schemas.microsoft.com/office/drawing/2010/main" w="9525">
                  <a:solidFill>
                    <a:srgbClr val="000000"/>
                  </a:solidFill>
                  <a:round/>
                </a14:hiddenLine>
              </a:ext>
            </a:extLst>
          </p:spPr>
          <p:txBody>
            <a:bodyPr lIns="91440" tIns="45720" rIns="91440" bIns="45720"/>
            <a:lstStyle/>
            <a:p>
              <a:endParaRPr lang="zh-CN" altLang="en-US" sz="2400">
                <a:latin typeface="+mn-lt"/>
                <a:ea typeface="+mn-ea"/>
              </a:endParaRPr>
            </a:p>
          </p:txBody>
        </p:sp>
        <p:sp>
          <p:nvSpPr>
            <p:cNvPr id="30807" name="MH_Other_85"/>
            <p:cNvSpPr/>
            <p:nvPr>
              <p:custDataLst>
                <p:tags r:id="rId99"/>
              </p:custDataLst>
            </p:nvPr>
          </p:nvSpPr>
          <p:spPr bwMode="auto">
            <a:xfrm>
              <a:off x="4133921" y="3391845"/>
              <a:ext cx="260423" cy="90593"/>
            </a:xfrm>
            <a:custGeom>
              <a:avLst/>
              <a:gdLst>
                <a:gd name="T0" fmla="*/ 2147483646 w 322"/>
                <a:gd name="T1" fmla="*/ 2147483646 h 114"/>
                <a:gd name="T2" fmla="*/ 2147483646 w 322"/>
                <a:gd name="T3" fmla="*/ 2147483646 h 114"/>
                <a:gd name="T4" fmla="*/ 2147483646 w 322"/>
                <a:gd name="T5" fmla="*/ 2147483646 h 114"/>
                <a:gd name="T6" fmla="*/ 2147483646 w 322"/>
                <a:gd name="T7" fmla="*/ 2147483646 h 114"/>
                <a:gd name="T8" fmla="*/ 2147483646 w 322"/>
                <a:gd name="T9" fmla="*/ 2147483646 h 114"/>
                <a:gd name="T10" fmla="*/ 2147483646 w 322"/>
                <a:gd name="T11" fmla="*/ 2147483646 h 114"/>
                <a:gd name="T12" fmla="*/ 2147483646 w 322"/>
                <a:gd name="T13" fmla="*/ 2147483646 h 114"/>
                <a:gd name="T14" fmla="*/ 2147483646 w 322"/>
                <a:gd name="T15" fmla="*/ 2147483646 h 114"/>
                <a:gd name="T16" fmla="*/ 2147483646 w 322"/>
                <a:gd name="T17" fmla="*/ 2147483646 h 114"/>
                <a:gd name="T18" fmla="*/ 2147483646 w 322"/>
                <a:gd name="T19" fmla="*/ 2147483646 h 114"/>
                <a:gd name="T20" fmla="*/ 2147483646 w 322"/>
                <a:gd name="T21" fmla="*/ 2147483646 h 114"/>
                <a:gd name="T22" fmla="*/ 2147483646 w 322"/>
                <a:gd name="T23" fmla="*/ 2147483646 h 114"/>
                <a:gd name="T24" fmla="*/ 2147483646 w 322"/>
                <a:gd name="T25" fmla="*/ 2147483646 h 114"/>
                <a:gd name="T26" fmla="*/ 2147483646 w 322"/>
                <a:gd name="T27" fmla="*/ 2147483646 h 114"/>
                <a:gd name="T28" fmla="*/ 2147483646 w 322"/>
                <a:gd name="T29" fmla="*/ 2147483646 h 114"/>
                <a:gd name="T30" fmla="*/ 2147483646 w 322"/>
                <a:gd name="T31" fmla="*/ 2147483646 h 114"/>
                <a:gd name="T32" fmla="*/ 2147483646 w 322"/>
                <a:gd name="T33" fmla="*/ 2147483646 h 114"/>
                <a:gd name="T34" fmla="*/ 2147483646 w 322"/>
                <a:gd name="T35" fmla="*/ 2147483646 h 114"/>
                <a:gd name="T36" fmla="*/ 2147483646 w 322"/>
                <a:gd name="T37" fmla="*/ 2147483646 h 114"/>
                <a:gd name="T38" fmla="*/ 2147483646 w 322"/>
                <a:gd name="T39" fmla="*/ 2147483646 h 114"/>
                <a:gd name="T40" fmla="*/ 2147483646 w 322"/>
                <a:gd name="T41" fmla="*/ 2147483646 h 114"/>
                <a:gd name="T42" fmla="*/ 2147483646 w 322"/>
                <a:gd name="T43" fmla="*/ 2147483646 h 114"/>
                <a:gd name="T44" fmla="*/ 2147483646 w 322"/>
                <a:gd name="T45" fmla="*/ 2147483646 h 114"/>
                <a:gd name="T46" fmla="*/ 2147483646 w 322"/>
                <a:gd name="T47" fmla="*/ 2147483646 h 114"/>
                <a:gd name="T48" fmla="*/ 2147483646 w 322"/>
                <a:gd name="T49" fmla="*/ 2147483646 h 114"/>
                <a:gd name="T50" fmla="*/ 2147483646 w 322"/>
                <a:gd name="T51" fmla="*/ 2147483646 h 114"/>
                <a:gd name="T52" fmla="*/ 2147483646 w 322"/>
                <a:gd name="T53" fmla="*/ 2147483646 h 114"/>
                <a:gd name="T54" fmla="*/ 2147483646 w 322"/>
                <a:gd name="T55" fmla="*/ 2147483646 h 114"/>
                <a:gd name="T56" fmla="*/ 2147483646 w 322"/>
                <a:gd name="T57" fmla="*/ 2147483646 h 114"/>
                <a:gd name="T58" fmla="*/ 2147483646 w 322"/>
                <a:gd name="T59" fmla="*/ 2147483646 h 114"/>
                <a:gd name="T60" fmla="*/ 2147483646 w 322"/>
                <a:gd name="T61" fmla="*/ 2147483646 h 114"/>
                <a:gd name="T62" fmla="*/ 2147483646 w 322"/>
                <a:gd name="T63" fmla="*/ 0 h 114"/>
                <a:gd name="T64" fmla="*/ 2147483646 w 322"/>
                <a:gd name="T65" fmla="*/ 587803625 h 114"/>
                <a:gd name="T66" fmla="*/ 2147483646 w 322"/>
                <a:gd name="T67" fmla="*/ 2147483646 h 114"/>
                <a:gd name="T68" fmla="*/ 2147483646 w 322"/>
                <a:gd name="T69" fmla="*/ 2147483646 h 114"/>
                <a:gd name="T70" fmla="*/ 2147483646 w 322"/>
                <a:gd name="T71" fmla="*/ 2147483646 h 114"/>
                <a:gd name="T72" fmla="*/ 2147483646 w 322"/>
                <a:gd name="T73" fmla="*/ 2147483646 h 114"/>
                <a:gd name="T74" fmla="*/ 597730333 w 322"/>
                <a:gd name="T75" fmla="*/ 2147483646 h 114"/>
                <a:gd name="T76" fmla="*/ 0 w 322"/>
                <a:gd name="T77" fmla="*/ 2147483646 h 114"/>
                <a:gd name="T78" fmla="*/ 0 w 322"/>
                <a:gd name="T79" fmla="*/ 2147483646 h 114"/>
                <a:gd name="T80" fmla="*/ 2147483646 w 322"/>
                <a:gd name="T81" fmla="*/ 2147483646 h 114"/>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0" t="0" r="r" b="b"/>
              <a:pathLst>
                <a:path w="322" h="114">
                  <a:moveTo>
                    <a:pt x="43" y="87"/>
                  </a:moveTo>
                  <a:cubicBezTo>
                    <a:pt x="58" y="96"/>
                    <a:pt x="75" y="99"/>
                    <a:pt x="94" y="97"/>
                  </a:cubicBezTo>
                  <a:cubicBezTo>
                    <a:pt x="94" y="97"/>
                    <a:pt x="94" y="97"/>
                    <a:pt x="94" y="97"/>
                  </a:cubicBezTo>
                  <a:cubicBezTo>
                    <a:pt x="111" y="105"/>
                    <a:pt x="130" y="108"/>
                    <a:pt x="149" y="105"/>
                  </a:cubicBezTo>
                  <a:cubicBezTo>
                    <a:pt x="166" y="112"/>
                    <a:pt x="184" y="113"/>
                    <a:pt x="203" y="109"/>
                  </a:cubicBezTo>
                  <a:cubicBezTo>
                    <a:pt x="219" y="114"/>
                    <a:pt x="238" y="114"/>
                    <a:pt x="256" y="109"/>
                  </a:cubicBezTo>
                  <a:cubicBezTo>
                    <a:pt x="273" y="114"/>
                    <a:pt x="292" y="113"/>
                    <a:pt x="310" y="107"/>
                  </a:cubicBezTo>
                  <a:cubicBezTo>
                    <a:pt x="309" y="106"/>
                    <a:pt x="309" y="106"/>
                    <a:pt x="309" y="106"/>
                  </a:cubicBezTo>
                  <a:cubicBezTo>
                    <a:pt x="313" y="107"/>
                    <a:pt x="317" y="108"/>
                    <a:pt x="322" y="108"/>
                  </a:cubicBezTo>
                  <a:cubicBezTo>
                    <a:pt x="321" y="108"/>
                    <a:pt x="321" y="108"/>
                    <a:pt x="321" y="108"/>
                  </a:cubicBezTo>
                  <a:cubicBezTo>
                    <a:pt x="321" y="107"/>
                    <a:pt x="321" y="107"/>
                    <a:pt x="321" y="107"/>
                  </a:cubicBezTo>
                  <a:cubicBezTo>
                    <a:pt x="319" y="84"/>
                    <a:pt x="319" y="84"/>
                    <a:pt x="319" y="84"/>
                  </a:cubicBezTo>
                  <a:cubicBezTo>
                    <a:pt x="319" y="82"/>
                    <a:pt x="319" y="82"/>
                    <a:pt x="319" y="82"/>
                  </a:cubicBezTo>
                  <a:cubicBezTo>
                    <a:pt x="316" y="49"/>
                    <a:pt x="316" y="49"/>
                    <a:pt x="316" y="49"/>
                  </a:cubicBezTo>
                  <a:cubicBezTo>
                    <a:pt x="316" y="47"/>
                    <a:pt x="316" y="47"/>
                    <a:pt x="316" y="47"/>
                  </a:cubicBezTo>
                  <a:cubicBezTo>
                    <a:pt x="314" y="27"/>
                    <a:pt x="314" y="27"/>
                    <a:pt x="314" y="27"/>
                  </a:cubicBezTo>
                  <a:cubicBezTo>
                    <a:pt x="314" y="27"/>
                    <a:pt x="314" y="27"/>
                    <a:pt x="314" y="27"/>
                  </a:cubicBezTo>
                  <a:cubicBezTo>
                    <a:pt x="314" y="26"/>
                    <a:pt x="314" y="26"/>
                    <a:pt x="314" y="26"/>
                  </a:cubicBezTo>
                  <a:cubicBezTo>
                    <a:pt x="314" y="26"/>
                    <a:pt x="314" y="26"/>
                    <a:pt x="314" y="26"/>
                  </a:cubicBezTo>
                  <a:cubicBezTo>
                    <a:pt x="312" y="26"/>
                    <a:pt x="310" y="26"/>
                    <a:pt x="308" y="27"/>
                  </a:cubicBezTo>
                  <a:cubicBezTo>
                    <a:pt x="300" y="27"/>
                    <a:pt x="291" y="29"/>
                    <a:pt x="283" y="32"/>
                  </a:cubicBezTo>
                  <a:cubicBezTo>
                    <a:pt x="274" y="30"/>
                    <a:pt x="266" y="29"/>
                    <a:pt x="258" y="29"/>
                  </a:cubicBezTo>
                  <a:cubicBezTo>
                    <a:pt x="250" y="29"/>
                    <a:pt x="241" y="31"/>
                    <a:pt x="233" y="33"/>
                  </a:cubicBezTo>
                  <a:cubicBezTo>
                    <a:pt x="225" y="31"/>
                    <a:pt x="217" y="29"/>
                    <a:pt x="208" y="29"/>
                  </a:cubicBezTo>
                  <a:cubicBezTo>
                    <a:pt x="200" y="28"/>
                    <a:pt x="192" y="29"/>
                    <a:pt x="184" y="31"/>
                  </a:cubicBezTo>
                  <a:cubicBezTo>
                    <a:pt x="176" y="28"/>
                    <a:pt x="169" y="26"/>
                    <a:pt x="161" y="25"/>
                  </a:cubicBezTo>
                  <a:cubicBezTo>
                    <a:pt x="153" y="25"/>
                    <a:pt x="144" y="25"/>
                    <a:pt x="135" y="26"/>
                  </a:cubicBezTo>
                  <a:cubicBezTo>
                    <a:pt x="127" y="23"/>
                    <a:pt x="120" y="20"/>
                    <a:pt x="112" y="19"/>
                  </a:cubicBezTo>
                  <a:cubicBezTo>
                    <a:pt x="104" y="18"/>
                    <a:pt x="95" y="18"/>
                    <a:pt x="86" y="18"/>
                  </a:cubicBezTo>
                  <a:cubicBezTo>
                    <a:pt x="79" y="14"/>
                    <a:pt x="71" y="11"/>
                    <a:pt x="63" y="9"/>
                  </a:cubicBezTo>
                  <a:cubicBezTo>
                    <a:pt x="55" y="8"/>
                    <a:pt x="47" y="7"/>
                    <a:pt x="38" y="7"/>
                  </a:cubicBezTo>
                  <a:cubicBezTo>
                    <a:pt x="33" y="4"/>
                    <a:pt x="28" y="2"/>
                    <a:pt x="23" y="0"/>
                  </a:cubicBezTo>
                  <a:cubicBezTo>
                    <a:pt x="22" y="1"/>
                    <a:pt x="22" y="1"/>
                    <a:pt x="22" y="1"/>
                  </a:cubicBezTo>
                  <a:cubicBezTo>
                    <a:pt x="17" y="20"/>
                    <a:pt x="17" y="20"/>
                    <a:pt x="17" y="20"/>
                  </a:cubicBezTo>
                  <a:cubicBezTo>
                    <a:pt x="17" y="21"/>
                    <a:pt x="17" y="21"/>
                    <a:pt x="17" y="21"/>
                  </a:cubicBezTo>
                  <a:cubicBezTo>
                    <a:pt x="7" y="54"/>
                    <a:pt x="7" y="54"/>
                    <a:pt x="7" y="54"/>
                  </a:cubicBezTo>
                  <a:cubicBezTo>
                    <a:pt x="7" y="55"/>
                    <a:pt x="7" y="55"/>
                    <a:pt x="7" y="55"/>
                  </a:cubicBezTo>
                  <a:cubicBezTo>
                    <a:pt x="1" y="77"/>
                    <a:pt x="1" y="77"/>
                    <a:pt x="1" y="77"/>
                  </a:cubicBezTo>
                  <a:cubicBezTo>
                    <a:pt x="0" y="78"/>
                    <a:pt x="0" y="78"/>
                    <a:pt x="0" y="78"/>
                  </a:cubicBezTo>
                  <a:cubicBezTo>
                    <a:pt x="0" y="79"/>
                    <a:pt x="0" y="79"/>
                    <a:pt x="0" y="79"/>
                  </a:cubicBezTo>
                  <a:cubicBezTo>
                    <a:pt x="13" y="85"/>
                    <a:pt x="27" y="88"/>
                    <a:pt x="43" y="87"/>
                  </a:cubicBezTo>
                  <a:close/>
                </a:path>
              </a:pathLst>
            </a:custGeom>
            <a:solidFill>
              <a:srgbClr val="BCBEC0"/>
            </a:solidFill>
            <a:ln>
              <a:noFill/>
            </a:ln>
            <a:extLst>
              <a:ext uri="{91240B29-F687-4F45-9708-019B960494DF}">
                <a14:hiddenLine xmlns:a14="http://schemas.microsoft.com/office/drawing/2010/main" w="9525">
                  <a:solidFill>
                    <a:srgbClr val="000000"/>
                  </a:solidFill>
                  <a:round/>
                </a14:hiddenLine>
              </a:ext>
            </a:extLst>
          </p:spPr>
          <p:txBody>
            <a:bodyPr lIns="91440" tIns="45720" rIns="91440" bIns="45720"/>
            <a:lstStyle/>
            <a:p>
              <a:endParaRPr lang="zh-CN" altLang="en-US" sz="2400">
                <a:latin typeface="+mn-lt"/>
                <a:ea typeface="+mn-ea"/>
              </a:endParaRPr>
            </a:p>
          </p:txBody>
        </p:sp>
        <p:sp>
          <p:nvSpPr>
            <p:cNvPr id="30808" name="MH_Other_86"/>
            <p:cNvSpPr/>
            <p:nvPr>
              <p:custDataLst>
                <p:tags r:id="rId100"/>
              </p:custDataLst>
            </p:nvPr>
          </p:nvSpPr>
          <p:spPr bwMode="auto">
            <a:xfrm>
              <a:off x="4164379" y="3397885"/>
              <a:ext cx="176661" cy="86063"/>
            </a:xfrm>
            <a:custGeom>
              <a:avLst/>
              <a:gdLst>
                <a:gd name="T0" fmla="*/ 2147483646 w 218"/>
                <a:gd name="T1" fmla="*/ 2147483646 h 109"/>
                <a:gd name="T2" fmla="*/ 2147483646 w 218"/>
                <a:gd name="T3" fmla="*/ 2147483646 h 109"/>
                <a:gd name="T4" fmla="*/ 2147483646 w 218"/>
                <a:gd name="T5" fmla="*/ 2147483646 h 109"/>
                <a:gd name="T6" fmla="*/ 2147483646 w 218"/>
                <a:gd name="T7" fmla="*/ 1155056075 h 109"/>
                <a:gd name="T8" fmla="*/ 0 w 218"/>
                <a:gd name="T9" fmla="*/ 0 h 109"/>
                <a:gd name="T10" fmla="*/ 1200921554 w 218"/>
                <a:gd name="T11" fmla="*/ 1155056075 h 109"/>
                <a:gd name="T12" fmla="*/ 2147483646 w 218"/>
                <a:gd name="T13" fmla="*/ 2147483646 h 109"/>
                <a:gd name="T14" fmla="*/ 2147483646 w 218"/>
                <a:gd name="T15" fmla="*/ 2147483646 h 109"/>
                <a:gd name="T16" fmla="*/ 2147483646 w 218"/>
                <a:gd name="T17" fmla="*/ 2147483646 h 109"/>
                <a:gd name="T18" fmla="*/ 2147483646 w 218"/>
                <a:gd name="T19" fmla="*/ 2147483646 h 109"/>
                <a:gd name="T20" fmla="*/ 2147483646 w 218"/>
                <a:gd name="T21" fmla="*/ 2147483646 h 109"/>
                <a:gd name="T22" fmla="*/ 2147483646 w 218"/>
                <a:gd name="T23" fmla="*/ 2147483646 h 109"/>
                <a:gd name="T24" fmla="*/ 2147483646 w 218"/>
                <a:gd name="T25" fmla="*/ 2147483646 h 109"/>
                <a:gd name="T26" fmla="*/ 2147483646 w 218"/>
                <a:gd name="T27" fmla="*/ 2147483646 h 109"/>
                <a:gd name="T28" fmla="*/ 2147483646 w 218"/>
                <a:gd name="T29" fmla="*/ 2147483646 h 109"/>
                <a:gd name="T30" fmla="*/ 2147483646 w 218"/>
                <a:gd name="T31" fmla="*/ 2147483646 h 109"/>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218" h="109">
                  <a:moveTo>
                    <a:pt x="138" y="86"/>
                  </a:moveTo>
                  <a:cubicBezTo>
                    <a:pt x="113" y="67"/>
                    <a:pt x="103" y="58"/>
                    <a:pt x="103" y="58"/>
                  </a:cubicBezTo>
                  <a:cubicBezTo>
                    <a:pt x="103" y="58"/>
                    <a:pt x="93" y="49"/>
                    <a:pt x="70" y="28"/>
                  </a:cubicBezTo>
                  <a:cubicBezTo>
                    <a:pt x="56" y="15"/>
                    <a:pt x="41" y="6"/>
                    <a:pt x="25" y="2"/>
                  </a:cubicBezTo>
                  <a:cubicBezTo>
                    <a:pt x="17" y="1"/>
                    <a:pt x="9" y="0"/>
                    <a:pt x="0" y="0"/>
                  </a:cubicBezTo>
                  <a:cubicBezTo>
                    <a:pt x="2" y="2"/>
                    <a:pt x="2" y="2"/>
                    <a:pt x="2" y="2"/>
                  </a:cubicBezTo>
                  <a:cubicBezTo>
                    <a:pt x="28" y="1"/>
                    <a:pt x="49" y="10"/>
                    <a:pt x="70" y="29"/>
                  </a:cubicBezTo>
                  <a:cubicBezTo>
                    <a:pt x="92" y="50"/>
                    <a:pt x="102" y="59"/>
                    <a:pt x="102" y="59"/>
                  </a:cubicBezTo>
                  <a:cubicBezTo>
                    <a:pt x="102" y="59"/>
                    <a:pt x="112" y="68"/>
                    <a:pt x="137" y="87"/>
                  </a:cubicBezTo>
                  <a:cubicBezTo>
                    <a:pt x="145" y="93"/>
                    <a:pt x="154" y="98"/>
                    <a:pt x="162" y="101"/>
                  </a:cubicBezTo>
                  <a:cubicBezTo>
                    <a:pt x="164" y="101"/>
                    <a:pt x="164" y="101"/>
                    <a:pt x="164" y="101"/>
                  </a:cubicBezTo>
                  <a:cubicBezTo>
                    <a:pt x="165" y="102"/>
                    <a:pt x="165" y="102"/>
                    <a:pt x="165" y="102"/>
                  </a:cubicBezTo>
                  <a:cubicBezTo>
                    <a:pt x="165" y="102"/>
                    <a:pt x="165" y="102"/>
                    <a:pt x="165" y="102"/>
                  </a:cubicBezTo>
                  <a:cubicBezTo>
                    <a:pt x="182" y="107"/>
                    <a:pt x="200" y="107"/>
                    <a:pt x="218" y="102"/>
                  </a:cubicBezTo>
                  <a:cubicBezTo>
                    <a:pt x="217" y="101"/>
                    <a:pt x="217" y="101"/>
                    <a:pt x="217" y="101"/>
                  </a:cubicBezTo>
                  <a:cubicBezTo>
                    <a:pt x="189" y="109"/>
                    <a:pt x="163" y="105"/>
                    <a:pt x="138" y="86"/>
                  </a:cubicBezTo>
                  <a:close/>
                </a:path>
              </a:pathLst>
            </a:custGeom>
            <a:solidFill>
              <a:srgbClr val="6D6E71"/>
            </a:solidFill>
            <a:ln>
              <a:noFill/>
            </a:ln>
            <a:extLst>
              <a:ext uri="{91240B29-F687-4F45-9708-019B960494DF}">
                <a14:hiddenLine xmlns:a14="http://schemas.microsoft.com/office/drawing/2010/main" w="9525">
                  <a:solidFill>
                    <a:srgbClr val="000000"/>
                  </a:solidFill>
                  <a:round/>
                </a14:hiddenLine>
              </a:ext>
            </a:extLst>
          </p:spPr>
          <p:txBody>
            <a:bodyPr lIns="91440" tIns="45720" rIns="91440" bIns="45720"/>
            <a:lstStyle/>
            <a:p>
              <a:endParaRPr lang="zh-CN" altLang="en-US" sz="2400">
                <a:latin typeface="+mn-lt"/>
                <a:ea typeface="+mn-ea"/>
              </a:endParaRPr>
            </a:p>
          </p:txBody>
        </p:sp>
        <p:sp>
          <p:nvSpPr>
            <p:cNvPr id="30809" name="MH_Other_87"/>
            <p:cNvSpPr/>
            <p:nvPr>
              <p:custDataLst>
                <p:tags r:id="rId101"/>
              </p:custDataLst>
            </p:nvPr>
          </p:nvSpPr>
          <p:spPr bwMode="auto">
            <a:xfrm>
              <a:off x="4152196" y="3391845"/>
              <a:ext cx="144680" cy="90593"/>
            </a:xfrm>
            <a:custGeom>
              <a:avLst/>
              <a:gdLst>
                <a:gd name="T0" fmla="*/ 583870446 w 181"/>
                <a:gd name="T1" fmla="*/ 0 h 114"/>
                <a:gd name="T2" fmla="*/ 0 w 181"/>
                <a:gd name="T3" fmla="*/ 587803625 h 114"/>
                <a:gd name="T4" fmla="*/ 2147483646 w 181"/>
                <a:gd name="T5" fmla="*/ 2147483646 h 114"/>
                <a:gd name="T6" fmla="*/ 2147483646 w 181"/>
                <a:gd name="T7" fmla="*/ 2147483646 h 114"/>
                <a:gd name="T8" fmla="*/ 2147483646 w 181"/>
                <a:gd name="T9" fmla="*/ 2147483646 h 114"/>
                <a:gd name="T10" fmla="*/ 2147483646 w 181"/>
                <a:gd name="T11" fmla="*/ 2147483646 h 114"/>
                <a:gd name="T12" fmla="*/ 2147483646 w 181"/>
                <a:gd name="T13" fmla="*/ 2147483646 h 114"/>
                <a:gd name="T14" fmla="*/ 2147483646 w 181"/>
                <a:gd name="T15" fmla="*/ 2147483646 h 114"/>
                <a:gd name="T16" fmla="*/ 2147483646 w 181"/>
                <a:gd name="T17" fmla="*/ 2147483646 h 114"/>
                <a:gd name="T18" fmla="*/ 2147483646 w 181"/>
                <a:gd name="T19" fmla="*/ 2147483646 h 114"/>
                <a:gd name="T20" fmla="*/ 2147483646 w 181"/>
                <a:gd name="T21" fmla="*/ 2147483646 h 114"/>
                <a:gd name="T22" fmla="*/ 2147483646 w 181"/>
                <a:gd name="T23" fmla="*/ 2147483646 h 114"/>
                <a:gd name="T24" fmla="*/ 2147483646 w 181"/>
                <a:gd name="T25" fmla="*/ 2147483646 h 114"/>
                <a:gd name="T26" fmla="*/ 2147483646 w 181"/>
                <a:gd name="T27" fmla="*/ 2147483646 h 114"/>
                <a:gd name="T28" fmla="*/ 2147483646 w 181"/>
                <a:gd name="T29" fmla="*/ 2147483646 h 114"/>
                <a:gd name="T30" fmla="*/ 2147483646 w 181"/>
                <a:gd name="T31" fmla="*/ 2147483646 h 114"/>
                <a:gd name="T32" fmla="*/ 2147483646 w 181"/>
                <a:gd name="T33" fmla="*/ 2147483646 h 114"/>
                <a:gd name="T34" fmla="*/ 583870446 w 181"/>
                <a:gd name="T35" fmla="*/ 0 h 114"/>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181" h="114">
                  <a:moveTo>
                    <a:pt x="1" y="0"/>
                  </a:moveTo>
                  <a:cubicBezTo>
                    <a:pt x="0" y="1"/>
                    <a:pt x="0" y="1"/>
                    <a:pt x="0" y="1"/>
                  </a:cubicBezTo>
                  <a:cubicBezTo>
                    <a:pt x="14" y="6"/>
                    <a:pt x="26" y="14"/>
                    <a:pt x="38" y="27"/>
                  </a:cubicBezTo>
                  <a:cubicBezTo>
                    <a:pt x="59" y="49"/>
                    <a:pt x="69" y="58"/>
                    <a:pt x="69" y="58"/>
                  </a:cubicBezTo>
                  <a:cubicBezTo>
                    <a:pt x="69" y="58"/>
                    <a:pt x="78" y="68"/>
                    <a:pt x="102" y="89"/>
                  </a:cubicBezTo>
                  <a:cubicBezTo>
                    <a:pt x="109" y="95"/>
                    <a:pt x="117" y="100"/>
                    <a:pt x="125" y="104"/>
                  </a:cubicBezTo>
                  <a:cubicBezTo>
                    <a:pt x="125" y="104"/>
                    <a:pt x="126" y="104"/>
                    <a:pt x="126" y="104"/>
                  </a:cubicBezTo>
                  <a:cubicBezTo>
                    <a:pt x="126" y="104"/>
                    <a:pt x="126" y="104"/>
                    <a:pt x="126" y="104"/>
                  </a:cubicBezTo>
                  <a:cubicBezTo>
                    <a:pt x="143" y="112"/>
                    <a:pt x="162" y="113"/>
                    <a:pt x="181" y="109"/>
                  </a:cubicBezTo>
                  <a:cubicBezTo>
                    <a:pt x="178" y="108"/>
                    <a:pt x="178" y="108"/>
                    <a:pt x="178" y="108"/>
                  </a:cubicBezTo>
                  <a:cubicBezTo>
                    <a:pt x="151" y="114"/>
                    <a:pt x="126" y="107"/>
                    <a:pt x="103" y="88"/>
                  </a:cubicBezTo>
                  <a:cubicBezTo>
                    <a:pt x="79" y="68"/>
                    <a:pt x="70" y="58"/>
                    <a:pt x="70" y="58"/>
                  </a:cubicBezTo>
                  <a:cubicBezTo>
                    <a:pt x="70" y="57"/>
                    <a:pt x="60" y="48"/>
                    <a:pt x="39" y="26"/>
                  </a:cubicBezTo>
                  <a:cubicBezTo>
                    <a:pt x="32" y="19"/>
                    <a:pt x="25" y="13"/>
                    <a:pt x="18" y="9"/>
                  </a:cubicBezTo>
                  <a:cubicBezTo>
                    <a:pt x="16" y="9"/>
                    <a:pt x="16" y="9"/>
                    <a:pt x="16" y="9"/>
                  </a:cubicBezTo>
                  <a:cubicBezTo>
                    <a:pt x="16" y="7"/>
                    <a:pt x="16" y="7"/>
                    <a:pt x="16" y="7"/>
                  </a:cubicBezTo>
                  <a:cubicBezTo>
                    <a:pt x="16" y="7"/>
                    <a:pt x="16" y="7"/>
                    <a:pt x="16" y="7"/>
                  </a:cubicBezTo>
                  <a:cubicBezTo>
                    <a:pt x="11" y="4"/>
                    <a:pt x="6" y="2"/>
                    <a:pt x="1" y="0"/>
                  </a:cubicBezTo>
                  <a:close/>
                </a:path>
              </a:pathLst>
            </a:custGeom>
            <a:solidFill>
              <a:srgbClr val="6D6E71"/>
            </a:solidFill>
            <a:ln>
              <a:noFill/>
            </a:ln>
            <a:extLst>
              <a:ext uri="{91240B29-F687-4F45-9708-019B960494DF}">
                <a14:hiddenLine xmlns:a14="http://schemas.microsoft.com/office/drawing/2010/main" w="9525">
                  <a:solidFill>
                    <a:srgbClr val="000000"/>
                  </a:solidFill>
                  <a:round/>
                </a14:hiddenLine>
              </a:ext>
            </a:extLst>
          </p:spPr>
          <p:txBody>
            <a:bodyPr lIns="91440" tIns="45720" rIns="91440" bIns="45720"/>
            <a:lstStyle/>
            <a:p>
              <a:endParaRPr lang="zh-CN" altLang="en-US" sz="2400">
                <a:latin typeface="+mn-lt"/>
                <a:ea typeface="+mn-ea"/>
              </a:endParaRPr>
            </a:p>
          </p:txBody>
        </p:sp>
        <p:sp>
          <p:nvSpPr>
            <p:cNvPr id="30810" name="MH_Other_88"/>
            <p:cNvSpPr/>
            <p:nvPr>
              <p:custDataLst>
                <p:tags r:id="rId102"/>
              </p:custDataLst>
            </p:nvPr>
          </p:nvSpPr>
          <p:spPr bwMode="auto">
            <a:xfrm>
              <a:off x="4164379" y="3397885"/>
              <a:ext cx="1523" cy="0"/>
            </a:xfrm>
            <a:custGeom>
              <a:avLst/>
              <a:gdLst>
                <a:gd name="T0" fmla="*/ 0 w 4"/>
                <a:gd name="T1" fmla="*/ 89 h 4"/>
                <a:gd name="T2" fmla="*/ 224119998 w 4"/>
                <a:gd name="T3" fmla="*/ 89 h 4"/>
                <a:gd name="T4" fmla="*/ 0 w 4"/>
                <a:gd name="T5" fmla="*/ 0 h 4"/>
                <a:gd name="T6" fmla="*/ 0 w 4"/>
                <a:gd name="T7" fmla="*/ 0 h 4"/>
                <a:gd name="T8" fmla="*/ 0 w 4"/>
                <a:gd name="T9" fmla="*/ 89 h 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 h="4">
                  <a:moveTo>
                    <a:pt x="0" y="4"/>
                  </a:moveTo>
                  <a:lnTo>
                    <a:pt x="4" y="4"/>
                  </a:lnTo>
                  <a:lnTo>
                    <a:pt x="0" y="0"/>
                  </a:lnTo>
                  <a:lnTo>
                    <a:pt x="0" y="4"/>
                  </a:lnTo>
                  <a:close/>
                </a:path>
              </a:pathLst>
            </a:custGeom>
            <a:solidFill>
              <a:srgbClr val="6D6E71"/>
            </a:solidFill>
            <a:ln>
              <a:noFill/>
            </a:ln>
            <a:extLst>
              <a:ext uri="{91240B29-F687-4F45-9708-019B960494DF}">
                <a14:hiddenLine xmlns:a14="http://schemas.microsoft.com/office/drawing/2010/main" w="9525">
                  <a:solidFill>
                    <a:srgbClr val="000000"/>
                  </a:solidFill>
                  <a:round/>
                </a14:hiddenLine>
              </a:ext>
            </a:extLst>
          </p:spPr>
          <p:txBody>
            <a:bodyPr lIns="91440" tIns="45720" rIns="91440" bIns="45720"/>
            <a:lstStyle/>
            <a:p>
              <a:endParaRPr lang="zh-CN" altLang="en-US" sz="2400">
                <a:latin typeface="+mn-lt"/>
                <a:ea typeface="+mn-ea"/>
              </a:endParaRPr>
            </a:p>
          </p:txBody>
        </p:sp>
        <p:sp>
          <p:nvSpPr>
            <p:cNvPr id="30811" name="MH_Other_89"/>
            <p:cNvSpPr/>
            <p:nvPr>
              <p:custDataLst>
                <p:tags r:id="rId103"/>
              </p:custDataLst>
            </p:nvPr>
          </p:nvSpPr>
          <p:spPr bwMode="auto">
            <a:xfrm>
              <a:off x="4295352" y="3477909"/>
              <a:ext cx="1523" cy="1509"/>
            </a:xfrm>
            <a:custGeom>
              <a:avLst/>
              <a:gdLst>
                <a:gd name="T0" fmla="*/ 91503282 w 7"/>
                <a:gd name="T1" fmla="*/ 0 h 2"/>
                <a:gd name="T2" fmla="*/ 0 w 7"/>
                <a:gd name="T3" fmla="*/ 0 h 2"/>
                <a:gd name="T4" fmla="*/ 128094205 w 7"/>
                <a:gd name="T5" fmla="*/ 447676037 h 2"/>
                <a:gd name="T6" fmla="*/ 128094205 w 7"/>
                <a:gd name="T7" fmla="*/ 447676037 h 2"/>
                <a:gd name="T8" fmla="*/ 91503282 w 7"/>
                <a:gd name="T9" fmla="*/ 0 h 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7" h="2">
                  <a:moveTo>
                    <a:pt x="5" y="0"/>
                  </a:moveTo>
                  <a:lnTo>
                    <a:pt x="0" y="0"/>
                  </a:lnTo>
                  <a:lnTo>
                    <a:pt x="7" y="2"/>
                  </a:lnTo>
                  <a:lnTo>
                    <a:pt x="5" y="0"/>
                  </a:lnTo>
                  <a:close/>
                </a:path>
              </a:pathLst>
            </a:custGeom>
            <a:solidFill>
              <a:srgbClr val="6D6E71"/>
            </a:solidFill>
            <a:ln>
              <a:noFill/>
            </a:ln>
            <a:extLst>
              <a:ext uri="{91240B29-F687-4F45-9708-019B960494DF}">
                <a14:hiddenLine xmlns:a14="http://schemas.microsoft.com/office/drawing/2010/main" w="9525">
                  <a:solidFill>
                    <a:srgbClr val="000000"/>
                  </a:solidFill>
                  <a:round/>
                </a14:hiddenLine>
              </a:ext>
            </a:extLst>
          </p:spPr>
          <p:txBody>
            <a:bodyPr lIns="91440" tIns="45720" rIns="91440" bIns="45720"/>
            <a:lstStyle/>
            <a:p>
              <a:endParaRPr lang="zh-CN" altLang="en-US" sz="2400">
                <a:latin typeface="+mn-lt"/>
                <a:ea typeface="+mn-ea"/>
              </a:endParaRPr>
            </a:p>
          </p:txBody>
        </p:sp>
        <p:sp>
          <p:nvSpPr>
            <p:cNvPr id="30812" name="MH_Other_90"/>
            <p:cNvSpPr/>
            <p:nvPr>
              <p:custDataLst>
                <p:tags r:id="rId104"/>
              </p:custDataLst>
            </p:nvPr>
          </p:nvSpPr>
          <p:spPr bwMode="auto">
            <a:xfrm>
              <a:off x="4147629" y="3406944"/>
              <a:ext cx="106605" cy="70965"/>
            </a:xfrm>
            <a:custGeom>
              <a:avLst/>
              <a:gdLst>
                <a:gd name="T0" fmla="*/ 2147483646 w 132"/>
                <a:gd name="T1" fmla="*/ 2147483646 h 88"/>
                <a:gd name="T2" fmla="*/ 2147483646 w 132"/>
                <a:gd name="T3" fmla="*/ 2147483646 h 88"/>
                <a:gd name="T4" fmla="*/ 0 w 132"/>
                <a:gd name="T5" fmla="*/ 0 h 88"/>
                <a:gd name="T6" fmla="*/ 0 w 132"/>
                <a:gd name="T7" fmla="*/ 606745285 h 88"/>
                <a:gd name="T8" fmla="*/ 2147483646 w 132"/>
                <a:gd name="T9" fmla="*/ 2147483646 h 88"/>
                <a:gd name="T10" fmla="*/ 2147483646 w 132"/>
                <a:gd name="T11" fmla="*/ 2147483646 h 88"/>
                <a:gd name="T12" fmla="*/ 2147483646 w 132"/>
                <a:gd name="T13" fmla="*/ 2147483646 h 88"/>
                <a:gd name="T14" fmla="*/ 2147483646 w 132"/>
                <a:gd name="T15" fmla="*/ 2147483646 h 88"/>
                <a:gd name="T16" fmla="*/ 2147483646 w 132"/>
                <a:gd name="T17" fmla="*/ 2147483646 h 88"/>
                <a:gd name="T18" fmla="*/ 2147483646 w 132"/>
                <a:gd name="T19" fmla="*/ 2147483646 h 88"/>
                <a:gd name="T20" fmla="*/ 2147483646 w 132"/>
                <a:gd name="T21" fmla="*/ 2147483646 h 88"/>
                <a:gd name="T22" fmla="*/ 2147483646 w 132"/>
                <a:gd name="T23" fmla="*/ 2147483646 h 88"/>
                <a:gd name="T24" fmla="*/ 2147483646 w 132"/>
                <a:gd name="T25" fmla="*/ 2147483646 h 8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132" h="88">
                  <a:moveTo>
                    <a:pt x="55" y="59"/>
                  </a:moveTo>
                  <a:cubicBezTo>
                    <a:pt x="32" y="37"/>
                    <a:pt x="24" y="27"/>
                    <a:pt x="23" y="27"/>
                  </a:cubicBezTo>
                  <a:cubicBezTo>
                    <a:pt x="0" y="0"/>
                    <a:pt x="0" y="0"/>
                    <a:pt x="0" y="0"/>
                  </a:cubicBezTo>
                  <a:cubicBezTo>
                    <a:pt x="0" y="1"/>
                    <a:pt x="0" y="1"/>
                    <a:pt x="0" y="1"/>
                  </a:cubicBezTo>
                  <a:cubicBezTo>
                    <a:pt x="22" y="28"/>
                    <a:pt x="22" y="28"/>
                    <a:pt x="22" y="28"/>
                  </a:cubicBezTo>
                  <a:cubicBezTo>
                    <a:pt x="23" y="28"/>
                    <a:pt x="31" y="38"/>
                    <a:pt x="54" y="60"/>
                  </a:cubicBezTo>
                  <a:cubicBezTo>
                    <a:pt x="61" y="67"/>
                    <a:pt x="68" y="72"/>
                    <a:pt x="76" y="76"/>
                  </a:cubicBezTo>
                  <a:cubicBezTo>
                    <a:pt x="76" y="76"/>
                    <a:pt x="77" y="76"/>
                    <a:pt x="77" y="76"/>
                  </a:cubicBezTo>
                  <a:cubicBezTo>
                    <a:pt x="77" y="77"/>
                    <a:pt x="77" y="77"/>
                    <a:pt x="77" y="77"/>
                  </a:cubicBezTo>
                  <a:cubicBezTo>
                    <a:pt x="94" y="85"/>
                    <a:pt x="113" y="88"/>
                    <a:pt x="132" y="84"/>
                  </a:cubicBezTo>
                  <a:cubicBezTo>
                    <a:pt x="131" y="84"/>
                    <a:pt x="131" y="84"/>
                    <a:pt x="131" y="84"/>
                  </a:cubicBezTo>
                  <a:cubicBezTo>
                    <a:pt x="130" y="84"/>
                    <a:pt x="130" y="84"/>
                    <a:pt x="130" y="84"/>
                  </a:cubicBezTo>
                  <a:cubicBezTo>
                    <a:pt x="102" y="88"/>
                    <a:pt x="77" y="80"/>
                    <a:pt x="55" y="59"/>
                  </a:cubicBezTo>
                  <a:close/>
                </a:path>
              </a:pathLst>
            </a:custGeom>
            <a:solidFill>
              <a:srgbClr val="6D6E71"/>
            </a:solidFill>
            <a:ln>
              <a:noFill/>
            </a:ln>
            <a:extLst>
              <a:ext uri="{91240B29-F687-4F45-9708-019B960494DF}">
                <a14:hiddenLine xmlns:a14="http://schemas.microsoft.com/office/drawing/2010/main" w="9525">
                  <a:solidFill>
                    <a:srgbClr val="000000"/>
                  </a:solidFill>
                  <a:round/>
                </a14:hiddenLine>
              </a:ext>
            </a:extLst>
          </p:spPr>
          <p:txBody>
            <a:bodyPr lIns="91440" tIns="45720" rIns="91440" bIns="45720"/>
            <a:lstStyle/>
            <a:p>
              <a:endParaRPr lang="zh-CN" altLang="en-US" sz="2400">
                <a:latin typeface="+mn-lt"/>
                <a:ea typeface="+mn-ea"/>
              </a:endParaRPr>
            </a:p>
          </p:txBody>
        </p:sp>
        <p:sp>
          <p:nvSpPr>
            <p:cNvPr id="30813" name="MH_Other_91"/>
            <p:cNvSpPr/>
            <p:nvPr>
              <p:custDataLst>
                <p:tags r:id="rId105"/>
              </p:custDataLst>
            </p:nvPr>
          </p:nvSpPr>
          <p:spPr bwMode="auto">
            <a:xfrm>
              <a:off x="4252710" y="3474888"/>
              <a:ext cx="0" cy="0"/>
            </a:xfrm>
            <a:custGeom>
              <a:avLst/>
              <a:gdLst>
                <a:gd name="T0" fmla="*/ 0 w 1"/>
                <a:gd name="T1" fmla="*/ 711 w 1"/>
                <a:gd name="T2" fmla="*/ 711 w 1"/>
                <a:gd name="T3" fmla="*/ 0 w 1"/>
                <a:gd name="T4" fmla="*/ 0 60000 65536"/>
                <a:gd name="T5" fmla="*/ 0 60000 65536"/>
                <a:gd name="T6" fmla="*/ 0 60000 65536"/>
                <a:gd name="T7" fmla="*/ 0 60000 65536"/>
              </a:gdLst>
              <a:ahLst/>
              <a:cxnLst>
                <a:cxn ang="T4">
                  <a:pos x="T0" y="0"/>
                </a:cxn>
                <a:cxn ang="T5">
                  <a:pos x="T1" y="0"/>
                </a:cxn>
                <a:cxn ang="T6">
                  <a:pos x="T2" y="0"/>
                </a:cxn>
                <a:cxn ang="T7">
                  <a:pos x="T3" y="0"/>
                </a:cxn>
              </a:cxnLst>
              <a:rect l="0" t="0" r="r" b="b"/>
              <a:pathLst>
                <a:path w="1">
                  <a:moveTo>
                    <a:pt x="0" y="0"/>
                  </a:moveTo>
                  <a:cubicBezTo>
                    <a:pt x="1" y="0"/>
                    <a:pt x="1" y="0"/>
                    <a:pt x="1" y="0"/>
                  </a:cubicBezTo>
                  <a:cubicBezTo>
                    <a:pt x="1" y="0"/>
                    <a:pt x="1" y="0"/>
                    <a:pt x="1" y="0"/>
                  </a:cubicBezTo>
                  <a:cubicBezTo>
                    <a:pt x="1" y="0"/>
                    <a:pt x="0" y="0"/>
                    <a:pt x="0" y="0"/>
                  </a:cubicBezTo>
                  <a:close/>
                </a:path>
              </a:pathLst>
            </a:custGeom>
            <a:solidFill>
              <a:srgbClr val="6D6E71"/>
            </a:solidFill>
            <a:ln>
              <a:noFill/>
            </a:ln>
            <a:extLst>
              <a:ext uri="{91240B29-F687-4F45-9708-019B960494DF}">
                <a14:hiddenLine xmlns:a14="http://schemas.microsoft.com/office/drawing/2010/main" w="9525">
                  <a:solidFill>
                    <a:srgbClr val="000000"/>
                  </a:solidFill>
                  <a:round/>
                </a14:hiddenLine>
              </a:ext>
            </a:extLst>
          </p:spPr>
          <p:txBody>
            <a:bodyPr lIns="91440" tIns="45720" rIns="91440" bIns="45720"/>
            <a:lstStyle/>
            <a:p>
              <a:endParaRPr lang="zh-CN" altLang="en-US" sz="2400">
                <a:latin typeface="+mn-lt"/>
                <a:ea typeface="+mn-ea"/>
              </a:endParaRPr>
            </a:p>
          </p:txBody>
        </p:sp>
        <p:sp>
          <p:nvSpPr>
            <p:cNvPr id="30814" name="MH_Other_92"/>
            <p:cNvSpPr/>
            <p:nvPr>
              <p:custDataLst>
                <p:tags r:id="rId106"/>
              </p:custDataLst>
            </p:nvPr>
          </p:nvSpPr>
          <p:spPr bwMode="auto">
            <a:xfrm>
              <a:off x="4138489" y="3434122"/>
              <a:ext cx="71577" cy="36237"/>
            </a:xfrm>
            <a:custGeom>
              <a:avLst/>
              <a:gdLst>
                <a:gd name="T0" fmla="*/ 2147483646 w 87"/>
                <a:gd name="T1" fmla="*/ 2147483646 h 45"/>
                <a:gd name="T2" fmla="*/ 0 w 87"/>
                <a:gd name="T3" fmla="*/ 0 h 45"/>
                <a:gd name="T4" fmla="*/ 0 w 87"/>
                <a:gd name="T5" fmla="*/ 599998800 h 45"/>
                <a:gd name="T6" fmla="*/ 2147483646 w 87"/>
                <a:gd name="T7" fmla="*/ 2147483646 h 45"/>
                <a:gd name="T8" fmla="*/ 2147483646 w 87"/>
                <a:gd name="T9" fmla="*/ 2147483646 h 45"/>
                <a:gd name="T10" fmla="*/ 2147483646 w 87"/>
                <a:gd name="T11" fmla="*/ 2147483646 h 45"/>
                <a:gd name="T12" fmla="*/ 2147483646 w 87"/>
                <a:gd name="T13" fmla="*/ 2147483646 h 45"/>
                <a:gd name="T14" fmla="*/ 2147483646 w 87"/>
                <a:gd name="T15" fmla="*/ 2147483646 h 45"/>
                <a:gd name="T16" fmla="*/ 2147483646 w 87"/>
                <a:gd name="T17" fmla="*/ 2147483646 h 45"/>
                <a:gd name="T18" fmla="*/ 2147483646 w 87"/>
                <a:gd name="T19" fmla="*/ 2147483646 h 45"/>
                <a:gd name="T20" fmla="*/ 2147483646 w 87"/>
                <a:gd name="T21" fmla="*/ 2147483646 h 45"/>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87" h="45">
                  <a:moveTo>
                    <a:pt x="12" y="13"/>
                  </a:moveTo>
                  <a:cubicBezTo>
                    <a:pt x="8" y="8"/>
                    <a:pt x="4" y="4"/>
                    <a:pt x="0" y="0"/>
                  </a:cubicBezTo>
                  <a:cubicBezTo>
                    <a:pt x="0" y="1"/>
                    <a:pt x="0" y="1"/>
                    <a:pt x="0" y="1"/>
                  </a:cubicBezTo>
                  <a:cubicBezTo>
                    <a:pt x="3" y="5"/>
                    <a:pt x="7" y="9"/>
                    <a:pt x="11" y="14"/>
                  </a:cubicBezTo>
                  <a:cubicBezTo>
                    <a:pt x="18" y="21"/>
                    <a:pt x="26" y="27"/>
                    <a:pt x="33" y="32"/>
                  </a:cubicBezTo>
                  <a:cubicBezTo>
                    <a:pt x="36" y="32"/>
                    <a:pt x="36" y="32"/>
                    <a:pt x="36" y="32"/>
                  </a:cubicBezTo>
                  <a:cubicBezTo>
                    <a:pt x="36" y="33"/>
                    <a:pt x="36" y="33"/>
                    <a:pt x="36" y="33"/>
                  </a:cubicBezTo>
                  <a:cubicBezTo>
                    <a:pt x="51" y="42"/>
                    <a:pt x="68" y="45"/>
                    <a:pt x="87" y="43"/>
                  </a:cubicBezTo>
                  <a:cubicBezTo>
                    <a:pt x="87" y="43"/>
                    <a:pt x="87" y="43"/>
                    <a:pt x="87" y="43"/>
                  </a:cubicBezTo>
                  <a:cubicBezTo>
                    <a:pt x="86" y="42"/>
                    <a:pt x="86" y="42"/>
                    <a:pt x="86" y="42"/>
                  </a:cubicBezTo>
                  <a:cubicBezTo>
                    <a:pt x="57" y="45"/>
                    <a:pt x="33" y="35"/>
                    <a:pt x="12" y="13"/>
                  </a:cubicBezTo>
                  <a:close/>
                </a:path>
              </a:pathLst>
            </a:custGeom>
            <a:solidFill>
              <a:srgbClr val="6D6E71"/>
            </a:solidFill>
            <a:ln>
              <a:noFill/>
            </a:ln>
            <a:extLst>
              <a:ext uri="{91240B29-F687-4F45-9708-019B960494DF}">
                <a14:hiddenLine xmlns:a14="http://schemas.microsoft.com/office/drawing/2010/main" w="9525">
                  <a:solidFill>
                    <a:srgbClr val="000000"/>
                  </a:solidFill>
                  <a:round/>
                </a14:hiddenLine>
              </a:ext>
            </a:extLst>
          </p:spPr>
          <p:txBody>
            <a:bodyPr lIns="91440" tIns="45720" rIns="91440" bIns="45720"/>
            <a:lstStyle/>
            <a:p>
              <a:endParaRPr lang="zh-CN" altLang="en-US" sz="2400">
                <a:latin typeface="+mn-lt"/>
                <a:ea typeface="+mn-ea"/>
              </a:endParaRPr>
            </a:p>
          </p:txBody>
        </p:sp>
        <p:sp>
          <p:nvSpPr>
            <p:cNvPr id="30815" name="MH_Other_93"/>
            <p:cNvSpPr/>
            <p:nvPr>
              <p:custDataLst>
                <p:tags r:id="rId107"/>
              </p:custDataLst>
            </p:nvPr>
          </p:nvSpPr>
          <p:spPr bwMode="auto">
            <a:xfrm>
              <a:off x="4208546" y="3468848"/>
              <a:ext cx="1523" cy="0"/>
            </a:xfrm>
            <a:custGeom>
              <a:avLst/>
              <a:gdLst>
                <a:gd name="T0" fmla="*/ 0 w 1"/>
                <a:gd name="T1" fmla="*/ 0 h 1"/>
                <a:gd name="T2" fmla="*/ 1790702559 w 1"/>
                <a:gd name="T3" fmla="*/ 1067 h 1"/>
                <a:gd name="T4" fmla="*/ 1790702559 w 1"/>
                <a:gd name="T5" fmla="*/ 0 h 1"/>
                <a:gd name="T6" fmla="*/ 0 w 1"/>
                <a:gd name="T7" fmla="*/ 0 h 1"/>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 h="1">
                  <a:moveTo>
                    <a:pt x="0" y="0"/>
                  </a:moveTo>
                  <a:cubicBezTo>
                    <a:pt x="1" y="1"/>
                    <a:pt x="1" y="1"/>
                    <a:pt x="1" y="1"/>
                  </a:cubicBezTo>
                  <a:cubicBezTo>
                    <a:pt x="1" y="0"/>
                    <a:pt x="1" y="0"/>
                    <a:pt x="1" y="0"/>
                  </a:cubicBezTo>
                  <a:cubicBezTo>
                    <a:pt x="1" y="0"/>
                    <a:pt x="0" y="0"/>
                    <a:pt x="0" y="0"/>
                  </a:cubicBezTo>
                  <a:close/>
                </a:path>
              </a:pathLst>
            </a:custGeom>
            <a:solidFill>
              <a:srgbClr val="6D6E71"/>
            </a:solidFill>
            <a:ln>
              <a:noFill/>
            </a:ln>
            <a:extLst>
              <a:ext uri="{91240B29-F687-4F45-9708-019B960494DF}">
                <a14:hiddenLine xmlns:a14="http://schemas.microsoft.com/office/drawing/2010/main" w="9525">
                  <a:solidFill>
                    <a:srgbClr val="000000"/>
                  </a:solidFill>
                  <a:round/>
                </a14:hiddenLine>
              </a:ext>
            </a:extLst>
          </p:spPr>
          <p:txBody>
            <a:bodyPr lIns="91440" tIns="45720" rIns="91440" bIns="45720"/>
            <a:lstStyle/>
            <a:p>
              <a:endParaRPr lang="zh-CN" altLang="en-US" sz="2400">
                <a:latin typeface="+mn-lt"/>
                <a:ea typeface="+mn-ea"/>
              </a:endParaRPr>
            </a:p>
          </p:txBody>
        </p:sp>
        <p:sp>
          <p:nvSpPr>
            <p:cNvPr id="30816" name="MH_Other_94"/>
            <p:cNvSpPr/>
            <p:nvPr>
              <p:custDataLst>
                <p:tags r:id="rId108"/>
              </p:custDataLst>
            </p:nvPr>
          </p:nvSpPr>
          <p:spPr bwMode="auto">
            <a:xfrm>
              <a:off x="4133921" y="3452240"/>
              <a:ext cx="35028" cy="9060"/>
            </a:xfrm>
            <a:custGeom>
              <a:avLst/>
              <a:gdLst>
                <a:gd name="T0" fmla="*/ 602067103 w 43"/>
                <a:gd name="T1" fmla="*/ 0 h 11"/>
                <a:gd name="T2" fmla="*/ 0 w 43"/>
                <a:gd name="T3" fmla="*/ 629831100 h 11"/>
                <a:gd name="T4" fmla="*/ 0 w 43"/>
                <a:gd name="T5" fmla="*/ 1260411211 h 11"/>
                <a:gd name="T6" fmla="*/ 2147483646 w 43"/>
                <a:gd name="T7" fmla="*/ 2147483646 h 11"/>
                <a:gd name="T8" fmla="*/ 2147483646 w 43"/>
                <a:gd name="T9" fmla="*/ 2147483646 h 11"/>
                <a:gd name="T10" fmla="*/ 602067103 w 43"/>
                <a:gd name="T11" fmla="*/ 0 h 11"/>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3" h="11">
                  <a:moveTo>
                    <a:pt x="1" y="0"/>
                  </a:moveTo>
                  <a:cubicBezTo>
                    <a:pt x="0" y="1"/>
                    <a:pt x="0" y="1"/>
                    <a:pt x="0" y="1"/>
                  </a:cubicBezTo>
                  <a:cubicBezTo>
                    <a:pt x="0" y="2"/>
                    <a:pt x="0" y="2"/>
                    <a:pt x="0" y="2"/>
                  </a:cubicBezTo>
                  <a:cubicBezTo>
                    <a:pt x="13" y="8"/>
                    <a:pt x="27" y="11"/>
                    <a:pt x="43" y="10"/>
                  </a:cubicBezTo>
                  <a:cubicBezTo>
                    <a:pt x="40" y="9"/>
                    <a:pt x="40" y="9"/>
                    <a:pt x="40" y="9"/>
                  </a:cubicBezTo>
                  <a:cubicBezTo>
                    <a:pt x="26" y="9"/>
                    <a:pt x="13" y="6"/>
                    <a:pt x="1" y="0"/>
                  </a:cubicBezTo>
                  <a:close/>
                </a:path>
              </a:pathLst>
            </a:custGeom>
            <a:solidFill>
              <a:srgbClr val="6D6E71"/>
            </a:solidFill>
            <a:ln>
              <a:noFill/>
            </a:ln>
            <a:extLst>
              <a:ext uri="{91240B29-F687-4F45-9708-019B960494DF}">
                <a14:hiddenLine xmlns:a14="http://schemas.microsoft.com/office/drawing/2010/main" w="9525">
                  <a:solidFill>
                    <a:srgbClr val="000000"/>
                  </a:solidFill>
                  <a:round/>
                </a14:hiddenLine>
              </a:ext>
            </a:extLst>
          </p:spPr>
          <p:txBody>
            <a:bodyPr lIns="91440" tIns="45720" rIns="91440" bIns="45720"/>
            <a:lstStyle/>
            <a:p>
              <a:endParaRPr lang="zh-CN" altLang="en-US" sz="2400">
                <a:latin typeface="+mn-lt"/>
                <a:ea typeface="+mn-ea"/>
              </a:endParaRPr>
            </a:p>
          </p:txBody>
        </p:sp>
        <p:sp>
          <p:nvSpPr>
            <p:cNvPr id="30817" name="MH_Other_95"/>
            <p:cNvSpPr/>
            <p:nvPr>
              <p:custDataLst>
                <p:tags r:id="rId109"/>
              </p:custDataLst>
            </p:nvPr>
          </p:nvSpPr>
          <p:spPr bwMode="auto">
            <a:xfrm>
              <a:off x="4165904" y="3459790"/>
              <a:ext cx="3046" cy="1509"/>
            </a:xfrm>
            <a:custGeom>
              <a:avLst/>
              <a:gdLst>
                <a:gd name="T0" fmla="*/ 512054475 w 7"/>
                <a:gd name="T1" fmla="*/ 0 h 3"/>
                <a:gd name="T2" fmla="*/ 0 w 7"/>
                <a:gd name="T3" fmla="*/ 0 h 3"/>
                <a:gd name="T4" fmla="*/ 512054475 w 7"/>
                <a:gd name="T5" fmla="*/ 298590347 h 3"/>
                <a:gd name="T6" fmla="*/ 512054475 w 7"/>
                <a:gd name="T7" fmla="*/ 0 h 3"/>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7" h="3">
                  <a:moveTo>
                    <a:pt x="7" y="0"/>
                  </a:moveTo>
                  <a:lnTo>
                    <a:pt x="0" y="0"/>
                  </a:lnTo>
                  <a:lnTo>
                    <a:pt x="7" y="3"/>
                  </a:lnTo>
                  <a:lnTo>
                    <a:pt x="7" y="0"/>
                  </a:lnTo>
                  <a:close/>
                </a:path>
              </a:pathLst>
            </a:custGeom>
            <a:solidFill>
              <a:srgbClr val="6D6E71"/>
            </a:solidFill>
            <a:ln>
              <a:noFill/>
            </a:ln>
            <a:extLst>
              <a:ext uri="{91240B29-F687-4F45-9708-019B960494DF}">
                <a14:hiddenLine xmlns:a14="http://schemas.microsoft.com/office/drawing/2010/main" w="9525">
                  <a:solidFill>
                    <a:srgbClr val="000000"/>
                  </a:solidFill>
                  <a:round/>
                </a14:hiddenLine>
              </a:ext>
            </a:extLst>
          </p:spPr>
          <p:txBody>
            <a:bodyPr lIns="91440" tIns="45720" rIns="91440" bIns="45720"/>
            <a:lstStyle/>
            <a:p>
              <a:endParaRPr lang="zh-CN" altLang="en-US" sz="2400">
                <a:latin typeface="+mn-lt"/>
                <a:ea typeface="+mn-ea"/>
              </a:endParaRPr>
            </a:p>
          </p:txBody>
        </p:sp>
        <p:sp>
          <p:nvSpPr>
            <p:cNvPr id="30818" name="MH_Other_96"/>
            <p:cNvSpPr/>
            <p:nvPr>
              <p:custDataLst>
                <p:tags r:id="rId110"/>
              </p:custDataLst>
            </p:nvPr>
          </p:nvSpPr>
          <p:spPr bwMode="auto">
            <a:xfrm>
              <a:off x="4360839" y="3411473"/>
              <a:ext cx="25889" cy="6040"/>
            </a:xfrm>
            <a:custGeom>
              <a:avLst/>
              <a:gdLst>
                <a:gd name="T0" fmla="*/ 2147483646 w 32"/>
                <a:gd name="T1" fmla="*/ 710169486 h 7"/>
                <a:gd name="T2" fmla="*/ 2147483646 w 32"/>
                <a:gd name="T3" fmla="*/ 710169486 h 7"/>
                <a:gd name="T4" fmla="*/ 2147483646 w 32"/>
                <a:gd name="T5" fmla="*/ 0 h 7"/>
                <a:gd name="T6" fmla="*/ 2147483646 w 32"/>
                <a:gd name="T7" fmla="*/ 0 h 7"/>
                <a:gd name="T8" fmla="*/ 2147483646 w 32"/>
                <a:gd name="T9" fmla="*/ 710169486 h 7"/>
                <a:gd name="T10" fmla="*/ 0 w 32"/>
                <a:gd name="T11" fmla="*/ 2147483646 h 7"/>
                <a:gd name="T12" fmla="*/ 1201265584 w 32"/>
                <a:gd name="T13" fmla="*/ 2147483646 h 7"/>
                <a:gd name="T14" fmla="*/ 1801542485 w 32"/>
                <a:gd name="T15" fmla="*/ 2147483646 h 7"/>
                <a:gd name="T16" fmla="*/ 2147483646 w 32"/>
                <a:gd name="T17" fmla="*/ 710169486 h 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32" h="7">
                  <a:moveTo>
                    <a:pt x="32" y="1"/>
                  </a:moveTo>
                  <a:cubicBezTo>
                    <a:pt x="32" y="1"/>
                    <a:pt x="32" y="1"/>
                    <a:pt x="32" y="1"/>
                  </a:cubicBezTo>
                  <a:cubicBezTo>
                    <a:pt x="32" y="0"/>
                    <a:pt x="32" y="0"/>
                    <a:pt x="32" y="0"/>
                  </a:cubicBezTo>
                  <a:cubicBezTo>
                    <a:pt x="32" y="0"/>
                    <a:pt x="32" y="0"/>
                    <a:pt x="32" y="0"/>
                  </a:cubicBezTo>
                  <a:cubicBezTo>
                    <a:pt x="30" y="0"/>
                    <a:pt x="28" y="0"/>
                    <a:pt x="26" y="1"/>
                  </a:cubicBezTo>
                  <a:cubicBezTo>
                    <a:pt x="18" y="1"/>
                    <a:pt x="8" y="3"/>
                    <a:pt x="0" y="6"/>
                  </a:cubicBezTo>
                  <a:cubicBezTo>
                    <a:pt x="2" y="7"/>
                    <a:pt x="2" y="7"/>
                    <a:pt x="2" y="7"/>
                  </a:cubicBezTo>
                  <a:cubicBezTo>
                    <a:pt x="2" y="7"/>
                    <a:pt x="2" y="7"/>
                    <a:pt x="3" y="7"/>
                  </a:cubicBezTo>
                  <a:cubicBezTo>
                    <a:pt x="13" y="3"/>
                    <a:pt x="22" y="2"/>
                    <a:pt x="32" y="1"/>
                  </a:cubicBezTo>
                  <a:close/>
                </a:path>
              </a:pathLst>
            </a:custGeom>
            <a:solidFill>
              <a:srgbClr val="6D6E71"/>
            </a:solidFill>
            <a:ln>
              <a:noFill/>
            </a:ln>
            <a:extLst>
              <a:ext uri="{91240B29-F687-4F45-9708-019B960494DF}">
                <a14:hiddenLine xmlns:a14="http://schemas.microsoft.com/office/drawing/2010/main" w="9525">
                  <a:solidFill>
                    <a:srgbClr val="000000"/>
                  </a:solidFill>
                  <a:round/>
                </a14:hiddenLine>
              </a:ext>
            </a:extLst>
          </p:spPr>
          <p:txBody>
            <a:bodyPr lIns="91440" tIns="45720" rIns="91440" bIns="45720"/>
            <a:lstStyle/>
            <a:p>
              <a:endParaRPr lang="zh-CN" altLang="en-US" sz="2400">
                <a:latin typeface="+mn-lt"/>
                <a:ea typeface="+mn-ea"/>
              </a:endParaRPr>
            </a:p>
          </p:txBody>
        </p:sp>
        <p:sp>
          <p:nvSpPr>
            <p:cNvPr id="30819" name="MH_Other_97"/>
            <p:cNvSpPr/>
            <p:nvPr>
              <p:custDataLst>
                <p:tags r:id="rId111"/>
              </p:custDataLst>
            </p:nvPr>
          </p:nvSpPr>
          <p:spPr bwMode="auto">
            <a:xfrm>
              <a:off x="4321242" y="3412983"/>
              <a:ext cx="67009" cy="18119"/>
            </a:xfrm>
            <a:custGeom>
              <a:avLst/>
              <a:gdLst>
                <a:gd name="T0" fmla="*/ 2147483646 w 83"/>
                <a:gd name="T1" fmla="*/ 2147483646 h 22"/>
                <a:gd name="T2" fmla="*/ 2147483646 w 83"/>
                <a:gd name="T3" fmla="*/ 2147483646 h 22"/>
                <a:gd name="T4" fmla="*/ 2147483646 w 83"/>
                <a:gd name="T5" fmla="*/ 2147483646 h 22"/>
                <a:gd name="T6" fmla="*/ 2147483646 w 83"/>
                <a:gd name="T7" fmla="*/ 2147483646 h 22"/>
                <a:gd name="T8" fmla="*/ 2147483646 w 83"/>
                <a:gd name="T9" fmla="*/ 2147483646 h 22"/>
                <a:gd name="T10" fmla="*/ 2147483646 w 83"/>
                <a:gd name="T11" fmla="*/ 2147483646 h 22"/>
                <a:gd name="T12" fmla="*/ 2147483646 w 83"/>
                <a:gd name="T13" fmla="*/ 2147483646 h 22"/>
                <a:gd name="T14" fmla="*/ 2147483646 w 83"/>
                <a:gd name="T15" fmla="*/ 1260411211 h 22"/>
                <a:gd name="T16" fmla="*/ 0 w 83"/>
                <a:gd name="T17" fmla="*/ 2147483646 h 22"/>
                <a:gd name="T18" fmla="*/ 594916658 w 83"/>
                <a:gd name="T19" fmla="*/ 2147483646 h 22"/>
                <a:gd name="T20" fmla="*/ 1189124717 w 83"/>
                <a:gd name="T21" fmla="*/ 2147483646 h 22"/>
                <a:gd name="T22" fmla="*/ 2147483646 w 83"/>
                <a:gd name="T23" fmla="*/ 2147483646 h 22"/>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83" h="22">
                  <a:moveTo>
                    <a:pt x="75" y="17"/>
                  </a:moveTo>
                  <a:cubicBezTo>
                    <a:pt x="83" y="22"/>
                    <a:pt x="83" y="22"/>
                    <a:pt x="83" y="22"/>
                  </a:cubicBezTo>
                  <a:cubicBezTo>
                    <a:pt x="83" y="20"/>
                    <a:pt x="83" y="20"/>
                    <a:pt x="83" y="20"/>
                  </a:cubicBezTo>
                  <a:cubicBezTo>
                    <a:pt x="75" y="16"/>
                    <a:pt x="75" y="16"/>
                    <a:pt x="75" y="16"/>
                  </a:cubicBezTo>
                  <a:cubicBezTo>
                    <a:pt x="67" y="12"/>
                    <a:pt x="60" y="8"/>
                    <a:pt x="52" y="6"/>
                  </a:cubicBezTo>
                  <a:cubicBezTo>
                    <a:pt x="51" y="6"/>
                    <a:pt x="51" y="6"/>
                    <a:pt x="51" y="6"/>
                  </a:cubicBezTo>
                  <a:cubicBezTo>
                    <a:pt x="51" y="6"/>
                    <a:pt x="51" y="6"/>
                    <a:pt x="51" y="6"/>
                  </a:cubicBezTo>
                  <a:cubicBezTo>
                    <a:pt x="42" y="3"/>
                    <a:pt x="34" y="2"/>
                    <a:pt x="25" y="2"/>
                  </a:cubicBezTo>
                  <a:cubicBezTo>
                    <a:pt x="17" y="2"/>
                    <a:pt x="8" y="4"/>
                    <a:pt x="0" y="6"/>
                  </a:cubicBezTo>
                  <a:cubicBezTo>
                    <a:pt x="1" y="7"/>
                    <a:pt x="1" y="7"/>
                    <a:pt x="1" y="7"/>
                  </a:cubicBezTo>
                  <a:cubicBezTo>
                    <a:pt x="1" y="7"/>
                    <a:pt x="2" y="7"/>
                    <a:pt x="2" y="7"/>
                  </a:cubicBezTo>
                  <a:cubicBezTo>
                    <a:pt x="27" y="0"/>
                    <a:pt x="50" y="3"/>
                    <a:pt x="75" y="17"/>
                  </a:cubicBezTo>
                  <a:close/>
                </a:path>
              </a:pathLst>
            </a:custGeom>
            <a:solidFill>
              <a:srgbClr val="6D6E71"/>
            </a:solidFill>
            <a:ln>
              <a:noFill/>
            </a:ln>
            <a:extLst>
              <a:ext uri="{91240B29-F687-4F45-9708-019B960494DF}">
                <a14:hiddenLine xmlns:a14="http://schemas.microsoft.com/office/drawing/2010/main" w="9525">
                  <a:solidFill>
                    <a:srgbClr val="000000"/>
                  </a:solidFill>
                  <a:round/>
                </a14:hiddenLine>
              </a:ext>
            </a:extLst>
          </p:spPr>
          <p:txBody>
            <a:bodyPr lIns="91440" tIns="45720" rIns="91440" bIns="45720"/>
            <a:lstStyle/>
            <a:p>
              <a:endParaRPr lang="zh-CN" altLang="en-US" sz="2400">
                <a:latin typeface="+mn-lt"/>
                <a:ea typeface="+mn-ea"/>
              </a:endParaRPr>
            </a:p>
          </p:txBody>
        </p:sp>
        <p:sp>
          <p:nvSpPr>
            <p:cNvPr id="30820" name="MH_Other_98"/>
            <p:cNvSpPr/>
            <p:nvPr>
              <p:custDataLst>
                <p:tags r:id="rId112"/>
              </p:custDataLst>
            </p:nvPr>
          </p:nvSpPr>
          <p:spPr bwMode="auto">
            <a:xfrm>
              <a:off x="4362361" y="3417513"/>
              <a:ext cx="1523" cy="0"/>
            </a:xfrm>
            <a:custGeom>
              <a:avLst/>
              <a:gdLst>
                <a:gd name="T0" fmla="*/ 1792959984 w 1"/>
                <a:gd name="T1" fmla="*/ 0 w 1"/>
                <a:gd name="T2" fmla="*/ 0 w 1"/>
                <a:gd name="T3" fmla="*/ 1792959984 w 1"/>
                <a:gd name="T4" fmla="*/ 0 60000 65536"/>
                <a:gd name="T5" fmla="*/ 0 60000 65536"/>
                <a:gd name="T6" fmla="*/ 0 60000 65536"/>
                <a:gd name="T7" fmla="*/ 0 60000 65536"/>
              </a:gdLst>
              <a:ahLst/>
              <a:cxnLst>
                <a:cxn ang="T4">
                  <a:pos x="T0" y="0"/>
                </a:cxn>
                <a:cxn ang="T5">
                  <a:pos x="T1" y="0"/>
                </a:cxn>
                <a:cxn ang="T6">
                  <a:pos x="T2" y="0"/>
                </a:cxn>
                <a:cxn ang="T7">
                  <a:pos x="T3" y="0"/>
                </a:cxn>
              </a:cxnLst>
              <a:rect l="0" t="0" r="r" b="b"/>
              <a:pathLst>
                <a:path w="1">
                  <a:moveTo>
                    <a:pt x="1" y="0"/>
                  </a:moveTo>
                  <a:cubicBezTo>
                    <a:pt x="0" y="0"/>
                    <a:pt x="0" y="0"/>
                    <a:pt x="0" y="0"/>
                  </a:cubicBezTo>
                  <a:cubicBezTo>
                    <a:pt x="0" y="0"/>
                    <a:pt x="0" y="0"/>
                    <a:pt x="0" y="0"/>
                  </a:cubicBezTo>
                  <a:lnTo>
                    <a:pt x="1" y="0"/>
                  </a:lnTo>
                  <a:close/>
                </a:path>
              </a:pathLst>
            </a:custGeom>
            <a:solidFill>
              <a:srgbClr val="6D6E71"/>
            </a:solidFill>
            <a:ln>
              <a:noFill/>
            </a:ln>
            <a:extLst>
              <a:ext uri="{91240B29-F687-4F45-9708-019B960494DF}">
                <a14:hiddenLine xmlns:a14="http://schemas.microsoft.com/office/drawing/2010/main" w="9525">
                  <a:solidFill>
                    <a:srgbClr val="000000"/>
                  </a:solidFill>
                  <a:round/>
                </a14:hiddenLine>
              </a:ext>
            </a:extLst>
          </p:spPr>
          <p:txBody>
            <a:bodyPr lIns="91440" tIns="45720" rIns="91440" bIns="45720"/>
            <a:lstStyle/>
            <a:p>
              <a:endParaRPr lang="zh-CN" altLang="en-US" sz="2400">
                <a:latin typeface="+mn-lt"/>
                <a:ea typeface="+mn-ea"/>
              </a:endParaRPr>
            </a:p>
          </p:txBody>
        </p:sp>
        <p:sp>
          <p:nvSpPr>
            <p:cNvPr id="30821" name="MH_Other_99"/>
            <p:cNvSpPr/>
            <p:nvPr>
              <p:custDataLst>
                <p:tags r:id="rId113"/>
              </p:custDataLst>
            </p:nvPr>
          </p:nvSpPr>
          <p:spPr bwMode="auto">
            <a:xfrm>
              <a:off x="4281646" y="3412983"/>
              <a:ext cx="109651" cy="45296"/>
            </a:xfrm>
            <a:custGeom>
              <a:avLst/>
              <a:gdLst>
                <a:gd name="T0" fmla="*/ 2147483646 w 135"/>
                <a:gd name="T1" fmla="*/ 2147483646 h 57"/>
                <a:gd name="T2" fmla="*/ 2147483646 w 135"/>
                <a:gd name="T3" fmla="*/ 2147483646 h 57"/>
                <a:gd name="T4" fmla="*/ 2147483646 w 135"/>
                <a:gd name="T5" fmla="*/ 2147483646 h 57"/>
                <a:gd name="T6" fmla="*/ 2147483646 w 135"/>
                <a:gd name="T7" fmla="*/ 2147483646 h 57"/>
                <a:gd name="T8" fmla="*/ 2147483646 w 135"/>
                <a:gd name="T9" fmla="*/ 2147483646 h 57"/>
                <a:gd name="T10" fmla="*/ 2147483646 w 135"/>
                <a:gd name="T11" fmla="*/ 2147483646 h 57"/>
                <a:gd name="T12" fmla="*/ 2147483646 w 135"/>
                <a:gd name="T13" fmla="*/ 2147483646 h 57"/>
                <a:gd name="T14" fmla="*/ 2147483646 w 135"/>
                <a:gd name="T15" fmla="*/ 2147483646 h 57"/>
                <a:gd name="T16" fmla="*/ 2147483646 w 135"/>
                <a:gd name="T17" fmla="*/ 2147483646 h 57"/>
                <a:gd name="T18" fmla="*/ 2147483646 w 135"/>
                <a:gd name="T19" fmla="*/ 1175607250 h 57"/>
                <a:gd name="T20" fmla="*/ 0 w 135"/>
                <a:gd name="T21" fmla="*/ 2147483646 h 57"/>
                <a:gd name="T22" fmla="*/ 1207882607 w 135"/>
                <a:gd name="T23" fmla="*/ 2147483646 h 57"/>
                <a:gd name="T24" fmla="*/ 2147483646 w 135"/>
                <a:gd name="T25" fmla="*/ 2147483646 h 5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135" h="57">
                  <a:moveTo>
                    <a:pt x="73" y="20"/>
                  </a:moveTo>
                  <a:cubicBezTo>
                    <a:pt x="99" y="36"/>
                    <a:pt x="111" y="43"/>
                    <a:pt x="111" y="43"/>
                  </a:cubicBezTo>
                  <a:cubicBezTo>
                    <a:pt x="111" y="43"/>
                    <a:pt x="118" y="48"/>
                    <a:pt x="135" y="57"/>
                  </a:cubicBezTo>
                  <a:cubicBezTo>
                    <a:pt x="135" y="55"/>
                    <a:pt x="135" y="55"/>
                    <a:pt x="135" y="55"/>
                  </a:cubicBezTo>
                  <a:cubicBezTo>
                    <a:pt x="119" y="47"/>
                    <a:pt x="112" y="42"/>
                    <a:pt x="112" y="42"/>
                  </a:cubicBezTo>
                  <a:cubicBezTo>
                    <a:pt x="112" y="42"/>
                    <a:pt x="100" y="35"/>
                    <a:pt x="74" y="19"/>
                  </a:cubicBezTo>
                  <a:cubicBezTo>
                    <a:pt x="66" y="14"/>
                    <a:pt x="59" y="10"/>
                    <a:pt x="51" y="7"/>
                  </a:cubicBezTo>
                  <a:cubicBezTo>
                    <a:pt x="50" y="7"/>
                    <a:pt x="50" y="7"/>
                    <a:pt x="50" y="7"/>
                  </a:cubicBezTo>
                  <a:cubicBezTo>
                    <a:pt x="50" y="7"/>
                    <a:pt x="50" y="7"/>
                    <a:pt x="50" y="7"/>
                  </a:cubicBezTo>
                  <a:cubicBezTo>
                    <a:pt x="41" y="4"/>
                    <a:pt x="33" y="2"/>
                    <a:pt x="24" y="2"/>
                  </a:cubicBezTo>
                  <a:cubicBezTo>
                    <a:pt x="16" y="1"/>
                    <a:pt x="8" y="2"/>
                    <a:pt x="0" y="4"/>
                  </a:cubicBezTo>
                  <a:cubicBezTo>
                    <a:pt x="2" y="5"/>
                    <a:pt x="2" y="5"/>
                    <a:pt x="2" y="5"/>
                  </a:cubicBezTo>
                  <a:cubicBezTo>
                    <a:pt x="27" y="0"/>
                    <a:pt x="49" y="4"/>
                    <a:pt x="73" y="20"/>
                  </a:cubicBezTo>
                  <a:close/>
                </a:path>
              </a:pathLst>
            </a:custGeom>
            <a:solidFill>
              <a:srgbClr val="6D6E71"/>
            </a:solidFill>
            <a:ln>
              <a:noFill/>
            </a:ln>
            <a:extLst>
              <a:ext uri="{91240B29-F687-4F45-9708-019B960494DF}">
                <a14:hiddenLine xmlns:a14="http://schemas.microsoft.com/office/drawing/2010/main" w="9525">
                  <a:solidFill>
                    <a:srgbClr val="000000"/>
                  </a:solidFill>
                  <a:round/>
                </a14:hiddenLine>
              </a:ext>
            </a:extLst>
          </p:spPr>
          <p:txBody>
            <a:bodyPr lIns="91440" tIns="45720" rIns="91440" bIns="45720"/>
            <a:lstStyle/>
            <a:p>
              <a:endParaRPr lang="zh-CN" altLang="en-US" sz="2400">
                <a:latin typeface="+mn-lt"/>
                <a:ea typeface="+mn-ea"/>
              </a:endParaRPr>
            </a:p>
          </p:txBody>
        </p:sp>
        <p:sp>
          <p:nvSpPr>
            <p:cNvPr id="30822" name="MH_Other_100"/>
            <p:cNvSpPr/>
            <p:nvPr>
              <p:custDataLst>
                <p:tags r:id="rId114"/>
              </p:custDataLst>
            </p:nvPr>
          </p:nvSpPr>
          <p:spPr bwMode="auto">
            <a:xfrm>
              <a:off x="4322765" y="3419022"/>
              <a:ext cx="0" cy="0"/>
            </a:xfrm>
            <a:custGeom>
              <a:avLst/>
              <a:gdLst>
                <a:gd name="T0" fmla="*/ 1067 w 1"/>
                <a:gd name="T1" fmla="*/ 0 w 1"/>
                <a:gd name="T2" fmla="*/ 0 w 1"/>
                <a:gd name="T3" fmla="*/ 1067 w 1"/>
                <a:gd name="T4" fmla="*/ 0 60000 65536"/>
                <a:gd name="T5" fmla="*/ 0 60000 65536"/>
                <a:gd name="T6" fmla="*/ 0 60000 65536"/>
                <a:gd name="T7" fmla="*/ 0 60000 65536"/>
              </a:gdLst>
              <a:ahLst/>
              <a:cxnLst>
                <a:cxn ang="T4">
                  <a:pos x="T0" y="0"/>
                </a:cxn>
                <a:cxn ang="T5">
                  <a:pos x="T1" y="0"/>
                </a:cxn>
                <a:cxn ang="T6">
                  <a:pos x="T2" y="0"/>
                </a:cxn>
                <a:cxn ang="T7">
                  <a:pos x="T3" y="0"/>
                </a:cxn>
              </a:cxnLst>
              <a:rect l="0" t="0" r="r" b="b"/>
              <a:pathLst>
                <a:path w="1">
                  <a:moveTo>
                    <a:pt x="1" y="0"/>
                  </a:moveTo>
                  <a:cubicBezTo>
                    <a:pt x="1" y="0"/>
                    <a:pt x="0" y="0"/>
                    <a:pt x="0" y="0"/>
                  </a:cubicBezTo>
                  <a:cubicBezTo>
                    <a:pt x="0" y="0"/>
                    <a:pt x="0" y="0"/>
                    <a:pt x="0" y="0"/>
                  </a:cubicBezTo>
                  <a:lnTo>
                    <a:pt x="1" y="0"/>
                  </a:lnTo>
                  <a:close/>
                </a:path>
              </a:pathLst>
            </a:custGeom>
            <a:solidFill>
              <a:srgbClr val="6D6E71"/>
            </a:solidFill>
            <a:ln>
              <a:noFill/>
            </a:ln>
            <a:extLst>
              <a:ext uri="{91240B29-F687-4F45-9708-019B960494DF}">
                <a14:hiddenLine xmlns:a14="http://schemas.microsoft.com/office/drawing/2010/main" w="9525">
                  <a:solidFill>
                    <a:srgbClr val="000000"/>
                  </a:solidFill>
                  <a:round/>
                </a14:hiddenLine>
              </a:ext>
            </a:extLst>
          </p:spPr>
          <p:txBody>
            <a:bodyPr lIns="91440" tIns="45720" rIns="91440" bIns="45720"/>
            <a:lstStyle/>
            <a:p>
              <a:endParaRPr lang="zh-CN" altLang="en-US" sz="2400">
                <a:latin typeface="+mn-lt"/>
                <a:ea typeface="+mn-ea"/>
              </a:endParaRPr>
            </a:p>
          </p:txBody>
        </p:sp>
        <p:sp>
          <p:nvSpPr>
            <p:cNvPr id="30823" name="MH_Other_101"/>
            <p:cNvSpPr/>
            <p:nvPr>
              <p:custDataLst>
                <p:tags r:id="rId115"/>
              </p:custDataLst>
            </p:nvPr>
          </p:nvSpPr>
          <p:spPr bwMode="auto">
            <a:xfrm>
              <a:off x="4242050" y="3409963"/>
              <a:ext cx="152294" cy="67945"/>
            </a:xfrm>
            <a:custGeom>
              <a:avLst/>
              <a:gdLst>
                <a:gd name="T0" fmla="*/ 2147483646 w 187"/>
                <a:gd name="T1" fmla="*/ 2147483646 h 85"/>
                <a:gd name="T2" fmla="*/ 2147483646 w 187"/>
                <a:gd name="T3" fmla="*/ 2147483646 h 85"/>
                <a:gd name="T4" fmla="*/ 2147483646 w 187"/>
                <a:gd name="T5" fmla="*/ 2147483646 h 85"/>
                <a:gd name="T6" fmla="*/ 2147483646 w 187"/>
                <a:gd name="T7" fmla="*/ 2147483646 h 85"/>
                <a:gd name="T8" fmla="*/ 2147483646 w 187"/>
                <a:gd name="T9" fmla="*/ 2147483646 h 85"/>
                <a:gd name="T10" fmla="*/ 2147483646 w 187"/>
                <a:gd name="T11" fmla="*/ 2147483646 h 85"/>
                <a:gd name="T12" fmla="*/ 2147483646 w 187"/>
                <a:gd name="T13" fmla="*/ 2147483646 h 85"/>
                <a:gd name="T14" fmla="*/ 2147483646 w 187"/>
                <a:gd name="T15" fmla="*/ 2147483646 h 85"/>
                <a:gd name="T16" fmla="*/ 2147483646 w 187"/>
                <a:gd name="T17" fmla="*/ 2147483646 h 85"/>
                <a:gd name="T18" fmla="*/ 2147483646 w 187"/>
                <a:gd name="T19" fmla="*/ 2147483646 h 85"/>
                <a:gd name="T20" fmla="*/ 2147483646 w 187"/>
                <a:gd name="T21" fmla="*/ 2147483646 h 85"/>
                <a:gd name="T22" fmla="*/ 2147483646 w 187"/>
                <a:gd name="T23" fmla="*/ 2147483646 h 85"/>
                <a:gd name="T24" fmla="*/ 2147483646 w 187"/>
                <a:gd name="T25" fmla="*/ 2147483646 h 85"/>
                <a:gd name="T26" fmla="*/ 2147483646 w 187"/>
                <a:gd name="T27" fmla="*/ 2147483646 h 85"/>
                <a:gd name="T28" fmla="*/ 2147483646 w 187"/>
                <a:gd name="T29" fmla="*/ 2147483646 h 85"/>
                <a:gd name="T30" fmla="*/ 2147483646 w 187"/>
                <a:gd name="T31" fmla="*/ 2147483646 h 85"/>
                <a:gd name="T32" fmla="*/ 2147483646 w 187"/>
                <a:gd name="T33" fmla="*/ 1193734023 h 85"/>
                <a:gd name="T34" fmla="*/ 0 w 187"/>
                <a:gd name="T35" fmla="*/ 1790600194 h 85"/>
                <a:gd name="T36" fmla="*/ 606814659 w 187"/>
                <a:gd name="T37" fmla="*/ 2147483646 h 85"/>
                <a:gd name="T38" fmla="*/ 1213630167 w 187"/>
                <a:gd name="T39" fmla="*/ 2147483646 h 85"/>
                <a:gd name="T40" fmla="*/ 2147483646 w 187"/>
                <a:gd name="T41" fmla="*/ 2147483646 h 85"/>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187" h="85">
                  <a:moveTo>
                    <a:pt x="73" y="23"/>
                  </a:moveTo>
                  <a:cubicBezTo>
                    <a:pt x="98" y="41"/>
                    <a:pt x="110" y="49"/>
                    <a:pt x="110" y="49"/>
                  </a:cubicBezTo>
                  <a:cubicBezTo>
                    <a:pt x="110" y="49"/>
                    <a:pt x="120" y="57"/>
                    <a:pt x="148" y="73"/>
                  </a:cubicBezTo>
                  <a:cubicBezTo>
                    <a:pt x="156" y="78"/>
                    <a:pt x="165" y="81"/>
                    <a:pt x="173" y="83"/>
                  </a:cubicBezTo>
                  <a:cubicBezTo>
                    <a:pt x="174" y="83"/>
                    <a:pt x="174" y="83"/>
                    <a:pt x="174" y="83"/>
                  </a:cubicBezTo>
                  <a:cubicBezTo>
                    <a:pt x="174" y="83"/>
                    <a:pt x="174" y="83"/>
                    <a:pt x="174" y="83"/>
                  </a:cubicBezTo>
                  <a:cubicBezTo>
                    <a:pt x="178" y="84"/>
                    <a:pt x="182" y="85"/>
                    <a:pt x="187" y="85"/>
                  </a:cubicBezTo>
                  <a:cubicBezTo>
                    <a:pt x="186" y="85"/>
                    <a:pt x="186" y="85"/>
                    <a:pt x="186" y="85"/>
                  </a:cubicBezTo>
                  <a:cubicBezTo>
                    <a:pt x="186" y="84"/>
                    <a:pt x="186" y="84"/>
                    <a:pt x="186" y="84"/>
                  </a:cubicBezTo>
                  <a:cubicBezTo>
                    <a:pt x="174" y="83"/>
                    <a:pt x="161" y="79"/>
                    <a:pt x="149" y="72"/>
                  </a:cubicBezTo>
                  <a:cubicBezTo>
                    <a:pt x="121" y="56"/>
                    <a:pt x="111" y="48"/>
                    <a:pt x="110" y="48"/>
                  </a:cubicBezTo>
                  <a:cubicBezTo>
                    <a:pt x="110" y="48"/>
                    <a:pt x="99" y="40"/>
                    <a:pt x="74" y="22"/>
                  </a:cubicBezTo>
                  <a:cubicBezTo>
                    <a:pt x="66" y="17"/>
                    <a:pt x="59" y="12"/>
                    <a:pt x="51" y="9"/>
                  </a:cubicBezTo>
                  <a:cubicBezTo>
                    <a:pt x="50" y="9"/>
                    <a:pt x="50" y="9"/>
                    <a:pt x="49" y="9"/>
                  </a:cubicBezTo>
                  <a:cubicBezTo>
                    <a:pt x="49" y="8"/>
                    <a:pt x="49" y="8"/>
                    <a:pt x="49" y="8"/>
                  </a:cubicBezTo>
                  <a:cubicBezTo>
                    <a:pt x="49" y="8"/>
                    <a:pt x="49" y="8"/>
                    <a:pt x="49" y="8"/>
                  </a:cubicBezTo>
                  <a:cubicBezTo>
                    <a:pt x="41" y="5"/>
                    <a:pt x="34" y="3"/>
                    <a:pt x="26" y="2"/>
                  </a:cubicBezTo>
                  <a:cubicBezTo>
                    <a:pt x="18" y="2"/>
                    <a:pt x="8" y="2"/>
                    <a:pt x="0" y="3"/>
                  </a:cubicBezTo>
                  <a:cubicBezTo>
                    <a:pt x="1" y="4"/>
                    <a:pt x="1" y="4"/>
                    <a:pt x="1" y="4"/>
                  </a:cubicBezTo>
                  <a:cubicBezTo>
                    <a:pt x="2" y="4"/>
                    <a:pt x="2" y="4"/>
                    <a:pt x="2" y="4"/>
                  </a:cubicBezTo>
                  <a:cubicBezTo>
                    <a:pt x="28" y="0"/>
                    <a:pt x="50" y="6"/>
                    <a:pt x="73" y="23"/>
                  </a:cubicBezTo>
                  <a:close/>
                </a:path>
              </a:pathLst>
            </a:custGeom>
            <a:solidFill>
              <a:srgbClr val="6D6E71"/>
            </a:solidFill>
            <a:ln>
              <a:noFill/>
            </a:ln>
            <a:extLst>
              <a:ext uri="{91240B29-F687-4F45-9708-019B960494DF}">
                <a14:hiddenLine xmlns:a14="http://schemas.microsoft.com/office/drawing/2010/main" w="9525">
                  <a:solidFill>
                    <a:srgbClr val="000000"/>
                  </a:solidFill>
                  <a:round/>
                </a14:hiddenLine>
              </a:ext>
            </a:extLst>
          </p:spPr>
          <p:txBody>
            <a:bodyPr lIns="91440" tIns="45720" rIns="91440" bIns="45720"/>
            <a:lstStyle/>
            <a:p>
              <a:endParaRPr lang="zh-CN" altLang="en-US" sz="2400">
                <a:latin typeface="+mn-lt"/>
                <a:ea typeface="+mn-ea"/>
              </a:endParaRPr>
            </a:p>
          </p:txBody>
        </p:sp>
        <p:sp>
          <p:nvSpPr>
            <p:cNvPr id="30824" name="MH_Other_102"/>
            <p:cNvSpPr/>
            <p:nvPr>
              <p:custDataLst>
                <p:tags r:id="rId116"/>
              </p:custDataLst>
            </p:nvPr>
          </p:nvSpPr>
          <p:spPr bwMode="auto">
            <a:xfrm>
              <a:off x="4281647" y="3416003"/>
              <a:ext cx="1523" cy="1510"/>
            </a:xfrm>
            <a:custGeom>
              <a:avLst/>
              <a:gdLst>
                <a:gd name="T0" fmla="*/ 0 w 2"/>
                <a:gd name="T1" fmla="*/ 2147483646 h 1"/>
                <a:gd name="T2" fmla="*/ 1119503921 w 2"/>
                <a:gd name="T3" fmla="*/ 2147483646 h 1"/>
                <a:gd name="T4" fmla="*/ 0 w 2"/>
                <a:gd name="T5" fmla="*/ 0 h 1"/>
                <a:gd name="T6" fmla="*/ 0 w 2"/>
                <a:gd name="T7" fmla="*/ 0 h 1"/>
                <a:gd name="T8" fmla="*/ 0 w 2"/>
                <a:gd name="T9" fmla="*/ 2147483646 h 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 h="1">
                  <a:moveTo>
                    <a:pt x="0" y="1"/>
                  </a:moveTo>
                  <a:cubicBezTo>
                    <a:pt x="1" y="1"/>
                    <a:pt x="1" y="1"/>
                    <a:pt x="2" y="1"/>
                  </a:cubicBezTo>
                  <a:cubicBezTo>
                    <a:pt x="0" y="0"/>
                    <a:pt x="0" y="0"/>
                    <a:pt x="0" y="0"/>
                  </a:cubicBezTo>
                  <a:cubicBezTo>
                    <a:pt x="0" y="0"/>
                    <a:pt x="0" y="0"/>
                    <a:pt x="0" y="0"/>
                  </a:cubicBezTo>
                  <a:lnTo>
                    <a:pt x="0" y="1"/>
                  </a:lnTo>
                  <a:close/>
                </a:path>
              </a:pathLst>
            </a:custGeom>
            <a:solidFill>
              <a:srgbClr val="6D6E71"/>
            </a:solidFill>
            <a:ln>
              <a:noFill/>
            </a:ln>
            <a:extLst>
              <a:ext uri="{91240B29-F687-4F45-9708-019B960494DF}">
                <a14:hiddenLine xmlns:a14="http://schemas.microsoft.com/office/drawing/2010/main" w="9525">
                  <a:solidFill>
                    <a:srgbClr val="000000"/>
                  </a:solidFill>
                  <a:round/>
                </a14:hiddenLine>
              </a:ext>
            </a:extLst>
          </p:spPr>
          <p:txBody>
            <a:bodyPr lIns="91440" tIns="45720" rIns="91440" bIns="45720"/>
            <a:lstStyle/>
            <a:p>
              <a:endParaRPr lang="zh-CN" altLang="en-US" sz="2400">
                <a:latin typeface="+mn-lt"/>
                <a:ea typeface="+mn-ea"/>
              </a:endParaRPr>
            </a:p>
          </p:txBody>
        </p:sp>
        <p:sp>
          <p:nvSpPr>
            <p:cNvPr id="30825" name="MH_Other_103"/>
            <p:cNvSpPr/>
            <p:nvPr>
              <p:custDataLst>
                <p:tags r:id="rId117"/>
              </p:custDataLst>
            </p:nvPr>
          </p:nvSpPr>
          <p:spPr bwMode="auto">
            <a:xfrm>
              <a:off x="4202454" y="3405434"/>
              <a:ext cx="181229" cy="80023"/>
            </a:xfrm>
            <a:custGeom>
              <a:avLst/>
              <a:gdLst>
                <a:gd name="T0" fmla="*/ 0 w 224"/>
                <a:gd name="T1" fmla="*/ 596762707 h 100"/>
                <a:gd name="T2" fmla="*/ 598162017 w 224"/>
                <a:gd name="T3" fmla="*/ 1789579687 h 100"/>
                <a:gd name="T4" fmla="*/ 2147483646 w 224"/>
                <a:gd name="T5" fmla="*/ 2147483646 h 100"/>
                <a:gd name="T6" fmla="*/ 2147483646 w 224"/>
                <a:gd name="T7" fmla="*/ 2147483646 h 100"/>
                <a:gd name="T8" fmla="*/ 2147483646 w 224"/>
                <a:gd name="T9" fmla="*/ 2147483646 h 100"/>
                <a:gd name="T10" fmla="*/ 2147483646 w 224"/>
                <a:gd name="T11" fmla="*/ 2147483646 h 100"/>
                <a:gd name="T12" fmla="*/ 2147483646 w 224"/>
                <a:gd name="T13" fmla="*/ 2147483646 h 100"/>
                <a:gd name="T14" fmla="*/ 2147483646 w 224"/>
                <a:gd name="T15" fmla="*/ 2147483646 h 100"/>
                <a:gd name="T16" fmla="*/ 2147483646 w 224"/>
                <a:gd name="T17" fmla="*/ 2147483646 h 100"/>
                <a:gd name="T18" fmla="*/ 2147483646 w 224"/>
                <a:gd name="T19" fmla="*/ 2147483646 h 100"/>
                <a:gd name="T20" fmla="*/ 2147483646 w 224"/>
                <a:gd name="T21" fmla="*/ 2147483646 h 100"/>
                <a:gd name="T22" fmla="*/ 2147483646 w 224"/>
                <a:gd name="T23" fmla="*/ 2147483646 h 100"/>
                <a:gd name="T24" fmla="*/ 2147483646 w 224"/>
                <a:gd name="T25" fmla="*/ 2147483646 h 100"/>
                <a:gd name="T26" fmla="*/ 2147483646 w 224"/>
                <a:gd name="T27" fmla="*/ 2147483646 h 100"/>
                <a:gd name="T28" fmla="*/ 2147483646 w 224"/>
                <a:gd name="T29" fmla="*/ 1192816980 h 100"/>
                <a:gd name="T30" fmla="*/ 0 w 224"/>
                <a:gd name="T31" fmla="*/ 596762707 h 100"/>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224" h="100">
                  <a:moveTo>
                    <a:pt x="0" y="1"/>
                  </a:moveTo>
                  <a:cubicBezTo>
                    <a:pt x="1" y="3"/>
                    <a:pt x="1" y="3"/>
                    <a:pt x="1" y="3"/>
                  </a:cubicBezTo>
                  <a:cubicBezTo>
                    <a:pt x="28" y="0"/>
                    <a:pt x="49" y="7"/>
                    <a:pt x="72" y="26"/>
                  </a:cubicBezTo>
                  <a:cubicBezTo>
                    <a:pt x="96" y="45"/>
                    <a:pt x="106" y="53"/>
                    <a:pt x="106" y="53"/>
                  </a:cubicBezTo>
                  <a:cubicBezTo>
                    <a:pt x="107" y="53"/>
                    <a:pt x="117" y="62"/>
                    <a:pt x="143" y="80"/>
                  </a:cubicBezTo>
                  <a:cubicBezTo>
                    <a:pt x="169" y="96"/>
                    <a:pt x="196" y="100"/>
                    <a:pt x="224" y="90"/>
                  </a:cubicBezTo>
                  <a:cubicBezTo>
                    <a:pt x="223" y="89"/>
                    <a:pt x="223" y="89"/>
                    <a:pt x="223" y="89"/>
                  </a:cubicBezTo>
                  <a:cubicBezTo>
                    <a:pt x="223" y="89"/>
                    <a:pt x="223" y="89"/>
                    <a:pt x="222" y="89"/>
                  </a:cubicBezTo>
                  <a:cubicBezTo>
                    <a:pt x="195" y="98"/>
                    <a:pt x="169" y="95"/>
                    <a:pt x="144" y="79"/>
                  </a:cubicBezTo>
                  <a:cubicBezTo>
                    <a:pt x="117" y="61"/>
                    <a:pt x="107" y="53"/>
                    <a:pt x="107" y="52"/>
                  </a:cubicBezTo>
                  <a:cubicBezTo>
                    <a:pt x="107" y="52"/>
                    <a:pt x="96" y="44"/>
                    <a:pt x="73" y="25"/>
                  </a:cubicBezTo>
                  <a:cubicBezTo>
                    <a:pt x="66" y="19"/>
                    <a:pt x="58" y="14"/>
                    <a:pt x="51" y="10"/>
                  </a:cubicBezTo>
                  <a:cubicBezTo>
                    <a:pt x="50" y="11"/>
                    <a:pt x="50" y="11"/>
                    <a:pt x="50" y="11"/>
                  </a:cubicBezTo>
                  <a:cubicBezTo>
                    <a:pt x="50" y="10"/>
                    <a:pt x="50" y="10"/>
                    <a:pt x="50" y="10"/>
                  </a:cubicBezTo>
                  <a:cubicBezTo>
                    <a:pt x="42" y="6"/>
                    <a:pt x="34" y="3"/>
                    <a:pt x="26" y="2"/>
                  </a:cubicBezTo>
                  <a:cubicBezTo>
                    <a:pt x="18" y="1"/>
                    <a:pt x="9" y="1"/>
                    <a:pt x="0" y="1"/>
                  </a:cubicBezTo>
                  <a:close/>
                </a:path>
              </a:pathLst>
            </a:custGeom>
            <a:solidFill>
              <a:srgbClr val="6D6E71"/>
            </a:solidFill>
            <a:ln>
              <a:noFill/>
            </a:ln>
            <a:extLst>
              <a:ext uri="{91240B29-F687-4F45-9708-019B960494DF}">
                <a14:hiddenLine xmlns:a14="http://schemas.microsoft.com/office/drawing/2010/main" w="9525">
                  <a:solidFill>
                    <a:srgbClr val="000000"/>
                  </a:solidFill>
                  <a:round/>
                </a14:hiddenLine>
              </a:ext>
            </a:extLst>
          </p:spPr>
          <p:txBody>
            <a:bodyPr lIns="91440" tIns="45720" rIns="91440" bIns="45720"/>
            <a:lstStyle/>
            <a:p>
              <a:endParaRPr lang="zh-CN" altLang="en-US" sz="2400">
                <a:latin typeface="+mn-lt"/>
                <a:ea typeface="+mn-ea"/>
              </a:endParaRPr>
            </a:p>
          </p:txBody>
        </p:sp>
        <p:sp>
          <p:nvSpPr>
            <p:cNvPr id="30826" name="MH_Other_104"/>
            <p:cNvSpPr/>
            <p:nvPr>
              <p:custDataLst>
                <p:tags r:id="rId118"/>
              </p:custDataLst>
            </p:nvPr>
          </p:nvSpPr>
          <p:spPr bwMode="auto">
            <a:xfrm>
              <a:off x="4382160" y="3476397"/>
              <a:ext cx="1523" cy="0"/>
            </a:xfrm>
            <a:custGeom>
              <a:avLst/>
              <a:gdLst>
                <a:gd name="T0" fmla="*/ 0 w 1"/>
                <a:gd name="T1" fmla="*/ 1790702559 w 1"/>
                <a:gd name="T2" fmla="*/ 1790702559 w 1"/>
                <a:gd name="T3" fmla="*/ 0 w 1"/>
                <a:gd name="T4" fmla="*/ 0 60000 65536"/>
                <a:gd name="T5" fmla="*/ 0 60000 65536"/>
                <a:gd name="T6" fmla="*/ 0 60000 65536"/>
                <a:gd name="T7" fmla="*/ 0 60000 65536"/>
              </a:gdLst>
              <a:ahLst/>
              <a:cxnLst>
                <a:cxn ang="T4">
                  <a:pos x="T0" y="0"/>
                </a:cxn>
                <a:cxn ang="T5">
                  <a:pos x="T1" y="0"/>
                </a:cxn>
                <a:cxn ang="T6">
                  <a:pos x="T2" y="0"/>
                </a:cxn>
                <a:cxn ang="T7">
                  <a:pos x="T3" y="0"/>
                </a:cxn>
              </a:cxnLst>
              <a:rect l="0" t="0" r="r" b="b"/>
              <a:pathLst>
                <a:path w="1">
                  <a:moveTo>
                    <a:pt x="0" y="0"/>
                  </a:moveTo>
                  <a:cubicBezTo>
                    <a:pt x="1" y="0"/>
                    <a:pt x="1" y="0"/>
                    <a:pt x="1" y="0"/>
                  </a:cubicBezTo>
                  <a:cubicBezTo>
                    <a:pt x="1" y="0"/>
                    <a:pt x="1" y="0"/>
                    <a:pt x="1" y="0"/>
                  </a:cubicBezTo>
                  <a:cubicBezTo>
                    <a:pt x="1" y="0"/>
                    <a:pt x="1" y="0"/>
                    <a:pt x="0" y="0"/>
                  </a:cubicBezTo>
                  <a:close/>
                </a:path>
              </a:pathLst>
            </a:custGeom>
            <a:solidFill>
              <a:srgbClr val="6D6E71"/>
            </a:solidFill>
            <a:ln>
              <a:noFill/>
            </a:ln>
            <a:extLst>
              <a:ext uri="{91240B29-F687-4F45-9708-019B960494DF}">
                <a14:hiddenLine xmlns:a14="http://schemas.microsoft.com/office/drawing/2010/main" w="9525">
                  <a:solidFill>
                    <a:srgbClr val="000000"/>
                  </a:solidFill>
                  <a:round/>
                </a14:hiddenLine>
              </a:ext>
            </a:extLst>
          </p:spPr>
          <p:txBody>
            <a:bodyPr lIns="91440" tIns="45720" rIns="91440" bIns="45720"/>
            <a:lstStyle/>
            <a:p>
              <a:endParaRPr lang="zh-CN" altLang="en-US" sz="2400">
                <a:latin typeface="+mn-lt"/>
                <a:ea typeface="+mn-ea"/>
              </a:endParaRPr>
            </a:p>
          </p:txBody>
        </p:sp>
        <p:sp>
          <p:nvSpPr>
            <p:cNvPr id="30827" name="MH_Other_105"/>
            <p:cNvSpPr/>
            <p:nvPr>
              <p:custDataLst>
                <p:tags r:id="rId119"/>
              </p:custDataLst>
            </p:nvPr>
          </p:nvSpPr>
          <p:spPr bwMode="auto">
            <a:xfrm>
              <a:off x="4243572" y="3412983"/>
              <a:ext cx="0" cy="1510"/>
            </a:xfrm>
            <a:custGeom>
              <a:avLst/>
              <a:gdLst>
                <a:gd name="T0" fmla="*/ 711 w 1"/>
                <a:gd name="T1" fmla="*/ 0 h 1"/>
                <a:gd name="T2" fmla="*/ 0 w 1"/>
                <a:gd name="T3" fmla="*/ 0 h 1"/>
                <a:gd name="T4" fmla="*/ 0 w 1"/>
                <a:gd name="T5" fmla="*/ 1792959984 h 1"/>
                <a:gd name="T6" fmla="*/ 711 w 1"/>
                <a:gd name="T7" fmla="*/ 0 h 1"/>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 h="1">
                  <a:moveTo>
                    <a:pt x="1" y="0"/>
                  </a:moveTo>
                  <a:cubicBezTo>
                    <a:pt x="1" y="0"/>
                    <a:pt x="1" y="0"/>
                    <a:pt x="0" y="0"/>
                  </a:cubicBezTo>
                  <a:cubicBezTo>
                    <a:pt x="0" y="1"/>
                    <a:pt x="0" y="1"/>
                    <a:pt x="0" y="1"/>
                  </a:cubicBezTo>
                  <a:lnTo>
                    <a:pt x="1" y="0"/>
                  </a:lnTo>
                  <a:close/>
                </a:path>
              </a:pathLst>
            </a:custGeom>
            <a:solidFill>
              <a:srgbClr val="6D6E71"/>
            </a:solidFill>
            <a:ln>
              <a:noFill/>
            </a:ln>
            <a:extLst>
              <a:ext uri="{91240B29-F687-4F45-9708-019B960494DF}">
                <a14:hiddenLine xmlns:a14="http://schemas.microsoft.com/office/drawing/2010/main" w="9525">
                  <a:solidFill>
                    <a:srgbClr val="000000"/>
                  </a:solidFill>
                  <a:round/>
                </a14:hiddenLine>
              </a:ext>
            </a:extLst>
          </p:spPr>
          <p:txBody>
            <a:bodyPr lIns="91440" tIns="45720" rIns="91440" bIns="45720"/>
            <a:lstStyle/>
            <a:p>
              <a:endParaRPr lang="zh-CN" altLang="en-US" sz="2400">
                <a:latin typeface="+mn-lt"/>
                <a:ea typeface="+mn-ea"/>
              </a:endParaRPr>
            </a:p>
          </p:txBody>
        </p:sp>
        <p:sp>
          <p:nvSpPr>
            <p:cNvPr id="30828" name="MH_Other_106"/>
            <p:cNvSpPr/>
            <p:nvPr>
              <p:custDataLst>
                <p:tags r:id="rId120"/>
              </p:custDataLst>
            </p:nvPr>
          </p:nvSpPr>
          <p:spPr bwMode="auto">
            <a:xfrm>
              <a:off x="3900912" y="3286154"/>
              <a:ext cx="251284" cy="169105"/>
            </a:xfrm>
            <a:custGeom>
              <a:avLst/>
              <a:gdLst>
                <a:gd name="T0" fmla="*/ 2147483646 w 311"/>
                <a:gd name="T1" fmla="*/ 2147483646 h 210"/>
                <a:gd name="T2" fmla="*/ 2147483646 w 311"/>
                <a:gd name="T3" fmla="*/ 2147483646 h 210"/>
                <a:gd name="T4" fmla="*/ 2147483646 w 311"/>
                <a:gd name="T5" fmla="*/ 2147483646 h 210"/>
                <a:gd name="T6" fmla="*/ 2147483646 w 311"/>
                <a:gd name="T7" fmla="*/ 2147483646 h 210"/>
                <a:gd name="T8" fmla="*/ 2147483646 w 311"/>
                <a:gd name="T9" fmla="*/ 2147483646 h 210"/>
                <a:gd name="T10" fmla="*/ 2147483646 w 311"/>
                <a:gd name="T11" fmla="*/ 2147483646 h 210"/>
                <a:gd name="T12" fmla="*/ 2147483646 w 311"/>
                <a:gd name="T13" fmla="*/ 2147483646 h 210"/>
                <a:gd name="T14" fmla="*/ 2147483646 w 311"/>
                <a:gd name="T15" fmla="*/ 2147483646 h 210"/>
                <a:gd name="T16" fmla="*/ 2147483646 w 311"/>
                <a:gd name="T17" fmla="*/ 2147483646 h 210"/>
                <a:gd name="T18" fmla="*/ 2147483646 w 311"/>
                <a:gd name="T19" fmla="*/ 2147483646 h 210"/>
                <a:gd name="T20" fmla="*/ 2147483646 w 311"/>
                <a:gd name="T21" fmla="*/ 2147483646 h 210"/>
                <a:gd name="T22" fmla="*/ 2147483646 w 311"/>
                <a:gd name="T23" fmla="*/ 2147483646 h 210"/>
                <a:gd name="T24" fmla="*/ 2147483646 w 311"/>
                <a:gd name="T25" fmla="*/ 2147483646 h 210"/>
                <a:gd name="T26" fmla="*/ 2147483646 w 311"/>
                <a:gd name="T27" fmla="*/ 2147483646 h 210"/>
                <a:gd name="T28" fmla="*/ 2147483646 w 311"/>
                <a:gd name="T29" fmla="*/ 2147483646 h 210"/>
                <a:gd name="T30" fmla="*/ 2147483646 w 311"/>
                <a:gd name="T31" fmla="*/ 2147483646 h 210"/>
                <a:gd name="T32" fmla="*/ 2147483646 w 311"/>
                <a:gd name="T33" fmla="*/ 2147483646 h 210"/>
                <a:gd name="T34" fmla="*/ 2147483646 w 311"/>
                <a:gd name="T35" fmla="*/ 2147483646 h 210"/>
                <a:gd name="T36" fmla="*/ 2147483646 w 311"/>
                <a:gd name="T37" fmla="*/ 2147483646 h 210"/>
                <a:gd name="T38" fmla="*/ 2147483646 w 311"/>
                <a:gd name="T39" fmla="*/ 2147483646 h 210"/>
                <a:gd name="T40" fmla="*/ 2147483646 w 311"/>
                <a:gd name="T41" fmla="*/ 2147483646 h 210"/>
                <a:gd name="T42" fmla="*/ 2147483646 w 311"/>
                <a:gd name="T43" fmla="*/ 2147483646 h 210"/>
                <a:gd name="T44" fmla="*/ 2147483646 w 311"/>
                <a:gd name="T45" fmla="*/ 2147483646 h 210"/>
                <a:gd name="T46" fmla="*/ 2147483646 w 311"/>
                <a:gd name="T47" fmla="*/ 2147483646 h 210"/>
                <a:gd name="T48" fmla="*/ 2147483646 w 311"/>
                <a:gd name="T49" fmla="*/ 2147483646 h 210"/>
                <a:gd name="T50" fmla="*/ 2147483646 w 311"/>
                <a:gd name="T51" fmla="*/ 2147483646 h 210"/>
                <a:gd name="T52" fmla="*/ 2147483646 w 311"/>
                <a:gd name="T53" fmla="*/ 2147483646 h 210"/>
                <a:gd name="T54" fmla="*/ 2147483646 w 311"/>
                <a:gd name="T55" fmla="*/ 2147483646 h 210"/>
                <a:gd name="T56" fmla="*/ 2147483646 w 311"/>
                <a:gd name="T57" fmla="*/ 2147483646 h 210"/>
                <a:gd name="T58" fmla="*/ 2147483646 w 311"/>
                <a:gd name="T59" fmla="*/ 2147483646 h 210"/>
                <a:gd name="T60" fmla="*/ 2147483646 w 311"/>
                <a:gd name="T61" fmla="*/ 2147483646 h 210"/>
                <a:gd name="T62" fmla="*/ 2147483646 w 311"/>
                <a:gd name="T63" fmla="*/ 0 h 210"/>
                <a:gd name="T64" fmla="*/ 2147483646 w 311"/>
                <a:gd name="T65" fmla="*/ 602866460 h 210"/>
                <a:gd name="T66" fmla="*/ 2147483646 w 311"/>
                <a:gd name="T67" fmla="*/ 2147483646 h 210"/>
                <a:gd name="T68" fmla="*/ 2147483646 w 311"/>
                <a:gd name="T69" fmla="*/ 2147483646 h 210"/>
                <a:gd name="T70" fmla="*/ 2147483646 w 311"/>
                <a:gd name="T71" fmla="*/ 2147483646 h 210"/>
                <a:gd name="T72" fmla="*/ 2147483646 w 311"/>
                <a:gd name="T73" fmla="*/ 2147483646 h 210"/>
                <a:gd name="T74" fmla="*/ 0 w 311"/>
                <a:gd name="T75" fmla="*/ 2147483646 h 210"/>
                <a:gd name="T76" fmla="*/ 0 w 311"/>
                <a:gd name="T77" fmla="*/ 2147483646 h 210"/>
                <a:gd name="T78" fmla="*/ 0 w 311"/>
                <a:gd name="T79" fmla="*/ 2147483646 h 210"/>
                <a:gd name="T80" fmla="*/ 2147483646 w 311"/>
                <a:gd name="T81" fmla="*/ 2147483646 h 210"/>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0" t="0" r="r" b="b"/>
              <a:pathLst>
                <a:path w="311" h="210">
                  <a:moveTo>
                    <a:pt x="36" y="89"/>
                  </a:moveTo>
                  <a:cubicBezTo>
                    <a:pt x="47" y="103"/>
                    <a:pt x="62" y="112"/>
                    <a:pt x="80" y="117"/>
                  </a:cubicBezTo>
                  <a:cubicBezTo>
                    <a:pt x="80" y="117"/>
                    <a:pt x="80" y="117"/>
                    <a:pt x="80" y="117"/>
                  </a:cubicBezTo>
                  <a:cubicBezTo>
                    <a:pt x="93" y="130"/>
                    <a:pt x="110" y="140"/>
                    <a:pt x="129" y="144"/>
                  </a:cubicBezTo>
                  <a:cubicBezTo>
                    <a:pt x="142" y="157"/>
                    <a:pt x="158" y="164"/>
                    <a:pt x="177" y="167"/>
                  </a:cubicBezTo>
                  <a:cubicBezTo>
                    <a:pt x="191" y="179"/>
                    <a:pt x="208" y="185"/>
                    <a:pt x="227" y="187"/>
                  </a:cubicBezTo>
                  <a:cubicBezTo>
                    <a:pt x="241" y="198"/>
                    <a:pt x="258" y="204"/>
                    <a:pt x="278" y="204"/>
                  </a:cubicBezTo>
                  <a:cubicBezTo>
                    <a:pt x="278" y="203"/>
                    <a:pt x="278" y="203"/>
                    <a:pt x="278" y="203"/>
                  </a:cubicBezTo>
                  <a:cubicBezTo>
                    <a:pt x="281" y="206"/>
                    <a:pt x="285" y="208"/>
                    <a:pt x="288" y="210"/>
                  </a:cubicBezTo>
                  <a:cubicBezTo>
                    <a:pt x="288" y="209"/>
                    <a:pt x="288" y="209"/>
                    <a:pt x="288" y="209"/>
                  </a:cubicBezTo>
                  <a:cubicBezTo>
                    <a:pt x="289" y="208"/>
                    <a:pt x="289" y="208"/>
                    <a:pt x="289" y="208"/>
                  </a:cubicBezTo>
                  <a:cubicBezTo>
                    <a:pt x="295" y="186"/>
                    <a:pt x="295" y="186"/>
                    <a:pt x="295" y="186"/>
                  </a:cubicBezTo>
                  <a:cubicBezTo>
                    <a:pt x="295" y="185"/>
                    <a:pt x="295" y="185"/>
                    <a:pt x="295" y="185"/>
                  </a:cubicBezTo>
                  <a:cubicBezTo>
                    <a:pt x="305" y="152"/>
                    <a:pt x="305" y="152"/>
                    <a:pt x="305" y="152"/>
                  </a:cubicBezTo>
                  <a:cubicBezTo>
                    <a:pt x="305" y="151"/>
                    <a:pt x="305" y="151"/>
                    <a:pt x="305" y="151"/>
                  </a:cubicBezTo>
                  <a:cubicBezTo>
                    <a:pt x="310" y="132"/>
                    <a:pt x="310" y="132"/>
                    <a:pt x="310" y="132"/>
                  </a:cubicBezTo>
                  <a:cubicBezTo>
                    <a:pt x="310" y="132"/>
                    <a:pt x="310" y="132"/>
                    <a:pt x="310" y="132"/>
                  </a:cubicBezTo>
                  <a:cubicBezTo>
                    <a:pt x="311" y="131"/>
                    <a:pt x="311" y="131"/>
                    <a:pt x="311" y="131"/>
                  </a:cubicBezTo>
                  <a:cubicBezTo>
                    <a:pt x="311" y="130"/>
                    <a:pt x="311" y="130"/>
                    <a:pt x="311" y="130"/>
                  </a:cubicBezTo>
                  <a:cubicBezTo>
                    <a:pt x="309" y="130"/>
                    <a:pt x="307" y="129"/>
                    <a:pt x="305" y="128"/>
                  </a:cubicBezTo>
                  <a:cubicBezTo>
                    <a:pt x="297" y="126"/>
                    <a:pt x="288" y="125"/>
                    <a:pt x="279" y="125"/>
                  </a:cubicBezTo>
                  <a:cubicBezTo>
                    <a:pt x="273" y="120"/>
                    <a:pt x="265" y="116"/>
                    <a:pt x="258" y="113"/>
                  </a:cubicBezTo>
                  <a:cubicBezTo>
                    <a:pt x="250" y="110"/>
                    <a:pt x="241" y="109"/>
                    <a:pt x="233" y="108"/>
                  </a:cubicBezTo>
                  <a:cubicBezTo>
                    <a:pt x="226" y="102"/>
                    <a:pt x="219" y="98"/>
                    <a:pt x="212" y="95"/>
                  </a:cubicBezTo>
                  <a:cubicBezTo>
                    <a:pt x="204" y="91"/>
                    <a:pt x="196" y="89"/>
                    <a:pt x="188" y="88"/>
                  </a:cubicBezTo>
                  <a:cubicBezTo>
                    <a:pt x="182" y="82"/>
                    <a:pt x="175" y="78"/>
                    <a:pt x="168" y="74"/>
                  </a:cubicBezTo>
                  <a:cubicBezTo>
                    <a:pt x="161" y="71"/>
                    <a:pt x="152" y="68"/>
                    <a:pt x="144" y="66"/>
                  </a:cubicBezTo>
                  <a:cubicBezTo>
                    <a:pt x="138" y="60"/>
                    <a:pt x="132" y="55"/>
                    <a:pt x="125" y="50"/>
                  </a:cubicBezTo>
                  <a:cubicBezTo>
                    <a:pt x="118" y="46"/>
                    <a:pt x="110" y="43"/>
                    <a:pt x="101" y="41"/>
                  </a:cubicBezTo>
                  <a:cubicBezTo>
                    <a:pt x="96" y="34"/>
                    <a:pt x="90" y="28"/>
                    <a:pt x="83" y="24"/>
                  </a:cubicBezTo>
                  <a:cubicBezTo>
                    <a:pt x="76" y="19"/>
                    <a:pt x="69" y="16"/>
                    <a:pt x="61" y="13"/>
                  </a:cubicBezTo>
                  <a:cubicBezTo>
                    <a:pt x="57" y="8"/>
                    <a:pt x="53" y="4"/>
                    <a:pt x="49" y="0"/>
                  </a:cubicBezTo>
                  <a:cubicBezTo>
                    <a:pt x="48" y="1"/>
                    <a:pt x="48" y="1"/>
                    <a:pt x="48" y="1"/>
                  </a:cubicBezTo>
                  <a:cubicBezTo>
                    <a:pt x="37" y="17"/>
                    <a:pt x="37" y="17"/>
                    <a:pt x="37" y="17"/>
                  </a:cubicBezTo>
                  <a:cubicBezTo>
                    <a:pt x="36" y="18"/>
                    <a:pt x="36" y="18"/>
                    <a:pt x="36" y="18"/>
                  </a:cubicBezTo>
                  <a:cubicBezTo>
                    <a:pt x="15" y="45"/>
                    <a:pt x="15" y="45"/>
                    <a:pt x="15" y="45"/>
                  </a:cubicBezTo>
                  <a:cubicBezTo>
                    <a:pt x="14" y="46"/>
                    <a:pt x="14" y="46"/>
                    <a:pt x="14" y="46"/>
                  </a:cubicBezTo>
                  <a:cubicBezTo>
                    <a:pt x="0" y="65"/>
                    <a:pt x="0" y="65"/>
                    <a:pt x="0" y="65"/>
                  </a:cubicBezTo>
                  <a:cubicBezTo>
                    <a:pt x="0" y="65"/>
                    <a:pt x="0" y="65"/>
                    <a:pt x="0" y="65"/>
                  </a:cubicBezTo>
                  <a:cubicBezTo>
                    <a:pt x="0" y="66"/>
                    <a:pt x="0" y="66"/>
                    <a:pt x="0" y="66"/>
                  </a:cubicBezTo>
                  <a:cubicBezTo>
                    <a:pt x="9" y="76"/>
                    <a:pt x="21" y="84"/>
                    <a:pt x="36" y="89"/>
                  </a:cubicBezTo>
                  <a:close/>
                </a:path>
              </a:pathLst>
            </a:custGeom>
            <a:solidFill>
              <a:srgbClr val="BCBEC0"/>
            </a:solidFill>
            <a:ln>
              <a:noFill/>
            </a:ln>
            <a:extLst>
              <a:ext uri="{91240B29-F687-4F45-9708-019B960494DF}">
                <a14:hiddenLine xmlns:a14="http://schemas.microsoft.com/office/drawing/2010/main" w="9525">
                  <a:solidFill>
                    <a:srgbClr val="000000"/>
                  </a:solidFill>
                  <a:round/>
                </a14:hiddenLine>
              </a:ext>
            </a:extLst>
          </p:spPr>
          <p:txBody>
            <a:bodyPr lIns="91440" tIns="45720" rIns="91440" bIns="45720"/>
            <a:lstStyle/>
            <a:p>
              <a:endParaRPr lang="zh-CN" altLang="en-US" sz="2400">
                <a:latin typeface="+mn-lt"/>
                <a:ea typeface="+mn-ea"/>
              </a:endParaRPr>
            </a:p>
          </p:txBody>
        </p:sp>
        <p:sp>
          <p:nvSpPr>
            <p:cNvPr id="30829" name="MH_Other_107"/>
            <p:cNvSpPr/>
            <p:nvPr>
              <p:custDataLst>
                <p:tags r:id="rId121"/>
              </p:custDataLst>
            </p:nvPr>
          </p:nvSpPr>
          <p:spPr bwMode="auto">
            <a:xfrm>
              <a:off x="3951168" y="3296724"/>
              <a:ext cx="132496" cy="138909"/>
            </a:xfrm>
            <a:custGeom>
              <a:avLst/>
              <a:gdLst>
                <a:gd name="T0" fmla="*/ 2147483646 w 166"/>
                <a:gd name="T1" fmla="*/ 2147483646 h 174"/>
                <a:gd name="T2" fmla="*/ 2147483646 w 166"/>
                <a:gd name="T3" fmla="*/ 2147483646 h 174"/>
                <a:gd name="T4" fmla="*/ 2147483646 w 166"/>
                <a:gd name="T5" fmla="*/ 2147483646 h 174"/>
                <a:gd name="T6" fmla="*/ 2147483646 w 166"/>
                <a:gd name="T7" fmla="*/ 2147483646 h 174"/>
                <a:gd name="T8" fmla="*/ 0 w 166"/>
                <a:gd name="T9" fmla="*/ 0 h 174"/>
                <a:gd name="T10" fmla="*/ 581476530 w 166"/>
                <a:gd name="T11" fmla="*/ 1183624453 h 174"/>
                <a:gd name="T12" fmla="*/ 2147483646 w 166"/>
                <a:gd name="T13" fmla="*/ 2147483646 h 174"/>
                <a:gd name="T14" fmla="*/ 2147483646 w 166"/>
                <a:gd name="T15" fmla="*/ 2147483646 h 174"/>
                <a:gd name="T16" fmla="*/ 2147483646 w 166"/>
                <a:gd name="T17" fmla="*/ 2147483646 h 174"/>
                <a:gd name="T18" fmla="*/ 2147483646 w 166"/>
                <a:gd name="T19" fmla="*/ 2147483646 h 174"/>
                <a:gd name="T20" fmla="*/ 2147483646 w 166"/>
                <a:gd name="T21" fmla="*/ 2147483646 h 174"/>
                <a:gd name="T22" fmla="*/ 2147483646 w 166"/>
                <a:gd name="T23" fmla="*/ 2147483646 h 174"/>
                <a:gd name="T24" fmla="*/ 2147483646 w 166"/>
                <a:gd name="T25" fmla="*/ 2147483646 h 174"/>
                <a:gd name="T26" fmla="*/ 2147483646 w 166"/>
                <a:gd name="T27" fmla="*/ 2147483646 h 174"/>
                <a:gd name="T28" fmla="*/ 2147483646 w 166"/>
                <a:gd name="T29" fmla="*/ 2147483646 h 174"/>
                <a:gd name="T30" fmla="*/ 2147483646 w 166"/>
                <a:gd name="T31" fmla="*/ 2147483646 h 174"/>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166" h="174">
                  <a:moveTo>
                    <a:pt x="97" y="130"/>
                  </a:moveTo>
                  <a:cubicBezTo>
                    <a:pt x="80" y="103"/>
                    <a:pt x="75" y="91"/>
                    <a:pt x="75" y="91"/>
                  </a:cubicBezTo>
                  <a:cubicBezTo>
                    <a:pt x="75" y="91"/>
                    <a:pt x="68" y="79"/>
                    <a:pt x="55" y="51"/>
                  </a:cubicBezTo>
                  <a:cubicBezTo>
                    <a:pt x="47" y="33"/>
                    <a:pt x="36" y="20"/>
                    <a:pt x="22" y="11"/>
                  </a:cubicBezTo>
                  <a:cubicBezTo>
                    <a:pt x="15" y="6"/>
                    <a:pt x="8" y="3"/>
                    <a:pt x="0" y="0"/>
                  </a:cubicBezTo>
                  <a:cubicBezTo>
                    <a:pt x="1" y="2"/>
                    <a:pt x="1" y="2"/>
                    <a:pt x="1" y="2"/>
                  </a:cubicBezTo>
                  <a:cubicBezTo>
                    <a:pt x="26" y="11"/>
                    <a:pt x="42" y="26"/>
                    <a:pt x="54" y="52"/>
                  </a:cubicBezTo>
                  <a:cubicBezTo>
                    <a:pt x="67" y="80"/>
                    <a:pt x="74" y="91"/>
                    <a:pt x="74" y="92"/>
                  </a:cubicBezTo>
                  <a:cubicBezTo>
                    <a:pt x="74" y="92"/>
                    <a:pt x="79" y="104"/>
                    <a:pt x="96" y="131"/>
                  </a:cubicBezTo>
                  <a:cubicBezTo>
                    <a:pt x="101" y="139"/>
                    <a:pt x="107" y="147"/>
                    <a:pt x="114" y="153"/>
                  </a:cubicBezTo>
                  <a:cubicBezTo>
                    <a:pt x="116" y="153"/>
                    <a:pt x="116" y="153"/>
                    <a:pt x="116" y="153"/>
                  </a:cubicBezTo>
                  <a:cubicBezTo>
                    <a:pt x="116" y="154"/>
                    <a:pt x="116" y="154"/>
                    <a:pt x="116" y="154"/>
                  </a:cubicBezTo>
                  <a:cubicBezTo>
                    <a:pt x="116" y="154"/>
                    <a:pt x="116" y="154"/>
                    <a:pt x="116" y="154"/>
                  </a:cubicBezTo>
                  <a:cubicBezTo>
                    <a:pt x="130" y="166"/>
                    <a:pt x="147" y="172"/>
                    <a:pt x="166" y="174"/>
                  </a:cubicBezTo>
                  <a:cubicBezTo>
                    <a:pt x="165" y="173"/>
                    <a:pt x="165" y="173"/>
                    <a:pt x="165" y="173"/>
                  </a:cubicBezTo>
                  <a:cubicBezTo>
                    <a:pt x="136" y="170"/>
                    <a:pt x="113" y="156"/>
                    <a:pt x="97" y="130"/>
                  </a:cubicBezTo>
                  <a:close/>
                </a:path>
              </a:pathLst>
            </a:custGeom>
            <a:solidFill>
              <a:srgbClr val="6D6E71"/>
            </a:solidFill>
            <a:ln>
              <a:noFill/>
            </a:ln>
            <a:extLst>
              <a:ext uri="{91240B29-F687-4F45-9708-019B960494DF}">
                <a14:hiddenLine xmlns:a14="http://schemas.microsoft.com/office/drawing/2010/main" w="9525">
                  <a:solidFill>
                    <a:srgbClr val="000000"/>
                  </a:solidFill>
                  <a:round/>
                </a14:hiddenLine>
              </a:ext>
            </a:extLst>
          </p:spPr>
          <p:txBody>
            <a:bodyPr lIns="91440" tIns="45720" rIns="91440" bIns="45720"/>
            <a:lstStyle/>
            <a:p>
              <a:endParaRPr lang="zh-CN" altLang="en-US" sz="2400">
                <a:latin typeface="+mn-lt"/>
                <a:ea typeface="+mn-ea"/>
              </a:endParaRPr>
            </a:p>
          </p:txBody>
        </p:sp>
        <p:sp>
          <p:nvSpPr>
            <p:cNvPr id="30830" name="MH_Other_108"/>
            <p:cNvSpPr/>
            <p:nvPr>
              <p:custDataLst>
                <p:tags r:id="rId122"/>
              </p:custDataLst>
            </p:nvPr>
          </p:nvSpPr>
          <p:spPr bwMode="auto">
            <a:xfrm>
              <a:off x="3940507" y="3286154"/>
              <a:ext cx="103559" cy="134379"/>
            </a:xfrm>
            <a:custGeom>
              <a:avLst/>
              <a:gdLst>
                <a:gd name="T0" fmla="*/ 588927501 w 129"/>
                <a:gd name="T1" fmla="*/ 0 h 167"/>
                <a:gd name="T2" fmla="*/ 0 w 129"/>
                <a:gd name="T3" fmla="*/ 601968099 h 167"/>
                <a:gd name="T4" fmla="*/ 2147483646 w 129"/>
                <a:gd name="T5" fmla="*/ 2147483646 h 167"/>
                <a:gd name="T6" fmla="*/ 2147483646 w 129"/>
                <a:gd name="T7" fmla="*/ 2147483646 h 167"/>
                <a:gd name="T8" fmla="*/ 2147483646 w 129"/>
                <a:gd name="T9" fmla="*/ 2147483646 h 167"/>
                <a:gd name="T10" fmla="*/ 2147483646 w 129"/>
                <a:gd name="T11" fmla="*/ 2147483646 h 167"/>
                <a:gd name="T12" fmla="*/ 2147483646 w 129"/>
                <a:gd name="T13" fmla="*/ 2147483646 h 167"/>
                <a:gd name="T14" fmla="*/ 2147483646 w 129"/>
                <a:gd name="T15" fmla="*/ 2147483646 h 167"/>
                <a:gd name="T16" fmla="*/ 2147483646 w 129"/>
                <a:gd name="T17" fmla="*/ 2147483646 h 167"/>
                <a:gd name="T18" fmla="*/ 2147483646 w 129"/>
                <a:gd name="T19" fmla="*/ 2147483646 h 167"/>
                <a:gd name="T20" fmla="*/ 2147483646 w 129"/>
                <a:gd name="T21" fmla="*/ 2147483646 h 167"/>
                <a:gd name="T22" fmla="*/ 2147483646 w 129"/>
                <a:gd name="T23" fmla="*/ 2147483646 h 167"/>
                <a:gd name="T24" fmla="*/ 2147483646 w 129"/>
                <a:gd name="T25" fmla="*/ 2147483646 h 167"/>
                <a:gd name="T26" fmla="*/ 2147483646 w 129"/>
                <a:gd name="T27" fmla="*/ 2147483646 h 167"/>
                <a:gd name="T28" fmla="*/ 2147483646 w 129"/>
                <a:gd name="T29" fmla="*/ 2147483646 h 167"/>
                <a:gd name="T30" fmla="*/ 2147483646 w 129"/>
                <a:gd name="T31" fmla="*/ 2147483646 h 167"/>
                <a:gd name="T32" fmla="*/ 2147483646 w 129"/>
                <a:gd name="T33" fmla="*/ 2147483646 h 167"/>
                <a:gd name="T34" fmla="*/ 588927501 w 129"/>
                <a:gd name="T35" fmla="*/ 0 h 167"/>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129" h="167">
                  <a:moveTo>
                    <a:pt x="1" y="0"/>
                  </a:moveTo>
                  <a:cubicBezTo>
                    <a:pt x="0" y="1"/>
                    <a:pt x="0" y="1"/>
                    <a:pt x="0" y="1"/>
                  </a:cubicBezTo>
                  <a:cubicBezTo>
                    <a:pt x="11" y="10"/>
                    <a:pt x="19" y="23"/>
                    <a:pt x="26" y="39"/>
                  </a:cubicBezTo>
                  <a:cubicBezTo>
                    <a:pt x="37" y="67"/>
                    <a:pt x="43" y="79"/>
                    <a:pt x="43" y="80"/>
                  </a:cubicBezTo>
                  <a:cubicBezTo>
                    <a:pt x="43" y="80"/>
                    <a:pt x="48" y="92"/>
                    <a:pt x="63" y="120"/>
                  </a:cubicBezTo>
                  <a:cubicBezTo>
                    <a:pt x="68" y="129"/>
                    <a:pt x="73" y="136"/>
                    <a:pt x="79" y="142"/>
                  </a:cubicBezTo>
                  <a:cubicBezTo>
                    <a:pt x="79" y="142"/>
                    <a:pt x="80" y="142"/>
                    <a:pt x="80" y="142"/>
                  </a:cubicBezTo>
                  <a:cubicBezTo>
                    <a:pt x="80" y="143"/>
                    <a:pt x="80" y="143"/>
                    <a:pt x="80" y="143"/>
                  </a:cubicBezTo>
                  <a:cubicBezTo>
                    <a:pt x="93" y="156"/>
                    <a:pt x="110" y="164"/>
                    <a:pt x="129" y="167"/>
                  </a:cubicBezTo>
                  <a:cubicBezTo>
                    <a:pt x="127" y="166"/>
                    <a:pt x="127" y="166"/>
                    <a:pt x="127" y="166"/>
                  </a:cubicBezTo>
                  <a:cubicBezTo>
                    <a:pt x="99" y="161"/>
                    <a:pt x="79" y="146"/>
                    <a:pt x="64" y="120"/>
                  </a:cubicBezTo>
                  <a:cubicBezTo>
                    <a:pt x="49" y="92"/>
                    <a:pt x="44" y="79"/>
                    <a:pt x="44" y="79"/>
                  </a:cubicBezTo>
                  <a:cubicBezTo>
                    <a:pt x="44" y="79"/>
                    <a:pt x="39" y="67"/>
                    <a:pt x="27" y="38"/>
                  </a:cubicBezTo>
                  <a:cubicBezTo>
                    <a:pt x="23" y="29"/>
                    <a:pt x="19" y="22"/>
                    <a:pt x="14" y="15"/>
                  </a:cubicBezTo>
                  <a:cubicBezTo>
                    <a:pt x="13" y="14"/>
                    <a:pt x="13" y="14"/>
                    <a:pt x="13" y="14"/>
                  </a:cubicBezTo>
                  <a:cubicBezTo>
                    <a:pt x="13" y="13"/>
                    <a:pt x="13" y="13"/>
                    <a:pt x="13" y="13"/>
                  </a:cubicBezTo>
                  <a:cubicBezTo>
                    <a:pt x="13" y="13"/>
                    <a:pt x="13" y="13"/>
                    <a:pt x="13" y="13"/>
                  </a:cubicBezTo>
                  <a:cubicBezTo>
                    <a:pt x="9" y="8"/>
                    <a:pt x="5" y="4"/>
                    <a:pt x="1" y="0"/>
                  </a:cubicBezTo>
                  <a:close/>
                </a:path>
              </a:pathLst>
            </a:custGeom>
            <a:solidFill>
              <a:srgbClr val="6D6E71"/>
            </a:solidFill>
            <a:ln>
              <a:noFill/>
            </a:ln>
            <a:extLst>
              <a:ext uri="{91240B29-F687-4F45-9708-019B960494DF}">
                <a14:hiddenLine xmlns:a14="http://schemas.microsoft.com/office/drawing/2010/main" w="9525">
                  <a:solidFill>
                    <a:srgbClr val="000000"/>
                  </a:solidFill>
                  <a:round/>
                </a14:hiddenLine>
              </a:ext>
            </a:extLst>
          </p:spPr>
          <p:txBody>
            <a:bodyPr lIns="91440" tIns="45720" rIns="91440" bIns="45720"/>
            <a:lstStyle/>
            <a:p>
              <a:endParaRPr lang="zh-CN" altLang="en-US" sz="2400">
                <a:latin typeface="+mn-lt"/>
                <a:ea typeface="+mn-ea"/>
              </a:endParaRPr>
            </a:p>
          </p:txBody>
        </p:sp>
        <p:sp>
          <p:nvSpPr>
            <p:cNvPr id="30831" name="MH_Other_109"/>
            <p:cNvSpPr/>
            <p:nvPr>
              <p:custDataLst>
                <p:tags r:id="rId123"/>
              </p:custDataLst>
            </p:nvPr>
          </p:nvSpPr>
          <p:spPr bwMode="auto">
            <a:xfrm>
              <a:off x="3951168" y="3296725"/>
              <a:ext cx="0" cy="1509"/>
            </a:xfrm>
            <a:custGeom>
              <a:avLst/>
              <a:gdLst>
                <a:gd name="T0" fmla="*/ 0 w 2"/>
                <a:gd name="T1" fmla="*/ 111918811 h 4"/>
                <a:gd name="T2" fmla="*/ 178 w 2"/>
                <a:gd name="T3" fmla="*/ 223838018 h 4"/>
                <a:gd name="T4" fmla="*/ 0 w 2"/>
                <a:gd name="T5" fmla="*/ 0 h 4"/>
                <a:gd name="T6" fmla="*/ 0 w 2"/>
                <a:gd name="T7" fmla="*/ 0 h 4"/>
                <a:gd name="T8" fmla="*/ 0 w 2"/>
                <a:gd name="T9" fmla="*/ 111918811 h 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 h="4">
                  <a:moveTo>
                    <a:pt x="0" y="2"/>
                  </a:moveTo>
                  <a:lnTo>
                    <a:pt x="2" y="4"/>
                  </a:lnTo>
                  <a:lnTo>
                    <a:pt x="0" y="0"/>
                  </a:lnTo>
                  <a:lnTo>
                    <a:pt x="0" y="2"/>
                  </a:lnTo>
                  <a:close/>
                </a:path>
              </a:pathLst>
            </a:custGeom>
            <a:solidFill>
              <a:srgbClr val="6D6E71"/>
            </a:solidFill>
            <a:ln>
              <a:noFill/>
            </a:ln>
            <a:extLst>
              <a:ext uri="{91240B29-F687-4F45-9708-019B960494DF}">
                <a14:hiddenLine xmlns:a14="http://schemas.microsoft.com/office/drawing/2010/main" w="9525">
                  <a:solidFill>
                    <a:srgbClr val="000000"/>
                  </a:solidFill>
                  <a:round/>
                </a14:hiddenLine>
              </a:ext>
            </a:extLst>
          </p:spPr>
          <p:txBody>
            <a:bodyPr lIns="91440" tIns="45720" rIns="91440" bIns="45720"/>
            <a:lstStyle/>
            <a:p>
              <a:endParaRPr lang="zh-CN" altLang="en-US" sz="2400">
                <a:latin typeface="+mn-lt"/>
                <a:ea typeface="+mn-ea"/>
              </a:endParaRPr>
            </a:p>
          </p:txBody>
        </p:sp>
        <p:sp>
          <p:nvSpPr>
            <p:cNvPr id="30832" name="MH_Other_110"/>
            <p:cNvSpPr/>
            <p:nvPr>
              <p:custDataLst>
                <p:tags r:id="rId124"/>
              </p:custDataLst>
            </p:nvPr>
          </p:nvSpPr>
          <p:spPr bwMode="auto">
            <a:xfrm>
              <a:off x="4042544" y="3419022"/>
              <a:ext cx="1523" cy="1510"/>
            </a:xfrm>
            <a:custGeom>
              <a:avLst/>
              <a:gdLst>
                <a:gd name="T0" fmla="*/ 179346497 w 5"/>
                <a:gd name="T1" fmla="*/ 0 h 2"/>
                <a:gd name="T2" fmla="*/ 0 w 5"/>
                <a:gd name="T3" fmla="*/ 0 h 2"/>
                <a:gd name="T4" fmla="*/ 179346497 w 5"/>
                <a:gd name="T5" fmla="*/ 448239996 h 2"/>
                <a:gd name="T6" fmla="*/ 179346497 w 5"/>
                <a:gd name="T7" fmla="*/ 448239996 h 2"/>
                <a:gd name="T8" fmla="*/ 179346497 w 5"/>
                <a:gd name="T9" fmla="*/ 0 h 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 h="2">
                  <a:moveTo>
                    <a:pt x="5" y="0"/>
                  </a:moveTo>
                  <a:lnTo>
                    <a:pt x="0" y="0"/>
                  </a:lnTo>
                  <a:lnTo>
                    <a:pt x="5" y="2"/>
                  </a:lnTo>
                  <a:lnTo>
                    <a:pt x="5" y="0"/>
                  </a:lnTo>
                  <a:close/>
                </a:path>
              </a:pathLst>
            </a:custGeom>
            <a:solidFill>
              <a:srgbClr val="6D6E71"/>
            </a:solidFill>
            <a:ln>
              <a:noFill/>
            </a:ln>
            <a:extLst>
              <a:ext uri="{91240B29-F687-4F45-9708-019B960494DF}">
                <a14:hiddenLine xmlns:a14="http://schemas.microsoft.com/office/drawing/2010/main" w="9525">
                  <a:solidFill>
                    <a:srgbClr val="000000"/>
                  </a:solidFill>
                  <a:round/>
                </a14:hiddenLine>
              </a:ext>
            </a:extLst>
          </p:spPr>
          <p:txBody>
            <a:bodyPr lIns="91440" tIns="45720" rIns="91440" bIns="45720"/>
            <a:lstStyle/>
            <a:p>
              <a:endParaRPr lang="zh-CN" altLang="en-US" sz="2400">
                <a:latin typeface="+mn-lt"/>
                <a:ea typeface="+mn-ea"/>
              </a:endParaRPr>
            </a:p>
          </p:txBody>
        </p:sp>
        <p:sp>
          <p:nvSpPr>
            <p:cNvPr id="30833" name="MH_Other_111"/>
            <p:cNvSpPr/>
            <p:nvPr>
              <p:custDataLst>
                <p:tags r:id="rId125"/>
              </p:custDataLst>
            </p:nvPr>
          </p:nvSpPr>
          <p:spPr bwMode="auto">
            <a:xfrm>
              <a:off x="3929847" y="3299743"/>
              <a:ext cx="76147" cy="102672"/>
            </a:xfrm>
            <a:custGeom>
              <a:avLst/>
              <a:gdLst>
                <a:gd name="T0" fmla="*/ 2147483646 w 93"/>
                <a:gd name="T1" fmla="*/ 2147483646 h 127"/>
                <a:gd name="T2" fmla="*/ 2147483646 w 93"/>
                <a:gd name="T3" fmla="*/ 2147483646 h 127"/>
                <a:gd name="T4" fmla="*/ 615542883 w 93"/>
                <a:gd name="T5" fmla="*/ 0 h 127"/>
                <a:gd name="T6" fmla="*/ 0 w 93"/>
                <a:gd name="T7" fmla="*/ 609067500 h 127"/>
                <a:gd name="T8" fmla="*/ 2147483646 w 93"/>
                <a:gd name="T9" fmla="*/ 2147483646 h 127"/>
                <a:gd name="T10" fmla="*/ 2147483646 w 93"/>
                <a:gd name="T11" fmla="*/ 2147483646 h 127"/>
                <a:gd name="T12" fmla="*/ 2147483646 w 93"/>
                <a:gd name="T13" fmla="*/ 2147483646 h 127"/>
                <a:gd name="T14" fmla="*/ 2147483646 w 93"/>
                <a:gd name="T15" fmla="*/ 2147483646 h 127"/>
                <a:gd name="T16" fmla="*/ 2147483646 w 93"/>
                <a:gd name="T17" fmla="*/ 2147483646 h 127"/>
                <a:gd name="T18" fmla="*/ 2147483646 w 93"/>
                <a:gd name="T19" fmla="*/ 2147483646 h 127"/>
                <a:gd name="T20" fmla="*/ 2147483646 w 93"/>
                <a:gd name="T21" fmla="*/ 2147483646 h 127"/>
                <a:gd name="T22" fmla="*/ 2147483646 w 93"/>
                <a:gd name="T23" fmla="*/ 2147483646 h 127"/>
                <a:gd name="T24" fmla="*/ 2147483646 w 93"/>
                <a:gd name="T25" fmla="*/ 2147483646 h 12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93" h="127">
                  <a:moveTo>
                    <a:pt x="30" y="75"/>
                  </a:moveTo>
                  <a:cubicBezTo>
                    <a:pt x="17" y="46"/>
                    <a:pt x="13" y="34"/>
                    <a:pt x="13" y="33"/>
                  </a:cubicBezTo>
                  <a:cubicBezTo>
                    <a:pt x="1" y="0"/>
                    <a:pt x="1" y="0"/>
                    <a:pt x="1" y="0"/>
                  </a:cubicBezTo>
                  <a:cubicBezTo>
                    <a:pt x="0" y="1"/>
                    <a:pt x="0" y="1"/>
                    <a:pt x="0" y="1"/>
                  </a:cubicBezTo>
                  <a:cubicBezTo>
                    <a:pt x="11" y="34"/>
                    <a:pt x="11" y="34"/>
                    <a:pt x="11" y="34"/>
                  </a:cubicBezTo>
                  <a:cubicBezTo>
                    <a:pt x="11" y="34"/>
                    <a:pt x="15" y="47"/>
                    <a:pt x="29" y="76"/>
                  </a:cubicBezTo>
                  <a:cubicBezTo>
                    <a:pt x="33" y="84"/>
                    <a:pt x="38" y="92"/>
                    <a:pt x="44" y="99"/>
                  </a:cubicBezTo>
                  <a:cubicBezTo>
                    <a:pt x="44" y="99"/>
                    <a:pt x="44" y="99"/>
                    <a:pt x="44" y="99"/>
                  </a:cubicBezTo>
                  <a:cubicBezTo>
                    <a:pt x="44" y="100"/>
                    <a:pt x="44" y="100"/>
                    <a:pt x="44" y="100"/>
                  </a:cubicBezTo>
                  <a:cubicBezTo>
                    <a:pt x="57" y="113"/>
                    <a:pt x="74" y="123"/>
                    <a:pt x="93" y="127"/>
                  </a:cubicBezTo>
                  <a:cubicBezTo>
                    <a:pt x="92" y="126"/>
                    <a:pt x="92" y="126"/>
                    <a:pt x="92" y="126"/>
                  </a:cubicBezTo>
                  <a:cubicBezTo>
                    <a:pt x="91" y="125"/>
                    <a:pt x="91" y="125"/>
                    <a:pt x="91" y="125"/>
                  </a:cubicBezTo>
                  <a:cubicBezTo>
                    <a:pt x="63" y="119"/>
                    <a:pt x="43" y="102"/>
                    <a:pt x="30" y="75"/>
                  </a:cubicBezTo>
                  <a:close/>
                </a:path>
              </a:pathLst>
            </a:custGeom>
            <a:solidFill>
              <a:srgbClr val="6D6E71"/>
            </a:solidFill>
            <a:ln>
              <a:noFill/>
            </a:ln>
            <a:extLst>
              <a:ext uri="{91240B29-F687-4F45-9708-019B960494DF}">
                <a14:hiddenLine xmlns:a14="http://schemas.microsoft.com/office/drawing/2010/main" w="9525">
                  <a:solidFill>
                    <a:srgbClr val="000000"/>
                  </a:solidFill>
                  <a:round/>
                </a14:hiddenLine>
              </a:ext>
            </a:extLst>
          </p:spPr>
          <p:txBody>
            <a:bodyPr lIns="91440" tIns="45720" rIns="91440" bIns="45720"/>
            <a:lstStyle/>
            <a:p>
              <a:endParaRPr lang="zh-CN" altLang="en-US" sz="2400">
                <a:latin typeface="+mn-lt"/>
                <a:ea typeface="+mn-ea"/>
              </a:endParaRPr>
            </a:p>
          </p:txBody>
        </p:sp>
        <p:sp>
          <p:nvSpPr>
            <p:cNvPr id="30834" name="MH_Other_112"/>
            <p:cNvSpPr/>
            <p:nvPr>
              <p:custDataLst>
                <p:tags r:id="rId126"/>
              </p:custDataLst>
            </p:nvPr>
          </p:nvSpPr>
          <p:spPr bwMode="auto">
            <a:xfrm>
              <a:off x="4004470" y="3400904"/>
              <a:ext cx="0" cy="0"/>
            </a:xfrm>
            <a:custGeom>
              <a:avLst/>
              <a:gdLst>
                <a:gd name="T0" fmla="*/ 0 w 1"/>
                <a:gd name="T1" fmla="*/ 0 h 1"/>
                <a:gd name="T2" fmla="*/ 711 w 1"/>
                <a:gd name="T3" fmla="*/ 711 h 1"/>
                <a:gd name="T4" fmla="*/ 711 w 1"/>
                <a:gd name="T5" fmla="*/ 0 h 1"/>
                <a:gd name="T6" fmla="*/ 0 w 1"/>
                <a:gd name="T7" fmla="*/ 0 h 1"/>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 h="1">
                  <a:moveTo>
                    <a:pt x="0" y="0"/>
                  </a:moveTo>
                  <a:cubicBezTo>
                    <a:pt x="1" y="1"/>
                    <a:pt x="1" y="1"/>
                    <a:pt x="1" y="1"/>
                  </a:cubicBezTo>
                  <a:cubicBezTo>
                    <a:pt x="1" y="0"/>
                    <a:pt x="1" y="0"/>
                    <a:pt x="1" y="0"/>
                  </a:cubicBezTo>
                  <a:cubicBezTo>
                    <a:pt x="1" y="0"/>
                    <a:pt x="0" y="0"/>
                    <a:pt x="0" y="0"/>
                  </a:cubicBezTo>
                  <a:close/>
                </a:path>
              </a:pathLst>
            </a:custGeom>
            <a:solidFill>
              <a:srgbClr val="6D6E71"/>
            </a:solidFill>
            <a:ln>
              <a:noFill/>
            </a:ln>
            <a:extLst>
              <a:ext uri="{91240B29-F687-4F45-9708-019B960494DF}">
                <a14:hiddenLine xmlns:a14="http://schemas.microsoft.com/office/drawing/2010/main" w="9525">
                  <a:solidFill>
                    <a:srgbClr val="000000"/>
                  </a:solidFill>
                  <a:round/>
                </a14:hiddenLine>
              </a:ext>
            </a:extLst>
          </p:spPr>
          <p:txBody>
            <a:bodyPr lIns="91440" tIns="45720" rIns="91440" bIns="45720"/>
            <a:lstStyle/>
            <a:p>
              <a:endParaRPr lang="zh-CN" altLang="en-US" sz="2400">
                <a:latin typeface="+mn-lt"/>
                <a:ea typeface="+mn-ea"/>
              </a:endParaRPr>
            </a:p>
          </p:txBody>
        </p:sp>
        <p:sp>
          <p:nvSpPr>
            <p:cNvPr id="30835" name="MH_Other_113"/>
            <p:cNvSpPr/>
            <p:nvPr>
              <p:custDataLst>
                <p:tags r:id="rId127"/>
              </p:custDataLst>
            </p:nvPr>
          </p:nvSpPr>
          <p:spPr bwMode="auto">
            <a:xfrm>
              <a:off x="3913095" y="3322392"/>
              <a:ext cx="53302" cy="57375"/>
            </a:xfrm>
            <a:custGeom>
              <a:avLst/>
              <a:gdLst>
                <a:gd name="T0" fmla="*/ 2147483646 w 66"/>
                <a:gd name="T1" fmla="*/ 2147483646 h 72"/>
                <a:gd name="T2" fmla="*/ 599567858 w 66"/>
                <a:gd name="T3" fmla="*/ 0 h 72"/>
                <a:gd name="T4" fmla="*/ 0 w 66"/>
                <a:gd name="T5" fmla="*/ 592477798 h 72"/>
                <a:gd name="T6" fmla="*/ 2147483646 w 66"/>
                <a:gd name="T7" fmla="*/ 2147483646 h 72"/>
                <a:gd name="T8" fmla="*/ 2147483646 w 66"/>
                <a:gd name="T9" fmla="*/ 2147483646 h 72"/>
                <a:gd name="T10" fmla="*/ 2147483646 w 66"/>
                <a:gd name="T11" fmla="*/ 2147483646 h 72"/>
                <a:gd name="T12" fmla="*/ 2147483646 w 66"/>
                <a:gd name="T13" fmla="*/ 2147483646 h 72"/>
                <a:gd name="T14" fmla="*/ 2147483646 w 66"/>
                <a:gd name="T15" fmla="*/ 2147483646 h 72"/>
                <a:gd name="T16" fmla="*/ 2147483646 w 66"/>
                <a:gd name="T17" fmla="*/ 2147483646 h 72"/>
                <a:gd name="T18" fmla="*/ 2147483646 w 66"/>
                <a:gd name="T19" fmla="*/ 2147483646 h 72"/>
                <a:gd name="T20" fmla="*/ 2147483646 w 66"/>
                <a:gd name="T21" fmla="*/ 2147483646 h 7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66" h="72">
                  <a:moveTo>
                    <a:pt x="8" y="17"/>
                  </a:moveTo>
                  <a:cubicBezTo>
                    <a:pt x="5" y="10"/>
                    <a:pt x="3" y="5"/>
                    <a:pt x="1" y="0"/>
                  </a:cubicBezTo>
                  <a:cubicBezTo>
                    <a:pt x="0" y="1"/>
                    <a:pt x="0" y="1"/>
                    <a:pt x="0" y="1"/>
                  </a:cubicBezTo>
                  <a:cubicBezTo>
                    <a:pt x="2" y="6"/>
                    <a:pt x="4" y="11"/>
                    <a:pt x="6" y="17"/>
                  </a:cubicBezTo>
                  <a:cubicBezTo>
                    <a:pt x="10" y="27"/>
                    <a:pt x="15" y="35"/>
                    <a:pt x="20" y="42"/>
                  </a:cubicBezTo>
                  <a:cubicBezTo>
                    <a:pt x="22" y="43"/>
                    <a:pt x="22" y="43"/>
                    <a:pt x="22" y="43"/>
                  </a:cubicBezTo>
                  <a:cubicBezTo>
                    <a:pt x="22" y="44"/>
                    <a:pt x="22" y="44"/>
                    <a:pt x="22" y="44"/>
                  </a:cubicBezTo>
                  <a:cubicBezTo>
                    <a:pt x="33" y="58"/>
                    <a:pt x="48" y="67"/>
                    <a:pt x="66" y="72"/>
                  </a:cubicBezTo>
                  <a:cubicBezTo>
                    <a:pt x="66" y="72"/>
                    <a:pt x="66" y="72"/>
                    <a:pt x="66" y="72"/>
                  </a:cubicBezTo>
                  <a:cubicBezTo>
                    <a:pt x="66" y="71"/>
                    <a:pt x="66" y="71"/>
                    <a:pt x="66" y="71"/>
                  </a:cubicBezTo>
                  <a:cubicBezTo>
                    <a:pt x="38" y="63"/>
                    <a:pt x="19" y="45"/>
                    <a:pt x="8" y="17"/>
                  </a:cubicBezTo>
                  <a:close/>
                </a:path>
              </a:pathLst>
            </a:custGeom>
            <a:solidFill>
              <a:srgbClr val="6D6E71"/>
            </a:solidFill>
            <a:ln>
              <a:noFill/>
            </a:ln>
            <a:extLst>
              <a:ext uri="{91240B29-F687-4F45-9708-019B960494DF}">
                <a14:hiddenLine xmlns:a14="http://schemas.microsoft.com/office/drawing/2010/main" w="9525">
                  <a:solidFill>
                    <a:srgbClr val="000000"/>
                  </a:solidFill>
                  <a:round/>
                </a14:hiddenLine>
              </a:ext>
            </a:extLst>
          </p:spPr>
          <p:txBody>
            <a:bodyPr lIns="91440" tIns="45720" rIns="91440" bIns="45720"/>
            <a:lstStyle/>
            <a:p>
              <a:endParaRPr lang="zh-CN" altLang="en-US" sz="2400">
                <a:latin typeface="+mn-lt"/>
                <a:ea typeface="+mn-ea"/>
              </a:endParaRPr>
            </a:p>
          </p:txBody>
        </p:sp>
        <p:sp>
          <p:nvSpPr>
            <p:cNvPr id="30836" name="MH_Other_114"/>
            <p:cNvSpPr/>
            <p:nvPr>
              <p:custDataLst>
                <p:tags r:id="rId128"/>
              </p:custDataLst>
            </p:nvPr>
          </p:nvSpPr>
          <p:spPr bwMode="auto">
            <a:xfrm>
              <a:off x="3966397" y="3379766"/>
              <a:ext cx="0" cy="0"/>
            </a:xfrm>
            <a:custGeom>
              <a:avLst/>
              <a:gdLst>
                <a:gd name="T0" fmla="*/ 0 h 1"/>
                <a:gd name="T1" fmla="*/ 1067 h 1"/>
                <a:gd name="T2" fmla="*/ 0 h 1"/>
                <a:gd name="T3" fmla="*/ 0 h 1"/>
                <a:gd name="T4" fmla="*/ 0 60000 65536"/>
                <a:gd name="T5" fmla="*/ 0 60000 65536"/>
                <a:gd name="T6" fmla="*/ 0 60000 65536"/>
                <a:gd name="T7" fmla="*/ 0 60000 65536"/>
              </a:gdLst>
              <a:ahLst/>
              <a:cxnLst>
                <a:cxn ang="T4">
                  <a:pos x="0" y="T0"/>
                </a:cxn>
                <a:cxn ang="T5">
                  <a:pos x="0" y="T1"/>
                </a:cxn>
                <a:cxn ang="T6">
                  <a:pos x="0" y="T2"/>
                </a:cxn>
                <a:cxn ang="T7">
                  <a:pos x="0" y="T3"/>
                </a:cxn>
              </a:cxnLst>
              <a:rect l="0" t="0" r="r" b="b"/>
              <a:pathLst>
                <a:path h="1">
                  <a:moveTo>
                    <a:pt x="0" y="0"/>
                  </a:moveTo>
                  <a:cubicBezTo>
                    <a:pt x="0" y="1"/>
                    <a:pt x="0" y="1"/>
                    <a:pt x="0" y="1"/>
                  </a:cubicBezTo>
                  <a:cubicBezTo>
                    <a:pt x="0" y="0"/>
                    <a:pt x="0" y="0"/>
                    <a:pt x="0" y="0"/>
                  </a:cubicBezTo>
                  <a:cubicBezTo>
                    <a:pt x="0" y="0"/>
                    <a:pt x="0" y="0"/>
                    <a:pt x="0" y="0"/>
                  </a:cubicBezTo>
                  <a:close/>
                </a:path>
              </a:pathLst>
            </a:custGeom>
            <a:solidFill>
              <a:srgbClr val="6D6E71"/>
            </a:solidFill>
            <a:ln>
              <a:noFill/>
            </a:ln>
            <a:extLst>
              <a:ext uri="{91240B29-F687-4F45-9708-019B960494DF}">
                <a14:hiddenLine xmlns:a14="http://schemas.microsoft.com/office/drawing/2010/main" w="9525">
                  <a:solidFill>
                    <a:srgbClr val="000000"/>
                  </a:solidFill>
                  <a:round/>
                </a14:hiddenLine>
              </a:ext>
            </a:extLst>
          </p:spPr>
          <p:txBody>
            <a:bodyPr lIns="91440" tIns="45720" rIns="91440" bIns="45720"/>
            <a:lstStyle/>
            <a:p>
              <a:endParaRPr lang="zh-CN" altLang="en-US" sz="2400">
                <a:latin typeface="+mn-lt"/>
                <a:ea typeface="+mn-ea"/>
              </a:endParaRPr>
            </a:p>
          </p:txBody>
        </p:sp>
        <p:sp>
          <p:nvSpPr>
            <p:cNvPr id="30837" name="MH_Other_115"/>
            <p:cNvSpPr/>
            <p:nvPr>
              <p:custDataLst>
                <p:tags r:id="rId129"/>
              </p:custDataLst>
            </p:nvPr>
          </p:nvSpPr>
          <p:spPr bwMode="auto">
            <a:xfrm>
              <a:off x="3900911" y="3339001"/>
              <a:ext cx="28935" cy="19628"/>
            </a:xfrm>
            <a:custGeom>
              <a:avLst/>
              <a:gdLst>
                <a:gd name="T0" fmla="*/ 0 w 36"/>
                <a:gd name="T1" fmla="*/ 0 h 24"/>
                <a:gd name="T2" fmla="*/ 0 w 36"/>
                <a:gd name="T3" fmla="*/ 0 h 24"/>
                <a:gd name="T4" fmla="*/ 0 w 36"/>
                <a:gd name="T5" fmla="*/ 624041383 h 24"/>
                <a:gd name="T6" fmla="*/ 2147483646 w 36"/>
                <a:gd name="T7" fmla="*/ 2147483646 h 24"/>
                <a:gd name="T8" fmla="*/ 2147483646 w 36"/>
                <a:gd name="T9" fmla="*/ 2147483646 h 24"/>
                <a:gd name="T10" fmla="*/ 0 w 36"/>
                <a:gd name="T11" fmla="*/ 0 h 24"/>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36" h="24">
                  <a:moveTo>
                    <a:pt x="0" y="0"/>
                  </a:moveTo>
                  <a:cubicBezTo>
                    <a:pt x="0" y="0"/>
                    <a:pt x="0" y="0"/>
                    <a:pt x="0" y="0"/>
                  </a:cubicBezTo>
                  <a:cubicBezTo>
                    <a:pt x="0" y="1"/>
                    <a:pt x="0" y="1"/>
                    <a:pt x="0" y="1"/>
                  </a:cubicBezTo>
                  <a:cubicBezTo>
                    <a:pt x="9" y="11"/>
                    <a:pt x="21" y="19"/>
                    <a:pt x="36" y="24"/>
                  </a:cubicBezTo>
                  <a:cubicBezTo>
                    <a:pt x="34" y="22"/>
                    <a:pt x="34" y="22"/>
                    <a:pt x="34" y="22"/>
                  </a:cubicBezTo>
                  <a:cubicBezTo>
                    <a:pt x="21" y="17"/>
                    <a:pt x="9" y="9"/>
                    <a:pt x="0" y="0"/>
                  </a:cubicBezTo>
                  <a:close/>
                </a:path>
              </a:pathLst>
            </a:custGeom>
            <a:solidFill>
              <a:srgbClr val="6D6E71"/>
            </a:solidFill>
            <a:ln>
              <a:noFill/>
            </a:ln>
            <a:extLst>
              <a:ext uri="{91240B29-F687-4F45-9708-019B960494DF}">
                <a14:hiddenLine xmlns:a14="http://schemas.microsoft.com/office/drawing/2010/main" w="9525">
                  <a:solidFill>
                    <a:srgbClr val="000000"/>
                  </a:solidFill>
                  <a:round/>
                </a14:hiddenLine>
              </a:ext>
            </a:extLst>
          </p:spPr>
          <p:txBody>
            <a:bodyPr lIns="91440" tIns="45720" rIns="91440" bIns="45720"/>
            <a:lstStyle/>
            <a:p>
              <a:endParaRPr lang="zh-CN" altLang="en-US" sz="2400">
                <a:latin typeface="+mn-lt"/>
                <a:ea typeface="+mn-ea"/>
              </a:endParaRPr>
            </a:p>
          </p:txBody>
        </p:sp>
        <p:sp>
          <p:nvSpPr>
            <p:cNvPr id="30838" name="MH_Other_116"/>
            <p:cNvSpPr/>
            <p:nvPr>
              <p:custDataLst>
                <p:tags r:id="rId130"/>
              </p:custDataLst>
            </p:nvPr>
          </p:nvSpPr>
          <p:spPr bwMode="auto">
            <a:xfrm>
              <a:off x="3928326" y="3355609"/>
              <a:ext cx="1523" cy="3019"/>
            </a:xfrm>
            <a:custGeom>
              <a:avLst/>
              <a:gdLst>
                <a:gd name="T0" fmla="*/ 223838018 w 4"/>
                <a:gd name="T1" fmla="*/ 286692975 h 5"/>
                <a:gd name="T2" fmla="*/ 0 w 4"/>
                <a:gd name="T3" fmla="*/ 0 h 5"/>
                <a:gd name="T4" fmla="*/ 223838018 w 4"/>
                <a:gd name="T5" fmla="*/ 716934050 h 5"/>
                <a:gd name="T6" fmla="*/ 223838018 w 4"/>
                <a:gd name="T7" fmla="*/ 286692975 h 5"/>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4" h="5">
                  <a:moveTo>
                    <a:pt x="4" y="2"/>
                  </a:moveTo>
                  <a:lnTo>
                    <a:pt x="0" y="0"/>
                  </a:lnTo>
                  <a:lnTo>
                    <a:pt x="4" y="5"/>
                  </a:lnTo>
                  <a:lnTo>
                    <a:pt x="4" y="2"/>
                  </a:lnTo>
                  <a:close/>
                </a:path>
              </a:pathLst>
            </a:custGeom>
            <a:solidFill>
              <a:srgbClr val="6D6E71"/>
            </a:solidFill>
            <a:ln>
              <a:noFill/>
            </a:ln>
            <a:extLst>
              <a:ext uri="{91240B29-F687-4F45-9708-019B960494DF}">
                <a14:hiddenLine xmlns:a14="http://schemas.microsoft.com/office/drawing/2010/main" w="9525">
                  <a:solidFill>
                    <a:srgbClr val="000000"/>
                  </a:solidFill>
                  <a:round/>
                </a14:hiddenLine>
              </a:ext>
            </a:extLst>
          </p:spPr>
          <p:txBody>
            <a:bodyPr lIns="91440" tIns="45720" rIns="91440" bIns="45720"/>
            <a:lstStyle/>
            <a:p>
              <a:endParaRPr lang="zh-CN" altLang="en-US" sz="2400">
                <a:latin typeface="+mn-lt"/>
                <a:ea typeface="+mn-ea"/>
              </a:endParaRPr>
            </a:p>
          </p:txBody>
        </p:sp>
        <p:sp>
          <p:nvSpPr>
            <p:cNvPr id="30839" name="MH_Other_117"/>
            <p:cNvSpPr/>
            <p:nvPr>
              <p:custDataLst>
                <p:tags r:id="rId131"/>
              </p:custDataLst>
            </p:nvPr>
          </p:nvSpPr>
          <p:spPr bwMode="auto">
            <a:xfrm>
              <a:off x="4126307" y="3387315"/>
              <a:ext cx="25889" cy="4530"/>
            </a:xfrm>
            <a:custGeom>
              <a:avLst/>
              <a:gdLst>
                <a:gd name="T0" fmla="*/ 2147483646 w 32"/>
                <a:gd name="T1" fmla="*/ 2147483646 h 7"/>
                <a:gd name="T2" fmla="*/ 2147483646 w 32"/>
                <a:gd name="T3" fmla="*/ 2147483646 h 7"/>
                <a:gd name="T4" fmla="*/ 2147483646 w 32"/>
                <a:gd name="T5" fmla="*/ 2147483646 h 7"/>
                <a:gd name="T6" fmla="*/ 2147483646 w 32"/>
                <a:gd name="T7" fmla="*/ 1880310395 h 7"/>
                <a:gd name="T8" fmla="*/ 2147483646 w 32"/>
                <a:gd name="T9" fmla="*/ 1128279028 h 7"/>
                <a:gd name="T10" fmla="*/ 0 w 32"/>
                <a:gd name="T11" fmla="*/ 0 h 7"/>
                <a:gd name="T12" fmla="*/ 600276901 w 32"/>
                <a:gd name="T13" fmla="*/ 0 h 7"/>
                <a:gd name="T14" fmla="*/ 1201265584 w 32"/>
                <a:gd name="T15" fmla="*/ 376246981 h 7"/>
                <a:gd name="T16" fmla="*/ 2147483646 w 32"/>
                <a:gd name="T17" fmla="*/ 2147483646 h 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32" h="7">
                  <a:moveTo>
                    <a:pt x="31" y="7"/>
                  </a:moveTo>
                  <a:cubicBezTo>
                    <a:pt x="31" y="7"/>
                    <a:pt x="31" y="7"/>
                    <a:pt x="31" y="7"/>
                  </a:cubicBezTo>
                  <a:cubicBezTo>
                    <a:pt x="32" y="6"/>
                    <a:pt x="32" y="6"/>
                    <a:pt x="32" y="6"/>
                  </a:cubicBezTo>
                  <a:cubicBezTo>
                    <a:pt x="32" y="5"/>
                    <a:pt x="32" y="5"/>
                    <a:pt x="32" y="5"/>
                  </a:cubicBezTo>
                  <a:cubicBezTo>
                    <a:pt x="30" y="5"/>
                    <a:pt x="28" y="4"/>
                    <a:pt x="26" y="3"/>
                  </a:cubicBezTo>
                  <a:cubicBezTo>
                    <a:pt x="18" y="1"/>
                    <a:pt x="9" y="0"/>
                    <a:pt x="0" y="0"/>
                  </a:cubicBezTo>
                  <a:cubicBezTo>
                    <a:pt x="1" y="0"/>
                    <a:pt x="1" y="0"/>
                    <a:pt x="1" y="0"/>
                  </a:cubicBezTo>
                  <a:cubicBezTo>
                    <a:pt x="2" y="1"/>
                    <a:pt x="2" y="1"/>
                    <a:pt x="2" y="1"/>
                  </a:cubicBezTo>
                  <a:cubicBezTo>
                    <a:pt x="13" y="1"/>
                    <a:pt x="22" y="3"/>
                    <a:pt x="31" y="7"/>
                  </a:cubicBezTo>
                  <a:close/>
                </a:path>
              </a:pathLst>
            </a:custGeom>
            <a:solidFill>
              <a:srgbClr val="6D6E71"/>
            </a:solidFill>
            <a:ln>
              <a:noFill/>
            </a:ln>
            <a:extLst>
              <a:ext uri="{91240B29-F687-4F45-9708-019B960494DF}">
                <a14:hiddenLine xmlns:a14="http://schemas.microsoft.com/office/drawing/2010/main" w="9525">
                  <a:solidFill>
                    <a:srgbClr val="000000"/>
                  </a:solidFill>
                  <a:round/>
                </a14:hiddenLine>
              </a:ext>
            </a:extLst>
          </p:spPr>
          <p:txBody>
            <a:bodyPr lIns="91440" tIns="45720" rIns="91440" bIns="45720"/>
            <a:lstStyle/>
            <a:p>
              <a:endParaRPr lang="zh-CN" altLang="en-US" sz="2400">
                <a:latin typeface="+mn-lt"/>
                <a:ea typeface="+mn-ea"/>
              </a:endParaRPr>
            </a:p>
          </p:txBody>
        </p:sp>
        <p:sp>
          <p:nvSpPr>
            <p:cNvPr id="30840" name="MH_Other_118"/>
            <p:cNvSpPr/>
            <p:nvPr>
              <p:custDataLst>
                <p:tags r:id="rId132"/>
              </p:custDataLst>
            </p:nvPr>
          </p:nvSpPr>
          <p:spPr bwMode="auto">
            <a:xfrm>
              <a:off x="4089756" y="3373727"/>
              <a:ext cx="57871" cy="34728"/>
            </a:xfrm>
            <a:custGeom>
              <a:avLst/>
              <a:gdLst>
                <a:gd name="T0" fmla="*/ 2147483646 w 72"/>
                <a:gd name="T1" fmla="*/ 2147483646 h 44"/>
                <a:gd name="T2" fmla="*/ 2147483646 w 72"/>
                <a:gd name="T3" fmla="*/ 2147483646 h 44"/>
                <a:gd name="T4" fmla="*/ 2147483646 w 72"/>
                <a:gd name="T5" fmla="*/ 2147483646 h 44"/>
                <a:gd name="T6" fmla="*/ 2147483646 w 72"/>
                <a:gd name="T7" fmla="*/ 2147483646 h 44"/>
                <a:gd name="T8" fmla="*/ 2147483646 w 72"/>
                <a:gd name="T9" fmla="*/ 2147483646 h 44"/>
                <a:gd name="T10" fmla="*/ 2147483646 w 72"/>
                <a:gd name="T11" fmla="*/ 2147483646 h 44"/>
                <a:gd name="T12" fmla="*/ 2147483646 w 72"/>
                <a:gd name="T13" fmla="*/ 2147483646 h 44"/>
                <a:gd name="T14" fmla="*/ 2147483646 w 72"/>
                <a:gd name="T15" fmla="*/ 2147483646 h 44"/>
                <a:gd name="T16" fmla="*/ 0 w 72"/>
                <a:gd name="T17" fmla="*/ 0 h 44"/>
                <a:gd name="T18" fmla="*/ 0 w 72"/>
                <a:gd name="T19" fmla="*/ 0 h 44"/>
                <a:gd name="T20" fmla="*/ 588968056 w 72"/>
                <a:gd name="T21" fmla="*/ 578453883 h 44"/>
                <a:gd name="T22" fmla="*/ 2147483646 w 72"/>
                <a:gd name="T23" fmla="*/ 2147483646 h 44"/>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72" h="44">
                  <a:moveTo>
                    <a:pt x="66" y="37"/>
                  </a:moveTo>
                  <a:cubicBezTo>
                    <a:pt x="72" y="44"/>
                    <a:pt x="72" y="44"/>
                    <a:pt x="72" y="44"/>
                  </a:cubicBezTo>
                  <a:cubicBezTo>
                    <a:pt x="72" y="43"/>
                    <a:pt x="72" y="43"/>
                    <a:pt x="72" y="43"/>
                  </a:cubicBezTo>
                  <a:cubicBezTo>
                    <a:pt x="67" y="36"/>
                    <a:pt x="67" y="36"/>
                    <a:pt x="67" y="36"/>
                  </a:cubicBezTo>
                  <a:cubicBezTo>
                    <a:pt x="61" y="29"/>
                    <a:pt x="55" y="23"/>
                    <a:pt x="48" y="18"/>
                  </a:cubicBezTo>
                  <a:cubicBezTo>
                    <a:pt x="47" y="18"/>
                    <a:pt x="47" y="18"/>
                    <a:pt x="47" y="18"/>
                  </a:cubicBezTo>
                  <a:cubicBezTo>
                    <a:pt x="47" y="17"/>
                    <a:pt x="47" y="17"/>
                    <a:pt x="47" y="17"/>
                  </a:cubicBezTo>
                  <a:cubicBezTo>
                    <a:pt x="40" y="12"/>
                    <a:pt x="33" y="8"/>
                    <a:pt x="25" y="5"/>
                  </a:cubicBezTo>
                  <a:cubicBezTo>
                    <a:pt x="17" y="2"/>
                    <a:pt x="8" y="1"/>
                    <a:pt x="0" y="0"/>
                  </a:cubicBezTo>
                  <a:cubicBezTo>
                    <a:pt x="0" y="0"/>
                    <a:pt x="0" y="0"/>
                    <a:pt x="0" y="0"/>
                  </a:cubicBezTo>
                  <a:cubicBezTo>
                    <a:pt x="1" y="1"/>
                    <a:pt x="1" y="1"/>
                    <a:pt x="1" y="1"/>
                  </a:cubicBezTo>
                  <a:cubicBezTo>
                    <a:pt x="28" y="4"/>
                    <a:pt x="47" y="15"/>
                    <a:pt x="66" y="37"/>
                  </a:cubicBezTo>
                  <a:close/>
                </a:path>
              </a:pathLst>
            </a:custGeom>
            <a:solidFill>
              <a:srgbClr val="6D6E71"/>
            </a:solidFill>
            <a:ln>
              <a:noFill/>
            </a:ln>
            <a:extLst>
              <a:ext uri="{91240B29-F687-4F45-9708-019B960494DF}">
                <a14:hiddenLine xmlns:a14="http://schemas.microsoft.com/office/drawing/2010/main" w="9525">
                  <a:solidFill>
                    <a:srgbClr val="000000"/>
                  </a:solidFill>
                  <a:round/>
                </a14:hiddenLine>
              </a:ext>
            </a:extLst>
          </p:spPr>
          <p:txBody>
            <a:bodyPr lIns="91440" tIns="45720" rIns="91440" bIns="45720"/>
            <a:lstStyle/>
            <a:p>
              <a:endParaRPr lang="zh-CN" altLang="en-US" sz="2400">
                <a:latin typeface="+mn-lt"/>
                <a:ea typeface="+mn-ea"/>
              </a:endParaRPr>
            </a:p>
          </p:txBody>
        </p:sp>
        <p:sp>
          <p:nvSpPr>
            <p:cNvPr id="30841" name="MH_Other_119"/>
            <p:cNvSpPr/>
            <p:nvPr>
              <p:custDataLst>
                <p:tags r:id="rId133"/>
              </p:custDataLst>
            </p:nvPr>
          </p:nvSpPr>
          <p:spPr bwMode="auto">
            <a:xfrm>
              <a:off x="4127829" y="3387316"/>
              <a:ext cx="0" cy="0"/>
            </a:xfrm>
            <a:custGeom>
              <a:avLst/>
              <a:gdLst>
                <a:gd name="T0" fmla="*/ 711 w 1"/>
                <a:gd name="T1" fmla="*/ 711 h 1"/>
                <a:gd name="T2" fmla="*/ 0 w 1"/>
                <a:gd name="T3" fmla="*/ 0 h 1"/>
                <a:gd name="T4" fmla="*/ 0 w 1"/>
                <a:gd name="T5" fmla="*/ 711 h 1"/>
                <a:gd name="T6" fmla="*/ 711 w 1"/>
                <a:gd name="T7" fmla="*/ 711 h 1"/>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 h="1">
                  <a:moveTo>
                    <a:pt x="1" y="1"/>
                  </a:moveTo>
                  <a:cubicBezTo>
                    <a:pt x="1" y="1"/>
                    <a:pt x="1" y="1"/>
                    <a:pt x="0" y="0"/>
                  </a:cubicBezTo>
                  <a:cubicBezTo>
                    <a:pt x="0" y="1"/>
                    <a:pt x="0" y="1"/>
                    <a:pt x="0" y="1"/>
                  </a:cubicBezTo>
                  <a:lnTo>
                    <a:pt x="1" y="1"/>
                  </a:lnTo>
                  <a:close/>
                </a:path>
              </a:pathLst>
            </a:custGeom>
            <a:solidFill>
              <a:srgbClr val="6D6E71"/>
            </a:solidFill>
            <a:ln>
              <a:noFill/>
            </a:ln>
            <a:extLst>
              <a:ext uri="{91240B29-F687-4F45-9708-019B960494DF}">
                <a14:hiddenLine xmlns:a14="http://schemas.microsoft.com/office/drawing/2010/main" w="9525">
                  <a:solidFill>
                    <a:srgbClr val="000000"/>
                  </a:solidFill>
                  <a:round/>
                </a14:hiddenLine>
              </a:ext>
            </a:extLst>
          </p:spPr>
          <p:txBody>
            <a:bodyPr lIns="91440" tIns="45720" rIns="91440" bIns="45720"/>
            <a:lstStyle/>
            <a:p>
              <a:endParaRPr lang="zh-CN" altLang="en-US" sz="2400">
                <a:latin typeface="+mn-lt"/>
                <a:ea typeface="+mn-ea"/>
              </a:endParaRPr>
            </a:p>
          </p:txBody>
        </p:sp>
        <p:sp>
          <p:nvSpPr>
            <p:cNvPr id="30842" name="MH_Other_120"/>
            <p:cNvSpPr/>
            <p:nvPr>
              <p:custDataLst>
                <p:tags r:id="rId134"/>
              </p:custDataLst>
            </p:nvPr>
          </p:nvSpPr>
          <p:spPr bwMode="auto">
            <a:xfrm>
              <a:off x="4053205" y="3357118"/>
              <a:ext cx="85284" cy="78514"/>
            </a:xfrm>
            <a:custGeom>
              <a:avLst/>
              <a:gdLst>
                <a:gd name="T0" fmla="*/ 2147483646 w 107"/>
                <a:gd name="T1" fmla="*/ 2147483646 h 98"/>
                <a:gd name="T2" fmla="*/ 2147483646 w 107"/>
                <a:gd name="T3" fmla="*/ 2147483646 h 98"/>
                <a:gd name="T4" fmla="*/ 2147483646 w 107"/>
                <a:gd name="T5" fmla="*/ 2147483646 h 98"/>
                <a:gd name="T6" fmla="*/ 2147483646 w 107"/>
                <a:gd name="T7" fmla="*/ 2147483646 h 98"/>
                <a:gd name="T8" fmla="*/ 2147483646 w 107"/>
                <a:gd name="T9" fmla="*/ 2147483646 h 98"/>
                <a:gd name="T10" fmla="*/ 2147483646 w 107"/>
                <a:gd name="T11" fmla="*/ 2147483646 h 98"/>
                <a:gd name="T12" fmla="*/ 2147483646 w 107"/>
                <a:gd name="T13" fmla="*/ 2147483646 h 98"/>
                <a:gd name="T14" fmla="*/ 2147483646 w 107"/>
                <a:gd name="T15" fmla="*/ 2147483646 h 98"/>
                <a:gd name="T16" fmla="*/ 2147483646 w 107"/>
                <a:gd name="T17" fmla="*/ 2147483646 h 98"/>
                <a:gd name="T18" fmla="*/ 2147483646 w 107"/>
                <a:gd name="T19" fmla="*/ 2147483646 h 98"/>
                <a:gd name="T20" fmla="*/ 0 w 107"/>
                <a:gd name="T21" fmla="*/ 0 h 98"/>
                <a:gd name="T22" fmla="*/ 1160389267 w 107"/>
                <a:gd name="T23" fmla="*/ 1194169985 h 98"/>
                <a:gd name="T24" fmla="*/ 2147483646 w 107"/>
                <a:gd name="T25" fmla="*/ 2147483646 h 9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107" h="98">
                  <a:moveTo>
                    <a:pt x="62" y="41"/>
                  </a:moveTo>
                  <a:cubicBezTo>
                    <a:pt x="81" y="66"/>
                    <a:pt x="89" y="76"/>
                    <a:pt x="89" y="76"/>
                  </a:cubicBezTo>
                  <a:cubicBezTo>
                    <a:pt x="89" y="77"/>
                    <a:pt x="94" y="83"/>
                    <a:pt x="107" y="98"/>
                  </a:cubicBezTo>
                  <a:cubicBezTo>
                    <a:pt x="107" y="97"/>
                    <a:pt x="107" y="97"/>
                    <a:pt x="107" y="97"/>
                  </a:cubicBezTo>
                  <a:cubicBezTo>
                    <a:pt x="95" y="82"/>
                    <a:pt x="90" y="76"/>
                    <a:pt x="90" y="76"/>
                  </a:cubicBezTo>
                  <a:cubicBezTo>
                    <a:pt x="90" y="76"/>
                    <a:pt x="82" y="65"/>
                    <a:pt x="64" y="40"/>
                  </a:cubicBezTo>
                  <a:cubicBezTo>
                    <a:pt x="58" y="33"/>
                    <a:pt x="52" y="27"/>
                    <a:pt x="46" y="21"/>
                  </a:cubicBezTo>
                  <a:cubicBezTo>
                    <a:pt x="45" y="21"/>
                    <a:pt x="45" y="21"/>
                    <a:pt x="45" y="21"/>
                  </a:cubicBezTo>
                  <a:cubicBezTo>
                    <a:pt x="45" y="20"/>
                    <a:pt x="45" y="20"/>
                    <a:pt x="45" y="20"/>
                  </a:cubicBezTo>
                  <a:cubicBezTo>
                    <a:pt x="39" y="15"/>
                    <a:pt x="31" y="10"/>
                    <a:pt x="24" y="7"/>
                  </a:cubicBezTo>
                  <a:cubicBezTo>
                    <a:pt x="16" y="3"/>
                    <a:pt x="8" y="1"/>
                    <a:pt x="0" y="0"/>
                  </a:cubicBezTo>
                  <a:cubicBezTo>
                    <a:pt x="2" y="2"/>
                    <a:pt x="2" y="2"/>
                    <a:pt x="2" y="2"/>
                  </a:cubicBezTo>
                  <a:cubicBezTo>
                    <a:pt x="27" y="6"/>
                    <a:pt x="46" y="18"/>
                    <a:pt x="62" y="41"/>
                  </a:cubicBezTo>
                  <a:close/>
                </a:path>
              </a:pathLst>
            </a:custGeom>
            <a:solidFill>
              <a:srgbClr val="6D6E71"/>
            </a:solidFill>
            <a:ln>
              <a:noFill/>
            </a:ln>
            <a:extLst>
              <a:ext uri="{91240B29-F687-4F45-9708-019B960494DF}">
                <a14:hiddenLine xmlns:a14="http://schemas.microsoft.com/office/drawing/2010/main" w="9525">
                  <a:solidFill>
                    <a:srgbClr val="000000"/>
                  </a:solidFill>
                  <a:round/>
                </a14:hiddenLine>
              </a:ext>
            </a:extLst>
          </p:spPr>
          <p:txBody>
            <a:bodyPr lIns="91440" tIns="45720" rIns="91440" bIns="45720"/>
            <a:lstStyle/>
            <a:p>
              <a:endParaRPr lang="zh-CN" altLang="en-US" sz="2400">
                <a:latin typeface="+mn-lt"/>
                <a:ea typeface="+mn-ea"/>
              </a:endParaRPr>
            </a:p>
          </p:txBody>
        </p:sp>
        <p:sp>
          <p:nvSpPr>
            <p:cNvPr id="30843" name="MH_Other_121"/>
            <p:cNvSpPr/>
            <p:nvPr>
              <p:custDataLst>
                <p:tags r:id="rId135"/>
              </p:custDataLst>
            </p:nvPr>
          </p:nvSpPr>
          <p:spPr bwMode="auto">
            <a:xfrm>
              <a:off x="4089756" y="3373727"/>
              <a:ext cx="0" cy="0"/>
            </a:xfrm>
            <a:custGeom>
              <a:avLst/>
              <a:gdLst>
                <a:gd name="T0" fmla="*/ 711 w 1"/>
                <a:gd name="T1" fmla="*/ 711 h 1"/>
                <a:gd name="T2" fmla="*/ 0 w 1"/>
                <a:gd name="T3" fmla="*/ 0 h 1"/>
                <a:gd name="T4" fmla="*/ 0 w 1"/>
                <a:gd name="T5" fmla="*/ 711 h 1"/>
                <a:gd name="T6" fmla="*/ 711 w 1"/>
                <a:gd name="T7" fmla="*/ 711 h 1"/>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 h="1">
                  <a:moveTo>
                    <a:pt x="1" y="1"/>
                  </a:moveTo>
                  <a:cubicBezTo>
                    <a:pt x="1" y="1"/>
                    <a:pt x="1" y="1"/>
                    <a:pt x="0" y="0"/>
                  </a:cubicBezTo>
                  <a:cubicBezTo>
                    <a:pt x="0" y="1"/>
                    <a:pt x="0" y="1"/>
                    <a:pt x="0" y="1"/>
                  </a:cubicBezTo>
                  <a:lnTo>
                    <a:pt x="1" y="1"/>
                  </a:lnTo>
                  <a:close/>
                </a:path>
              </a:pathLst>
            </a:custGeom>
            <a:solidFill>
              <a:srgbClr val="6D6E71"/>
            </a:solidFill>
            <a:ln>
              <a:noFill/>
            </a:ln>
            <a:extLst>
              <a:ext uri="{91240B29-F687-4F45-9708-019B960494DF}">
                <a14:hiddenLine xmlns:a14="http://schemas.microsoft.com/office/drawing/2010/main" w="9525">
                  <a:solidFill>
                    <a:srgbClr val="000000"/>
                  </a:solidFill>
                  <a:round/>
                </a14:hiddenLine>
              </a:ext>
            </a:extLst>
          </p:spPr>
          <p:txBody>
            <a:bodyPr lIns="91440" tIns="45720" rIns="91440" bIns="45720"/>
            <a:lstStyle/>
            <a:p>
              <a:endParaRPr lang="zh-CN" altLang="en-US" sz="2400">
                <a:latin typeface="+mn-lt"/>
                <a:ea typeface="+mn-ea"/>
              </a:endParaRPr>
            </a:p>
          </p:txBody>
        </p:sp>
        <p:sp>
          <p:nvSpPr>
            <p:cNvPr id="30844" name="MH_Other_122"/>
            <p:cNvSpPr/>
            <p:nvPr>
              <p:custDataLst>
                <p:tags r:id="rId136"/>
              </p:custDataLst>
            </p:nvPr>
          </p:nvSpPr>
          <p:spPr bwMode="auto">
            <a:xfrm>
              <a:off x="4018176" y="3339001"/>
              <a:ext cx="115744" cy="116260"/>
            </a:xfrm>
            <a:custGeom>
              <a:avLst/>
              <a:gdLst>
                <a:gd name="T0" fmla="*/ 2147483646 w 145"/>
                <a:gd name="T1" fmla="*/ 2147483646 h 144"/>
                <a:gd name="T2" fmla="*/ 2147483646 w 145"/>
                <a:gd name="T3" fmla="*/ 2147483646 h 144"/>
                <a:gd name="T4" fmla="*/ 2147483646 w 145"/>
                <a:gd name="T5" fmla="*/ 2147483646 h 144"/>
                <a:gd name="T6" fmla="*/ 2147483646 w 145"/>
                <a:gd name="T7" fmla="*/ 2147483646 h 144"/>
                <a:gd name="T8" fmla="*/ 2147483646 w 145"/>
                <a:gd name="T9" fmla="*/ 2147483646 h 144"/>
                <a:gd name="T10" fmla="*/ 2147483646 w 145"/>
                <a:gd name="T11" fmla="*/ 2147483646 h 144"/>
                <a:gd name="T12" fmla="*/ 2147483646 w 145"/>
                <a:gd name="T13" fmla="*/ 2147483646 h 144"/>
                <a:gd name="T14" fmla="*/ 2147483646 w 145"/>
                <a:gd name="T15" fmla="*/ 2147483646 h 144"/>
                <a:gd name="T16" fmla="*/ 2147483646 w 145"/>
                <a:gd name="T17" fmla="*/ 2147483646 h 144"/>
                <a:gd name="T18" fmla="*/ 2147483646 w 145"/>
                <a:gd name="T19" fmla="*/ 2147483646 h 144"/>
                <a:gd name="T20" fmla="*/ 2147483646 w 145"/>
                <a:gd name="T21" fmla="*/ 2147483646 h 144"/>
                <a:gd name="T22" fmla="*/ 2147483646 w 145"/>
                <a:gd name="T23" fmla="*/ 2147483646 h 144"/>
                <a:gd name="T24" fmla="*/ 2147483646 w 145"/>
                <a:gd name="T25" fmla="*/ 2147483646 h 144"/>
                <a:gd name="T26" fmla="*/ 2147483646 w 145"/>
                <a:gd name="T27" fmla="*/ 2147483646 h 144"/>
                <a:gd name="T28" fmla="*/ 2147483646 w 145"/>
                <a:gd name="T29" fmla="*/ 2147483646 h 144"/>
                <a:gd name="T30" fmla="*/ 2147483646 w 145"/>
                <a:gd name="T31" fmla="*/ 2147483646 h 144"/>
                <a:gd name="T32" fmla="*/ 2147483646 w 145"/>
                <a:gd name="T33" fmla="*/ 2147483646 h 144"/>
                <a:gd name="T34" fmla="*/ 0 w 145"/>
                <a:gd name="T35" fmla="*/ 0 h 144"/>
                <a:gd name="T36" fmla="*/ 582256900 w 145"/>
                <a:gd name="T37" fmla="*/ 606725896 h 144"/>
                <a:gd name="T38" fmla="*/ 1164513800 w 145"/>
                <a:gd name="T39" fmla="*/ 1213451792 h 144"/>
                <a:gd name="T40" fmla="*/ 2147483646 w 145"/>
                <a:gd name="T41" fmla="*/ 2147483646 h 144"/>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145" h="144">
                  <a:moveTo>
                    <a:pt x="61" y="45"/>
                  </a:moveTo>
                  <a:cubicBezTo>
                    <a:pt x="78" y="71"/>
                    <a:pt x="86" y="82"/>
                    <a:pt x="86" y="82"/>
                  </a:cubicBezTo>
                  <a:cubicBezTo>
                    <a:pt x="86" y="82"/>
                    <a:pt x="93" y="93"/>
                    <a:pt x="113" y="118"/>
                  </a:cubicBezTo>
                  <a:cubicBezTo>
                    <a:pt x="119" y="126"/>
                    <a:pt x="126" y="132"/>
                    <a:pt x="133" y="137"/>
                  </a:cubicBezTo>
                  <a:cubicBezTo>
                    <a:pt x="133" y="137"/>
                    <a:pt x="133" y="137"/>
                    <a:pt x="134" y="137"/>
                  </a:cubicBezTo>
                  <a:cubicBezTo>
                    <a:pt x="134" y="137"/>
                    <a:pt x="134" y="137"/>
                    <a:pt x="134" y="137"/>
                  </a:cubicBezTo>
                  <a:cubicBezTo>
                    <a:pt x="137" y="140"/>
                    <a:pt x="141" y="142"/>
                    <a:pt x="144" y="144"/>
                  </a:cubicBezTo>
                  <a:cubicBezTo>
                    <a:pt x="144" y="143"/>
                    <a:pt x="144" y="143"/>
                    <a:pt x="144" y="143"/>
                  </a:cubicBezTo>
                  <a:cubicBezTo>
                    <a:pt x="145" y="142"/>
                    <a:pt x="145" y="142"/>
                    <a:pt x="145" y="142"/>
                  </a:cubicBezTo>
                  <a:cubicBezTo>
                    <a:pt x="133" y="137"/>
                    <a:pt x="123" y="129"/>
                    <a:pt x="114" y="117"/>
                  </a:cubicBezTo>
                  <a:cubicBezTo>
                    <a:pt x="94" y="93"/>
                    <a:pt x="87" y="81"/>
                    <a:pt x="87" y="81"/>
                  </a:cubicBezTo>
                  <a:cubicBezTo>
                    <a:pt x="87" y="81"/>
                    <a:pt x="79" y="70"/>
                    <a:pt x="62" y="44"/>
                  </a:cubicBezTo>
                  <a:cubicBezTo>
                    <a:pt x="57" y="36"/>
                    <a:pt x="52" y="29"/>
                    <a:pt x="46" y="24"/>
                  </a:cubicBezTo>
                  <a:cubicBezTo>
                    <a:pt x="45" y="23"/>
                    <a:pt x="44" y="23"/>
                    <a:pt x="44" y="23"/>
                  </a:cubicBezTo>
                  <a:cubicBezTo>
                    <a:pt x="44" y="22"/>
                    <a:pt x="44" y="22"/>
                    <a:pt x="44" y="22"/>
                  </a:cubicBezTo>
                  <a:cubicBezTo>
                    <a:pt x="44" y="22"/>
                    <a:pt x="44" y="22"/>
                    <a:pt x="44" y="22"/>
                  </a:cubicBezTo>
                  <a:cubicBezTo>
                    <a:pt x="38" y="16"/>
                    <a:pt x="31" y="12"/>
                    <a:pt x="24" y="8"/>
                  </a:cubicBezTo>
                  <a:cubicBezTo>
                    <a:pt x="17" y="5"/>
                    <a:pt x="8" y="2"/>
                    <a:pt x="0" y="0"/>
                  </a:cubicBezTo>
                  <a:cubicBezTo>
                    <a:pt x="1" y="1"/>
                    <a:pt x="1" y="1"/>
                    <a:pt x="1" y="1"/>
                  </a:cubicBezTo>
                  <a:cubicBezTo>
                    <a:pt x="1" y="1"/>
                    <a:pt x="1" y="1"/>
                    <a:pt x="2" y="2"/>
                  </a:cubicBezTo>
                  <a:cubicBezTo>
                    <a:pt x="28" y="7"/>
                    <a:pt x="46" y="21"/>
                    <a:pt x="61" y="45"/>
                  </a:cubicBezTo>
                  <a:close/>
                </a:path>
              </a:pathLst>
            </a:custGeom>
            <a:solidFill>
              <a:srgbClr val="6D6E71"/>
            </a:solidFill>
            <a:ln>
              <a:noFill/>
            </a:ln>
            <a:extLst>
              <a:ext uri="{91240B29-F687-4F45-9708-019B960494DF}">
                <a14:hiddenLine xmlns:a14="http://schemas.microsoft.com/office/drawing/2010/main" w="9525">
                  <a:solidFill>
                    <a:srgbClr val="000000"/>
                  </a:solidFill>
                  <a:round/>
                </a14:hiddenLine>
              </a:ext>
            </a:extLst>
          </p:spPr>
          <p:txBody>
            <a:bodyPr lIns="91440" tIns="45720" rIns="91440" bIns="45720"/>
            <a:lstStyle/>
            <a:p>
              <a:endParaRPr lang="zh-CN" altLang="en-US" sz="2400">
                <a:latin typeface="+mn-lt"/>
                <a:ea typeface="+mn-ea"/>
              </a:endParaRPr>
            </a:p>
          </p:txBody>
        </p:sp>
        <p:sp>
          <p:nvSpPr>
            <p:cNvPr id="30845" name="MH_Other_123"/>
            <p:cNvSpPr/>
            <p:nvPr>
              <p:custDataLst>
                <p:tags r:id="rId137"/>
              </p:custDataLst>
            </p:nvPr>
          </p:nvSpPr>
          <p:spPr bwMode="auto">
            <a:xfrm>
              <a:off x="4053205" y="3357120"/>
              <a:ext cx="1523" cy="1509"/>
            </a:xfrm>
            <a:custGeom>
              <a:avLst/>
              <a:gdLst>
                <a:gd name="T0" fmla="*/ 0 w 2"/>
                <a:gd name="T1" fmla="*/ 559752357 h 2"/>
                <a:gd name="T2" fmla="*/ 1119503921 w 2"/>
                <a:gd name="T3" fmla="*/ 1119503921 h 2"/>
                <a:gd name="T4" fmla="*/ 0 w 2"/>
                <a:gd name="T5" fmla="*/ 0 h 2"/>
                <a:gd name="T6" fmla="*/ 0 w 2"/>
                <a:gd name="T7" fmla="*/ 0 h 2"/>
                <a:gd name="T8" fmla="*/ 0 w 2"/>
                <a:gd name="T9" fmla="*/ 559752357 h 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 h="2">
                  <a:moveTo>
                    <a:pt x="0" y="1"/>
                  </a:moveTo>
                  <a:cubicBezTo>
                    <a:pt x="0" y="1"/>
                    <a:pt x="1" y="1"/>
                    <a:pt x="2" y="2"/>
                  </a:cubicBezTo>
                  <a:cubicBezTo>
                    <a:pt x="0" y="0"/>
                    <a:pt x="0" y="0"/>
                    <a:pt x="0" y="0"/>
                  </a:cubicBezTo>
                  <a:cubicBezTo>
                    <a:pt x="0" y="0"/>
                    <a:pt x="0" y="0"/>
                    <a:pt x="0" y="0"/>
                  </a:cubicBezTo>
                  <a:lnTo>
                    <a:pt x="0" y="1"/>
                  </a:lnTo>
                  <a:close/>
                </a:path>
              </a:pathLst>
            </a:custGeom>
            <a:solidFill>
              <a:srgbClr val="6D6E71"/>
            </a:solidFill>
            <a:ln>
              <a:noFill/>
            </a:ln>
            <a:extLst>
              <a:ext uri="{91240B29-F687-4F45-9708-019B960494DF}">
                <a14:hiddenLine xmlns:a14="http://schemas.microsoft.com/office/drawing/2010/main" w="9525">
                  <a:solidFill>
                    <a:srgbClr val="000000"/>
                  </a:solidFill>
                  <a:round/>
                </a14:hiddenLine>
              </a:ext>
            </a:extLst>
          </p:spPr>
          <p:txBody>
            <a:bodyPr lIns="91440" tIns="45720" rIns="91440" bIns="45720"/>
            <a:lstStyle/>
            <a:p>
              <a:endParaRPr lang="zh-CN" altLang="en-US" sz="2400">
                <a:latin typeface="+mn-lt"/>
                <a:ea typeface="+mn-ea"/>
              </a:endParaRPr>
            </a:p>
          </p:txBody>
        </p:sp>
        <p:sp>
          <p:nvSpPr>
            <p:cNvPr id="30846" name="MH_Other_124"/>
            <p:cNvSpPr/>
            <p:nvPr>
              <p:custDataLst>
                <p:tags r:id="rId138"/>
              </p:custDataLst>
            </p:nvPr>
          </p:nvSpPr>
          <p:spPr bwMode="auto">
            <a:xfrm>
              <a:off x="3983151" y="3319371"/>
              <a:ext cx="143157" cy="129849"/>
            </a:xfrm>
            <a:custGeom>
              <a:avLst/>
              <a:gdLst>
                <a:gd name="T0" fmla="*/ 0 w 177"/>
                <a:gd name="T1" fmla="*/ 0 h 163"/>
                <a:gd name="T2" fmla="*/ 598479087 w 177"/>
                <a:gd name="T3" fmla="*/ 590692583 h 163"/>
                <a:gd name="T4" fmla="*/ 2147483646 w 177"/>
                <a:gd name="T5" fmla="*/ 2147483646 h 163"/>
                <a:gd name="T6" fmla="*/ 2147483646 w 177"/>
                <a:gd name="T7" fmla="*/ 2147483646 h 163"/>
                <a:gd name="T8" fmla="*/ 2147483646 w 177"/>
                <a:gd name="T9" fmla="*/ 2147483646 h 163"/>
                <a:gd name="T10" fmla="*/ 2147483646 w 177"/>
                <a:gd name="T11" fmla="*/ 2147483646 h 163"/>
                <a:gd name="T12" fmla="*/ 2147483646 w 177"/>
                <a:gd name="T13" fmla="*/ 2147483646 h 163"/>
                <a:gd name="T14" fmla="*/ 2147483646 w 177"/>
                <a:gd name="T15" fmla="*/ 2147483646 h 163"/>
                <a:gd name="T16" fmla="*/ 2147483646 w 177"/>
                <a:gd name="T17" fmla="*/ 2147483646 h 163"/>
                <a:gd name="T18" fmla="*/ 2147483646 w 177"/>
                <a:gd name="T19" fmla="*/ 2147483646 h 163"/>
                <a:gd name="T20" fmla="*/ 2147483646 w 177"/>
                <a:gd name="T21" fmla="*/ 2147483646 h 163"/>
                <a:gd name="T22" fmla="*/ 2147483646 w 177"/>
                <a:gd name="T23" fmla="*/ 2147483646 h 163"/>
                <a:gd name="T24" fmla="*/ 2147483646 w 177"/>
                <a:gd name="T25" fmla="*/ 2147483646 h 163"/>
                <a:gd name="T26" fmla="*/ 2147483646 w 177"/>
                <a:gd name="T27" fmla="*/ 2147483646 h 163"/>
                <a:gd name="T28" fmla="*/ 2147483646 w 177"/>
                <a:gd name="T29" fmla="*/ 2147483646 h 163"/>
                <a:gd name="T30" fmla="*/ 0 w 177"/>
                <a:gd name="T31" fmla="*/ 0 h 163"/>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177" h="163">
                  <a:moveTo>
                    <a:pt x="0" y="0"/>
                  </a:moveTo>
                  <a:cubicBezTo>
                    <a:pt x="1" y="1"/>
                    <a:pt x="1" y="1"/>
                    <a:pt x="1" y="1"/>
                  </a:cubicBezTo>
                  <a:cubicBezTo>
                    <a:pt x="27" y="8"/>
                    <a:pt x="44" y="23"/>
                    <a:pt x="58" y="48"/>
                  </a:cubicBezTo>
                  <a:cubicBezTo>
                    <a:pt x="73" y="75"/>
                    <a:pt x="81" y="87"/>
                    <a:pt x="80" y="87"/>
                  </a:cubicBezTo>
                  <a:cubicBezTo>
                    <a:pt x="81" y="87"/>
                    <a:pt x="87" y="99"/>
                    <a:pt x="105" y="125"/>
                  </a:cubicBezTo>
                  <a:cubicBezTo>
                    <a:pt x="123" y="149"/>
                    <a:pt x="148" y="162"/>
                    <a:pt x="177" y="163"/>
                  </a:cubicBezTo>
                  <a:cubicBezTo>
                    <a:pt x="177" y="162"/>
                    <a:pt x="177" y="162"/>
                    <a:pt x="177" y="162"/>
                  </a:cubicBezTo>
                  <a:cubicBezTo>
                    <a:pt x="176" y="162"/>
                    <a:pt x="176" y="162"/>
                    <a:pt x="176" y="162"/>
                  </a:cubicBezTo>
                  <a:cubicBezTo>
                    <a:pt x="147" y="161"/>
                    <a:pt x="124" y="148"/>
                    <a:pt x="106" y="124"/>
                  </a:cubicBezTo>
                  <a:cubicBezTo>
                    <a:pt x="88" y="98"/>
                    <a:pt x="82" y="86"/>
                    <a:pt x="82" y="86"/>
                  </a:cubicBezTo>
                  <a:cubicBezTo>
                    <a:pt x="82" y="86"/>
                    <a:pt x="75" y="74"/>
                    <a:pt x="59" y="48"/>
                  </a:cubicBezTo>
                  <a:cubicBezTo>
                    <a:pt x="55" y="40"/>
                    <a:pt x="50" y="33"/>
                    <a:pt x="45" y="27"/>
                  </a:cubicBezTo>
                  <a:cubicBezTo>
                    <a:pt x="44" y="26"/>
                    <a:pt x="44" y="26"/>
                    <a:pt x="44" y="26"/>
                  </a:cubicBezTo>
                  <a:cubicBezTo>
                    <a:pt x="44" y="26"/>
                    <a:pt x="44" y="26"/>
                    <a:pt x="44" y="26"/>
                  </a:cubicBezTo>
                  <a:cubicBezTo>
                    <a:pt x="38" y="19"/>
                    <a:pt x="31" y="14"/>
                    <a:pt x="24" y="9"/>
                  </a:cubicBezTo>
                  <a:cubicBezTo>
                    <a:pt x="17" y="5"/>
                    <a:pt x="9" y="2"/>
                    <a:pt x="0" y="0"/>
                  </a:cubicBezTo>
                  <a:close/>
                </a:path>
              </a:pathLst>
            </a:custGeom>
            <a:solidFill>
              <a:srgbClr val="6D6E71"/>
            </a:solidFill>
            <a:ln>
              <a:noFill/>
            </a:ln>
            <a:extLst>
              <a:ext uri="{91240B29-F687-4F45-9708-019B960494DF}">
                <a14:hiddenLine xmlns:a14="http://schemas.microsoft.com/office/drawing/2010/main" w="9525">
                  <a:solidFill>
                    <a:srgbClr val="000000"/>
                  </a:solidFill>
                  <a:round/>
                </a14:hiddenLine>
              </a:ext>
            </a:extLst>
          </p:spPr>
          <p:txBody>
            <a:bodyPr lIns="91440" tIns="45720" rIns="91440" bIns="45720"/>
            <a:lstStyle/>
            <a:p>
              <a:endParaRPr lang="zh-CN" altLang="en-US" sz="2400">
                <a:latin typeface="+mn-lt"/>
                <a:ea typeface="+mn-ea"/>
              </a:endParaRPr>
            </a:p>
          </p:txBody>
        </p:sp>
        <p:sp>
          <p:nvSpPr>
            <p:cNvPr id="30847" name="MH_Other_125"/>
            <p:cNvSpPr/>
            <p:nvPr>
              <p:custDataLst>
                <p:tags r:id="rId139"/>
              </p:custDataLst>
            </p:nvPr>
          </p:nvSpPr>
          <p:spPr bwMode="auto">
            <a:xfrm>
              <a:off x="4124783" y="3449220"/>
              <a:ext cx="1523" cy="0"/>
            </a:xfrm>
            <a:custGeom>
              <a:avLst/>
              <a:gdLst>
                <a:gd name="T0" fmla="*/ 0 w 1"/>
                <a:gd name="T1" fmla="*/ 1792959984 w 1"/>
                <a:gd name="T2" fmla="*/ 1792959984 w 1"/>
                <a:gd name="T3" fmla="*/ 0 w 1"/>
                <a:gd name="T4" fmla="*/ 0 60000 65536"/>
                <a:gd name="T5" fmla="*/ 0 60000 65536"/>
                <a:gd name="T6" fmla="*/ 0 60000 65536"/>
                <a:gd name="T7" fmla="*/ 0 60000 65536"/>
              </a:gdLst>
              <a:ahLst/>
              <a:cxnLst>
                <a:cxn ang="T4">
                  <a:pos x="T0" y="0"/>
                </a:cxn>
                <a:cxn ang="T5">
                  <a:pos x="T1" y="0"/>
                </a:cxn>
                <a:cxn ang="T6">
                  <a:pos x="T2" y="0"/>
                </a:cxn>
                <a:cxn ang="T7">
                  <a:pos x="T3" y="0"/>
                </a:cxn>
              </a:cxnLst>
              <a:rect l="0" t="0" r="r" b="b"/>
              <a:pathLst>
                <a:path w="1">
                  <a:moveTo>
                    <a:pt x="0" y="0"/>
                  </a:moveTo>
                  <a:cubicBezTo>
                    <a:pt x="0" y="0"/>
                    <a:pt x="0" y="0"/>
                    <a:pt x="1" y="0"/>
                  </a:cubicBezTo>
                  <a:cubicBezTo>
                    <a:pt x="1" y="0"/>
                    <a:pt x="1" y="0"/>
                    <a:pt x="1" y="0"/>
                  </a:cubicBezTo>
                  <a:cubicBezTo>
                    <a:pt x="0" y="0"/>
                    <a:pt x="0" y="0"/>
                    <a:pt x="0" y="0"/>
                  </a:cubicBezTo>
                  <a:close/>
                </a:path>
              </a:pathLst>
            </a:custGeom>
            <a:solidFill>
              <a:srgbClr val="6D6E71"/>
            </a:solidFill>
            <a:ln>
              <a:noFill/>
            </a:ln>
            <a:extLst>
              <a:ext uri="{91240B29-F687-4F45-9708-019B960494DF}">
                <a14:hiddenLine xmlns:a14="http://schemas.microsoft.com/office/drawing/2010/main" w="9525">
                  <a:solidFill>
                    <a:srgbClr val="000000"/>
                  </a:solidFill>
                  <a:round/>
                </a14:hiddenLine>
              </a:ext>
            </a:extLst>
          </p:spPr>
          <p:txBody>
            <a:bodyPr lIns="91440" tIns="45720" rIns="91440" bIns="45720"/>
            <a:lstStyle/>
            <a:p>
              <a:endParaRPr lang="zh-CN" altLang="en-US" sz="2400">
                <a:latin typeface="+mn-lt"/>
                <a:ea typeface="+mn-ea"/>
              </a:endParaRPr>
            </a:p>
          </p:txBody>
        </p:sp>
        <p:sp>
          <p:nvSpPr>
            <p:cNvPr id="30848" name="MH_Other_126"/>
            <p:cNvSpPr/>
            <p:nvPr>
              <p:custDataLst>
                <p:tags r:id="rId140"/>
              </p:custDataLst>
            </p:nvPr>
          </p:nvSpPr>
          <p:spPr bwMode="auto">
            <a:xfrm>
              <a:off x="4018176" y="3340510"/>
              <a:ext cx="1523" cy="0"/>
            </a:xfrm>
            <a:custGeom>
              <a:avLst/>
              <a:gdLst>
                <a:gd name="T0" fmla="*/ 2147483646 w 1"/>
                <a:gd name="T1" fmla="*/ 711 h 1"/>
                <a:gd name="T2" fmla="*/ 0 w 1"/>
                <a:gd name="T3" fmla="*/ 0 h 1"/>
                <a:gd name="T4" fmla="*/ 0 w 1"/>
                <a:gd name="T5" fmla="*/ 0 h 1"/>
                <a:gd name="T6" fmla="*/ 2147483646 w 1"/>
                <a:gd name="T7" fmla="*/ 711 h 1"/>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 h="1">
                  <a:moveTo>
                    <a:pt x="1" y="1"/>
                  </a:moveTo>
                  <a:cubicBezTo>
                    <a:pt x="0" y="0"/>
                    <a:pt x="0" y="0"/>
                    <a:pt x="0" y="0"/>
                  </a:cubicBezTo>
                  <a:cubicBezTo>
                    <a:pt x="0" y="0"/>
                    <a:pt x="0" y="0"/>
                    <a:pt x="0" y="0"/>
                  </a:cubicBezTo>
                  <a:lnTo>
                    <a:pt x="1" y="1"/>
                  </a:lnTo>
                  <a:close/>
                </a:path>
              </a:pathLst>
            </a:custGeom>
            <a:solidFill>
              <a:srgbClr val="6D6E71"/>
            </a:solidFill>
            <a:ln>
              <a:noFill/>
            </a:ln>
            <a:extLst>
              <a:ext uri="{91240B29-F687-4F45-9708-019B960494DF}">
                <a14:hiddenLine xmlns:a14="http://schemas.microsoft.com/office/drawing/2010/main" w="9525">
                  <a:solidFill>
                    <a:srgbClr val="000000"/>
                  </a:solidFill>
                  <a:round/>
                </a14:hiddenLine>
              </a:ext>
            </a:extLst>
          </p:spPr>
          <p:txBody>
            <a:bodyPr lIns="91440" tIns="45720" rIns="91440" bIns="45720"/>
            <a:lstStyle/>
            <a:p>
              <a:endParaRPr lang="zh-CN" altLang="en-US" sz="2400">
                <a:latin typeface="+mn-lt"/>
                <a:ea typeface="+mn-ea"/>
              </a:endParaRPr>
            </a:p>
          </p:txBody>
        </p:sp>
        <p:sp>
          <p:nvSpPr>
            <p:cNvPr id="30849" name="MH_Other_127"/>
            <p:cNvSpPr/>
            <p:nvPr>
              <p:custDataLst>
                <p:tags r:id="rId141"/>
              </p:custDataLst>
            </p:nvPr>
          </p:nvSpPr>
          <p:spPr bwMode="auto">
            <a:xfrm>
              <a:off x="3725773" y="3114029"/>
              <a:ext cx="214735" cy="224972"/>
            </a:xfrm>
            <a:custGeom>
              <a:avLst/>
              <a:gdLst>
                <a:gd name="T0" fmla="*/ 2147483646 w 267"/>
                <a:gd name="T1" fmla="*/ 2147483646 h 282"/>
                <a:gd name="T2" fmla="*/ 2147483646 w 267"/>
                <a:gd name="T3" fmla="*/ 2147483646 h 282"/>
                <a:gd name="T4" fmla="*/ 2147483646 w 267"/>
                <a:gd name="T5" fmla="*/ 2147483646 h 282"/>
                <a:gd name="T6" fmla="*/ 2147483646 w 267"/>
                <a:gd name="T7" fmla="*/ 2147483646 h 282"/>
                <a:gd name="T8" fmla="*/ 2147483646 w 267"/>
                <a:gd name="T9" fmla="*/ 2147483646 h 282"/>
                <a:gd name="T10" fmla="*/ 2147483646 w 267"/>
                <a:gd name="T11" fmla="*/ 2147483646 h 282"/>
                <a:gd name="T12" fmla="*/ 2147483646 w 267"/>
                <a:gd name="T13" fmla="*/ 2147483646 h 282"/>
                <a:gd name="T14" fmla="*/ 2147483646 w 267"/>
                <a:gd name="T15" fmla="*/ 2147483646 h 282"/>
                <a:gd name="T16" fmla="*/ 2147483646 w 267"/>
                <a:gd name="T17" fmla="*/ 2147483646 h 282"/>
                <a:gd name="T18" fmla="*/ 2147483646 w 267"/>
                <a:gd name="T19" fmla="*/ 2147483646 h 282"/>
                <a:gd name="T20" fmla="*/ 2147483646 w 267"/>
                <a:gd name="T21" fmla="*/ 2147483646 h 282"/>
                <a:gd name="T22" fmla="*/ 2147483646 w 267"/>
                <a:gd name="T23" fmla="*/ 2147483646 h 282"/>
                <a:gd name="T24" fmla="*/ 2147483646 w 267"/>
                <a:gd name="T25" fmla="*/ 2147483646 h 282"/>
                <a:gd name="T26" fmla="*/ 2147483646 w 267"/>
                <a:gd name="T27" fmla="*/ 2147483646 h 282"/>
                <a:gd name="T28" fmla="*/ 2147483646 w 267"/>
                <a:gd name="T29" fmla="*/ 2147483646 h 282"/>
                <a:gd name="T30" fmla="*/ 2147483646 w 267"/>
                <a:gd name="T31" fmla="*/ 2147483646 h 282"/>
                <a:gd name="T32" fmla="*/ 2147483646 w 267"/>
                <a:gd name="T33" fmla="*/ 2147483646 h 282"/>
                <a:gd name="T34" fmla="*/ 2147483646 w 267"/>
                <a:gd name="T35" fmla="*/ 2147483646 h 282"/>
                <a:gd name="T36" fmla="*/ 2147483646 w 267"/>
                <a:gd name="T37" fmla="*/ 2147483646 h 282"/>
                <a:gd name="T38" fmla="*/ 2147483646 w 267"/>
                <a:gd name="T39" fmla="*/ 2147483646 h 282"/>
                <a:gd name="T40" fmla="*/ 2147483646 w 267"/>
                <a:gd name="T41" fmla="*/ 2147483646 h 282"/>
                <a:gd name="T42" fmla="*/ 2147483646 w 267"/>
                <a:gd name="T43" fmla="*/ 2147483646 h 282"/>
                <a:gd name="T44" fmla="*/ 2147483646 w 267"/>
                <a:gd name="T45" fmla="*/ 2147483646 h 282"/>
                <a:gd name="T46" fmla="*/ 2147483646 w 267"/>
                <a:gd name="T47" fmla="*/ 2147483646 h 282"/>
                <a:gd name="T48" fmla="*/ 2147483646 w 267"/>
                <a:gd name="T49" fmla="*/ 2147483646 h 282"/>
                <a:gd name="T50" fmla="*/ 2147483646 w 267"/>
                <a:gd name="T51" fmla="*/ 2147483646 h 282"/>
                <a:gd name="T52" fmla="*/ 2147483646 w 267"/>
                <a:gd name="T53" fmla="*/ 2147483646 h 282"/>
                <a:gd name="T54" fmla="*/ 2147483646 w 267"/>
                <a:gd name="T55" fmla="*/ 2147483646 h 282"/>
                <a:gd name="T56" fmla="*/ 2147483646 w 267"/>
                <a:gd name="T57" fmla="*/ 2147483646 h 282"/>
                <a:gd name="T58" fmla="*/ 2147483646 w 267"/>
                <a:gd name="T59" fmla="*/ 2147483646 h 282"/>
                <a:gd name="T60" fmla="*/ 2147483646 w 267"/>
                <a:gd name="T61" fmla="*/ 2147483646 h 282"/>
                <a:gd name="T62" fmla="*/ 2147483646 w 267"/>
                <a:gd name="T63" fmla="*/ 0 h 282"/>
                <a:gd name="T64" fmla="*/ 2147483646 w 267"/>
                <a:gd name="T65" fmla="*/ 591697291 h 282"/>
                <a:gd name="T66" fmla="*/ 2147483646 w 267"/>
                <a:gd name="T67" fmla="*/ 2147483646 h 282"/>
                <a:gd name="T68" fmla="*/ 2147483646 w 267"/>
                <a:gd name="T69" fmla="*/ 2147483646 h 282"/>
                <a:gd name="T70" fmla="*/ 2147483646 w 267"/>
                <a:gd name="T71" fmla="*/ 2147483646 h 282"/>
                <a:gd name="T72" fmla="*/ 2147483646 w 267"/>
                <a:gd name="T73" fmla="*/ 2147483646 h 282"/>
                <a:gd name="T74" fmla="*/ 591775695 w 267"/>
                <a:gd name="T75" fmla="*/ 2147483646 h 282"/>
                <a:gd name="T76" fmla="*/ 591775695 w 267"/>
                <a:gd name="T77" fmla="*/ 2147483646 h 282"/>
                <a:gd name="T78" fmla="*/ 0 w 267"/>
                <a:gd name="T79" fmla="*/ 2147483646 h 282"/>
                <a:gd name="T80" fmla="*/ 2147483646 w 267"/>
                <a:gd name="T81" fmla="*/ 2147483646 h 282"/>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0" t="0" r="r" b="b"/>
              <a:pathLst>
                <a:path w="267" h="282">
                  <a:moveTo>
                    <a:pt x="26" y="78"/>
                  </a:moveTo>
                  <a:cubicBezTo>
                    <a:pt x="31" y="95"/>
                    <a:pt x="42" y="109"/>
                    <a:pt x="57" y="120"/>
                  </a:cubicBezTo>
                  <a:cubicBezTo>
                    <a:pt x="57" y="120"/>
                    <a:pt x="57" y="120"/>
                    <a:pt x="57" y="120"/>
                  </a:cubicBezTo>
                  <a:cubicBezTo>
                    <a:pt x="64" y="137"/>
                    <a:pt x="76" y="152"/>
                    <a:pt x="93" y="163"/>
                  </a:cubicBezTo>
                  <a:cubicBezTo>
                    <a:pt x="100" y="179"/>
                    <a:pt x="113" y="193"/>
                    <a:pt x="129" y="202"/>
                  </a:cubicBezTo>
                  <a:cubicBezTo>
                    <a:pt x="138" y="217"/>
                    <a:pt x="152" y="230"/>
                    <a:pt x="168" y="238"/>
                  </a:cubicBezTo>
                  <a:cubicBezTo>
                    <a:pt x="178" y="254"/>
                    <a:pt x="192" y="265"/>
                    <a:pt x="210" y="273"/>
                  </a:cubicBezTo>
                  <a:cubicBezTo>
                    <a:pt x="210" y="272"/>
                    <a:pt x="210" y="272"/>
                    <a:pt x="210" y="272"/>
                  </a:cubicBezTo>
                  <a:cubicBezTo>
                    <a:pt x="212" y="276"/>
                    <a:pt x="215" y="279"/>
                    <a:pt x="218" y="282"/>
                  </a:cubicBezTo>
                  <a:cubicBezTo>
                    <a:pt x="218" y="281"/>
                    <a:pt x="218" y="281"/>
                    <a:pt x="218" y="281"/>
                  </a:cubicBezTo>
                  <a:cubicBezTo>
                    <a:pt x="218" y="281"/>
                    <a:pt x="218" y="281"/>
                    <a:pt x="218" y="281"/>
                  </a:cubicBezTo>
                  <a:cubicBezTo>
                    <a:pt x="232" y="262"/>
                    <a:pt x="232" y="262"/>
                    <a:pt x="232" y="262"/>
                  </a:cubicBezTo>
                  <a:cubicBezTo>
                    <a:pt x="233" y="261"/>
                    <a:pt x="233" y="261"/>
                    <a:pt x="233" y="261"/>
                  </a:cubicBezTo>
                  <a:cubicBezTo>
                    <a:pt x="254" y="234"/>
                    <a:pt x="254" y="234"/>
                    <a:pt x="254" y="234"/>
                  </a:cubicBezTo>
                  <a:cubicBezTo>
                    <a:pt x="255" y="233"/>
                    <a:pt x="255" y="233"/>
                    <a:pt x="255" y="233"/>
                  </a:cubicBezTo>
                  <a:cubicBezTo>
                    <a:pt x="266" y="217"/>
                    <a:pt x="266" y="217"/>
                    <a:pt x="266" y="217"/>
                  </a:cubicBezTo>
                  <a:cubicBezTo>
                    <a:pt x="267" y="217"/>
                    <a:pt x="267" y="217"/>
                    <a:pt x="267" y="217"/>
                  </a:cubicBezTo>
                  <a:cubicBezTo>
                    <a:pt x="267" y="216"/>
                    <a:pt x="267" y="216"/>
                    <a:pt x="267" y="216"/>
                  </a:cubicBezTo>
                  <a:cubicBezTo>
                    <a:pt x="267" y="216"/>
                    <a:pt x="267" y="216"/>
                    <a:pt x="267" y="216"/>
                  </a:cubicBezTo>
                  <a:cubicBezTo>
                    <a:pt x="266" y="215"/>
                    <a:pt x="264" y="213"/>
                    <a:pt x="262" y="212"/>
                  </a:cubicBezTo>
                  <a:cubicBezTo>
                    <a:pt x="256" y="207"/>
                    <a:pt x="248" y="203"/>
                    <a:pt x="240" y="199"/>
                  </a:cubicBezTo>
                  <a:cubicBezTo>
                    <a:pt x="235" y="192"/>
                    <a:pt x="230" y="186"/>
                    <a:pt x="224" y="180"/>
                  </a:cubicBezTo>
                  <a:cubicBezTo>
                    <a:pt x="218" y="175"/>
                    <a:pt x="210" y="170"/>
                    <a:pt x="202" y="167"/>
                  </a:cubicBezTo>
                  <a:cubicBezTo>
                    <a:pt x="198" y="159"/>
                    <a:pt x="193" y="153"/>
                    <a:pt x="188" y="147"/>
                  </a:cubicBezTo>
                  <a:cubicBezTo>
                    <a:pt x="182" y="141"/>
                    <a:pt x="175" y="136"/>
                    <a:pt x="168" y="132"/>
                  </a:cubicBezTo>
                  <a:cubicBezTo>
                    <a:pt x="164" y="125"/>
                    <a:pt x="160" y="118"/>
                    <a:pt x="155" y="112"/>
                  </a:cubicBezTo>
                  <a:cubicBezTo>
                    <a:pt x="149" y="106"/>
                    <a:pt x="142" y="100"/>
                    <a:pt x="135" y="96"/>
                  </a:cubicBezTo>
                  <a:cubicBezTo>
                    <a:pt x="132" y="88"/>
                    <a:pt x="128" y="81"/>
                    <a:pt x="123" y="74"/>
                  </a:cubicBezTo>
                  <a:cubicBezTo>
                    <a:pt x="118" y="68"/>
                    <a:pt x="111" y="62"/>
                    <a:pt x="104" y="57"/>
                  </a:cubicBezTo>
                  <a:cubicBezTo>
                    <a:pt x="101" y="48"/>
                    <a:pt x="98" y="41"/>
                    <a:pt x="93" y="34"/>
                  </a:cubicBezTo>
                  <a:cubicBezTo>
                    <a:pt x="89" y="28"/>
                    <a:pt x="83" y="22"/>
                    <a:pt x="76" y="16"/>
                  </a:cubicBezTo>
                  <a:cubicBezTo>
                    <a:pt x="75" y="10"/>
                    <a:pt x="73" y="5"/>
                    <a:pt x="70" y="0"/>
                  </a:cubicBezTo>
                  <a:cubicBezTo>
                    <a:pt x="69" y="1"/>
                    <a:pt x="69" y="1"/>
                    <a:pt x="69" y="1"/>
                  </a:cubicBezTo>
                  <a:cubicBezTo>
                    <a:pt x="52" y="11"/>
                    <a:pt x="52" y="11"/>
                    <a:pt x="52" y="11"/>
                  </a:cubicBezTo>
                  <a:cubicBezTo>
                    <a:pt x="51" y="12"/>
                    <a:pt x="51" y="12"/>
                    <a:pt x="51" y="12"/>
                  </a:cubicBezTo>
                  <a:cubicBezTo>
                    <a:pt x="22" y="30"/>
                    <a:pt x="22" y="30"/>
                    <a:pt x="22" y="30"/>
                  </a:cubicBezTo>
                  <a:cubicBezTo>
                    <a:pt x="21" y="31"/>
                    <a:pt x="21" y="31"/>
                    <a:pt x="21" y="31"/>
                  </a:cubicBezTo>
                  <a:cubicBezTo>
                    <a:pt x="1" y="43"/>
                    <a:pt x="1" y="43"/>
                    <a:pt x="1" y="43"/>
                  </a:cubicBezTo>
                  <a:cubicBezTo>
                    <a:pt x="1" y="43"/>
                    <a:pt x="1" y="43"/>
                    <a:pt x="1" y="43"/>
                  </a:cubicBezTo>
                  <a:cubicBezTo>
                    <a:pt x="0" y="43"/>
                    <a:pt x="0" y="43"/>
                    <a:pt x="0" y="43"/>
                  </a:cubicBezTo>
                  <a:cubicBezTo>
                    <a:pt x="6" y="57"/>
                    <a:pt x="14" y="68"/>
                    <a:pt x="26" y="78"/>
                  </a:cubicBezTo>
                  <a:close/>
                </a:path>
              </a:pathLst>
            </a:custGeom>
            <a:solidFill>
              <a:srgbClr val="BCBEC0"/>
            </a:solidFill>
            <a:ln>
              <a:noFill/>
            </a:ln>
            <a:extLst>
              <a:ext uri="{91240B29-F687-4F45-9708-019B960494DF}">
                <a14:hiddenLine xmlns:a14="http://schemas.microsoft.com/office/drawing/2010/main" w="9525">
                  <a:solidFill>
                    <a:srgbClr val="000000"/>
                  </a:solidFill>
                  <a:round/>
                </a14:hiddenLine>
              </a:ext>
            </a:extLst>
          </p:spPr>
          <p:txBody>
            <a:bodyPr lIns="91440" tIns="45720" rIns="91440" bIns="45720"/>
            <a:lstStyle/>
            <a:p>
              <a:endParaRPr lang="zh-CN" altLang="en-US" sz="2400">
                <a:latin typeface="+mn-lt"/>
                <a:ea typeface="+mn-ea"/>
              </a:endParaRPr>
            </a:p>
          </p:txBody>
        </p:sp>
        <p:sp>
          <p:nvSpPr>
            <p:cNvPr id="30850" name="MH_Other_128"/>
            <p:cNvSpPr/>
            <p:nvPr>
              <p:custDataLst>
                <p:tags r:id="rId142"/>
              </p:custDataLst>
            </p:nvPr>
          </p:nvSpPr>
          <p:spPr bwMode="auto">
            <a:xfrm>
              <a:off x="3786690" y="3126108"/>
              <a:ext cx="74624" cy="178165"/>
            </a:xfrm>
            <a:custGeom>
              <a:avLst/>
              <a:gdLst>
                <a:gd name="T0" fmla="*/ 2147483646 w 93"/>
                <a:gd name="T1" fmla="*/ 2147483646 h 222"/>
                <a:gd name="T2" fmla="*/ 2147483646 w 93"/>
                <a:gd name="T3" fmla="*/ 2147483646 h 222"/>
                <a:gd name="T4" fmla="*/ 2147483646 w 93"/>
                <a:gd name="T5" fmla="*/ 2147483646 h 222"/>
                <a:gd name="T6" fmla="*/ 2147483646 w 93"/>
                <a:gd name="T7" fmla="*/ 2147483646 h 222"/>
                <a:gd name="T8" fmla="*/ 0 w 93"/>
                <a:gd name="T9" fmla="*/ 0 h 222"/>
                <a:gd name="T10" fmla="*/ 588376722 w 93"/>
                <a:gd name="T11" fmla="*/ 1795687324 h 222"/>
                <a:gd name="T12" fmla="*/ 2147483646 w 93"/>
                <a:gd name="T13" fmla="*/ 2147483646 h 222"/>
                <a:gd name="T14" fmla="*/ 2147483646 w 93"/>
                <a:gd name="T15" fmla="*/ 2147483646 h 222"/>
                <a:gd name="T16" fmla="*/ 2147483646 w 93"/>
                <a:gd name="T17" fmla="*/ 2147483646 h 222"/>
                <a:gd name="T18" fmla="*/ 2147483646 w 93"/>
                <a:gd name="T19" fmla="*/ 2147483646 h 222"/>
                <a:gd name="T20" fmla="*/ 2147483646 w 93"/>
                <a:gd name="T21" fmla="*/ 2147483646 h 222"/>
                <a:gd name="T22" fmla="*/ 2147483646 w 93"/>
                <a:gd name="T23" fmla="*/ 2147483646 h 222"/>
                <a:gd name="T24" fmla="*/ 2147483646 w 93"/>
                <a:gd name="T25" fmla="*/ 2147483646 h 222"/>
                <a:gd name="T26" fmla="*/ 2147483646 w 93"/>
                <a:gd name="T27" fmla="*/ 2147483646 h 222"/>
                <a:gd name="T28" fmla="*/ 2147483646 w 93"/>
                <a:gd name="T29" fmla="*/ 2147483646 h 222"/>
                <a:gd name="T30" fmla="*/ 2147483646 w 93"/>
                <a:gd name="T31" fmla="*/ 2147483646 h 222"/>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93" h="222">
                  <a:moveTo>
                    <a:pt x="44" y="157"/>
                  </a:moveTo>
                  <a:cubicBezTo>
                    <a:pt x="38" y="126"/>
                    <a:pt x="38" y="112"/>
                    <a:pt x="37" y="112"/>
                  </a:cubicBezTo>
                  <a:cubicBezTo>
                    <a:pt x="38" y="112"/>
                    <a:pt x="36" y="99"/>
                    <a:pt x="33" y="68"/>
                  </a:cubicBezTo>
                  <a:cubicBezTo>
                    <a:pt x="32" y="48"/>
                    <a:pt x="27" y="32"/>
                    <a:pt x="17" y="18"/>
                  </a:cubicBezTo>
                  <a:cubicBezTo>
                    <a:pt x="13" y="12"/>
                    <a:pt x="7" y="6"/>
                    <a:pt x="0" y="0"/>
                  </a:cubicBezTo>
                  <a:cubicBezTo>
                    <a:pt x="1" y="3"/>
                    <a:pt x="1" y="3"/>
                    <a:pt x="1" y="3"/>
                  </a:cubicBezTo>
                  <a:cubicBezTo>
                    <a:pt x="21" y="20"/>
                    <a:pt x="30" y="40"/>
                    <a:pt x="32" y="68"/>
                  </a:cubicBezTo>
                  <a:cubicBezTo>
                    <a:pt x="35" y="99"/>
                    <a:pt x="36" y="112"/>
                    <a:pt x="36" y="112"/>
                  </a:cubicBezTo>
                  <a:cubicBezTo>
                    <a:pt x="36" y="112"/>
                    <a:pt x="37" y="126"/>
                    <a:pt x="43" y="157"/>
                  </a:cubicBezTo>
                  <a:cubicBezTo>
                    <a:pt x="45" y="167"/>
                    <a:pt x="48" y="176"/>
                    <a:pt x="52" y="184"/>
                  </a:cubicBezTo>
                  <a:cubicBezTo>
                    <a:pt x="54" y="185"/>
                    <a:pt x="54" y="185"/>
                    <a:pt x="54" y="185"/>
                  </a:cubicBezTo>
                  <a:cubicBezTo>
                    <a:pt x="53" y="186"/>
                    <a:pt x="53" y="186"/>
                    <a:pt x="53" y="186"/>
                  </a:cubicBezTo>
                  <a:cubicBezTo>
                    <a:pt x="53" y="186"/>
                    <a:pt x="53" y="186"/>
                    <a:pt x="53" y="186"/>
                  </a:cubicBezTo>
                  <a:cubicBezTo>
                    <a:pt x="62" y="202"/>
                    <a:pt x="76" y="214"/>
                    <a:pt x="93" y="222"/>
                  </a:cubicBezTo>
                  <a:cubicBezTo>
                    <a:pt x="92" y="221"/>
                    <a:pt x="92" y="221"/>
                    <a:pt x="92" y="221"/>
                  </a:cubicBezTo>
                  <a:cubicBezTo>
                    <a:pt x="66" y="208"/>
                    <a:pt x="50" y="187"/>
                    <a:pt x="44" y="157"/>
                  </a:cubicBezTo>
                  <a:close/>
                </a:path>
              </a:pathLst>
            </a:custGeom>
            <a:solidFill>
              <a:srgbClr val="6D6E71"/>
            </a:solidFill>
            <a:ln>
              <a:noFill/>
            </a:ln>
            <a:extLst>
              <a:ext uri="{91240B29-F687-4F45-9708-019B960494DF}">
                <a14:hiddenLine xmlns:a14="http://schemas.microsoft.com/office/drawing/2010/main" w="9525">
                  <a:solidFill>
                    <a:srgbClr val="000000"/>
                  </a:solidFill>
                  <a:round/>
                </a14:hiddenLine>
              </a:ext>
            </a:extLst>
          </p:spPr>
          <p:txBody>
            <a:bodyPr lIns="91440" tIns="45720" rIns="91440" bIns="45720"/>
            <a:lstStyle/>
            <a:p>
              <a:endParaRPr lang="zh-CN" altLang="en-US" sz="2400">
                <a:latin typeface="+mn-lt"/>
                <a:ea typeface="+mn-ea"/>
              </a:endParaRPr>
            </a:p>
          </p:txBody>
        </p:sp>
        <p:sp>
          <p:nvSpPr>
            <p:cNvPr id="30851" name="MH_Other_129"/>
            <p:cNvSpPr/>
            <p:nvPr>
              <p:custDataLst>
                <p:tags r:id="rId143"/>
              </p:custDataLst>
            </p:nvPr>
          </p:nvSpPr>
          <p:spPr bwMode="auto">
            <a:xfrm>
              <a:off x="3780598" y="3114029"/>
              <a:ext cx="48734" cy="161556"/>
            </a:xfrm>
            <a:custGeom>
              <a:avLst/>
              <a:gdLst>
                <a:gd name="T0" fmla="*/ 602866460 w 60"/>
                <a:gd name="T1" fmla="*/ 0 h 202"/>
                <a:gd name="T2" fmla="*/ 0 w 60"/>
                <a:gd name="T3" fmla="*/ 594690363 h 202"/>
                <a:gd name="T4" fmla="*/ 2147483646 w 60"/>
                <a:gd name="T5" fmla="*/ 2147483646 h 202"/>
                <a:gd name="T6" fmla="*/ 2147483646 w 60"/>
                <a:gd name="T7" fmla="*/ 2147483646 h 202"/>
                <a:gd name="T8" fmla="*/ 2147483646 w 60"/>
                <a:gd name="T9" fmla="*/ 2147483646 h 202"/>
                <a:gd name="T10" fmla="*/ 2147483646 w 60"/>
                <a:gd name="T11" fmla="*/ 2147483646 h 202"/>
                <a:gd name="T12" fmla="*/ 2147483646 w 60"/>
                <a:gd name="T13" fmla="*/ 2147483646 h 202"/>
                <a:gd name="T14" fmla="*/ 2147483646 w 60"/>
                <a:gd name="T15" fmla="*/ 2147483646 h 202"/>
                <a:gd name="T16" fmla="*/ 2147483646 w 60"/>
                <a:gd name="T17" fmla="*/ 2147483646 h 202"/>
                <a:gd name="T18" fmla="*/ 2147483646 w 60"/>
                <a:gd name="T19" fmla="*/ 2147483646 h 202"/>
                <a:gd name="T20" fmla="*/ 2147483646 w 60"/>
                <a:gd name="T21" fmla="*/ 2147483646 h 202"/>
                <a:gd name="T22" fmla="*/ 2147483646 w 60"/>
                <a:gd name="T23" fmla="*/ 2147483646 h 202"/>
                <a:gd name="T24" fmla="*/ 2147483646 w 60"/>
                <a:gd name="T25" fmla="*/ 2147483646 h 202"/>
                <a:gd name="T26" fmla="*/ 2147483646 w 60"/>
                <a:gd name="T27" fmla="*/ 2147483646 h 202"/>
                <a:gd name="T28" fmla="*/ 2147483646 w 60"/>
                <a:gd name="T29" fmla="*/ 2147483646 h 202"/>
                <a:gd name="T30" fmla="*/ 2147483646 w 60"/>
                <a:gd name="T31" fmla="*/ 2147483646 h 202"/>
                <a:gd name="T32" fmla="*/ 2147483646 w 60"/>
                <a:gd name="T33" fmla="*/ 2147483646 h 202"/>
                <a:gd name="T34" fmla="*/ 602866460 w 60"/>
                <a:gd name="T35" fmla="*/ 0 h 202"/>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60" h="202">
                  <a:moveTo>
                    <a:pt x="1" y="0"/>
                  </a:moveTo>
                  <a:cubicBezTo>
                    <a:pt x="0" y="1"/>
                    <a:pt x="0" y="1"/>
                    <a:pt x="0" y="1"/>
                  </a:cubicBezTo>
                  <a:cubicBezTo>
                    <a:pt x="7" y="13"/>
                    <a:pt x="10" y="28"/>
                    <a:pt x="10" y="45"/>
                  </a:cubicBezTo>
                  <a:cubicBezTo>
                    <a:pt x="11" y="76"/>
                    <a:pt x="12" y="89"/>
                    <a:pt x="11" y="89"/>
                  </a:cubicBezTo>
                  <a:cubicBezTo>
                    <a:pt x="12" y="89"/>
                    <a:pt x="11" y="103"/>
                    <a:pt x="16" y="134"/>
                  </a:cubicBezTo>
                  <a:cubicBezTo>
                    <a:pt x="17" y="144"/>
                    <a:pt x="19" y="153"/>
                    <a:pt x="23" y="161"/>
                  </a:cubicBezTo>
                  <a:cubicBezTo>
                    <a:pt x="23" y="161"/>
                    <a:pt x="23" y="161"/>
                    <a:pt x="24" y="161"/>
                  </a:cubicBezTo>
                  <a:cubicBezTo>
                    <a:pt x="23" y="162"/>
                    <a:pt x="23" y="162"/>
                    <a:pt x="23" y="162"/>
                  </a:cubicBezTo>
                  <a:cubicBezTo>
                    <a:pt x="31" y="179"/>
                    <a:pt x="43" y="192"/>
                    <a:pt x="60" y="202"/>
                  </a:cubicBezTo>
                  <a:cubicBezTo>
                    <a:pt x="59" y="200"/>
                    <a:pt x="59" y="200"/>
                    <a:pt x="59" y="200"/>
                  </a:cubicBezTo>
                  <a:cubicBezTo>
                    <a:pt x="35" y="185"/>
                    <a:pt x="21" y="164"/>
                    <a:pt x="17" y="134"/>
                  </a:cubicBezTo>
                  <a:cubicBezTo>
                    <a:pt x="13" y="103"/>
                    <a:pt x="13" y="89"/>
                    <a:pt x="13" y="89"/>
                  </a:cubicBezTo>
                  <a:cubicBezTo>
                    <a:pt x="13" y="89"/>
                    <a:pt x="12" y="76"/>
                    <a:pt x="11" y="45"/>
                  </a:cubicBezTo>
                  <a:cubicBezTo>
                    <a:pt x="11" y="35"/>
                    <a:pt x="10" y="27"/>
                    <a:pt x="8" y="19"/>
                  </a:cubicBezTo>
                  <a:cubicBezTo>
                    <a:pt x="7" y="17"/>
                    <a:pt x="7" y="17"/>
                    <a:pt x="7" y="17"/>
                  </a:cubicBezTo>
                  <a:cubicBezTo>
                    <a:pt x="7" y="16"/>
                    <a:pt x="7" y="16"/>
                    <a:pt x="7" y="16"/>
                  </a:cubicBezTo>
                  <a:cubicBezTo>
                    <a:pt x="7" y="16"/>
                    <a:pt x="7" y="16"/>
                    <a:pt x="7" y="16"/>
                  </a:cubicBezTo>
                  <a:cubicBezTo>
                    <a:pt x="6" y="10"/>
                    <a:pt x="4" y="5"/>
                    <a:pt x="1" y="0"/>
                  </a:cubicBezTo>
                  <a:close/>
                </a:path>
              </a:pathLst>
            </a:custGeom>
            <a:solidFill>
              <a:srgbClr val="6D6E71"/>
            </a:solidFill>
            <a:ln>
              <a:noFill/>
            </a:ln>
            <a:extLst>
              <a:ext uri="{91240B29-F687-4F45-9708-019B960494DF}">
                <a14:hiddenLine xmlns:a14="http://schemas.microsoft.com/office/drawing/2010/main" w="9525">
                  <a:solidFill>
                    <a:srgbClr val="000000"/>
                  </a:solidFill>
                  <a:round/>
                </a14:hiddenLine>
              </a:ext>
            </a:extLst>
          </p:spPr>
          <p:txBody>
            <a:bodyPr lIns="91440" tIns="45720" rIns="91440" bIns="45720"/>
            <a:lstStyle/>
            <a:p>
              <a:endParaRPr lang="zh-CN" altLang="en-US" sz="2400">
                <a:latin typeface="+mn-lt"/>
                <a:ea typeface="+mn-ea"/>
              </a:endParaRPr>
            </a:p>
          </p:txBody>
        </p:sp>
        <p:sp>
          <p:nvSpPr>
            <p:cNvPr id="30852" name="MH_Other_130"/>
            <p:cNvSpPr/>
            <p:nvPr>
              <p:custDataLst>
                <p:tags r:id="rId144"/>
              </p:custDataLst>
            </p:nvPr>
          </p:nvSpPr>
          <p:spPr bwMode="auto">
            <a:xfrm>
              <a:off x="3786690" y="3126109"/>
              <a:ext cx="1523" cy="3019"/>
            </a:xfrm>
            <a:custGeom>
              <a:avLst/>
              <a:gdLst>
                <a:gd name="T0" fmla="*/ 0 w 3"/>
                <a:gd name="T1" fmla="*/ 146271796 h 7"/>
                <a:gd name="T2" fmla="*/ 298966937 w 3"/>
                <a:gd name="T3" fmla="*/ 512054475 h 7"/>
                <a:gd name="T4" fmla="*/ 0 w 3"/>
                <a:gd name="T5" fmla="*/ 0 h 7"/>
                <a:gd name="T6" fmla="*/ 0 w 3"/>
                <a:gd name="T7" fmla="*/ 0 h 7"/>
                <a:gd name="T8" fmla="*/ 0 w 3"/>
                <a:gd name="T9" fmla="*/ 146271796 h 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 h="7">
                  <a:moveTo>
                    <a:pt x="0" y="2"/>
                  </a:moveTo>
                  <a:lnTo>
                    <a:pt x="3" y="7"/>
                  </a:lnTo>
                  <a:lnTo>
                    <a:pt x="0" y="0"/>
                  </a:lnTo>
                  <a:lnTo>
                    <a:pt x="0" y="2"/>
                  </a:lnTo>
                  <a:close/>
                </a:path>
              </a:pathLst>
            </a:custGeom>
            <a:solidFill>
              <a:srgbClr val="6D6E71"/>
            </a:solidFill>
            <a:ln>
              <a:noFill/>
            </a:ln>
            <a:extLst>
              <a:ext uri="{91240B29-F687-4F45-9708-019B960494DF}">
                <a14:hiddenLine xmlns:a14="http://schemas.microsoft.com/office/drawing/2010/main" w="9525">
                  <a:solidFill>
                    <a:srgbClr val="000000"/>
                  </a:solidFill>
                  <a:round/>
                </a14:hiddenLine>
              </a:ext>
            </a:extLst>
          </p:spPr>
          <p:txBody>
            <a:bodyPr lIns="91440" tIns="45720" rIns="91440" bIns="45720"/>
            <a:lstStyle/>
            <a:p>
              <a:endParaRPr lang="zh-CN" altLang="en-US" sz="2400">
                <a:latin typeface="+mn-lt"/>
                <a:ea typeface="+mn-ea"/>
              </a:endParaRPr>
            </a:p>
          </p:txBody>
        </p:sp>
        <p:sp>
          <p:nvSpPr>
            <p:cNvPr id="30853" name="MH_Other_131"/>
            <p:cNvSpPr/>
            <p:nvPr>
              <p:custDataLst>
                <p:tags r:id="rId145"/>
              </p:custDataLst>
            </p:nvPr>
          </p:nvSpPr>
          <p:spPr bwMode="auto">
            <a:xfrm>
              <a:off x="3827811" y="3274075"/>
              <a:ext cx="3046" cy="1510"/>
            </a:xfrm>
            <a:custGeom>
              <a:avLst/>
              <a:gdLst>
                <a:gd name="T0" fmla="*/ 716934050 w 5"/>
                <a:gd name="T1" fmla="*/ 107627970 h 5"/>
                <a:gd name="T2" fmla="*/ 0 w 5"/>
                <a:gd name="T3" fmla="*/ 0 h 5"/>
                <a:gd name="T4" fmla="*/ 430241075 w 5"/>
                <a:gd name="T5" fmla="*/ 179346497 h 5"/>
                <a:gd name="T6" fmla="*/ 430241075 w 5"/>
                <a:gd name="T7" fmla="*/ 179346497 h 5"/>
                <a:gd name="T8" fmla="*/ 716934050 w 5"/>
                <a:gd name="T9" fmla="*/ 107627970 h 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 h="5">
                  <a:moveTo>
                    <a:pt x="5" y="3"/>
                  </a:moveTo>
                  <a:lnTo>
                    <a:pt x="0" y="0"/>
                  </a:lnTo>
                  <a:lnTo>
                    <a:pt x="3" y="5"/>
                  </a:lnTo>
                  <a:lnTo>
                    <a:pt x="5" y="3"/>
                  </a:lnTo>
                  <a:close/>
                </a:path>
              </a:pathLst>
            </a:custGeom>
            <a:solidFill>
              <a:srgbClr val="6D6E71"/>
            </a:solidFill>
            <a:ln>
              <a:noFill/>
            </a:ln>
            <a:extLst>
              <a:ext uri="{91240B29-F687-4F45-9708-019B960494DF}">
                <a14:hiddenLine xmlns:a14="http://schemas.microsoft.com/office/drawing/2010/main" w="9525">
                  <a:solidFill>
                    <a:srgbClr val="000000"/>
                  </a:solidFill>
                  <a:round/>
                </a14:hiddenLine>
              </a:ext>
            </a:extLst>
          </p:spPr>
          <p:txBody>
            <a:bodyPr lIns="91440" tIns="45720" rIns="91440" bIns="45720"/>
            <a:lstStyle/>
            <a:p>
              <a:endParaRPr lang="zh-CN" altLang="en-US" sz="2400">
                <a:latin typeface="+mn-lt"/>
                <a:ea typeface="+mn-ea"/>
              </a:endParaRPr>
            </a:p>
          </p:txBody>
        </p:sp>
        <p:sp>
          <p:nvSpPr>
            <p:cNvPr id="30854" name="MH_Other_132"/>
            <p:cNvSpPr/>
            <p:nvPr>
              <p:custDataLst>
                <p:tags r:id="rId146"/>
              </p:custDataLst>
            </p:nvPr>
          </p:nvSpPr>
          <p:spPr bwMode="auto">
            <a:xfrm>
              <a:off x="3765369" y="3123089"/>
              <a:ext cx="35028" cy="120789"/>
            </a:xfrm>
            <a:custGeom>
              <a:avLst/>
              <a:gdLst>
                <a:gd name="T0" fmla="*/ 2147483646 w 44"/>
                <a:gd name="T1" fmla="*/ 2147483646 h 152"/>
                <a:gd name="T2" fmla="*/ 1157597364 w 44"/>
                <a:gd name="T3" fmla="*/ 2147483646 h 152"/>
                <a:gd name="T4" fmla="*/ 1736051247 w 44"/>
                <a:gd name="T5" fmla="*/ 0 h 152"/>
                <a:gd name="T6" fmla="*/ 1157597364 w 44"/>
                <a:gd name="T7" fmla="*/ 587803625 h 152"/>
                <a:gd name="T8" fmla="*/ 578453883 w 44"/>
                <a:gd name="T9" fmla="*/ 2147483646 h 152"/>
                <a:gd name="T10" fmla="*/ 1157597364 w 44"/>
                <a:gd name="T11" fmla="*/ 2147483646 h 152"/>
                <a:gd name="T12" fmla="*/ 2147483646 w 44"/>
                <a:gd name="T13" fmla="*/ 2147483646 h 152"/>
                <a:gd name="T14" fmla="*/ 2147483646 w 44"/>
                <a:gd name="T15" fmla="*/ 2147483646 h 152"/>
                <a:gd name="T16" fmla="*/ 2147483646 w 44"/>
                <a:gd name="T17" fmla="*/ 2147483646 h 152"/>
                <a:gd name="T18" fmla="*/ 2147483646 w 44"/>
                <a:gd name="T19" fmla="*/ 2147483646 h 152"/>
                <a:gd name="T20" fmla="*/ 2147483646 w 44"/>
                <a:gd name="T21" fmla="*/ 2147483646 h 152"/>
                <a:gd name="T22" fmla="*/ 2147483646 w 44"/>
                <a:gd name="T23" fmla="*/ 2147483646 h 152"/>
                <a:gd name="T24" fmla="*/ 2147483646 w 44"/>
                <a:gd name="T25" fmla="*/ 2147483646 h 15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44" h="152">
                  <a:moveTo>
                    <a:pt x="4" y="81"/>
                  </a:moveTo>
                  <a:cubicBezTo>
                    <a:pt x="1" y="49"/>
                    <a:pt x="2" y="36"/>
                    <a:pt x="2" y="36"/>
                  </a:cubicBezTo>
                  <a:cubicBezTo>
                    <a:pt x="3" y="0"/>
                    <a:pt x="3" y="0"/>
                    <a:pt x="3" y="0"/>
                  </a:cubicBezTo>
                  <a:cubicBezTo>
                    <a:pt x="2" y="1"/>
                    <a:pt x="2" y="1"/>
                    <a:pt x="2" y="1"/>
                  </a:cubicBezTo>
                  <a:cubicBezTo>
                    <a:pt x="1" y="36"/>
                    <a:pt x="1" y="36"/>
                    <a:pt x="1" y="36"/>
                  </a:cubicBezTo>
                  <a:cubicBezTo>
                    <a:pt x="1" y="36"/>
                    <a:pt x="0" y="49"/>
                    <a:pt x="2" y="81"/>
                  </a:cubicBezTo>
                  <a:cubicBezTo>
                    <a:pt x="3" y="91"/>
                    <a:pt x="5" y="100"/>
                    <a:pt x="8" y="108"/>
                  </a:cubicBezTo>
                  <a:cubicBezTo>
                    <a:pt x="8" y="108"/>
                    <a:pt x="8" y="108"/>
                    <a:pt x="9" y="108"/>
                  </a:cubicBezTo>
                  <a:cubicBezTo>
                    <a:pt x="8" y="109"/>
                    <a:pt x="8" y="109"/>
                    <a:pt x="8" y="109"/>
                  </a:cubicBezTo>
                  <a:cubicBezTo>
                    <a:pt x="15" y="126"/>
                    <a:pt x="28" y="141"/>
                    <a:pt x="44" y="152"/>
                  </a:cubicBezTo>
                  <a:cubicBezTo>
                    <a:pt x="43" y="151"/>
                    <a:pt x="43" y="151"/>
                    <a:pt x="43" y="151"/>
                  </a:cubicBezTo>
                  <a:cubicBezTo>
                    <a:pt x="43" y="150"/>
                    <a:pt x="43" y="150"/>
                    <a:pt x="43" y="150"/>
                  </a:cubicBezTo>
                  <a:cubicBezTo>
                    <a:pt x="19" y="134"/>
                    <a:pt x="6" y="111"/>
                    <a:pt x="4" y="81"/>
                  </a:cubicBezTo>
                  <a:close/>
                </a:path>
              </a:pathLst>
            </a:custGeom>
            <a:solidFill>
              <a:srgbClr val="6D6E71"/>
            </a:solidFill>
            <a:ln>
              <a:noFill/>
            </a:ln>
            <a:extLst>
              <a:ext uri="{91240B29-F687-4F45-9708-019B960494DF}">
                <a14:hiddenLine xmlns:a14="http://schemas.microsoft.com/office/drawing/2010/main" w="9525">
                  <a:solidFill>
                    <a:srgbClr val="000000"/>
                  </a:solidFill>
                  <a:round/>
                </a14:hiddenLine>
              </a:ext>
            </a:extLst>
          </p:spPr>
          <p:txBody>
            <a:bodyPr lIns="91440" tIns="45720" rIns="91440" bIns="45720"/>
            <a:lstStyle/>
            <a:p>
              <a:endParaRPr lang="zh-CN" altLang="en-US" sz="2400">
                <a:latin typeface="+mn-lt"/>
                <a:ea typeface="+mn-ea"/>
              </a:endParaRPr>
            </a:p>
          </p:txBody>
        </p:sp>
        <p:sp>
          <p:nvSpPr>
            <p:cNvPr id="30855" name="MH_Other_133"/>
            <p:cNvSpPr/>
            <p:nvPr>
              <p:custDataLst>
                <p:tags r:id="rId147"/>
              </p:custDataLst>
            </p:nvPr>
          </p:nvSpPr>
          <p:spPr bwMode="auto">
            <a:xfrm>
              <a:off x="3798873" y="3242369"/>
              <a:ext cx="1523" cy="1509"/>
            </a:xfrm>
            <a:custGeom>
              <a:avLst/>
              <a:gdLst>
                <a:gd name="T0" fmla="*/ 0 w 1"/>
                <a:gd name="T1" fmla="*/ 0 h 1"/>
                <a:gd name="T2" fmla="*/ 0 w 1"/>
                <a:gd name="T3" fmla="*/ 1790702559 h 1"/>
                <a:gd name="T4" fmla="*/ 1792959984 w 1"/>
                <a:gd name="T5" fmla="*/ 0 h 1"/>
                <a:gd name="T6" fmla="*/ 0 w 1"/>
                <a:gd name="T7" fmla="*/ 0 h 1"/>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 h="1">
                  <a:moveTo>
                    <a:pt x="0" y="0"/>
                  </a:moveTo>
                  <a:cubicBezTo>
                    <a:pt x="0" y="1"/>
                    <a:pt x="0" y="1"/>
                    <a:pt x="0" y="1"/>
                  </a:cubicBezTo>
                  <a:cubicBezTo>
                    <a:pt x="1" y="0"/>
                    <a:pt x="1" y="0"/>
                    <a:pt x="1" y="0"/>
                  </a:cubicBezTo>
                  <a:cubicBezTo>
                    <a:pt x="0" y="0"/>
                    <a:pt x="0" y="0"/>
                    <a:pt x="0" y="0"/>
                  </a:cubicBezTo>
                  <a:close/>
                </a:path>
              </a:pathLst>
            </a:custGeom>
            <a:solidFill>
              <a:srgbClr val="6D6E71"/>
            </a:solidFill>
            <a:ln>
              <a:noFill/>
            </a:ln>
            <a:extLst>
              <a:ext uri="{91240B29-F687-4F45-9708-019B960494DF}">
                <a14:hiddenLine xmlns:a14="http://schemas.microsoft.com/office/drawing/2010/main" w="9525">
                  <a:solidFill>
                    <a:srgbClr val="000000"/>
                  </a:solidFill>
                  <a:round/>
                </a14:hiddenLine>
              </a:ext>
            </a:extLst>
          </p:spPr>
          <p:txBody>
            <a:bodyPr lIns="91440" tIns="45720" rIns="91440" bIns="45720"/>
            <a:lstStyle/>
            <a:p>
              <a:endParaRPr lang="zh-CN" altLang="en-US" sz="2400">
                <a:latin typeface="+mn-lt"/>
                <a:ea typeface="+mn-ea"/>
              </a:endParaRPr>
            </a:p>
          </p:txBody>
        </p:sp>
        <p:sp>
          <p:nvSpPr>
            <p:cNvPr id="30856" name="MH_Other_134"/>
            <p:cNvSpPr/>
            <p:nvPr>
              <p:custDataLst>
                <p:tags r:id="rId148"/>
              </p:custDataLst>
            </p:nvPr>
          </p:nvSpPr>
          <p:spPr bwMode="auto">
            <a:xfrm>
              <a:off x="3742525" y="3138187"/>
              <a:ext cx="28935" cy="70965"/>
            </a:xfrm>
            <a:custGeom>
              <a:avLst/>
              <a:gdLst>
                <a:gd name="T0" fmla="*/ 588948239 w 36"/>
                <a:gd name="T1" fmla="*/ 2147483646 h 90"/>
                <a:gd name="T2" fmla="*/ 588948239 w 36"/>
                <a:gd name="T3" fmla="*/ 0 h 90"/>
                <a:gd name="T4" fmla="*/ 0 w 36"/>
                <a:gd name="T5" fmla="*/ 578016134 h 90"/>
                <a:gd name="T6" fmla="*/ 0 w 36"/>
                <a:gd name="T7" fmla="*/ 2147483646 h 90"/>
                <a:gd name="T8" fmla="*/ 2147483646 w 36"/>
                <a:gd name="T9" fmla="*/ 2147483646 h 90"/>
                <a:gd name="T10" fmla="*/ 2147483646 w 36"/>
                <a:gd name="T11" fmla="*/ 2147483646 h 90"/>
                <a:gd name="T12" fmla="*/ 2147483646 w 36"/>
                <a:gd name="T13" fmla="*/ 2147483646 h 90"/>
                <a:gd name="T14" fmla="*/ 2147483646 w 36"/>
                <a:gd name="T15" fmla="*/ 2147483646 h 90"/>
                <a:gd name="T16" fmla="*/ 2147483646 w 36"/>
                <a:gd name="T17" fmla="*/ 2147483646 h 90"/>
                <a:gd name="T18" fmla="*/ 2147483646 w 36"/>
                <a:gd name="T19" fmla="*/ 2147483646 h 90"/>
                <a:gd name="T20" fmla="*/ 588948239 w 36"/>
                <a:gd name="T21" fmla="*/ 2147483646 h 9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36" h="90">
                  <a:moveTo>
                    <a:pt x="1" y="18"/>
                  </a:moveTo>
                  <a:cubicBezTo>
                    <a:pt x="1" y="11"/>
                    <a:pt x="1" y="5"/>
                    <a:pt x="1" y="0"/>
                  </a:cubicBezTo>
                  <a:cubicBezTo>
                    <a:pt x="0" y="1"/>
                    <a:pt x="0" y="1"/>
                    <a:pt x="0" y="1"/>
                  </a:cubicBezTo>
                  <a:cubicBezTo>
                    <a:pt x="0" y="6"/>
                    <a:pt x="0" y="11"/>
                    <a:pt x="0" y="18"/>
                  </a:cubicBezTo>
                  <a:cubicBezTo>
                    <a:pt x="0" y="28"/>
                    <a:pt x="1" y="37"/>
                    <a:pt x="4" y="46"/>
                  </a:cubicBezTo>
                  <a:cubicBezTo>
                    <a:pt x="6" y="47"/>
                    <a:pt x="6" y="47"/>
                    <a:pt x="6" y="47"/>
                  </a:cubicBezTo>
                  <a:cubicBezTo>
                    <a:pt x="5" y="48"/>
                    <a:pt x="5" y="48"/>
                    <a:pt x="5" y="48"/>
                  </a:cubicBezTo>
                  <a:cubicBezTo>
                    <a:pt x="10" y="65"/>
                    <a:pt x="21" y="79"/>
                    <a:pt x="36" y="90"/>
                  </a:cubicBezTo>
                  <a:cubicBezTo>
                    <a:pt x="36" y="90"/>
                    <a:pt x="36" y="90"/>
                    <a:pt x="36" y="90"/>
                  </a:cubicBezTo>
                  <a:cubicBezTo>
                    <a:pt x="36" y="89"/>
                    <a:pt x="36" y="89"/>
                    <a:pt x="36" y="89"/>
                  </a:cubicBezTo>
                  <a:cubicBezTo>
                    <a:pt x="13" y="71"/>
                    <a:pt x="1" y="48"/>
                    <a:pt x="1" y="18"/>
                  </a:cubicBezTo>
                  <a:close/>
                </a:path>
              </a:pathLst>
            </a:custGeom>
            <a:solidFill>
              <a:srgbClr val="6D6E71"/>
            </a:solidFill>
            <a:ln>
              <a:noFill/>
            </a:ln>
            <a:extLst>
              <a:ext uri="{91240B29-F687-4F45-9708-019B960494DF}">
                <a14:hiddenLine xmlns:a14="http://schemas.microsoft.com/office/drawing/2010/main" w="9525">
                  <a:solidFill>
                    <a:srgbClr val="000000"/>
                  </a:solidFill>
                  <a:round/>
                </a14:hiddenLine>
              </a:ext>
            </a:extLst>
          </p:spPr>
          <p:txBody>
            <a:bodyPr lIns="91440" tIns="45720" rIns="91440" bIns="45720"/>
            <a:lstStyle/>
            <a:p>
              <a:endParaRPr lang="zh-CN" altLang="en-US" sz="2400">
                <a:latin typeface="+mn-lt"/>
                <a:ea typeface="+mn-ea"/>
              </a:endParaRPr>
            </a:p>
          </p:txBody>
        </p:sp>
        <p:sp>
          <p:nvSpPr>
            <p:cNvPr id="30857" name="MH_Other_135"/>
            <p:cNvSpPr/>
            <p:nvPr>
              <p:custDataLst>
                <p:tags r:id="rId149"/>
              </p:custDataLst>
            </p:nvPr>
          </p:nvSpPr>
          <p:spPr bwMode="auto">
            <a:xfrm>
              <a:off x="3771462" y="3209152"/>
              <a:ext cx="0" cy="0"/>
            </a:xfrm>
            <a:custGeom>
              <a:avLst/>
              <a:gdLst>
                <a:gd name="T0" fmla="*/ 0 w 1"/>
                <a:gd name="T1" fmla="*/ 0 h 1"/>
                <a:gd name="T2" fmla="*/ 0 w 1"/>
                <a:gd name="T3" fmla="*/ 1067 h 1"/>
                <a:gd name="T4" fmla="*/ 1067 w 1"/>
                <a:gd name="T5" fmla="*/ 0 h 1"/>
                <a:gd name="T6" fmla="*/ 0 w 1"/>
                <a:gd name="T7" fmla="*/ 0 h 1"/>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 h="1">
                  <a:moveTo>
                    <a:pt x="0" y="0"/>
                  </a:moveTo>
                  <a:cubicBezTo>
                    <a:pt x="0" y="1"/>
                    <a:pt x="0" y="1"/>
                    <a:pt x="0" y="1"/>
                  </a:cubicBezTo>
                  <a:cubicBezTo>
                    <a:pt x="1" y="0"/>
                    <a:pt x="1" y="0"/>
                    <a:pt x="1" y="0"/>
                  </a:cubicBezTo>
                  <a:cubicBezTo>
                    <a:pt x="0" y="0"/>
                    <a:pt x="0" y="0"/>
                    <a:pt x="0" y="0"/>
                  </a:cubicBezTo>
                  <a:close/>
                </a:path>
              </a:pathLst>
            </a:custGeom>
            <a:solidFill>
              <a:srgbClr val="6D6E71"/>
            </a:solidFill>
            <a:ln>
              <a:noFill/>
            </a:ln>
            <a:extLst>
              <a:ext uri="{91240B29-F687-4F45-9708-019B960494DF}">
                <a14:hiddenLine xmlns:a14="http://schemas.microsoft.com/office/drawing/2010/main" w="9525">
                  <a:solidFill>
                    <a:srgbClr val="000000"/>
                  </a:solidFill>
                  <a:round/>
                </a14:hiddenLine>
              </a:ext>
            </a:extLst>
          </p:spPr>
          <p:txBody>
            <a:bodyPr lIns="91440" tIns="45720" rIns="91440" bIns="45720"/>
            <a:lstStyle/>
            <a:p>
              <a:endParaRPr lang="zh-CN" altLang="en-US" sz="2400">
                <a:latin typeface="+mn-lt"/>
                <a:ea typeface="+mn-ea"/>
              </a:endParaRPr>
            </a:p>
          </p:txBody>
        </p:sp>
        <p:sp>
          <p:nvSpPr>
            <p:cNvPr id="30858" name="MH_Other_136"/>
            <p:cNvSpPr/>
            <p:nvPr>
              <p:custDataLst>
                <p:tags r:id="rId150"/>
              </p:custDataLst>
            </p:nvPr>
          </p:nvSpPr>
          <p:spPr bwMode="auto">
            <a:xfrm>
              <a:off x="3725773" y="3148757"/>
              <a:ext cx="19798" cy="27177"/>
            </a:xfrm>
            <a:custGeom>
              <a:avLst/>
              <a:gdLst>
                <a:gd name="T0" fmla="*/ 534298770 w 26"/>
                <a:gd name="T1" fmla="*/ 0 h 35"/>
                <a:gd name="T2" fmla="*/ 534298770 w 26"/>
                <a:gd name="T3" fmla="*/ 0 h 35"/>
                <a:gd name="T4" fmla="*/ 0 w 26"/>
                <a:gd name="T5" fmla="*/ 0 h 35"/>
                <a:gd name="T6" fmla="*/ 2147483646 w 26"/>
                <a:gd name="T7" fmla="*/ 2147483646 h 35"/>
                <a:gd name="T8" fmla="*/ 2147483646 w 26"/>
                <a:gd name="T9" fmla="*/ 2147483646 h 35"/>
                <a:gd name="T10" fmla="*/ 534298770 w 26"/>
                <a:gd name="T11" fmla="*/ 0 h 35"/>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6" h="35">
                  <a:moveTo>
                    <a:pt x="1" y="0"/>
                  </a:moveTo>
                  <a:cubicBezTo>
                    <a:pt x="1" y="0"/>
                    <a:pt x="1" y="0"/>
                    <a:pt x="1" y="0"/>
                  </a:cubicBezTo>
                  <a:cubicBezTo>
                    <a:pt x="0" y="0"/>
                    <a:pt x="0" y="0"/>
                    <a:pt x="0" y="0"/>
                  </a:cubicBezTo>
                  <a:cubicBezTo>
                    <a:pt x="6" y="14"/>
                    <a:pt x="14" y="25"/>
                    <a:pt x="26" y="35"/>
                  </a:cubicBezTo>
                  <a:cubicBezTo>
                    <a:pt x="25" y="33"/>
                    <a:pt x="25" y="33"/>
                    <a:pt x="25" y="33"/>
                  </a:cubicBezTo>
                  <a:cubicBezTo>
                    <a:pt x="14" y="23"/>
                    <a:pt x="6" y="12"/>
                    <a:pt x="1" y="0"/>
                  </a:cubicBezTo>
                  <a:close/>
                </a:path>
              </a:pathLst>
            </a:custGeom>
            <a:solidFill>
              <a:srgbClr val="6D6E71"/>
            </a:solidFill>
            <a:ln>
              <a:noFill/>
            </a:ln>
            <a:extLst>
              <a:ext uri="{91240B29-F687-4F45-9708-019B960494DF}">
                <a14:hiddenLine xmlns:a14="http://schemas.microsoft.com/office/drawing/2010/main" w="9525">
                  <a:solidFill>
                    <a:srgbClr val="000000"/>
                  </a:solidFill>
                  <a:round/>
                </a14:hiddenLine>
              </a:ext>
            </a:extLst>
          </p:spPr>
          <p:txBody>
            <a:bodyPr lIns="91440" tIns="45720" rIns="91440" bIns="45720"/>
            <a:lstStyle/>
            <a:p>
              <a:endParaRPr lang="zh-CN" altLang="en-US" sz="2400">
                <a:latin typeface="+mn-lt"/>
                <a:ea typeface="+mn-ea"/>
              </a:endParaRPr>
            </a:p>
          </p:txBody>
        </p:sp>
        <p:sp>
          <p:nvSpPr>
            <p:cNvPr id="30859" name="MH_Other_137"/>
            <p:cNvSpPr/>
            <p:nvPr>
              <p:custDataLst>
                <p:tags r:id="rId151"/>
              </p:custDataLst>
            </p:nvPr>
          </p:nvSpPr>
          <p:spPr bwMode="auto">
            <a:xfrm>
              <a:off x="3745573" y="3174424"/>
              <a:ext cx="1523" cy="1510"/>
            </a:xfrm>
            <a:custGeom>
              <a:avLst/>
              <a:gdLst>
                <a:gd name="T0" fmla="*/ 223838018 w 4"/>
                <a:gd name="T1" fmla="*/ 112059999 h 4"/>
                <a:gd name="T2" fmla="*/ 0 w 4"/>
                <a:gd name="T3" fmla="*/ 0 h 4"/>
                <a:gd name="T4" fmla="*/ 111918811 w 4"/>
                <a:gd name="T5" fmla="*/ 224119998 h 4"/>
                <a:gd name="T6" fmla="*/ 223838018 w 4"/>
                <a:gd name="T7" fmla="*/ 112059999 h 4"/>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4" h="4">
                  <a:moveTo>
                    <a:pt x="4" y="2"/>
                  </a:moveTo>
                  <a:lnTo>
                    <a:pt x="0" y="0"/>
                  </a:lnTo>
                  <a:lnTo>
                    <a:pt x="2" y="4"/>
                  </a:lnTo>
                  <a:lnTo>
                    <a:pt x="4" y="2"/>
                  </a:lnTo>
                  <a:close/>
                </a:path>
              </a:pathLst>
            </a:custGeom>
            <a:solidFill>
              <a:srgbClr val="6D6E71"/>
            </a:solidFill>
            <a:ln>
              <a:noFill/>
            </a:ln>
            <a:extLst>
              <a:ext uri="{91240B29-F687-4F45-9708-019B960494DF}">
                <a14:hiddenLine xmlns:a14="http://schemas.microsoft.com/office/drawing/2010/main" w="9525">
                  <a:solidFill>
                    <a:srgbClr val="000000"/>
                  </a:solidFill>
                  <a:round/>
                </a14:hiddenLine>
              </a:ext>
            </a:extLst>
          </p:spPr>
          <p:txBody>
            <a:bodyPr lIns="91440" tIns="45720" rIns="91440" bIns="45720"/>
            <a:lstStyle/>
            <a:p>
              <a:endParaRPr lang="zh-CN" altLang="en-US" sz="2400">
                <a:latin typeface="+mn-lt"/>
                <a:ea typeface="+mn-ea"/>
              </a:endParaRPr>
            </a:p>
          </p:txBody>
        </p:sp>
        <p:sp>
          <p:nvSpPr>
            <p:cNvPr id="30860" name="MH_Other_138"/>
            <p:cNvSpPr/>
            <p:nvPr>
              <p:custDataLst>
                <p:tags r:id="rId152"/>
              </p:custDataLst>
            </p:nvPr>
          </p:nvSpPr>
          <p:spPr bwMode="auto">
            <a:xfrm>
              <a:off x="3919187" y="3272567"/>
              <a:ext cx="21321" cy="15098"/>
            </a:xfrm>
            <a:custGeom>
              <a:avLst/>
              <a:gdLst>
                <a:gd name="T0" fmla="*/ 2147483646 w 27"/>
                <a:gd name="T1" fmla="*/ 2147483646 h 18"/>
                <a:gd name="T2" fmla="*/ 2147483646 w 27"/>
                <a:gd name="T3" fmla="*/ 2147483646 h 18"/>
                <a:gd name="T4" fmla="*/ 2147483646 w 27"/>
                <a:gd name="T5" fmla="*/ 2147483646 h 18"/>
                <a:gd name="T6" fmla="*/ 2147483646 w 27"/>
                <a:gd name="T7" fmla="*/ 2147483646 h 18"/>
                <a:gd name="T8" fmla="*/ 2147483646 w 27"/>
                <a:gd name="T9" fmla="*/ 2147483646 h 18"/>
                <a:gd name="T10" fmla="*/ 0 w 27"/>
                <a:gd name="T11" fmla="*/ 0 h 18"/>
                <a:gd name="T12" fmla="*/ 571194024 w 27"/>
                <a:gd name="T13" fmla="*/ 645595681 h 18"/>
                <a:gd name="T14" fmla="*/ 571194024 w 27"/>
                <a:gd name="T15" fmla="*/ 1290413486 h 18"/>
                <a:gd name="T16" fmla="*/ 2147483646 w 27"/>
                <a:gd name="T17" fmla="*/ 2147483646 h 1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7" h="18">
                  <a:moveTo>
                    <a:pt x="26" y="18"/>
                  </a:moveTo>
                  <a:cubicBezTo>
                    <a:pt x="27" y="18"/>
                    <a:pt x="27" y="18"/>
                    <a:pt x="27" y="18"/>
                  </a:cubicBezTo>
                  <a:cubicBezTo>
                    <a:pt x="27" y="17"/>
                    <a:pt x="27" y="17"/>
                    <a:pt x="27" y="17"/>
                  </a:cubicBezTo>
                  <a:cubicBezTo>
                    <a:pt x="27" y="17"/>
                    <a:pt x="27" y="17"/>
                    <a:pt x="27" y="17"/>
                  </a:cubicBezTo>
                  <a:cubicBezTo>
                    <a:pt x="26" y="16"/>
                    <a:pt x="24" y="14"/>
                    <a:pt x="22" y="13"/>
                  </a:cubicBezTo>
                  <a:cubicBezTo>
                    <a:pt x="16" y="8"/>
                    <a:pt x="8" y="4"/>
                    <a:pt x="0" y="0"/>
                  </a:cubicBezTo>
                  <a:cubicBezTo>
                    <a:pt x="1" y="1"/>
                    <a:pt x="1" y="1"/>
                    <a:pt x="1" y="1"/>
                  </a:cubicBezTo>
                  <a:cubicBezTo>
                    <a:pt x="1" y="2"/>
                    <a:pt x="1" y="2"/>
                    <a:pt x="1" y="2"/>
                  </a:cubicBezTo>
                  <a:cubicBezTo>
                    <a:pt x="11" y="6"/>
                    <a:pt x="19" y="12"/>
                    <a:pt x="26" y="18"/>
                  </a:cubicBezTo>
                  <a:close/>
                </a:path>
              </a:pathLst>
            </a:custGeom>
            <a:solidFill>
              <a:srgbClr val="6D6E71"/>
            </a:solidFill>
            <a:ln>
              <a:noFill/>
            </a:ln>
            <a:extLst>
              <a:ext uri="{91240B29-F687-4F45-9708-019B960494DF}">
                <a14:hiddenLine xmlns:a14="http://schemas.microsoft.com/office/drawing/2010/main" w="9525">
                  <a:solidFill>
                    <a:srgbClr val="000000"/>
                  </a:solidFill>
                  <a:round/>
                </a14:hiddenLine>
              </a:ext>
            </a:extLst>
          </p:spPr>
          <p:txBody>
            <a:bodyPr lIns="91440" tIns="45720" rIns="91440" bIns="45720"/>
            <a:lstStyle/>
            <a:p>
              <a:endParaRPr lang="zh-CN" altLang="en-US" sz="2400">
                <a:latin typeface="+mn-lt"/>
                <a:ea typeface="+mn-ea"/>
              </a:endParaRPr>
            </a:p>
          </p:txBody>
        </p:sp>
        <p:sp>
          <p:nvSpPr>
            <p:cNvPr id="30861" name="MH_Other_139"/>
            <p:cNvSpPr/>
            <p:nvPr>
              <p:custDataLst>
                <p:tags r:id="rId153"/>
              </p:custDataLst>
            </p:nvPr>
          </p:nvSpPr>
          <p:spPr bwMode="auto">
            <a:xfrm>
              <a:off x="3888728" y="3246897"/>
              <a:ext cx="42642" cy="54356"/>
            </a:xfrm>
            <a:custGeom>
              <a:avLst/>
              <a:gdLst>
                <a:gd name="T0" fmla="*/ 2147483646 w 53"/>
                <a:gd name="T1" fmla="*/ 2147483646 h 67"/>
                <a:gd name="T2" fmla="*/ 2147483646 w 53"/>
                <a:gd name="T3" fmla="*/ 2147483646 h 67"/>
                <a:gd name="T4" fmla="*/ 2147483646 w 53"/>
                <a:gd name="T5" fmla="*/ 2147483646 h 67"/>
                <a:gd name="T6" fmla="*/ 2147483646 w 53"/>
                <a:gd name="T7" fmla="*/ 2147483646 h 67"/>
                <a:gd name="T8" fmla="*/ 2147483646 w 53"/>
                <a:gd name="T9" fmla="*/ 2147483646 h 67"/>
                <a:gd name="T10" fmla="*/ 2147483646 w 53"/>
                <a:gd name="T11" fmla="*/ 2147483646 h 67"/>
                <a:gd name="T12" fmla="*/ 2147483646 w 53"/>
                <a:gd name="T13" fmla="*/ 2147483646 h 67"/>
                <a:gd name="T14" fmla="*/ 2147483646 w 53"/>
                <a:gd name="T15" fmla="*/ 2147483646 h 67"/>
                <a:gd name="T16" fmla="*/ 0 w 53"/>
                <a:gd name="T17" fmla="*/ 0 h 67"/>
                <a:gd name="T18" fmla="*/ 594358562 w 53"/>
                <a:gd name="T19" fmla="*/ 614080162 h 67"/>
                <a:gd name="T20" fmla="*/ 1188717125 w 53"/>
                <a:gd name="T21" fmla="*/ 614080162 h 67"/>
                <a:gd name="T22" fmla="*/ 2147483646 w 53"/>
                <a:gd name="T23" fmla="*/ 2147483646 h 67"/>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53" h="67">
                  <a:moveTo>
                    <a:pt x="49" y="58"/>
                  </a:moveTo>
                  <a:cubicBezTo>
                    <a:pt x="52" y="67"/>
                    <a:pt x="52" y="67"/>
                    <a:pt x="52" y="67"/>
                  </a:cubicBezTo>
                  <a:cubicBezTo>
                    <a:pt x="53" y="66"/>
                    <a:pt x="53" y="66"/>
                    <a:pt x="53" y="66"/>
                  </a:cubicBezTo>
                  <a:cubicBezTo>
                    <a:pt x="50" y="58"/>
                    <a:pt x="50" y="58"/>
                    <a:pt x="50" y="58"/>
                  </a:cubicBezTo>
                  <a:cubicBezTo>
                    <a:pt x="47" y="49"/>
                    <a:pt x="43" y="41"/>
                    <a:pt x="39" y="34"/>
                  </a:cubicBezTo>
                  <a:cubicBezTo>
                    <a:pt x="38" y="34"/>
                    <a:pt x="38" y="34"/>
                    <a:pt x="38" y="34"/>
                  </a:cubicBezTo>
                  <a:cubicBezTo>
                    <a:pt x="39" y="33"/>
                    <a:pt x="39" y="33"/>
                    <a:pt x="39" y="33"/>
                  </a:cubicBezTo>
                  <a:cubicBezTo>
                    <a:pt x="34" y="26"/>
                    <a:pt x="28" y="19"/>
                    <a:pt x="22" y="13"/>
                  </a:cubicBezTo>
                  <a:cubicBezTo>
                    <a:pt x="16" y="8"/>
                    <a:pt x="8" y="3"/>
                    <a:pt x="0" y="0"/>
                  </a:cubicBezTo>
                  <a:cubicBezTo>
                    <a:pt x="1" y="1"/>
                    <a:pt x="1" y="1"/>
                    <a:pt x="1" y="1"/>
                  </a:cubicBezTo>
                  <a:cubicBezTo>
                    <a:pt x="1" y="1"/>
                    <a:pt x="1" y="1"/>
                    <a:pt x="2" y="1"/>
                  </a:cubicBezTo>
                  <a:cubicBezTo>
                    <a:pt x="25" y="13"/>
                    <a:pt x="39" y="31"/>
                    <a:pt x="49" y="58"/>
                  </a:cubicBezTo>
                  <a:close/>
                </a:path>
              </a:pathLst>
            </a:custGeom>
            <a:solidFill>
              <a:srgbClr val="6D6E71"/>
            </a:solidFill>
            <a:ln>
              <a:noFill/>
            </a:ln>
            <a:extLst>
              <a:ext uri="{91240B29-F687-4F45-9708-019B960494DF}">
                <a14:hiddenLine xmlns:a14="http://schemas.microsoft.com/office/drawing/2010/main" w="9525">
                  <a:solidFill>
                    <a:srgbClr val="000000"/>
                  </a:solidFill>
                  <a:round/>
                </a14:hiddenLine>
              </a:ext>
            </a:extLst>
          </p:spPr>
          <p:txBody>
            <a:bodyPr lIns="91440" tIns="45720" rIns="91440" bIns="45720"/>
            <a:lstStyle/>
            <a:p>
              <a:endParaRPr lang="zh-CN" altLang="en-US" sz="2400">
                <a:latin typeface="+mn-lt"/>
                <a:ea typeface="+mn-ea"/>
              </a:endParaRPr>
            </a:p>
          </p:txBody>
        </p:sp>
        <p:sp>
          <p:nvSpPr>
            <p:cNvPr id="30862" name="MH_Other_140"/>
            <p:cNvSpPr/>
            <p:nvPr>
              <p:custDataLst>
                <p:tags r:id="rId154"/>
              </p:custDataLst>
            </p:nvPr>
          </p:nvSpPr>
          <p:spPr bwMode="auto">
            <a:xfrm>
              <a:off x="3919186" y="3274075"/>
              <a:ext cx="0" cy="0"/>
            </a:xfrm>
            <a:custGeom>
              <a:avLst/>
              <a:gdLst>
                <a:gd name="T0" fmla="*/ 1067 w 1"/>
                <a:gd name="T1" fmla="*/ 1067 h 1"/>
                <a:gd name="T2" fmla="*/ 1067 w 1"/>
                <a:gd name="T3" fmla="*/ 0 h 1"/>
                <a:gd name="T4" fmla="*/ 0 w 1"/>
                <a:gd name="T5" fmla="*/ 1067 h 1"/>
                <a:gd name="T6" fmla="*/ 1067 w 1"/>
                <a:gd name="T7" fmla="*/ 1067 h 1"/>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 h="1">
                  <a:moveTo>
                    <a:pt x="1" y="1"/>
                  </a:moveTo>
                  <a:cubicBezTo>
                    <a:pt x="1" y="1"/>
                    <a:pt x="1" y="1"/>
                    <a:pt x="1" y="0"/>
                  </a:cubicBezTo>
                  <a:cubicBezTo>
                    <a:pt x="0" y="1"/>
                    <a:pt x="0" y="1"/>
                    <a:pt x="0" y="1"/>
                  </a:cubicBezTo>
                  <a:lnTo>
                    <a:pt x="1" y="1"/>
                  </a:lnTo>
                  <a:close/>
                </a:path>
              </a:pathLst>
            </a:custGeom>
            <a:solidFill>
              <a:srgbClr val="6D6E71"/>
            </a:solidFill>
            <a:ln>
              <a:noFill/>
            </a:ln>
            <a:extLst>
              <a:ext uri="{91240B29-F687-4F45-9708-019B960494DF}">
                <a14:hiddenLine xmlns:a14="http://schemas.microsoft.com/office/drawing/2010/main" w="9525">
                  <a:solidFill>
                    <a:srgbClr val="000000"/>
                  </a:solidFill>
                  <a:round/>
                </a14:hiddenLine>
              </a:ext>
            </a:extLst>
          </p:spPr>
          <p:txBody>
            <a:bodyPr lIns="91440" tIns="45720" rIns="91440" bIns="45720"/>
            <a:lstStyle/>
            <a:p>
              <a:endParaRPr lang="zh-CN" altLang="en-US" sz="2400">
                <a:latin typeface="+mn-lt"/>
                <a:ea typeface="+mn-ea"/>
              </a:endParaRPr>
            </a:p>
          </p:txBody>
        </p:sp>
        <p:sp>
          <p:nvSpPr>
            <p:cNvPr id="30863" name="MH_Other_141"/>
            <p:cNvSpPr/>
            <p:nvPr>
              <p:custDataLst>
                <p:tags r:id="rId155"/>
              </p:custDataLst>
            </p:nvPr>
          </p:nvSpPr>
          <p:spPr bwMode="auto">
            <a:xfrm>
              <a:off x="3861316" y="3219720"/>
              <a:ext cx="51780" cy="104182"/>
            </a:xfrm>
            <a:custGeom>
              <a:avLst/>
              <a:gdLst>
                <a:gd name="T0" fmla="*/ 2147483646 w 65"/>
                <a:gd name="T1" fmla="*/ 2147483646 h 130"/>
                <a:gd name="T2" fmla="*/ 2147483646 w 65"/>
                <a:gd name="T3" fmla="*/ 2147483646 h 130"/>
                <a:gd name="T4" fmla="*/ 2147483646 w 65"/>
                <a:gd name="T5" fmla="*/ 2147483646 h 130"/>
                <a:gd name="T6" fmla="*/ 2147483646 w 65"/>
                <a:gd name="T7" fmla="*/ 2147483646 h 130"/>
                <a:gd name="T8" fmla="*/ 2147483646 w 65"/>
                <a:gd name="T9" fmla="*/ 2147483646 h 130"/>
                <a:gd name="T10" fmla="*/ 2147483646 w 65"/>
                <a:gd name="T11" fmla="*/ 2147483646 h 130"/>
                <a:gd name="T12" fmla="*/ 2147483646 w 65"/>
                <a:gd name="T13" fmla="*/ 2147483646 h 130"/>
                <a:gd name="T14" fmla="*/ 2147483646 w 65"/>
                <a:gd name="T15" fmla="*/ 2147483646 h 130"/>
                <a:gd name="T16" fmla="*/ 2147483646 w 65"/>
                <a:gd name="T17" fmla="*/ 2147483646 h 130"/>
                <a:gd name="T18" fmla="*/ 2147483646 w 65"/>
                <a:gd name="T19" fmla="*/ 2147483646 h 130"/>
                <a:gd name="T20" fmla="*/ 0 w 65"/>
                <a:gd name="T21" fmla="*/ 0 h 130"/>
                <a:gd name="T22" fmla="*/ 580591637 w 65"/>
                <a:gd name="T23" fmla="*/ 1196307471 h 130"/>
                <a:gd name="T24" fmla="*/ 2147483646 w 65"/>
                <a:gd name="T25" fmla="*/ 2147483646 h 13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65" h="130">
                  <a:moveTo>
                    <a:pt x="43" y="61"/>
                  </a:moveTo>
                  <a:cubicBezTo>
                    <a:pt x="52" y="90"/>
                    <a:pt x="56" y="103"/>
                    <a:pt x="56" y="104"/>
                  </a:cubicBezTo>
                  <a:cubicBezTo>
                    <a:pt x="56" y="104"/>
                    <a:pt x="58" y="112"/>
                    <a:pt x="64" y="130"/>
                  </a:cubicBezTo>
                  <a:cubicBezTo>
                    <a:pt x="65" y="129"/>
                    <a:pt x="65" y="129"/>
                    <a:pt x="65" y="129"/>
                  </a:cubicBezTo>
                  <a:cubicBezTo>
                    <a:pt x="59" y="111"/>
                    <a:pt x="57" y="103"/>
                    <a:pt x="57" y="103"/>
                  </a:cubicBezTo>
                  <a:cubicBezTo>
                    <a:pt x="57" y="103"/>
                    <a:pt x="53" y="90"/>
                    <a:pt x="45" y="61"/>
                  </a:cubicBezTo>
                  <a:cubicBezTo>
                    <a:pt x="42" y="52"/>
                    <a:pt x="39" y="44"/>
                    <a:pt x="36" y="36"/>
                  </a:cubicBezTo>
                  <a:cubicBezTo>
                    <a:pt x="35" y="36"/>
                    <a:pt x="35" y="36"/>
                    <a:pt x="35" y="36"/>
                  </a:cubicBezTo>
                  <a:cubicBezTo>
                    <a:pt x="35" y="36"/>
                    <a:pt x="35" y="36"/>
                    <a:pt x="35" y="36"/>
                  </a:cubicBezTo>
                  <a:cubicBezTo>
                    <a:pt x="31" y="28"/>
                    <a:pt x="26" y="21"/>
                    <a:pt x="20" y="15"/>
                  </a:cubicBezTo>
                  <a:cubicBezTo>
                    <a:pt x="14" y="9"/>
                    <a:pt x="7" y="4"/>
                    <a:pt x="0" y="0"/>
                  </a:cubicBezTo>
                  <a:cubicBezTo>
                    <a:pt x="1" y="2"/>
                    <a:pt x="1" y="2"/>
                    <a:pt x="1" y="2"/>
                  </a:cubicBezTo>
                  <a:cubicBezTo>
                    <a:pt x="23" y="15"/>
                    <a:pt x="36" y="33"/>
                    <a:pt x="43" y="61"/>
                  </a:cubicBezTo>
                  <a:close/>
                </a:path>
              </a:pathLst>
            </a:custGeom>
            <a:solidFill>
              <a:srgbClr val="6D6E71"/>
            </a:solidFill>
            <a:ln>
              <a:noFill/>
            </a:ln>
            <a:extLst>
              <a:ext uri="{91240B29-F687-4F45-9708-019B960494DF}">
                <a14:hiddenLine xmlns:a14="http://schemas.microsoft.com/office/drawing/2010/main" w="9525">
                  <a:solidFill>
                    <a:srgbClr val="000000"/>
                  </a:solidFill>
                  <a:round/>
                </a14:hiddenLine>
              </a:ext>
            </a:extLst>
          </p:spPr>
          <p:txBody>
            <a:bodyPr lIns="91440" tIns="45720" rIns="91440" bIns="45720"/>
            <a:lstStyle/>
            <a:p>
              <a:endParaRPr lang="zh-CN" altLang="en-US" sz="2400">
                <a:latin typeface="+mn-lt"/>
                <a:ea typeface="+mn-ea"/>
              </a:endParaRPr>
            </a:p>
          </p:txBody>
        </p:sp>
        <p:sp>
          <p:nvSpPr>
            <p:cNvPr id="30864" name="MH_Other_142"/>
            <p:cNvSpPr/>
            <p:nvPr>
              <p:custDataLst>
                <p:tags r:id="rId156"/>
              </p:custDataLst>
            </p:nvPr>
          </p:nvSpPr>
          <p:spPr bwMode="auto">
            <a:xfrm>
              <a:off x="3888728" y="3248408"/>
              <a:ext cx="1523" cy="0"/>
            </a:xfrm>
            <a:custGeom>
              <a:avLst/>
              <a:gdLst>
                <a:gd name="T0" fmla="*/ 1790702559 w 1"/>
                <a:gd name="T1" fmla="*/ 0 w 1"/>
                <a:gd name="T2" fmla="*/ 0 w 1"/>
                <a:gd name="T3" fmla="*/ 1790702559 w 1"/>
                <a:gd name="T4" fmla="*/ 0 60000 65536"/>
                <a:gd name="T5" fmla="*/ 0 60000 65536"/>
                <a:gd name="T6" fmla="*/ 0 60000 65536"/>
                <a:gd name="T7" fmla="*/ 0 60000 65536"/>
              </a:gdLst>
              <a:ahLst/>
              <a:cxnLst>
                <a:cxn ang="T4">
                  <a:pos x="T0" y="0"/>
                </a:cxn>
                <a:cxn ang="T5">
                  <a:pos x="T1" y="0"/>
                </a:cxn>
                <a:cxn ang="T6">
                  <a:pos x="T2" y="0"/>
                </a:cxn>
                <a:cxn ang="T7">
                  <a:pos x="T3" y="0"/>
                </a:cxn>
              </a:cxnLst>
              <a:rect l="0" t="0" r="r" b="b"/>
              <a:pathLst>
                <a:path w="1">
                  <a:moveTo>
                    <a:pt x="1" y="0"/>
                  </a:moveTo>
                  <a:cubicBezTo>
                    <a:pt x="0" y="0"/>
                    <a:pt x="0" y="0"/>
                    <a:pt x="0" y="0"/>
                  </a:cubicBezTo>
                  <a:cubicBezTo>
                    <a:pt x="0" y="0"/>
                    <a:pt x="0" y="0"/>
                    <a:pt x="0" y="0"/>
                  </a:cubicBezTo>
                  <a:lnTo>
                    <a:pt x="1" y="0"/>
                  </a:lnTo>
                  <a:close/>
                </a:path>
              </a:pathLst>
            </a:custGeom>
            <a:solidFill>
              <a:srgbClr val="6D6E71"/>
            </a:solidFill>
            <a:ln>
              <a:noFill/>
            </a:ln>
            <a:extLst>
              <a:ext uri="{91240B29-F687-4F45-9708-019B960494DF}">
                <a14:hiddenLine xmlns:a14="http://schemas.microsoft.com/office/drawing/2010/main" w="9525">
                  <a:solidFill>
                    <a:srgbClr val="000000"/>
                  </a:solidFill>
                  <a:round/>
                </a14:hiddenLine>
              </a:ext>
            </a:extLst>
          </p:spPr>
          <p:txBody>
            <a:bodyPr lIns="91440" tIns="45720" rIns="91440" bIns="45720"/>
            <a:lstStyle/>
            <a:p>
              <a:endParaRPr lang="zh-CN" altLang="en-US" sz="2400">
                <a:latin typeface="+mn-lt"/>
                <a:ea typeface="+mn-ea"/>
              </a:endParaRPr>
            </a:p>
          </p:txBody>
        </p:sp>
        <p:sp>
          <p:nvSpPr>
            <p:cNvPr id="30865" name="MH_Other_143"/>
            <p:cNvSpPr/>
            <p:nvPr>
              <p:custDataLst>
                <p:tags r:id="rId157"/>
              </p:custDataLst>
            </p:nvPr>
          </p:nvSpPr>
          <p:spPr bwMode="auto">
            <a:xfrm>
              <a:off x="3833902" y="3189523"/>
              <a:ext cx="67009" cy="149477"/>
            </a:xfrm>
            <a:custGeom>
              <a:avLst/>
              <a:gdLst>
                <a:gd name="T0" fmla="*/ 2147483646 w 83"/>
                <a:gd name="T1" fmla="*/ 2147483646 h 187"/>
                <a:gd name="T2" fmla="*/ 2147483646 w 83"/>
                <a:gd name="T3" fmla="*/ 2147483646 h 187"/>
                <a:gd name="T4" fmla="*/ 2147483646 w 83"/>
                <a:gd name="T5" fmla="*/ 2147483646 h 187"/>
                <a:gd name="T6" fmla="*/ 2147483646 w 83"/>
                <a:gd name="T7" fmla="*/ 2147483646 h 187"/>
                <a:gd name="T8" fmla="*/ 2147483646 w 83"/>
                <a:gd name="T9" fmla="*/ 2147483646 h 187"/>
                <a:gd name="T10" fmla="*/ 2147483646 w 83"/>
                <a:gd name="T11" fmla="*/ 2147483646 h 187"/>
                <a:gd name="T12" fmla="*/ 2147483646 w 83"/>
                <a:gd name="T13" fmla="*/ 2147483646 h 187"/>
                <a:gd name="T14" fmla="*/ 2147483646 w 83"/>
                <a:gd name="T15" fmla="*/ 2147483646 h 187"/>
                <a:gd name="T16" fmla="*/ 2147483646 w 83"/>
                <a:gd name="T17" fmla="*/ 2147483646 h 187"/>
                <a:gd name="T18" fmla="*/ 2147483646 w 83"/>
                <a:gd name="T19" fmla="*/ 2147483646 h 187"/>
                <a:gd name="T20" fmla="*/ 2147483646 w 83"/>
                <a:gd name="T21" fmla="*/ 2147483646 h 187"/>
                <a:gd name="T22" fmla="*/ 2147483646 w 83"/>
                <a:gd name="T23" fmla="*/ 2147483646 h 187"/>
                <a:gd name="T24" fmla="*/ 2147483646 w 83"/>
                <a:gd name="T25" fmla="*/ 2147483646 h 187"/>
                <a:gd name="T26" fmla="*/ 2147483646 w 83"/>
                <a:gd name="T27" fmla="*/ 2147483646 h 187"/>
                <a:gd name="T28" fmla="*/ 2147483646 w 83"/>
                <a:gd name="T29" fmla="*/ 2147483646 h 187"/>
                <a:gd name="T30" fmla="*/ 2147483646 w 83"/>
                <a:gd name="T31" fmla="*/ 2147483646 h 187"/>
                <a:gd name="T32" fmla="*/ 2147483646 w 83"/>
                <a:gd name="T33" fmla="*/ 2147483646 h 187"/>
                <a:gd name="T34" fmla="*/ 0 w 83"/>
                <a:gd name="T35" fmla="*/ 0 h 187"/>
                <a:gd name="T36" fmla="*/ 0 w 83"/>
                <a:gd name="T37" fmla="*/ 1187367305 h 187"/>
                <a:gd name="T38" fmla="*/ 594916658 w 83"/>
                <a:gd name="T39" fmla="*/ 1780697972 h 187"/>
                <a:gd name="T40" fmla="*/ 2147483646 w 83"/>
                <a:gd name="T41" fmla="*/ 2147483646 h 187"/>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83" h="187">
                  <a:moveTo>
                    <a:pt x="41" y="65"/>
                  </a:moveTo>
                  <a:cubicBezTo>
                    <a:pt x="47" y="95"/>
                    <a:pt x="50" y="108"/>
                    <a:pt x="50" y="108"/>
                  </a:cubicBezTo>
                  <a:cubicBezTo>
                    <a:pt x="50" y="108"/>
                    <a:pt x="53" y="121"/>
                    <a:pt x="62" y="152"/>
                  </a:cubicBezTo>
                  <a:cubicBezTo>
                    <a:pt x="65" y="161"/>
                    <a:pt x="69" y="169"/>
                    <a:pt x="74" y="176"/>
                  </a:cubicBezTo>
                  <a:cubicBezTo>
                    <a:pt x="75" y="176"/>
                    <a:pt x="75" y="176"/>
                    <a:pt x="75" y="177"/>
                  </a:cubicBezTo>
                  <a:cubicBezTo>
                    <a:pt x="75" y="177"/>
                    <a:pt x="75" y="177"/>
                    <a:pt x="75" y="177"/>
                  </a:cubicBezTo>
                  <a:cubicBezTo>
                    <a:pt x="77" y="181"/>
                    <a:pt x="80" y="184"/>
                    <a:pt x="83" y="187"/>
                  </a:cubicBezTo>
                  <a:cubicBezTo>
                    <a:pt x="83" y="186"/>
                    <a:pt x="83" y="186"/>
                    <a:pt x="83" y="186"/>
                  </a:cubicBezTo>
                  <a:cubicBezTo>
                    <a:pt x="83" y="186"/>
                    <a:pt x="83" y="186"/>
                    <a:pt x="83" y="186"/>
                  </a:cubicBezTo>
                  <a:cubicBezTo>
                    <a:pt x="75" y="176"/>
                    <a:pt x="68" y="165"/>
                    <a:pt x="64" y="151"/>
                  </a:cubicBezTo>
                  <a:cubicBezTo>
                    <a:pt x="54" y="121"/>
                    <a:pt x="52" y="108"/>
                    <a:pt x="52" y="108"/>
                  </a:cubicBezTo>
                  <a:cubicBezTo>
                    <a:pt x="52" y="108"/>
                    <a:pt x="48" y="94"/>
                    <a:pt x="42" y="64"/>
                  </a:cubicBezTo>
                  <a:cubicBezTo>
                    <a:pt x="40" y="55"/>
                    <a:pt x="37" y="47"/>
                    <a:pt x="34" y="39"/>
                  </a:cubicBezTo>
                  <a:cubicBezTo>
                    <a:pt x="32" y="38"/>
                    <a:pt x="32" y="38"/>
                    <a:pt x="32" y="38"/>
                  </a:cubicBezTo>
                  <a:cubicBezTo>
                    <a:pt x="33" y="37"/>
                    <a:pt x="33" y="37"/>
                    <a:pt x="33" y="37"/>
                  </a:cubicBezTo>
                  <a:cubicBezTo>
                    <a:pt x="33" y="37"/>
                    <a:pt x="33" y="37"/>
                    <a:pt x="33" y="37"/>
                  </a:cubicBezTo>
                  <a:cubicBezTo>
                    <a:pt x="29" y="30"/>
                    <a:pt x="25" y="23"/>
                    <a:pt x="20" y="17"/>
                  </a:cubicBezTo>
                  <a:cubicBezTo>
                    <a:pt x="14" y="11"/>
                    <a:pt x="7" y="5"/>
                    <a:pt x="0" y="0"/>
                  </a:cubicBezTo>
                  <a:cubicBezTo>
                    <a:pt x="0" y="2"/>
                    <a:pt x="0" y="2"/>
                    <a:pt x="0" y="2"/>
                  </a:cubicBezTo>
                  <a:cubicBezTo>
                    <a:pt x="1" y="2"/>
                    <a:pt x="1" y="2"/>
                    <a:pt x="1" y="3"/>
                  </a:cubicBezTo>
                  <a:cubicBezTo>
                    <a:pt x="23" y="17"/>
                    <a:pt x="35" y="36"/>
                    <a:pt x="41" y="65"/>
                  </a:cubicBezTo>
                  <a:close/>
                </a:path>
              </a:pathLst>
            </a:custGeom>
            <a:solidFill>
              <a:srgbClr val="6D6E71"/>
            </a:solidFill>
            <a:ln>
              <a:noFill/>
            </a:ln>
            <a:extLst>
              <a:ext uri="{91240B29-F687-4F45-9708-019B960494DF}">
                <a14:hiddenLine xmlns:a14="http://schemas.microsoft.com/office/drawing/2010/main" w="9525">
                  <a:solidFill>
                    <a:srgbClr val="000000"/>
                  </a:solidFill>
                  <a:round/>
                </a14:hiddenLine>
              </a:ext>
            </a:extLst>
          </p:spPr>
          <p:txBody>
            <a:bodyPr lIns="91440" tIns="45720" rIns="91440" bIns="45720"/>
            <a:lstStyle/>
            <a:p>
              <a:endParaRPr lang="zh-CN" altLang="en-US" sz="2400">
                <a:latin typeface="+mn-lt"/>
                <a:ea typeface="+mn-ea"/>
              </a:endParaRPr>
            </a:p>
          </p:txBody>
        </p:sp>
        <p:sp>
          <p:nvSpPr>
            <p:cNvPr id="30866" name="MH_Other_144"/>
            <p:cNvSpPr/>
            <p:nvPr>
              <p:custDataLst>
                <p:tags r:id="rId158"/>
              </p:custDataLst>
            </p:nvPr>
          </p:nvSpPr>
          <p:spPr bwMode="auto">
            <a:xfrm>
              <a:off x="3859792" y="3219720"/>
              <a:ext cx="1523" cy="1510"/>
            </a:xfrm>
            <a:custGeom>
              <a:avLst/>
              <a:gdLst>
                <a:gd name="T0" fmla="*/ 0 w 4"/>
                <a:gd name="T1" fmla="*/ 107627970 h 5"/>
                <a:gd name="T2" fmla="*/ 224119998 w 4"/>
                <a:gd name="T3" fmla="*/ 179346497 h 5"/>
                <a:gd name="T4" fmla="*/ 112059999 w 4"/>
                <a:gd name="T5" fmla="*/ 0 h 5"/>
                <a:gd name="T6" fmla="*/ 112059999 w 4"/>
                <a:gd name="T7" fmla="*/ 0 h 5"/>
                <a:gd name="T8" fmla="*/ 0 w 4"/>
                <a:gd name="T9" fmla="*/ 107627970 h 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 h="5">
                  <a:moveTo>
                    <a:pt x="0" y="3"/>
                  </a:moveTo>
                  <a:lnTo>
                    <a:pt x="4" y="5"/>
                  </a:lnTo>
                  <a:lnTo>
                    <a:pt x="2" y="0"/>
                  </a:lnTo>
                  <a:lnTo>
                    <a:pt x="0" y="3"/>
                  </a:lnTo>
                  <a:close/>
                </a:path>
              </a:pathLst>
            </a:custGeom>
            <a:solidFill>
              <a:srgbClr val="6D6E71"/>
            </a:solidFill>
            <a:ln>
              <a:noFill/>
            </a:ln>
            <a:extLst>
              <a:ext uri="{91240B29-F687-4F45-9708-019B960494DF}">
                <a14:hiddenLine xmlns:a14="http://schemas.microsoft.com/office/drawing/2010/main" w="9525">
                  <a:solidFill>
                    <a:srgbClr val="000000"/>
                  </a:solidFill>
                  <a:round/>
                </a14:hiddenLine>
              </a:ext>
            </a:extLst>
          </p:spPr>
          <p:txBody>
            <a:bodyPr lIns="91440" tIns="45720" rIns="91440" bIns="45720"/>
            <a:lstStyle/>
            <a:p>
              <a:endParaRPr lang="zh-CN" altLang="en-US" sz="2400">
                <a:latin typeface="+mn-lt"/>
                <a:ea typeface="+mn-ea"/>
              </a:endParaRPr>
            </a:p>
          </p:txBody>
        </p:sp>
        <p:sp>
          <p:nvSpPr>
            <p:cNvPr id="30867" name="MH_Other_145"/>
            <p:cNvSpPr/>
            <p:nvPr>
              <p:custDataLst>
                <p:tags r:id="rId159"/>
              </p:custDataLst>
            </p:nvPr>
          </p:nvSpPr>
          <p:spPr bwMode="auto">
            <a:xfrm>
              <a:off x="3809535" y="3159325"/>
              <a:ext cx="85284" cy="173635"/>
            </a:xfrm>
            <a:custGeom>
              <a:avLst/>
              <a:gdLst>
                <a:gd name="T0" fmla="*/ 0 w 106"/>
                <a:gd name="T1" fmla="*/ 0 h 216"/>
                <a:gd name="T2" fmla="*/ 0 w 106"/>
                <a:gd name="T3" fmla="*/ 600777644 h 216"/>
                <a:gd name="T4" fmla="*/ 2147483646 w 106"/>
                <a:gd name="T5" fmla="*/ 2147483646 h 216"/>
                <a:gd name="T6" fmla="*/ 2147483646 w 106"/>
                <a:gd name="T7" fmla="*/ 2147483646 h 216"/>
                <a:gd name="T8" fmla="*/ 2147483646 w 106"/>
                <a:gd name="T9" fmla="*/ 2147483646 h 216"/>
                <a:gd name="T10" fmla="*/ 2147483646 w 106"/>
                <a:gd name="T11" fmla="*/ 2147483646 h 216"/>
                <a:gd name="T12" fmla="*/ 2147483646 w 106"/>
                <a:gd name="T13" fmla="*/ 2147483646 h 216"/>
                <a:gd name="T14" fmla="*/ 2147483646 w 106"/>
                <a:gd name="T15" fmla="*/ 2147483646 h 216"/>
                <a:gd name="T16" fmla="*/ 2147483646 w 106"/>
                <a:gd name="T17" fmla="*/ 2147483646 h 216"/>
                <a:gd name="T18" fmla="*/ 2147483646 w 106"/>
                <a:gd name="T19" fmla="*/ 2147483646 h 216"/>
                <a:gd name="T20" fmla="*/ 2147483646 w 106"/>
                <a:gd name="T21" fmla="*/ 2147483646 h 216"/>
                <a:gd name="T22" fmla="*/ 2147483646 w 106"/>
                <a:gd name="T23" fmla="*/ 2147483646 h 216"/>
                <a:gd name="T24" fmla="*/ 2147483646 w 106"/>
                <a:gd name="T25" fmla="*/ 2147483646 h 216"/>
                <a:gd name="T26" fmla="*/ 2147483646 w 106"/>
                <a:gd name="T27" fmla="*/ 2147483646 h 216"/>
                <a:gd name="T28" fmla="*/ 2147483646 w 106"/>
                <a:gd name="T29" fmla="*/ 2147483646 h 216"/>
                <a:gd name="T30" fmla="*/ 0 w 106"/>
                <a:gd name="T31" fmla="*/ 0 h 21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106" h="216">
                  <a:moveTo>
                    <a:pt x="0" y="0"/>
                  </a:moveTo>
                  <a:cubicBezTo>
                    <a:pt x="0" y="1"/>
                    <a:pt x="0" y="1"/>
                    <a:pt x="0" y="1"/>
                  </a:cubicBezTo>
                  <a:cubicBezTo>
                    <a:pt x="22" y="17"/>
                    <a:pt x="33" y="37"/>
                    <a:pt x="37" y="66"/>
                  </a:cubicBezTo>
                  <a:cubicBezTo>
                    <a:pt x="41" y="96"/>
                    <a:pt x="44" y="110"/>
                    <a:pt x="44" y="110"/>
                  </a:cubicBezTo>
                  <a:cubicBezTo>
                    <a:pt x="44" y="110"/>
                    <a:pt x="45" y="123"/>
                    <a:pt x="53" y="154"/>
                  </a:cubicBezTo>
                  <a:cubicBezTo>
                    <a:pt x="61" y="184"/>
                    <a:pt x="79" y="205"/>
                    <a:pt x="106" y="216"/>
                  </a:cubicBezTo>
                  <a:cubicBezTo>
                    <a:pt x="106" y="215"/>
                    <a:pt x="106" y="215"/>
                    <a:pt x="106" y="215"/>
                  </a:cubicBezTo>
                  <a:cubicBezTo>
                    <a:pt x="106" y="215"/>
                    <a:pt x="106" y="214"/>
                    <a:pt x="105" y="214"/>
                  </a:cubicBezTo>
                  <a:cubicBezTo>
                    <a:pt x="79" y="203"/>
                    <a:pt x="62" y="183"/>
                    <a:pt x="54" y="154"/>
                  </a:cubicBezTo>
                  <a:cubicBezTo>
                    <a:pt x="46" y="123"/>
                    <a:pt x="45" y="110"/>
                    <a:pt x="45" y="110"/>
                  </a:cubicBezTo>
                  <a:cubicBezTo>
                    <a:pt x="45" y="109"/>
                    <a:pt x="42" y="96"/>
                    <a:pt x="38" y="66"/>
                  </a:cubicBezTo>
                  <a:cubicBezTo>
                    <a:pt x="37" y="57"/>
                    <a:pt x="35" y="48"/>
                    <a:pt x="32" y="41"/>
                  </a:cubicBezTo>
                  <a:cubicBezTo>
                    <a:pt x="31" y="40"/>
                    <a:pt x="31" y="40"/>
                    <a:pt x="31" y="40"/>
                  </a:cubicBezTo>
                  <a:cubicBezTo>
                    <a:pt x="31" y="40"/>
                    <a:pt x="31" y="40"/>
                    <a:pt x="31" y="40"/>
                  </a:cubicBezTo>
                  <a:cubicBezTo>
                    <a:pt x="28" y="31"/>
                    <a:pt x="24" y="24"/>
                    <a:pt x="19" y="17"/>
                  </a:cubicBezTo>
                  <a:cubicBezTo>
                    <a:pt x="14" y="11"/>
                    <a:pt x="7" y="5"/>
                    <a:pt x="0" y="0"/>
                  </a:cubicBezTo>
                  <a:close/>
                </a:path>
              </a:pathLst>
            </a:custGeom>
            <a:solidFill>
              <a:srgbClr val="6D6E71"/>
            </a:solidFill>
            <a:ln>
              <a:noFill/>
            </a:ln>
            <a:extLst>
              <a:ext uri="{91240B29-F687-4F45-9708-019B960494DF}">
                <a14:hiddenLine xmlns:a14="http://schemas.microsoft.com/office/drawing/2010/main" w="9525">
                  <a:solidFill>
                    <a:srgbClr val="000000"/>
                  </a:solidFill>
                  <a:round/>
                </a14:hiddenLine>
              </a:ext>
            </a:extLst>
          </p:spPr>
          <p:txBody>
            <a:bodyPr lIns="91440" tIns="45720" rIns="91440" bIns="45720"/>
            <a:lstStyle/>
            <a:p>
              <a:endParaRPr lang="zh-CN" altLang="en-US" sz="2400">
                <a:latin typeface="+mn-lt"/>
                <a:ea typeface="+mn-ea"/>
              </a:endParaRPr>
            </a:p>
          </p:txBody>
        </p:sp>
        <p:sp>
          <p:nvSpPr>
            <p:cNvPr id="30868" name="MH_Other_146"/>
            <p:cNvSpPr/>
            <p:nvPr>
              <p:custDataLst>
                <p:tags r:id="rId160"/>
              </p:custDataLst>
            </p:nvPr>
          </p:nvSpPr>
          <p:spPr bwMode="auto">
            <a:xfrm>
              <a:off x="3893296" y="3329941"/>
              <a:ext cx="1523" cy="1509"/>
            </a:xfrm>
            <a:custGeom>
              <a:avLst/>
              <a:gdLst>
                <a:gd name="T0" fmla="*/ 0 w 1"/>
                <a:gd name="T1" fmla="*/ 0 h 1"/>
                <a:gd name="T2" fmla="*/ 1792959984 w 1"/>
                <a:gd name="T3" fmla="*/ 2147483646 h 1"/>
                <a:gd name="T4" fmla="*/ 1792959984 w 1"/>
                <a:gd name="T5" fmla="*/ 2147483646 h 1"/>
                <a:gd name="T6" fmla="*/ 0 w 1"/>
                <a:gd name="T7" fmla="*/ 0 h 1"/>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 h="1">
                  <a:moveTo>
                    <a:pt x="0" y="0"/>
                  </a:moveTo>
                  <a:cubicBezTo>
                    <a:pt x="1" y="0"/>
                    <a:pt x="1" y="1"/>
                    <a:pt x="1" y="1"/>
                  </a:cubicBezTo>
                  <a:cubicBezTo>
                    <a:pt x="1" y="1"/>
                    <a:pt x="1" y="1"/>
                    <a:pt x="1" y="1"/>
                  </a:cubicBezTo>
                  <a:cubicBezTo>
                    <a:pt x="1" y="0"/>
                    <a:pt x="1" y="0"/>
                    <a:pt x="0" y="0"/>
                  </a:cubicBezTo>
                  <a:close/>
                </a:path>
              </a:pathLst>
            </a:custGeom>
            <a:solidFill>
              <a:srgbClr val="6D6E71"/>
            </a:solidFill>
            <a:ln>
              <a:noFill/>
            </a:ln>
            <a:extLst>
              <a:ext uri="{91240B29-F687-4F45-9708-019B960494DF}">
                <a14:hiddenLine xmlns:a14="http://schemas.microsoft.com/office/drawing/2010/main" w="9525">
                  <a:solidFill>
                    <a:srgbClr val="000000"/>
                  </a:solidFill>
                  <a:round/>
                </a14:hiddenLine>
              </a:ext>
            </a:extLst>
          </p:spPr>
          <p:txBody>
            <a:bodyPr lIns="91440" tIns="45720" rIns="91440" bIns="45720"/>
            <a:lstStyle/>
            <a:p>
              <a:endParaRPr lang="zh-CN" altLang="en-US" sz="2400">
                <a:latin typeface="+mn-lt"/>
                <a:ea typeface="+mn-ea"/>
              </a:endParaRPr>
            </a:p>
          </p:txBody>
        </p:sp>
        <p:sp>
          <p:nvSpPr>
            <p:cNvPr id="30869" name="MH_Other_147"/>
            <p:cNvSpPr/>
            <p:nvPr>
              <p:custDataLst>
                <p:tags r:id="rId161"/>
              </p:custDataLst>
            </p:nvPr>
          </p:nvSpPr>
          <p:spPr bwMode="auto">
            <a:xfrm>
              <a:off x="3833903" y="3191034"/>
              <a:ext cx="1523" cy="1509"/>
            </a:xfrm>
            <a:custGeom>
              <a:avLst/>
              <a:gdLst>
                <a:gd name="T0" fmla="*/ 1790702559 w 1"/>
                <a:gd name="T1" fmla="*/ 2147483646 h 1"/>
                <a:gd name="T2" fmla="*/ 0 w 1"/>
                <a:gd name="T3" fmla="*/ 0 h 1"/>
                <a:gd name="T4" fmla="*/ 0 w 1"/>
                <a:gd name="T5" fmla="*/ 0 h 1"/>
                <a:gd name="T6" fmla="*/ 1790702559 w 1"/>
                <a:gd name="T7" fmla="*/ 2147483646 h 1"/>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 h="1">
                  <a:moveTo>
                    <a:pt x="1" y="1"/>
                  </a:moveTo>
                  <a:cubicBezTo>
                    <a:pt x="1" y="0"/>
                    <a:pt x="1" y="0"/>
                    <a:pt x="0" y="0"/>
                  </a:cubicBezTo>
                  <a:cubicBezTo>
                    <a:pt x="0" y="0"/>
                    <a:pt x="0" y="0"/>
                    <a:pt x="0" y="0"/>
                  </a:cubicBezTo>
                  <a:lnTo>
                    <a:pt x="1" y="1"/>
                  </a:lnTo>
                  <a:close/>
                </a:path>
              </a:pathLst>
            </a:custGeom>
            <a:solidFill>
              <a:srgbClr val="6D6E71"/>
            </a:solidFill>
            <a:ln>
              <a:noFill/>
            </a:ln>
            <a:extLst>
              <a:ext uri="{91240B29-F687-4F45-9708-019B960494DF}">
                <a14:hiddenLine xmlns:a14="http://schemas.microsoft.com/office/drawing/2010/main" w="9525">
                  <a:solidFill>
                    <a:srgbClr val="000000"/>
                  </a:solidFill>
                  <a:round/>
                </a14:hiddenLine>
              </a:ext>
            </a:extLst>
          </p:spPr>
          <p:txBody>
            <a:bodyPr lIns="91440" tIns="45720" rIns="91440" bIns="45720"/>
            <a:lstStyle/>
            <a:p>
              <a:endParaRPr lang="zh-CN" altLang="en-US" sz="2400">
                <a:latin typeface="+mn-lt"/>
                <a:ea typeface="+mn-ea"/>
              </a:endParaRPr>
            </a:p>
          </p:txBody>
        </p:sp>
        <p:sp>
          <p:nvSpPr>
            <p:cNvPr id="30870" name="MH_Other_148"/>
            <p:cNvSpPr/>
            <p:nvPr>
              <p:custDataLst>
                <p:tags r:id="rId162"/>
              </p:custDataLst>
            </p:nvPr>
          </p:nvSpPr>
          <p:spPr bwMode="auto">
            <a:xfrm>
              <a:off x="3631352" y="2895099"/>
              <a:ext cx="150772" cy="253658"/>
            </a:xfrm>
            <a:custGeom>
              <a:avLst/>
              <a:gdLst>
                <a:gd name="T0" fmla="*/ 2147483646 w 186"/>
                <a:gd name="T1" fmla="*/ 2147483646 h 316"/>
                <a:gd name="T2" fmla="*/ 2147483646 w 186"/>
                <a:gd name="T3" fmla="*/ 2147483646 h 316"/>
                <a:gd name="T4" fmla="*/ 2147483646 w 186"/>
                <a:gd name="T5" fmla="*/ 2147483646 h 316"/>
                <a:gd name="T6" fmla="*/ 2147483646 w 186"/>
                <a:gd name="T7" fmla="*/ 2147483646 h 316"/>
                <a:gd name="T8" fmla="*/ 2147483646 w 186"/>
                <a:gd name="T9" fmla="*/ 2147483646 h 316"/>
                <a:gd name="T10" fmla="*/ 2147483646 w 186"/>
                <a:gd name="T11" fmla="*/ 2147483646 h 316"/>
                <a:gd name="T12" fmla="*/ 2147483646 w 186"/>
                <a:gd name="T13" fmla="*/ 2147483646 h 316"/>
                <a:gd name="T14" fmla="*/ 2147483646 w 186"/>
                <a:gd name="T15" fmla="*/ 2147483646 h 316"/>
                <a:gd name="T16" fmla="*/ 2147483646 w 186"/>
                <a:gd name="T17" fmla="*/ 2147483646 h 316"/>
                <a:gd name="T18" fmla="*/ 2147483646 w 186"/>
                <a:gd name="T19" fmla="*/ 2147483646 h 316"/>
                <a:gd name="T20" fmla="*/ 2147483646 w 186"/>
                <a:gd name="T21" fmla="*/ 2147483646 h 316"/>
                <a:gd name="T22" fmla="*/ 2147483646 w 186"/>
                <a:gd name="T23" fmla="*/ 2147483646 h 316"/>
                <a:gd name="T24" fmla="*/ 2147483646 w 186"/>
                <a:gd name="T25" fmla="*/ 2147483646 h 316"/>
                <a:gd name="T26" fmla="*/ 2147483646 w 186"/>
                <a:gd name="T27" fmla="*/ 2147483646 h 316"/>
                <a:gd name="T28" fmla="*/ 2147483646 w 186"/>
                <a:gd name="T29" fmla="*/ 2147483646 h 316"/>
                <a:gd name="T30" fmla="*/ 2147483646 w 186"/>
                <a:gd name="T31" fmla="*/ 2147483646 h 316"/>
                <a:gd name="T32" fmla="*/ 2147483646 w 186"/>
                <a:gd name="T33" fmla="*/ 2147483646 h 316"/>
                <a:gd name="T34" fmla="*/ 2147483646 w 186"/>
                <a:gd name="T35" fmla="*/ 2147483646 h 316"/>
                <a:gd name="T36" fmla="*/ 2147483646 w 186"/>
                <a:gd name="T37" fmla="*/ 2147483646 h 316"/>
                <a:gd name="T38" fmla="*/ 2147483646 w 186"/>
                <a:gd name="T39" fmla="*/ 2147483646 h 316"/>
                <a:gd name="T40" fmla="*/ 2147483646 w 186"/>
                <a:gd name="T41" fmla="*/ 2147483646 h 316"/>
                <a:gd name="T42" fmla="*/ 2147483646 w 186"/>
                <a:gd name="T43" fmla="*/ 2147483646 h 316"/>
                <a:gd name="T44" fmla="*/ 2147483646 w 186"/>
                <a:gd name="T45" fmla="*/ 2147483646 h 316"/>
                <a:gd name="T46" fmla="*/ 2147483646 w 186"/>
                <a:gd name="T47" fmla="*/ 2147483646 h 316"/>
                <a:gd name="T48" fmla="*/ 2147483646 w 186"/>
                <a:gd name="T49" fmla="*/ 2147483646 h 316"/>
                <a:gd name="T50" fmla="*/ 2147483646 w 186"/>
                <a:gd name="T51" fmla="*/ 2147483646 h 316"/>
                <a:gd name="T52" fmla="*/ 2147483646 w 186"/>
                <a:gd name="T53" fmla="*/ 2147483646 h 316"/>
                <a:gd name="T54" fmla="*/ 2147483646 w 186"/>
                <a:gd name="T55" fmla="*/ 2147483646 h 316"/>
                <a:gd name="T56" fmla="*/ 2147483646 w 186"/>
                <a:gd name="T57" fmla="*/ 2147483646 h 316"/>
                <a:gd name="T58" fmla="*/ 2147483646 w 186"/>
                <a:gd name="T59" fmla="*/ 2147483646 h 316"/>
                <a:gd name="T60" fmla="*/ 2147483646 w 186"/>
                <a:gd name="T61" fmla="*/ 2147483646 h 316"/>
                <a:gd name="T62" fmla="*/ 2147483646 w 186"/>
                <a:gd name="T63" fmla="*/ 0 h 316"/>
                <a:gd name="T64" fmla="*/ 2147483646 w 186"/>
                <a:gd name="T65" fmla="*/ 599768633 h 316"/>
                <a:gd name="T66" fmla="*/ 2147483646 w 186"/>
                <a:gd name="T67" fmla="*/ 2147483646 h 316"/>
                <a:gd name="T68" fmla="*/ 2147483646 w 186"/>
                <a:gd name="T69" fmla="*/ 2147483646 h 316"/>
                <a:gd name="T70" fmla="*/ 2147483646 w 186"/>
                <a:gd name="T71" fmla="*/ 2147483646 h 316"/>
                <a:gd name="T72" fmla="*/ 2147483646 w 186"/>
                <a:gd name="T73" fmla="*/ 2147483646 h 316"/>
                <a:gd name="T74" fmla="*/ 600441242 w 186"/>
                <a:gd name="T75" fmla="*/ 2147483646 h 316"/>
                <a:gd name="T76" fmla="*/ 0 w 186"/>
                <a:gd name="T77" fmla="*/ 2147483646 h 316"/>
                <a:gd name="T78" fmla="*/ 0 w 186"/>
                <a:gd name="T79" fmla="*/ 2147483646 h 316"/>
                <a:gd name="T80" fmla="*/ 2147483646 w 186"/>
                <a:gd name="T81" fmla="*/ 2147483646 h 31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0" t="0" r="r" b="b"/>
              <a:pathLst>
                <a:path w="186" h="316">
                  <a:moveTo>
                    <a:pt x="11" y="57"/>
                  </a:moveTo>
                  <a:cubicBezTo>
                    <a:pt x="10" y="75"/>
                    <a:pt x="14" y="92"/>
                    <a:pt x="24" y="108"/>
                  </a:cubicBezTo>
                  <a:cubicBezTo>
                    <a:pt x="25" y="107"/>
                    <a:pt x="25" y="107"/>
                    <a:pt x="25" y="107"/>
                  </a:cubicBezTo>
                  <a:cubicBezTo>
                    <a:pt x="25" y="126"/>
                    <a:pt x="31" y="144"/>
                    <a:pt x="43" y="160"/>
                  </a:cubicBezTo>
                  <a:cubicBezTo>
                    <a:pt x="44" y="178"/>
                    <a:pt x="50" y="195"/>
                    <a:pt x="63" y="210"/>
                  </a:cubicBezTo>
                  <a:cubicBezTo>
                    <a:pt x="65" y="228"/>
                    <a:pt x="73" y="244"/>
                    <a:pt x="86" y="258"/>
                  </a:cubicBezTo>
                  <a:cubicBezTo>
                    <a:pt x="89" y="276"/>
                    <a:pt x="98" y="292"/>
                    <a:pt x="112" y="305"/>
                  </a:cubicBezTo>
                  <a:cubicBezTo>
                    <a:pt x="113" y="305"/>
                    <a:pt x="113" y="305"/>
                    <a:pt x="113" y="305"/>
                  </a:cubicBezTo>
                  <a:cubicBezTo>
                    <a:pt x="114" y="309"/>
                    <a:pt x="115" y="313"/>
                    <a:pt x="116" y="316"/>
                  </a:cubicBezTo>
                  <a:cubicBezTo>
                    <a:pt x="117" y="316"/>
                    <a:pt x="117" y="316"/>
                    <a:pt x="117" y="316"/>
                  </a:cubicBezTo>
                  <a:cubicBezTo>
                    <a:pt x="117" y="316"/>
                    <a:pt x="117" y="316"/>
                    <a:pt x="117" y="316"/>
                  </a:cubicBezTo>
                  <a:cubicBezTo>
                    <a:pt x="137" y="304"/>
                    <a:pt x="137" y="304"/>
                    <a:pt x="137" y="304"/>
                  </a:cubicBezTo>
                  <a:cubicBezTo>
                    <a:pt x="138" y="303"/>
                    <a:pt x="138" y="303"/>
                    <a:pt x="138" y="303"/>
                  </a:cubicBezTo>
                  <a:cubicBezTo>
                    <a:pt x="167" y="285"/>
                    <a:pt x="167" y="285"/>
                    <a:pt x="167" y="285"/>
                  </a:cubicBezTo>
                  <a:cubicBezTo>
                    <a:pt x="168" y="284"/>
                    <a:pt x="168" y="284"/>
                    <a:pt x="168" y="284"/>
                  </a:cubicBezTo>
                  <a:cubicBezTo>
                    <a:pt x="185" y="274"/>
                    <a:pt x="185" y="274"/>
                    <a:pt x="185" y="274"/>
                  </a:cubicBezTo>
                  <a:cubicBezTo>
                    <a:pt x="185" y="274"/>
                    <a:pt x="185" y="274"/>
                    <a:pt x="185" y="274"/>
                  </a:cubicBezTo>
                  <a:cubicBezTo>
                    <a:pt x="186" y="273"/>
                    <a:pt x="186" y="273"/>
                    <a:pt x="186" y="273"/>
                  </a:cubicBezTo>
                  <a:cubicBezTo>
                    <a:pt x="186" y="273"/>
                    <a:pt x="186" y="273"/>
                    <a:pt x="186" y="273"/>
                  </a:cubicBezTo>
                  <a:cubicBezTo>
                    <a:pt x="185" y="271"/>
                    <a:pt x="184" y="269"/>
                    <a:pt x="183" y="267"/>
                  </a:cubicBezTo>
                  <a:cubicBezTo>
                    <a:pt x="179" y="261"/>
                    <a:pt x="173" y="254"/>
                    <a:pt x="167" y="248"/>
                  </a:cubicBezTo>
                  <a:cubicBezTo>
                    <a:pt x="165" y="239"/>
                    <a:pt x="162" y="232"/>
                    <a:pt x="159" y="224"/>
                  </a:cubicBezTo>
                  <a:cubicBezTo>
                    <a:pt x="155" y="217"/>
                    <a:pt x="149" y="210"/>
                    <a:pt x="144" y="204"/>
                  </a:cubicBezTo>
                  <a:cubicBezTo>
                    <a:pt x="142" y="195"/>
                    <a:pt x="140" y="187"/>
                    <a:pt x="137" y="180"/>
                  </a:cubicBezTo>
                  <a:cubicBezTo>
                    <a:pt x="134" y="172"/>
                    <a:pt x="129" y="165"/>
                    <a:pt x="124" y="159"/>
                  </a:cubicBezTo>
                  <a:cubicBezTo>
                    <a:pt x="123" y="151"/>
                    <a:pt x="121" y="143"/>
                    <a:pt x="119" y="136"/>
                  </a:cubicBezTo>
                  <a:cubicBezTo>
                    <a:pt x="116" y="128"/>
                    <a:pt x="111" y="120"/>
                    <a:pt x="106" y="113"/>
                  </a:cubicBezTo>
                  <a:cubicBezTo>
                    <a:pt x="106" y="105"/>
                    <a:pt x="105" y="97"/>
                    <a:pt x="103" y="89"/>
                  </a:cubicBezTo>
                  <a:cubicBezTo>
                    <a:pt x="100" y="81"/>
                    <a:pt x="96" y="73"/>
                    <a:pt x="92" y="65"/>
                  </a:cubicBezTo>
                  <a:cubicBezTo>
                    <a:pt x="92" y="57"/>
                    <a:pt x="91" y="49"/>
                    <a:pt x="89" y="41"/>
                  </a:cubicBezTo>
                  <a:cubicBezTo>
                    <a:pt x="88" y="33"/>
                    <a:pt x="85" y="26"/>
                    <a:pt x="81" y="18"/>
                  </a:cubicBezTo>
                  <a:cubicBezTo>
                    <a:pt x="81" y="12"/>
                    <a:pt x="81" y="6"/>
                    <a:pt x="80" y="0"/>
                  </a:cubicBezTo>
                  <a:cubicBezTo>
                    <a:pt x="79" y="1"/>
                    <a:pt x="79" y="1"/>
                    <a:pt x="79" y="1"/>
                  </a:cubicBezTo>
                  <a:cubicBezTo>
                    <a:pt x="60" y="4"/>
                    <a:pt x="60" y="4"/>
                    <a:pt x="60" y="4"/>
                  </a:cubicBezTo>
                  <a:cubicBezTo>
                    <a:pt x="58" y="5"/>
                    <a:pt x="58" y="5"/>
                    <a:pt x="58" y="5"/>
                  </a:cubicBezTo>
                  <a:cubicBezTo>
                    <a:pt x="25" y="11"/>
                    <a:pt x="25" y="11"/>
                    <a:pt x="25" y="11"/>
                  </a:cubicBezTo>
                  <a:cubicBezTo>
                    <a:pt x="24" y="11"/>
                    <a:pt x="24" y="11"/>
                    <a:pt x="24" y="11"/>
                  </a:cubicBezTo>
                  <a:cubicBezTo>
                    <a:pt x="1" y="15"/>
                    <a:pt x="1" y="15"/>
                    <a:pt x="1" y="15"/>
                  </a:cubicBezTo>
                  <a:cubicBezTo>
                    <a:pt x="0" y="15"/>
                    <a:pt x="0" y="15"/>
                    <a:pt x="0" y="15"/>
                  </a:cubicBezTo>
                  <a:cubicBezTo>
                    <a:pt x="0" y="15"/>
                    <a:pt x="0" y="15"/>
                    <a:pt x="0" y="15"/>
                  </a:cubicBezTo>
                  <a:cubicBezTo>
                    <a:pt x="0" y="30"/>
                    <a:pt x="3" y="44"/>
                    <a:pt x="11" y="57"/>
                  </a:cubicBezTo>
                  <a:close/>
                </a:path>
              </a:pathLst>
            </a:custGeom>
            <a:solidFill>
              <a:srgbClr val="BCBEC0"/>
            </a:solidFill>
            <a:ln>
              <a:noFill/>
            </a:ln>
            <a:extLst>
              <a:ext uri="{91240B29-F687-4F45-9708-019B960494DF}">
                <a14:hiddenLine xmlns:a14="http://schemas.microsoft.com/office/drawing/2010/main" w="9525">
                  <a:solidFill>
                    <a:srgbClr val="000000"/>
                  </a:solidFill>
                  <a:round/>
                </a14:hiddenLine>
              </a:ext>
            </a:extLst>
          </p:spPr>
          <p:txBody>
            <a:bodyPr lIns="91440" tIns="45720" rIns="91440" bIns="45720"/>
            <a:lstStyle/>
            <a:p>
              <a:endParaRPr lang="zh-CN" altLang="en-US" sz="2400">
                <a:latin typeface="+mn-lt"/>
                <a:ea typeface="+mn-ea"/>
              </a:endParaRPr>
            </a:p>
          </p:txBody>
        </p:sp>
        <p:sp>
          <p:nvSpPr>
            <p:cNvPr id="30871" name="MH_Other_149"/>
            <p:cNvSpPr/>
            <p:nvPr>
              <p:custDataLst>
                <p:tags r:id="rId163"/>
              </p:custDataLst>
            </p:nvPr>
          </p:nvSpPr>
          <p:spPr bwMode="auto">
            <a:xfrm>
              <a:off x="3680085" y="2910197"/>
              <a:ext cx="27413" cy="191753"/>
            </a:xfrm>
            <a:custGeom>
              <a:avLst/>
              <a:gdLst>
                <a:gd name="T0" fmla="*/ 2147483646 w 35"/>
                <a:gd name="T1" fmla="*/ 2147483646 h 240"/>
                <a:gd name="T2" fmla="*/ 2147483646 w 35"/>
                <a:gd name="T3" fmla="*/ 2147483646 h 240"/>
                <a:gd name="T4" fmla="*/ 2147483646 w 35"/>
                <a:gd name="T5" fmla="*/ 2147483646 h 240"/>
                <a:gd name="T6" fmla="*/ 2147483646 w 35"/>
                <a:gd name="T7" fmla="*/ 2147483646 h 240"/>
                <a:gd name="T8" fmla="*/ 2147483646 w 35"/>
                <a:gd name="T9" fmla="*/ 0 h 240"/>
                <a:gd name="T10" fmla="*/ 2147483646 w 35"/>
                <a:gd name="T11" fmla="*/ 1187666050 h 240"/>
                <a:gd name="T12" fmla="*/ 2147483646 w 35"/>
                <a:gd name="T13" fmla="*/ 2147483646 h 240"/>
                <a:gd name="T14" fmla="*/ 2147483646 w 35"/>
                <a:gd name="T15" fmla="*/ 2147483646 h 240"/>
                <a:gd name="T16" fmla="*/ 2147483646 w 35"/>
                <a:gd name="T17" fmla="*/ 2147483646 h 240"/>
                <a:gd name="T18" fmla="*/ 1665722475 w 35"/>
                <a:gd name="T19" fmla="*/ 2147483646 h 240"/>
                <a:gd name="T20" fmla="*/ 2147483646 w 35"/>
                <a:gd name="T21" fmla="*/ 2147483646 h 240"/>
                <a:gd name="T22" fmla="*/ 2147483646 w 35"/>
                <a:gd name="T23" fmla="*/ 2147483646 h 240"/>
                <a:gd name="T24" fmla="*/ 2147483646 w 35"/>
                <a:gd name="T25" fmla="*/ 2147483646 h 240"/>
                <a:gd name="T26" fmla="*/ 2147483646 w 35"/>
                <a:gd name="T27" fmla="*/ 2147483646 h 240"/>
                <a:gd name="T28" fmla="*/ 2147483646 w 35"/>
                <a:gd name="T29" fmla="*/ 2147483646 h 240"/>
                <a:gd name="T30" fmla="*/ 2147483646 w 35"/>
                <a:gd name="T31" fmla="*/ 2147483646 h 240"/>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35" h="240">
                  <a:moveTo>
                    <a:pt x="6" y="162"/>
                  </a:moveTo>
                  <a:cubicBezTo>
                    <a:pt x="11" y="130"/>
                    <a:pt x="16" y="118"/>
                    <a:pt x="15" y="118"/>
                  </a:cubicBezTo>
                  <a:cubicBezTo>
                    <a:pt x="16" y="118"/>
                    <a:pt x="19" y="104"/>
                    <a:pt x="28" y="75"/>
                  </a:cubicBezTo>
                  <a:cubicBezTo>
                    <a:pt x="33" y="56"/>
                    <a:pt x="34" y="39"/>
                    <a:pt x="30" y="23"/>
                  </a:cubicBezTo>
                  <a:cubicBezTo>
                    <a:pt x="29" y="15"/>
                    <a:pt x="26" y="8"/>
                    <a:pt x="22" y="0"/>
                  </a:cubicBezTo>
                  <a:cubicBezTo>
                    <a:pt x="21" y="2"/>
                    <a:pt x="21" y="2"/>
                    <a:pt x="21" y="2"/>
                  </a:cubicBezTo>
                  <a:cubicBezTo>
                    <a:pt x="33" y="25"/>
                    <a:pt x="35" y="47"/>
                    <a:pt x="26" y="75"/>
                  </a:cubicBezTo>
                  <a:cubicBezTo>
                    <a:pt x="18" y="104"/>
                    <a:pt x="14" y="117"/>
                    <a:pt x="14" y="117"/>
                  </a:cubicBezTo>
                  <a:cubicBezTo>
                    <a:pt x="14" y="117"/>
                    <a:pt x="10" y="130"/>
                    <a:pt x="4" y="161"/>
                  </a:cubicBezTo>
                  <a:cubicBezTo>
                    <a:pt x="3" y="171"/>
                    <a:pt x="2" y="181"/>
                    <a:pt x="3" y="190"/>
                  </a:cubicBezTo>
                  <a:cubicBezTo>
                    <a:pt x="5" y="191"/>
                    <a:pt x="5" y="191"/>
                    <a:pt x="5" y="191"/>
                  </a:cubicBezTo>
                  <a:cubicBezTo>
                    <a:pt x="4" y="192"/>
                    <a:pt x="4" y="192"/>
                    <a:pt x="4" y="192"/>
                  </a:cubicBezTo>
                  <a:cubicBezTo>
                    <a:pt x="4" y="192"/>
                    <a:pt x="4" y="192"/>
                    <a:pt x="4" y="192"/>
                  </a:cubicBezTo>
                  <a:cubicBezTo>
                    <a:pt x="6" y="210"/>
                    <a:pt x="15" y="226"/>
                    <a:pt x="27" y="240"/>
                  </a:cubicBezTo>
                  <a:cubicBezTo>
                    <a:pt x="27" y="239"/>
                    <a:pt x="27" y="239"/>
                    <a:pt x="27" y="239"/>
                  </a:cubicBezTo>
                  <a:cubicBezTo>
                    <a:pt x="8" y="217"/>
                    <a:pt x="0" y="192"/>
                    <a:pt x="6" y="162"/>
                  </a:cubicBezTo>
                  <a:close/>
                </a:path>
              </a:pathLst>
            </a:custGeom>
            <a:solidFill>
              <a:srgbClr val="6D6E71"/>
            </a:solidFill>
            <a:ln>
              <a:noFill/>
            </a:ln>
            <a:extLst>
              <a:ext uri="{91240B29-F687-4F45-9708-019B960494DF}">
                <a14:hiddenLine xmlns:a14="http://schemas.microsoft.com/office/drawing/2010/main" w="9525">
                  <a:solidFill>
                    <a:srgbClr val="000000"/>
                  </a:solidFill>
                  <a:round/>
                </a14:hiddenLine>
              </a:ext>
            </a:extLst>
          </p:spPr>
          <p:txBody>
            <a:bodyPr lIns="91440" tIns="45720" rIns="91440" bIns="45720"/>
            <a:lstStyle/>
            <a:p>
              <a:endParaRPr lang="zh-CN" altLang="en-US" sz="2400">
                <a:latin typeface="+mn-lt"/>
                <a:ea typeface="+mn-ea"/>
              </a:endParaRPr>
            </a:p>
          </p:txBody>
        </p:sp>
        <p:sp>
          <p:nvSpPr>
            <p:cNvPr id="30872" name="MH_Other_150"/>
            <p:cNvSpPr/>
            <p:nvPr>
              <p:custDataLst>
                <p:tags r:id="rId164"/>
              </p:custDataLst>
            </p:nvPr>
          </p:nvSpPr>
          <p:spPr bwMode="auto">
            <a:xfrm>
              <a:off x="3664855" y="2895099"/>
              <a:ext cx="31982" cy="169105"/>
            </a:xfrm>
            <a:custGeom>
              <a:avLst/>
              <a:gdLst>
                <a:gd name="T0" fmla="*/ 2147483646 w 41"/>
                <a:gd name="T1" fmla="*/ 0 h 210"/>
                <a:gd name="T2" fmla="*/ 2147483646 w 41"/>
                <a:gd name="T3" fmla="*/ 602866460 h 210"/>
                <a:gd name="T4" fmla="*/ 2147483646 w 41"/>
                <a:gd name="T5" fmla="*/ 2147483646 h 210"/>
                <a:gd name="T6" fmla="*/ 2147483646 w 41"/>
                <a:gd name="T7" fmla="*/ 2147483646 h 210"/>
                <a:gd name="T8" fmla="*/ 2147483646 w 41"/>
                <a:gd name="T9" fmla="*/ 2147483646 h 210"/>
                <a:gd name="T10" fmla="*/ 1112083312 w 41"/>
                <a:gd name="T11" fmla="*/ 2147483646 h 210"/>
                <a:gd name="T12" fmla="*/ 1668125375 w 41"/>
                <a:gd name="T13" fmla="*/ 2147483646 h 210"/>
                <a:gd name="T14" fmla="*/ 1112083312 w 41"/>
                <a:gd name="T15" fmla="*/ 2147483646 h 210"/>
                <a:gd name="T16" fmla="*/ 2147483646 w 41"/>
                <a:gd name="T17" fmla="*/ 2147483646 h 210"/>
                <a:gd name="T18" fmla="*/ 2147483646 w 41"/>
                <a:gd name="T19" fmla="*/ 2147483646 h 210"/>
                <a:gd name="T20" fmla="*/ 2147483646 w 41"/>
                <a:gd name="T21" fmla="*/ 2147483646 h 210"/>
                <a:gd name="T22" fmla="*/ 2147483646 w 41"/>
                <a:gd name="T23" fmla="*/ 2147483646 h 210"/>
                <a:gd name="T24" fmla="*/ 2147483646 w 41"/>
                <a:gd name="T25" fmla="*/ 2147483646 h 210"/>
                <a:gd name="T26" fmla="*/ 2147483646 w 41"/>
                <a:gd name="T27" fmla="*/ 2147483646 h 210"/>
                <a:gd name="T28" fmla="*/ 2147483646 w 41"/>
                <a:gd name="T29" fmla="*/ 2147483646 h 210"/>
                <a:gd name="T30" fmla="*/ 2147483646 w 41"/>
                <a:gd name="T31" fmla="*/ 2147483646 h 210"/>
                <a:gd name="T32" fmla="*/ 2147483646 w 41"/>
                <a:gd name="T33" fmla="*/ 2147483646 h 210"/>
                <a:gd name="T34" fmla="*/ 2147483646 w 41"/>
                <a:gd name="T35" fmla="*/ 0 h 210"/>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41" h="210">
                  <a:moveTo>
                    <a:pt x="40" y="0"/>
                  </a:moveTo>
                  <a:cubicBezTo>
                    <a:pt x="39" y="1"/>
                    <a:pt x="39" y="1"/>
                    <a:pt x="39" y="1"/>
                  </a:cubicBezTo>
                  <a:cubicBezTo>
                    <a:pt x="41" y="15"/>
                    <a:pt x="39" y="29"/>
                    <a:pt x="33" y="46"/>
                  </a:cubicBezTo>
                  <a:cubicBezTo>
                    <a:pt x="22" y="74"/>
                    <a:pt x="18" y="87"/>
                    <a:pt x="18" y="87"/>
                  </a:cubicBezTo>
                  <a:cubicBezTo>
                    <a:pt x="18" y="88"/>
                    <a:pt x="13" y="100"/>
                    <a:pt x="5" y="131"/>
                  </a:cubicBezTo>
                  <a:cubicBezTo>
                    <a:pt x="3" y="140"/>
                    <a:pt x="2" y="149"/>
                    <a:pt x="2" y="158"/>
                  </a:cubicBezTo>
                  <a:cubicBezTo>
                    <a:pt x="3" y="158"/>
                    <a:pt x="3" y="159"/>
                    <a:pt x="3" y="159"/>
                  </a:cubicBezTo>
                  <a:cubicBezTo>
                    <a:pt x="2" y="159"/>
                    <a:pt x="2" y="159"/>
                    <a:pt x="2" y="159"/>
                  </a:cubicBezTo>
                  <a:cubicBezTo>
                    <a:pt x="3" y="178"/>
                    <a:pt x="10" y="195"/>
                    <a:pt x="23" y="210"/>
                  </a:cubicBezTo>
                  <a:cubicBezTo>
                    <a:pt x="22" y="208"/>
                    <a:pt x="22" y="208"/>
                    <a:pt x="22" y="208"/>
                  </a:cubicBezTo>
                  <a:cubicBezTo>
                    <a:pt x="5" y="185"/>
                    <a:pt x="0" y="160"/>
                    <a:pt x="6" y="131"/>
                  </a:cubicBezTo>
                  <a:cubicBezTo>
                    <a:pt x="14" y="100"/>
                    <a:pt x="19" y="88"/>
                    <a:pt x="19" y="88"/>
                  </a:cubicBezTo>
                  <a:cubicBezTo>
                    <a:pt x="19" y="88"/>
                    <a:pt x="23" y="75"/>
                    <a:pt x="34" y="46"/>
                  </a:cubicBezTo>
                  <a:cubicBezTo>
                    <a:pt x="37" y="37"/>
                    <a:pt x="39" y="29"/>
                    <a:pt x="40" y="20"/>
                  </a:cubicBezTo>
                  <a:cubicBezTo>
                    <a:pt x="39" y="18"/>
                    <a:pt x="39" y="18"/>
                    <a:pt x="39" y="18"/>
                  </a:cubicBezTo>
                  <a:cubicBezTo>
                    <a:pt x="41" y="18"/>
                    <a:pt x="41" y="18"/>
                    <a:pt x="41" y="18"/>
                  </a:cubicBezTo>
                  <a:cubicBezTo>
                    <a:pt x="41" y="18"/>
                    <a:pt x="41" y="18"/>
                    <a:pt x="41" y="18"/>
                  </a:cubicBezTo>
                  <a:cubicBezTo>
                    <a:pt x="41" y="12"/>
                    <a:pt x="41" y="6"/>
                    <a:pt x="40" y="0"/>
                  </a:cubicBezTo>
                  <a:close/>
                </a:path>
              </a:pathLst>
            </a:custGeom>
            <a:solidFill>
              <a:srgbClr val="6D6E71"/>
            </a:solidFill>
            <a:ln>
              <a:noFill/>
            </a:ln>
            <a:extLst>
              <a:ext uri="{91240B29-F687-4F45-9708-019B960494DF}">
                <a14:hiddenLine xmlns:a14="http://schemas.microsoft.com/office/drawing/2010/main" w="9525">
                  <a:solidFill>
                    <a:srgbClr val="000000"/>
                  </a:solidFill>
                  <a:round/>
                </a14:hiddenLine>
              </a:ext>
            </a:extLst>
          </p:spPr>
          <p:txBody>
            <a:bodyPr lIns="91440" tIns="45720" rIns="91440" bIns="45720"/>
            <a:lstStyle/>
            <a:p>
              <a:endParaRPr lang="zh-CN" altLang="en-US" sz="2400">
                <a:latin typeface="+mn-lt"/>
                <a:ea typeface="+mn-ea"/>
              </a:endParaRPr>
            </a:p>
          </p:txBody>
        </p:sp>
        <p:sp>
          <p:nvSpPr>
            <p:cNvPr id="30873" name="MH_Other_151"/>
            <p:cNvSpPr/>
            <p:nvPr>
              <p:custDataLst>
                <p:tags r:id="rId165"/>
              </p:custDataLst>
            </p:nvPr>
          </p:nvSpPr>
          <p:spPr bwMode="auto">
            <a:xfrm>
              <a:off x="3695314" y="2910198"/>
              <a:ext cx="1523" cy="1509"/>
            </a:xfrm>
            <a:custGeom>
              <a:avLst/>
              <a:gdLst>
                <a:gd name="T0" fmla="*/ 0 w 5"/>
                <a:gd name="T1" fmla="*/ 0 h 5"/>
                <a:gd name="T2" fmla="*/ 71718526 w 5"/>
                <a:gd name="T3" fmla="*/ 179120564 h 5"/>
                <a:gd name="T4" fmla="*/ 179346497 w 5"/>
                <a:gd name="T5" fmla="*/ 0 h 5"/>
                <a:gd name="T6" fmla="*/ 179346497 w 5"/>
                <a:gd name="T7" fmla="*/ 0 h 5"/>
                <a:gd name="T8" fmla="*/ 0 w 5"/>
                <a:gd name="T9" fmla="*/ 0 h 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 h="5">
                  <a:moveTo>
                    <a:pt x="0" y="0"/>
                  </a:moveTo>
                  <a:lnTo>
                    <a:pt x="2" y="5"/>
                  </a:lnTo>
                  <a:lnTo>
                    <a:pt x="5" y="0"/>
                  </a:lnTo>
                  <a:lnTo>
                    <a:pt x="0" y="0"/>
                  </a:lnTo>
                  <a:close/>
                </a:path>
              </a:pathLst>
            </a:custGeom>
            <a:solidFill>
              <a:srgbClr val="6D6E71"/>
            </a:solidFill>
            <a:ln>
              <a:noFill/>
            </a:ln>
            <a:extLst>
              <a:ext uri="{91240B29-F687-4F45-9708-019B960494DF}">
                <a14:hiddenLine xmlns:a14="http://schemas.microsoft.com/office/drawing/2010/main" w="9525">
                  <a:solidFill>
                    <a:srgbClr val="000000"/>
                  </a:solidFill>
                  <a:round/>
                </a14:hiddenLine>
              </a:ext>
            </a:extLst>
          </p:spPr>
          <p:txBody>
            <a:bodyPr lIns="91440" tIns="45720" rIns="91440" bIns="45720"/>
            <a:lstStyle/>
            <a:p>
              <a:endParaRPr lang="zh-CN" altLang="en-US" sz="2400">
                <a:latin typeface="+mn-lt"/>
                <a:ea typeface="+mn-ea"/>
              </a:endParaRPr>
            </a:p>
          </p:txBody>
        </p:sp>
        <p:sp>
          <p:nvSpPr>
            <p:cNvPr id="30874" name="MH_Other_152"/>
            <p:cNvSpPr/>
            <p:nvPr>
              <p:custDataLst>
                <p:tags r:id="rId166"/>
              </p:custDataLst>
            </p:nvPr>
          </p:nvSpPr>
          <p:spPr bwMode="auto">
            <a:xfrm>
              <a:off x="3681609" y="3061185"/>
              <a:ext cx="1523" cy="3019"/>
            </a:xfrm>
            <a:custGeom>
              <a:avLst/>
              <a:gdLst>
                <a:gd name="T0" fmla="*/ 223838018 w 4"/>
                <a:gd name="T1" fmla="*/ 286692975 h 5"/>
                <a:gd name="T2" fmla="*/ 0 w 4"/>
                <a:gd name="T3" fmla="*/ 0 h 5"/>
                <a:gd name="T4" fmla="*/ 111918811 w 4"/>
                <a:gd name="T5" fmla="*/ 716934050 h 5"/>
                <a:gd name="T6" fmla="*/ 111918811 w 4"/>
                <a:gd name="T7" fmla="*/ 716934050 h 5"/>
                <a:gd name="T8" fmla="*/ 223838018 w 4"/>
                <a:gd name="T9" fmla="*/ 286692975 h 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 h="5">
                  <a:moveTo>
                    <a:pt x="4" y="2"/>
                  </a:moveTo>
                  <a:lnTo>
                    <a:pt x="0" y="0"/>
                  </a:lnTo>
                  <a:lnTo>
                    <a:pt x="2" y="5"/>
                  </a:lnTo>
                  <a:lnTo>
                    <a:pt x="4" y="2"/>
                  </a:lnTo>
                  <a:close/>
                </a:path>
              </a:pathLst>
            </a:custGeom>
            <a:solidFill>
              <a:srgbClr val="6D6E71"/>
            </a:solidFill>
            <a:ln>
              <a:noFill/>
            </a:ln>
            <a:extLst>
              <a:ext uri="{91240B29-F687-4F45-9708-019B960494DF}">
                <a14:hiddenLine xmlns:a14="http://schemas.microsoft.com/office/drawing/2010/main" w="9525">
                  <a:solidFill>
                    <a:srgbClr val="000000"/>
                  </a:solidFill>
                  <a:round/>
                </a14:hiddenLine>
              </a:ext>
            </a:extLst>
          </p:spPr>
          <p:txBody>
            <a:bodyPr lIns="91440" tIns="45720" rIns="91440" bIns="45720"/>
            <a:lstStyle/>
            <a:p>
              <a:endParaRPr lang="zh-CN" altLang="en-US" sz="2400">
                <a:latin typeface="+mn-lt"/>
                <a:ea typeface="+mn-ea"/>
              </a:endParaRPr>
            </a:p>
          </p:txBody>
        </p:sp>
        <p:sp>
          <p:nvSpPr>
            <p:cNvPr id="30875" name="MH_Other_153"/>
            <p:cNvSpPr/>
            <p:nvPr>
              <p:custDataLst>
                <p:tags r:id="rId167"/>
              </p:custDataLst>
            </p:nvPr>
          </p:nvSpPr>
          <p:spPr bwMode="auto">
            <a:xfrm>
              <a:off x="3649626" y="2898118"/>
              <a:ext cx="30459" cy="126830"/>
            </a:xfrm>
            <a:custGeom>
              <a:avLst/>
              <a:gdLst>
                <a:gd name="T0" fmla="*/ 2147483646 w 38"/>
                <a:gd name="T1" fmla="*/ 2147483646 h 157"/>
                <a:gd name="T2" fmla="*/ 2147483646 w 38"/>
                <a:gd name="T3" fmla="*/ 2147483646 h 157"/>
                <a:gd name="T4" fmla="*/ 2147483646 w 38"/>
                <a:gd name="T5" fmla="*/ 0 h 157"/>
                <a:gd name="T6" fmla="*/ 2147483646 w 38"/>
                <a:gd name="T7" fmla="*/ 607433882 h 157"/>
                <a:gd name="T8" fmla="*/ 2147483646 w 38"/>
                <a:gd name="T9" fmla="*/ 2147483646 h 157"/>
                <a:gd name="T10" fmla="*/ 2147483646 w 38"/>
                <a:gd name="T11" fmla="*/ 2147483646 h 157"/>
                <a:gd name="T12" fmla="*/ 1763410875 w 38"/>
                <a:gd name="T13" fmla="*/ 2147483646 h 157"/>
                <a:gd name="T14" fmla="*/ 2147483646 w 38"/>
                <a:gd name="T15" fmla="*/ 2147483646 h 157"/>
                <a:gd name="T16" fmla="*/ 1763410875 w 38"/>
                <a:gd name="T17" fmla="*/ 2147483646 h 157"/>
                <a:gd name="T18" fmla="*/ 2147483646 w 38"/>
                <a:gd name="T19" fmla="*/ 2147483646 h 157"/>
                <a:gd name="T20" fmla="*/ 2147483646 w 38"/>
                <a:gd name="T21" fmla="*/ 2147483646 h 157"/>
                <a:gd name="T22" fmla="*/ 2147483646 w 38"/>
                <a:gd name="T23" fmla="*/ 2147483646 h 157"/>
                <a:gd name="T24" fmla="*/ 2147483646 w 38"/>
                <a:gd name="T25" fmla="*/ 2147483646 h 15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38" h="157">
                  <a:moveTo>
                    <a:pt x="9" y="76"/>
                  </a:moveTo>
                  <a:cubicBezTo>
                    <a:pt x="18" y="45"/>
                    <a:pt x="24" y="33"/>
                    <a:pt x="24" y="33"/>
                  </a:cubicBezTo>
                  <a:cubicBezTo>
                    <a:pt x="38" y="0"/>
                    <a:pt x="38" y="0"/>
                    <a:pt x="38" y="0"/>
                  </a:cubicBezTo>
                  <a:cubicBezTo>
                    <a:pt x="36" y="1"/>
                    <a:pt x="36" y="1"/>
                    <a:pt x="36" y="1"/>
                  </a:cubicBezTo>
                  <a:cubicBezTo>
                    <a:pt x="23" y="33"/>
                    <a:pt x="23" y="33"/>
                    <a:pt x="23" y="33"/>
                  </a:cubicBezTo>
                  <a:cubicBezTo>
                    <a:pt x="23" y="33"/>
                    <a:pt x="17" y="45"/>
                    <a:pt x="8" y="75"/>
                  </a:cubicBezTo>
                  <a:cubicBezTo>
                    <a:pt x="5" y="85"/>
                    <a:pt x="3" y="94"/>
                    <a:pt x="3" y="102"/>
                  </a:cubicBezTo>
                  <a:cubicBezTo>
                    <a:pt x="3" y="103"/>
                    <a:pt x="3" y="103"/>
                    <a:pt x="4" y="103"/>
                  </a:cubicBezTo>
                  <a:cubicBezTo>
                    <a:pt x="3" y="103"/>
                    <a:pt x="3" y="103"/>
                    <a:pt x="3" y="103"/>
                  </a:cubicBezTo>
                  <a:cubicBezTo>
                    <a:pt x="3" y="122"/>
                    <a:pt x="9" y="141"/>
                    <a:pt x="21" y="157"/>
                  </a:cubicBezTo>
                  <a:cubicBezTo>
                    <a:pt x="20" y="155"/>
                    <a:pt x="20" y="155"/>
                    <a:pt x="20" y="155"/>
                  </a:cubicBezTo>
                  <a:cubicBezTo>
                    <a:pt x="20" y="154"/>
                    <a:pt x="20" y="154"/>
                    <a:pt x="20" y="154"/>
                  </a:cubicBezTo>
                  <a:cubicBezTo>
                    <a:pt x="4" y="131"/>
                    <a:pt x="0" y="105"/>
                    <a:pt x="9" y="76"/>
                  </a:cubicBezTo>
                  <a:close/>
                </a:path>
              </a:pathLst>
            </a:custGeom>
            <a:solidFill>
              <a:srgbClr val="6D6E71"/>
            </a:solidFill>
            <a:ln>
              <a:noFill/>
            </a:ln>
            <a:extLst>
              <a:ext uri="{91240B29-F687-4F45-9708-019B960494DF}">
                <a14:hiddenLine xmlns:a14="http://schemas.microsoft.com/office/drawing/2010/main" w="9525">
                  <a:solidFill>
                    <a:srgbClr val="000000"/>
                  </a:solidFill>
                  <a:round/>
                </a14:hiddenLine>
              </a:ext>
            </a:extLst>
          </p:spPr>
          <p:txBody>
            <a:bodyPr lIns="91440" tIns="45720" rIns="91440" bIns="45720"/>
            <a:lstStyle/>
            <a:p>
              <a:endParaRPr lang="zh-CN" altLang="en-US" sz="2400">
                <a:latin typeface="+mn-lt"/>
                <a:ea typeface="+mn-ea"/>
              </a:endParaRPr>
            </a:p>
          </p:txBody>
        </p:sp>
        <p:sp>
          <p:nvSpPr>
            <p:cNvPr id="30876" name="MH_Other_154"/>
            <p:cNvSpPr/>
            <p:nvPr>
              <p:custDataLst>
                <p:tags r:id="rId168"/>
              </p:custDataLst>
            </p:nvPr>
          </p:nvSpPr>
          <p:spPr bwMode="auto">
            <a:xfrm>
              <a:off x="3664855" y="3021927"/>
              <a:ext cx="1523" cy="0"/>
            </a:xfrm>
            <a:custGeom>
              <a:avLst/>
              <a:gdLst>
                <a:gd name="T0" fmla="*/ 0 w 1"/>
                <a:gd name="T1" fmla="*/ 0 h 1"/>
                <a:gd name="T2" fmla="*/ 0 w 1"/>
                <a:gd name="T3" fmla="*/ 711 h 1"/>
                <a:gd name="T4" fmla="*/ 2147483646 w 1"/>
                <a:gd name="T5" fmla="*/ 711 h 1"/>
                <a:gd name="T6" fmla="*/ 0 w 1"/>
                <a:gd name="T7" fmla="*/ 0 h 1"/>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 h="1">
                  <a:moveTo>
                    <a:pt x="0" y="0"/>
                  </a:moveTo>
                  <a:cubicBezTo>
                    <a:pt x="0" y="1"/>
                    <a:pt x="0" y="1"/>
                    <a:pt x="0" y="1"/>
                  </a:cubicBezTo>
                  <a:cubicBezTo>
                    <a:pt x="1" y="1"/>
                    <a:pt x="1" y="1"/>
                    <a:pt x="1" y="1"/>
                  </a:cubicBezTo>
                  <a:cubicBezTo>
                    <a:pt x="1" y="1"/>
                    <a:pt x="1" y="0"/>
                    <a:pt x="0" y="0"/>
                  </a:cubicBezTo>
                  <a:close/>
                </a:path>
              </a:pathLst>
            </a:custGeom>
            <a:solidFill>
              <a:srgbClr val="6D6E71"/>
            </a:solidFill>
            <a:ln>
              <a:noFill/>
            </a:ln>
            <a:extLst>
              <a:ext uri="{91240B29-F687-4F45-9708-019B960494DF}">
                <a14:hiddenLine xmlns:a14="http://schemas.microsoft.com/office/drawing/2010/main" w="9525">
                  <a:solidFill>
                    <a:srgbClr val="000000"/>
                  </a:solidFill>
                  <a:round/>
                </a14:hiddenLine>
              </a:ext>
            </a:extLst>
          </p:spPr>
          <p:txBody>
            <a:bodyPr lIns="91440" tIns="45720" rIns="91440" bIns="45720"/>
            <a:lstStyle/>
            <a:p>
              <a:endParaRPr lang="zh-CN" altLang="en-US" sz="2400">
                <a:latin typeface="+mn-lt"/>
                <a:ea typeface="+mn-ea"/>
              </a:endParaRPr>
            </a:p>
          </p:txBody>
        </p:sp>
        <p:sp>
          <p:nvSpPr>
            <p:cNvPr id="30877" name="MH_Other_155"/>
            <p:cNvSpPr/>
            <p:nvPr>
              <p:custDataLst>
                <p:tags r:id="rId169"/>
              </p:custDataLst>
            </p:nvPr>
          </p:nvSpPr>
          <p:spPr bwMode="auto">
            <a:xfrm>
              <a:off x="3637443" y="2904157"/>
              <a:ext cx="13707" cy="77003"/>
            </a:xfrm>
            <a:custGeom>
              <a:avLst/>
              <a:gdLst>
                <a:gd name="T0" fmla="*/ 2147483646 w 17"/>
                <a:gd name="T1" fmla="*/ 2147483646 h 97"/>
                <a:gd name="T2" fmla="*/ 2147483646 w 17"/>
                <a:gd name="T3" fmla="*/ 0 h 97"/>
                <a:gd name="T4" fmla="*/ 2147483646 w 17"/>
                <a:gd name="T5" fmla="*/ 0 h 97"/>
                <a:gd name="T6" fmla="*/ 2147483646 w 17"/>
                <a:gd name="T7" fmla="*/ 2147483646 h 97"/>
                <a:gd name="T8" fmla="*/ 1773040784 w 17"/>
                <a:gd name="T9" fmla="*/ 2147483646 h 97"/>
                <a:gd name="T10" fmla="*/ 2147483646 w 17"/>
                <a:gd name="T11" fmla="*/ 2147483646 h 97"/>
                <a:gd name="T12" fmla="*/ 1773040784 w 17"/>
                <a:gd name="T13" fmla="*/ 2147483646 h 97"/>
                <a:gd name="T14" fmla="*/ 2147483646 w 17"/>
                <a:gd name="T15" fmla="*/ 2147483646 h 97"/>
                <a:gd name="T16" fmla="*/ 2147483646 w 17"/>
                <a:gd name="T17" fmla="*/ 2147483646 h 97"/>
                <a:gd name="T18" fmla="*/ 2147483646 w 17"/>
                <a:gd name="T19" fmla="*/ 2147483646 h 97"/>
                <a:gd name="T20" fmla="*/ 2147483646 w 17"/>
                <a:gd name="T21" fmla="*/ 2147483646 h 97"/>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17" h="97">
                  <a:moveTo>
                    <a:pt x="10" y="17"/>
                  </a:moveTo>
                  <a:cubicBezTo>
                    <a:pt x="13" y="10"/>
                    <a:pt x="15" y="5"/>
                    <a:pt x="17" y="0"/>
                  </a:cubicBezTo>
                  <a:cubicBezTo>
                    <a:pt x="16" y="0"/>
                    <a:pt x="16" y="0"/>
                    <a:pt x="16" y="0"/>
                  </a:cubicBezTo>
                  <a:cubicBezTo>
                    <a:pt x="14" y="5"/>
                    <a:pt x="12" y="10"/>
                    <a:pt x="9" y="16"/>
                  </a:cubicBezTo>
                  <a:cubicBezTo>
                    <a:pt x="6" y="25"/>
                    <a:pt x="4" y="35"/>
                    <a:pt x="3" y="44"/>
                  </a:cubicBezTo>
                  <a:cubicBezTo>
                    <a:pt x="4" y="45"/>
                    <a:pt x="4" y="45"/>
                    <a:pt x="4" y="45"/>
                  </a:cubicBezTo>
                  <a:cubicBezTo>
                    <a:pt x="3" y="46"/>
                    <a:pt x="3" y="46"/>
                    <a:pt x="3" y="46"/>
                  </a:cubicBezTo>
                  <a:cubicBezTo>
                    <a:pt x="2" y="64"/>
                    <a:pt x="6" y="81"/>
                    <a:pt x="16" y="97"/>
                  </a:cubicBezTo>
                  <a:cubicBezTo>
                    <a:pt x="17" y="96"/>
                    <a:pt x="17" y="96"/>
                    <a:pt x="17" y="96"/>
                  </a:cubicBezTo>
                  <a:cubicBezTo>
                    <a:pt x="17" y="95"/>
                    <a:pt x="17" y="95"/>
                    <a:pt x="17" y="95"/>
                  </a:cubicBezTo>
                  <a:cubicBezTo>
                    <a:pt x="2" y="71"/>
                    <a:pt x="0" y="45"/>
                    <a:pt x="10" y="17"/>
                  </a:cubicBezTo>
                  <a:close/>
                </a:path>
              </a:pathLst>
            </a:custGeom>
            <a:solidFill>
              <a:srgbClr val="6D6E71"/>
            </a:solidFill>
            <a:ln>
              <a:noFill/>
            </a:ln>
            <a:extLst>
              <a:ext uri="{91240B29-F687-4F45-9708-019B960494DF}">
                <a14:hiddenLine xmlns:a14="http://schemas.microsoft.com/office/drawing/2010/main" w="9525">
                  <a:solidFill>
                    <a:srgbClr val="000000"/>
                  </a:solidFill>
                  <a:round/>
                </a14:hiddenLine>
              </a:ext>
            </a:extLst>
          </p:spPr>
          <p:txBody>
            <a:bodyPr lIns="91440" tIns="45720" rIns="91440" bIns="45720"/>
            <a:lstStyle/>
            <a:p>
              <a:endParaRPr lang="zh-CN" altLang="en-US" sz="2400">
                <a:latin typeface="+mn-lt"/>
                <a:ea typeface="+mn-ea"/>
              </a:endParaRPr>
            </a:p>
          </p:txBody>
        </p:sp>
        <p:sp>
          <p:nvSpPr>
            <p:cNvPr id="30878" name="MH_Other_156"/>
            <p:cNvSpPr/>
            <p:nvPr>
              <p:custDataLst>
                <p:tags r:id="rId170"/>
              </p:custDataLst>
            </p:nvPr>
          </p:nvSpPr>
          <p:spPr bwMode="auto">
            <a:xfrm>
              <a:off x="3651150" y="2979651"/>
              <a:ext cx="1523" cy="1509"/>
            </a:xfrm>
            <a:custGeom>
              <a:avLst/>
              <a:gdLst>
                <a:gd name="T0" fmla="*/ 0 w 1"/>
                <a:gd name="T1" fmla="*/ 0 h 1"/>
                <a:gd name="T2" fmla="*/ 0 w 1"/>
                <a:gd name="T3" fmla="*/ 1790702559 h 1"/>
                <a:gd name="T4" fmla="*/ 1790702559 w 1"/>
                <a:gd name="T5" fmla="*/ 1790702559 h 1"/>
                <a:gd name="T6" fmla="*/ 0 w 1"/>
                <a:gd name="T7" fmla="*/ 0 h 1"/>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 h="1">
                  <a:moveTo>
                    <a:pt x="0" y="0"/>
                  </a:moveTo>
                  <a:cubicBezTo>
                    <a:pt x="0" y="1"/>
                    <a:pt x="0" y="1"/>
                    <a:pt x="0" y="1"/>
                  </a:cubicBezTo>
                  <a:cubicBezTo>
                    <a:pt x="1" y="1"/>
                    <a:pt x="1" y="1"/>
                    <a:pt x="1" y="1"/>
                  </a:cubicBezTo>
                  <a:cubicBezTo>
                    <a:pt x="0" y="1"/>
                    <a:pt x="0" y="1"/>
                    <a:pt x="0" y="0"/>
                  </a:cubicBezTo>
                  <a:close/>
                </a:path>
              </a:pathLst>
            </a:custGeom>
            <a:solidFill>
              <a:srgbClr val="6D6E71"/>
            </a:solidFill>
            <a:ln>
              <a:noFill/>
            </a:ln>
            <a:extLst>
              <a:ext uri="{91240B29-F687-4F45-9708-019B960494DF}">
                <a14:hiddenLine xmlns:a14="http://schemas.microsoft.com/office/drawing/2010/main" w="9525">
                  <a:solidFill>
                    <a:srgbClr val="000000"/>
                  </a:solidFill>
                  <a:round/>
                </a14:hiddenLine>
              </a:ext>
            </a:extLst>
          </p:spPr>
          <p:txBody>
            <a:bodyPr lIns="91440" tIns="45720" rIns="91440" bIns="45720"/>
            <a:lstStyle/>
            <a:p>
              <a:endParaRPr lang="zh-CN" altLang="en-US" sz="2400">
                <a:latin typeface="+mn-lt"/>
                <a:ea typeface="+mn-ea"/>
              </a:endParaRPr>
            </a:p>
          </p:txBody>
        </p:sp>
        <p:sp>
          <p:nvSpPr>
            <p:cNvPr id="30879" name="MH_Other_157"/>
            <p:cNvSpPr/>
            <p:nvPr>
              <p:custDataLst>
                <p:tags r:id="rId171"/>
              </p:custDataLst>
            </p:nvPr>
          </p:nvSpPr>
          <p:spPr bwMode="auto">
            <a:xfrm>
              <a:off x="3631352" y="2907178"/>
              <a:ext cx="9138" cy="33217"/>
            </a:xfrm>
            <a:custGeom>
              <a:avLst/>
              <a:gdLst>
                <a:gd name="T0" fmla="*/ 629831100 w 11"/>
                <a:gd name="T1" fmla="*/ 0 h 42"/>
                <a:gd name="T2" fmla="*/ 0 w 11"/>
                <a:gd name="T3" fmla="*/ 0 h 42"/>
                <a:gd name="T4" fmla="*/ 0 w 11"/>
                <a:gd name="T5" fmla="*/ 0 h 42"/>
                <a:gd name="T6" fmla="*/ 2147483646 w 11"/>
                <a:gd name="T7" fmla="*/ 2147483646 h 42"/>
                <a:gd name="T8" fmla="*/ 2147483646 w 11"/>
                <a:gd name="T9" fmla="*/ 2147483646 h 42"/>
                <a:gd name="T10" fmla="*/ 629831100 w 11"/>
                <a:gd name="T11" fmla="*/ 0 h 4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1" h="42">
                  <a:moveTo>
                    <a:pt x="1" y="0"/>
                  </a:moveTo>
                  <a:cubicBezTo>
                    <a:pt x="0" y="0"/>
                    <a:pt x="0" y="0"/>
                    <a:pt x="0" y="0"/>
                  </a:cubicBezTo>
                  <a:cubicBezTo>
                    <a:pt x="0" y="0"/>
                    <a:pt x="0" y="0"/>
                    <a:pt x="0" y="0"/>
                  </a:cubicBezTo>
                  <a:cubicBezTo>
                    <a:pt x="0" y="15"/>
                    <a:pt x="3" y="29"/>
                    <a:pt x="11" y="42"/>
                  </a:cubicBezTo>
                  <a:cubicBezTo>
                    <a:pt x="11" y="40"/>
                    <a:pt x="11" y="40"/>
                    <a:pt x="11" y="40"/>
                  </a:cubicBezTo>
                  <a:cubicBezTo>
                    <a:pt x="4" y="27"/>
                    <a:pt x="1" y="14"/>
                    <a:pt x="1" y="0"/>
                  </a:cubicBezTo>
                  <a:close/>
                </a:path>
              </a:pathLst>
            </a:custGeom>
            <a:solidFill>
              <a:srgbClr val="6D6E71"/>
            </a:solidFill>
            <a:ln>
              <a:noFill/>
            </a:ln>
            <a:extLst>
              <a:ext uri="{91240B29-F687-4F45-9708-019B960494DF}">
                <a14:hiddenLine xmlns:a14="http://schemas.microsoft.com/office/drawing/2010/main" w="9525">
                  <a:solidFill>
                    <a:srgbClr val="000000"/>
                  </a:solidFill>
                  <a:round/>
                </a14:hiddenLine>
              </a:ext>
            </a:extLst>
          </p:spPr>
          <p:txBody>
            <a:bodyPr lIns="91440" tIns="45720" rIns="91440" bIns="45720"/>
            <a:lstStyle/>
            <a:p>
              <a:endParaRPr lang="zh-CN" altLang="en-US" sz="2400">
                <a:latin typeface="+mn-lt"/>
                <a:ea typeface="+mn-ea"/>
              </a:endParaRPr>
            </a:p>
          </p:txBody>
        </p:sp>
        <p:sp>
          <p:nvSpPr>
            <p:cNvPr id="30880" name="MH_Other_158"/>
            <p:cNvSpPr/>
            <p:nvPr>
              <p:custDataLst>
                <p:tags r:id="rId172"/>
              </p:custDataLst>
            </p:nvPr>
          </p:nvSpPr>
          <p:spPr bwMode="auto">
            <a:xfrm>
              <a:off x="3640489" y="2938885"/>
              <a:ext cx="1523" cy="1510"/>
            </a:xfrm>
            <a:custGeom>
              <a:avLst/>
              <a:gdLst>
                <a:gd name="T0" fmla="*/ 448239996 w 2"/>
                <a:gd name="T1" fmla="*/ 71718526 h 5"/>
                <a:gd name="T2" fmla="*/ 0 w 2"/>
                <a:gd name="T3" fmla="*/ 0 h 5"/>
                <a:gd name="T4" fmla="*/ 0 w 2"/>
                <a:gd name="T5" fmla="*/ 179346497 h 5"/>
                <a:gd name="T6" fmla="*/ 448239996 w 2"/>
                <a:gd name="T7" fmla="*/ 71718526 h 5"/>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 h="5">
                  <a:moveTo>
                    <a:pt x="2" y="2"/>
                  </a:moveTo>
                  <a:lnTo>
                    <a:pt x="0" y="0"/>
                  </a:lnTo>
                  <a:lnTo>
                    <a:pt x="0" y="5"/>
                  </a:lnTo>
                  <a:lnTo>
                    <a:pt x="2" y="2"/>
                  </a:lnTo>
                  <a:close/>
                </a:path>
              </a:pathLst>
            </a:custGeom>
            <a:solidFill>
              <a:srgbClr val="6D6E71"/>
            </a:solidFill>
            <a:ln>
              <a:noFill/>
            </a:ln>
            <a:extLst>
              <a:ext uri="{91240B29-F687-4F45-9708-019B960494DF}">
                <a14:hiddenLine xmlns:a14="http://schemas.microsoft.com/office/drawing/2010/main" w="9525">
                  <a:solidFill>
                    <a:srgbClr val="000000"/>
                  </a:solidFill>
                  <a:round/>
                </a14:hiddenLine>
              </a:ext>
            </a:extLst>
          </p:spPr>
          <p:txBody>
            <a:bodyPr lIns="91440" tIns="45720" rIns="91440" bIns="45720"/>
            <a:lstStyle/>
            <a:p>
              <a:endParaRPr lang="zh-CN" altLang="en-US" sz="2400">
                <a:latin typeface="+mn-lt"/>
                <a:ea typeface="+mn-ea"/>
              </a:endParaRPr>
            </a:p>
          </p:txBody>
        </p:sp>
        <p:sp>
          <p:nvSpPr>
            <p:cNvPr id="30881" name="MH_Other_159"/>
            <p:cNvSpPr/>
            <p:nvPr>
              <p:custDataLst>
                <p:tags r:id="rId173"/>
              </p:custDataLst>
            </p:nvPr>
          </p:nvSpPr>
          <p:spPr bwMode="auto">
            <a:xfrm>
              <a:off x="3766892" y="3092892"/>
              <a:ext cx="15229" cy="21138"/>
            </a:xfrm>
            <a:custGeom>
              <a:avLst/>
              <a:gdLst>
                <a:gd name="T0" fmla="*/ 2147483646 w 19"/>
                <a:gd name="T1" fmla="*/ 2147483646 h 27"/>
                <a:gd name="T2" fmla="*/ 2147483646 w 19"/>
                <a:gd name="T3" fmla="*/ 2147483646 h 27"/>
                <a:gd name="T4" fmla="*/ 2147483646 w 19"/>
                <a:gd name="T5" fmla="*/ 2147483646 h 27"/>
                <a:gd name="T6" fmla="*/ 2147483646 w 19"/>
                <a:gd name="T7" fmla="*/ 2147483646 h 27"/>
                <a:gd name="T8" fmla="*/ 2147483646 w 19"/>
                <a:gd name="T9" fmla="*/ 2147483646 h 27"/>
                <a:gd name="T10" fmla="*/ 0 w 19"/>
                <a:gd name="T11" fmla="*/ 0 h 27"/>
                <a:gd name="T12" fmla="*/ 0 w 19"/>
                <a:gd name="T13" fmla="*/ 1141710597 h 27"/>
                <a:gd name="T14" fmla="*/ 0 w 19"/>
                <a:gd name="T15" fmla="*/ 1712904621 h 27"/>
                <a:gd name="T16" fmla="*/ 2147483646 w 19"/>
                <a:gd name="T17" fmla="*/ 2147483646 h 2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9" h="27">
                  <a:moveTo>
                    <a:pt x="18" y="27"/>
                  </a:moveTo>
                  <a:cubicBezTo>
                    <a:pt x="18" y="27"/>
                    <a:pt x="18" y="27"/>
                    <a:pt x="18" y="27"/>
                  </a:cubicBezTo>
                  <a:cubicBezTo>
                    <a:pt x="19" y="26"/>
                    <a:pt x="19" y="26"/>
                    <a:pt x="19" y="26"/>
                  </a:cubicBezTo>
                  <a:cubicBezTo>
                    <a:pt x="19" y="26"/>
                    <a:pt x="19" y="26"/>
                    <a:pt x="19" y="26"/>
                  </a:cubicBezTo>
                  <a:cubicBezTo>
                    <a:pt x="18" y="24"/>
                    <a:pt x="17" y="22"/>
                    <a:pt x="16" y="20"/>
                  </a:cubicBezTo>
                  <a:cubicBezTo>
                    <a:pt x="12" y="14"/>
                    <a:pt x="6" y="6"/>
                    <a:pt x="0" y="0"/>
                  </a:cubicBezTo>
                  <a:cubicBezTo>
                    <a:pt x="0" y="2"/>
                    <a:pt x="0" y="2"/>
                    <a:pt x="0" y="2"/>
                  </a:cubicBezTo>
                  <a:cubicBezTo>
                    <a:pt x="0" y="2"/>
                    <a:pt x="0" y="2"/>
                    <a:pt x="0" y="3"/>
                  </a:cubicBezTo>
                  <a:cubicBezTo>
                    <a:pt x="8" y="10"/>
                    <a:pt x="14" y="18"/>
                    <a:pt x="18" y="27"/>
                  </a:cubicBezTo>
                  <a:close/>
                </a:path>
              </a:pathLst>
            </a:custGeom>
            <a:solidFill>
              <a:srgbClr val="6D6E71"/>
            </a:solidFill>
            <a:ln>
              <a:noFill/>
            </a:ln>
            <a:extLst>
              <a:ext uri="{91240B29-F687-4F45-9708-019B960494DF}">
                <a14:hiddenLine xmlns:a14="http://schemas.microsoft.com/office/drawing/2010/main" w="9525">
                  <a:solidFill>
                    <a:srgbClr val="000000"/>
                  </a:solidFill>
                  <a:round/>
                </a14:hiddenLine>
              </a:ext>
            </a:extLst>
          </p:spPr>
          <p:txBody>
            <a:bodyPr lIns="91440" tIns="45720" rIns="91440" bIns="45720"/>
            <a:lstStyle/>
            <a:p>
              <a:endParaRPr lang="zh-CN" altLang="en-US" sz="2400">
                <a:latin typeface="+mn-lt"/>
                <a:ea typeface="+mn-ea"/>
              </a:endParaRPr>
            </a:p>
          </p:txBody>
        </p:sp>
        <p:sp>
          <p:nvSpPr>
            <p:cNvPr id="30882" name="MH_Other_160"/>
            <p:cNvSpPr/>
            <p:nvPr>
              <p:custDataLst>
                <p:tags r:id="rId174"/>
              </p:custDataLst>
            </p:nvPr>
          </p:nvSpPr>
          <p:spPr bwMode="auto">
            <a:xfrm>
              <a:off x="3748619" y="3058164"/>
              <a:ext cx="19798" cy="64925"/>
            </a:xfrm>
            <a:custGeom>
              <a:avLst/>
              <a:gdLst>
                <a:gd name="T0" fmla="*/ 2147483646 w 25"/>
                <a:gd name="T1" fmla="*/ 2147483646 h 82"/>
                <a:gd name="T2" fmla="*/ 2147483646 w 25"/>
                <a:gd name="T3" fmla="*/ 2147483646 h 82"/>
                <a:gd name="T4" fmla="*/ 2147483646 w 25"/>
                <a:gd name="T5" fmla="*/ 2147483646 h 82"/>
                <a:gd name="T6" fmla="*/ 2147483646 w 25"/>
                <a:gd name="T7" fmla="*/ 2147483646 h 82"/>
                <a:gd name="T8" fmla="*/ 2147483646 w 25"/>
                <a:gd name="T9" fmla="*/ 2147483646 h 82"/>
                <a:gd name="T10" fmla="*/ 2147483646 w 25"/>
                <a:gd name="T11" fmla="*/ 2147483646 h 82"/>
                <a:gd name="T12" fmla="*/ 2147483646 w 25"/>
                <a:gd name="T13" fmla="*/ 2147483646 h 82"/>
                <a:gd name="T14" fmla="*/ 2147483646 w 25"/>
                <a:gd name="T15" fmla="*/ 2147483646 h 82"/>
                <a:gd name="T16" fmla="*/ 0 w 25"/>
                <a:gd name="T17" fmla="*/ 0 h 82"/>
                <a:gd name="T18" fmla="*/ 0 w 25"/>
                <a:gd name="T19" fmla="*/ 1165617771 h 82"/>
                <a:gd name="T20" fmla="*/ 0 w 25"/>
                <a:gd name="T21" fmla="*/ 1748427072 h 82"/>
                <a:gd name="T22" fmla="*/ 2147483646 w 25"/>
                <a:gd name="T23" fmla="*/ 2147483646 h 82"/>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25" h="82">
                  <a:moveTo>
                    <a:pt x="23" y="72"/>
                  </a:moveTo>
                  <a:cubicBezTo>
                    <a:pt x="23" y="82"/>
                    <a:pt x="23" y="82"/>
                    <a:pt x="23" y="82"/>
                  </a:cubicBezTo>
                  <a:cubicBezTo>
                    <a:pt x="24" y="81"/>
                    <a:pt x="24" y="81"/>
                    <a:pt x="24" y="81"/>
                  </a:cubicBezTo>
                  <a:cubicBezTo>
                    <a:pt x="25" y="72"/>
                    <a:pt x="25" y="72"/>
                    <a:pt x="25" y="72"/>
                  </a:cubicBezTo>
                  <a:cubicBezTo>
                    <a:pt x="25" y="63"/>
                    <a:pt x="25" y="55"/>
                    <a:pt x="23" y="47"/>
                  </a:cubicBezTo>
                  <a:cubicBezTo>
                    <a:pt x="23" y="46"/>
                    <a:pt x="23" y="46"/>
                    <a:pt x="23" y="46"/>
                  </a:cubicBezTo>
                  <a:cubicBezTo>
                    <a:pt x="23" y="46"/>
                    <a:pt x="23" y="46"/>
                    <a:pt x="23" y="46"/>
                  </a:cubicBezTo>
                  <a:cubicBezTo>
                    <a:pt x="21" y="37"/>
                    <a:pt x="19" y="29"/>
                    <a:pt x="15" y="21"/>
                  </a:cubicBezTo>
                  <a:cubicBezTo>
                    <a:pt x="11" y="14"/>
                    <a:pt x="5" y="7"/>
                    <a:pt x="0" y="0"/>
                  </a:cubicBezTo>
                  <a:cubicBezTo>
                    <a:pt x="0" y="2"/>
                    <a:pt x="0" y="2"/>
                    <a:pt x="0" y="2"/>
                  </a:cubicBezTo>
                  <a:cubicBezTo>
                    <a:pt x="0" y="2"/>
                    <a:pt x="0" y="2"/>
                    <a:pt x="0" y="3"/>
                  </a:cubicBezTo>
                  <a:cubicBezTo>
                    <a:pt x="18" y="22"/>
                    <a:pt x="25" y="44"/>
                    <a:pt x="23" y="72"/>
                  </a:cubicBezTo>
                  <a:close/>
                </a:path>
              </a:pathLst>
            </a:custGeom>
            <a:solidFill>
              <a:srgbClr val="6D6E71"/>
            </a:solidFill>
            <a:ln>
              <a:noFill/>
            </a:ln>
            <a:extLst>
              <a:ext uri="{91240B29-F687-4F45-9708-019B960494DF}">
                <a14:hiddenLine xmlns:a14="http://schemas.microsoft.com/office/drawing/2010/main" w="9525">
                  <a:solidFill>
                    <a:srgbClr val="000000"/>
                  </a:solidFill>
                  <a:round/>
                </a14:hiddenLine>
              </a:ext>
            </a:extLst>
          </p:spPr>
          <p:txBody>
            <a:bodyPr lIns="91440" tIns="45720" rIns="91440" bIns="45720"/>
            <a:lstStyle/>
            <a:p>
              <a:endParaRPr lang="zh-CN" altLang="en-US" sz="2400">
                <a:latin typeface="+mn-lt"/>
                <a:ea typeface="+mn-ea"/>
              </a:endParaRPr>
            </a:p>
          </p:txBody>
        </p:sp>
        <p:sp>
          <p:nvSpPr>
            <p:cNvPr id="30883" name="MH_Other_161"/>
            <p:cNvSpPr/>
            <p:nvPr>
              <p:custDataLst>
                <p:tags r:id="rId175"/>
              </p:custDataLst>
            </p:nvPr>
          </p:nvSpPr>
          <p:spPr bwMode="auto">
            <a:xfrm>
              <a:off x="3766892" y="3094402"/>
              <a:ext cx="0" cy="1509"/>
            </a:xfrm>
            <a:custGeom>
              <a:avLst/>
              <a:gdLst>
                <a:gd name="T0" fmla="*/ 1790702559 h 1"/>
                <a:gd name="T1" fmla="*/ 0 h 1"/>
                <a:gd name="T2" fmla="*/ 0 h 1"/>
                <a:gd name="T3" fmla="*/ 1790702559 h 1"/>
                <a:gd name="T4" fmla="*/ 0 60000 65536"/>
                <a:gd name="T5" fmla="*/ 0 60000 65536"/>
                <a:gd name="T6" fmla="*/ 0 60000 65536"/>
                <a:gd name="T7" fmla="*/ 0 60000 65536"/>
              </a:gdLst>
              <a:ahLst/>
              <a:cxnLst>
                <a:cxn ang="T4">
                  <a:pos x="0" y="T0"/>
                </a:cxn>
                <a:cxn ang="T5">
                  <a:pos x="0" y="T1"/>
                </a:cxn>
                <a:cxn ang="T6">
                  <a:pos x="0" y="T2"/>
                </a:cxn>
                <a:cxn ang="T7">
                  <a:pos x="0" y="T3"/>
                </a:cxn>
              </a:cxnLst>
              <a:rect l="0" t="0" r="r" b="b"/>
              <a:pathLst>
                <a:path h="1">
                  <a:moveTo>
                    <a:pt x="0" y="1"/>
                  </a:moveTo>
                  <a:cubicBezTo>
                    <a:pt x="0" y="0"/>
                    <a:pt x="0" y="0"/>
                    <a:pt x="0" y="0"/>
                  </a:cubicBezTo>
                  <a:cubicBezTo>
                    <a:pt x="0" y="0"/>
                    <a:pt x="0" y="0"/>
                    <a:pt x="0" y="0"/>
                  </a:cubicBezTo>
                  <a:lnTo>
                    <a:pt x="0" y="1"/>
                  </a:lnTo>
                  <a:close/>
                </a:path>
              </a:pathLst>
            </a:custGeom>
            <a:solidFill>
              <a:srgbClr val="6D6E71"/>
            </a:solidFill>
            <a:ln>
              <a:noFill/>
            </a:ln>
            <a:extLst>
              <a:ext uri="{91240B29-F687-4F45-9708-019B960494DF}">
                <a14:hiddenLine xmlns:a14="http://schemas.microsoft.com/office/drawing/2010/main" w="9525">
                  <a:solidFill>
                    <a:srgbClr val="000000"/>
                  </a:solidFill>
                  <a:round/>
                </a14:hiddenLine>
              </a:ext>
            </a:extLst>
          </p:spPr>
          <p:txBody>
            <a:bodyPr lIns="91440" tIns="45720" rIns="91440" bIns="45720"/>
            <a:lstStyle/>
            <a:p>
              <a:endParaRPr lang="zh-CN" altLang="en-US" sz="2400">
                <a:latin typeface="+mn-lt"/>
                <a:ea typeface="+mn-ea"/>
              </a:endParaRPr>
            </a:p>
          </p:txBody>
        </p:sp>
        <p:sp>
          <p:nvSpPr>
            <p:cNvPr id="30884" name="MH_Other_162"/>
            <p:cNvSpPr/>
            <p:nvPr>
              <p:custDataLst>
                <p:tags r:id="rId176"/>
              </p:custDataLst>
            </p:nvPr>
          </p:nvSpPr>
          <p:spPr bwMode="auto">
            <a:xfrm>
              <a:off x="3731865" y="3021928"/>
              <a:ext cx="16753" cy="116260"/>
            </a:xfrm>
            <a:custGeom>
              <a:avLst/>
              <a:gdLst>
                <a:gd name="T0" fmla="*/ 2147483646 w 22"/>
                <a:gd name="T1" fmla="*/ 2147483646 h 145"/>
                <a:gd name="T2" fmla="*/ 2147483646 w 22"/>
                <a:gd name="T3" fmla="*/ 2147483646 h 145"/>
                <a:gd name="T4" fmla="*/ 2147483646 w 22"/>
                <a:gd name="T5" fmla="*/ 2147483646 h 145"/>
                <a:gd name="T6" fmla="*/ 2147483646 w 22"/>
                <a:gd name="T7" fmla="*/ 2147483646 h 145"/>
                <a:gd name="T8" fmla="*/ 2147483646 w 22"/>
                <a:gd name="T9" fmla="*/ 2147483646 h 145"/>
                <a:gd name="T10" fmla="*/ 2147483646 w 22"/>
                <a:gd name="T11" fmla="*/ 2147483646 h 145"/>
                <a:gd name="T12" fmla="*/ 2147483646 w 22"/>
                <a:gd name="T13" fmla="*/ 2147483646 h 145"/>
                <a:gd name="T14" fmla="*/ 2147483646 w 22"/>
                <a:gd name="T15" fmla="*/ 2147483646 h 145"/>
                <a:gd name="T16" fmla="*/ 2147483646 w 22"/>
                <a:gd name="T17" fmla="*/ 2147483646 h 145"/>
                <a:gd name="T18" fmla="*/ 2147483646 w 22"/>
                <a:gd name="T19" fmla="*/ 2147483646 h 145"/>
                <a:gd name="T20" fmla="*/ 0 w 22"/>
                <a:gd name="T21" fmla="*/ 0 h 145"/>
                <a:gd name="T22" fmla="*/ 0 w 22"/>
                <a:gd name="T23" fmla="*/ 1195350565 h 145"/>
                <a:gd name="T24" fmla="*/ 2147483646 w 22"/>
                <a:gd name="T25" fmla="*/ 2147483646 h 145"/>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2" h="145">
                  <a:moveTo>
                    <a:pt x="18" y="72"/>
                  </a:moveTo>
                  <a:cubicBezTo>
                    <a:pt x="15" y="103"/>
                    <a:pt x="14" y="116"/>
                    <a:pt x="14" y="116"/>
                  </a:cubicBezTo>
                  <a:cubicBezTo>
                    <a:pt x="14" y="117"/>
                    <a:pt x="13" y="125"/>
                    <a:pt x="13" y="145"/>
                  </a:cubicBezTo>
                  <a:cubicBezTo>
                    <a:pt x="14" y="144"/>
                    <a:pt x="14" y="144"/>
                    <a:pt x="14" y="144"/>
                  </a:cubicBezTo>
                  <a:cubicBezTo>
                    <a:pt x="15" y="125"/>
                    <a:pt x="16" y="117"/>
                    <a:pt x="16" y="117"/>
                  </a:cubicBezTo>
                  <a:cubicBezTo>
                    <a:pt x="16" y="117"/>
                    <a:pt x="17" y="103"/>
                    <a:pt x="20" y="72"/>
                  </a:cubicBezTo>
                  <a:cubicBezTo>
                    <a:pt x="21" y="63"/>
                    <a:pt x="21" y="55"/>
                    <a:pt x="20" y="47"/>
                  </a:cubicBezTo>
                  <a:cubicBezTo>
                    <a:pt x="19" y="46"/>
                    <a:pt x="19" y="46"/>
                    <a:pt x="19" y="46"/>
                  </a:cubicBezTo>
                  <a:cubicBezTo>
                    <a:pt x="20" y="46"/>
                    <a:pt x="20" y="46"/>
                    <a:pt x="20" y="46"/>
                  </a:cubicBezTo>
                  <a:cubicBezTo>
                    <a:pt x="19" y="37"/>
                    <a:pt x="16" y="29"/>
                    <a:pt x="13" y="21"/>
                  </a:cubicBezTo>
                  <a:cubicBezTo>
                    <a:pt x="10" y="13"/>
                    <a:pt x="5" y="6"/>
                    <a:pt x="0" y="0"/>
                  </a:cubicBezTo>
                  <a:cubicBezTo>
                    <a:pt x="0" y="2"/>
                    <a:pt x="0" y="2"/>
                    <a:pt x="0" y="2"/>
                  </a:cubicBezTo>
                  <a:cubicBezTo>
                    <a:pt x="16" y="22"/>
                    <a:pt x="22" y="44"/>
                    <a:pt x="18" y="72"/>
                  </a:cubicBezTo>
                  <a:close/>
                </a:path>
              </a:pathLst>
            </a:custGeom>
            <a:solidFill>
              <a:srgbClr val="6D6E71"/>
            </a:solidFill>
            <a:ln>
              <a:noFill/>
            </a:ln>
            <a:extLst>
              <a:ext uri="{91240B29-F687-4F45-9708-019B960494DF}">
                <a14:hiddenLine xmlns:a14="http://schemas.microsoft.com/office/drawing/2010/main" w="9525">
                  <a:solidFill>
                    <a:srgbClr val="000000"/>
                  </a:solidFill>
                  <a:round/>
                </a14:hiddenLine>
              </a:ext>
            </a:extLst>
          </p:spPr>
          <p:txBody>
            <a:bodyPr lIns="91440" tIns="45720" rIns="91440" bIns="45720"/>
            <a:lstStyle/>
            <a:p>
              <a:endParaRPr lang="zh-CN" altLang="en-US" sz="2400">
                <a:latin typeface="+mn-lt"/>
                <a:ea typeface="+mn-ea"/>
              </a:endParaRPr>
            </a:p>
          </p:txBody>
        </p:sp>
        <p:sp>
          <p:nvSpPr>
            <p:cNvPr id="30885" name="MH_Other_163"/>
            <p:cNvSpPr/>
            <p:nvPr>
              <p:custDataLst>
                <p:tags r:id="rId177"/>
              </p:custDataLst>
            </p:nvPr>
          </p:nvSpPr>
          <p:spPr bwMode="auto">
            <a:xfrm>
              <a:off x="3747094" y="3059674"/>
              <a:ext cx="1523" cy="0"/>
            </a:xfrm>
            <a:custGeom>
              <a:avLst/>
              <a:gdLst>
                <a:gd name="T0" fmla="*/ 2147483646 w 1"/>
                <a:gd name="T1" fmla="*/ 711 h 1"/>
                <a:gd name="T2" fmla="*/ 2147483646 w 1"/>
                <a:gd name="T3" fmla="*/ 0 h 1"/>
                <a:gd name="T4" fmla="*/ 0 w 1"/>
                <a:gd name="T5" fmla="*/ 0 h 1"/>
                <a:gd name="T6" fmla="*/ 2147483646 w 1"/>
                <a:gd name="T7" fmla="*/ 711 h 1"/>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 h="1">
                  <a:moveTo>
                    <a:pt x="1" y="1"/>
                  </a:moveTo>
                  <a:cubicBezTo>
                    <a:pt x="1" y="0"/>
                    <a:pt x="1" y="0"/>
                    <a:pt x="1" y="0"/>
                  </a:cubicBezTo>
                  <a:cubicBezTo>
                    <a:pt x="0" y="0"/>
                    <a:pt x="0" y="0"/>
                    <a:pt x="0" y="0"/>
                  </a:cubicBezTo>
                  <a:lnTo>
                    <a:pt x="1" y="1"/>
                  </a:lnTo>
                  <a:close/>
                </a:path>
              </a:pathLst>
            </a:custGeom>
            <a:solidFill>
              <a:srgbClr val="6D6E71"/>
            </a:solidFill>
            <a:ln>
              <a:noFill/>
            </a:ln>
            <a:extLst>
              <a:ext uri="{91240B29-F687-4F45-9708-019B960494DF}">
                <a14:hiddenLine xmlns:a14="http://schemas.microsoft.com/office/drawing/2010/main" w="9525">
                  <a:solidFill>
                    <a:srgbClr val="000000"/>
                  </a:solidFill>
                  <a:round/>
                </a14:hiddenLine>
              </a:ext>
            </a:extLst>
          </p:spPr>
          <p:txBody>
            <a:bodyPr lIns="91440" tIns="45720" rIns="91440" bIns="45720"/>
            <a:lstStyle/>
            <a:p>
              <a:endParaRPr lang="zh-CN" altLang="en-US" sz="2400">
                <a:latin typeface="+mn-lt"/>
                <a:ea typeface="+mn-ea"/>
              </a:endParaRPr>
            </a:p>
          </p:txBody>
        </p:sp>
        <p:sp>
          <p:nvSpPr>
            <p:cNvPr id="30886" name="MH_Other_164"/>
            <p:cNvSpPr/>
            <p:nvPr>
              <p:custDataLst>
                <p:tags r:id="rId178"/>
              </p:custDataLst>
            </p:nvPr>
          </p:nvSpPr>
          <p:spPr bwMode="auto">
            <a:xfrm>
              <a:off x="3716636" y="2985690"/>
              <a:ext cx="16753" cy="163066"/>
            </a:xfrm>
            <a:custGeom>
              <a:avLst/>
              <a:gdLst>
                <a:gd name="T0" fmla="*/ 2147483646 w 20"/>
                <a:gd name="T1" fmla="*/ 2147483646 h 203"/>
                <a:gd name="T2" fmla="*/ 2147483646 w 20"/>
                <a:gd name="T3" fmla="*/ 2147483646 h 203"/>
                <a:gd name="T4" fmla="*/ 2147483646 w 20"/>
                <a:gd name="T5" fmla="*/ 2147483646 h 203"/>
                <a:gd name="T6" fmla="*/ 2147483646 w 20"/>
                <a:gd name="T7" fmla="*/ 2147483646 h 203"/>
                <a:gd name="T8" fmla="*/ 2147483646 w 20"/>
                <a:gd name="T9" fmla="*/ 2147483646 h 203"/>
                <a:gd name="T10" fmla="*/ 2147483646 w 20"/>
                <a:gd name="T11" fmla="*/ 2147483646 h 203"/>
                <a:gd name="T12" fmla="*/ 2147483646 w 20"/>
                <a:gd name="T13" fmla="*/ 2147483646 h 203"/>
                <a:gd name="T14" fmla="*/ 2147483646 w 20"/>
                <a:gd name="T15" fmla="*/ 2147483646 h 203"/>
                <a:gd name="T16" fmla="*/ 2147483646 w 20"/>
                <a:gd name="T17" fmla="*/ 2147483646 h 203"/>
                <a:gd name="T18" fmla="*/ 2147483646 w 20"/>
                <a:gd name="T19" fmla="*/ 2147483646 h 203"/>
                <a:gd name="T20" fmla="*/ 2147483646 w 20"/>
                <a:gd name="T21" fmla="*/ 2147483646 h 203"/>
                <a:gd name="T22" fmla="*/ 2147483646 w 20"/>
                <a:gd name="T23" fmla="*/ 2147483646 h 203"/>
                <a:gd name="T24" fmla="*/ 2147483646 w 20"/>
                <a:gd name="T25" fmla="*/ 2147483646 h 203"/>
                <a:gd name="T26" fmla="*/ 2147483646 w 20"/>
                <a:gd name="T27" fmla="*/ 2147483646 h 203"/>
                <a:gd name="T28" fmla="*/ 2147483646 w 20"/>
                <a:gd name="T29" fmla="*/ 2147483646 h 203"/>
                <a:gd name="T30" fmla="*/ 2147483646 w 20"/>
                <a:gd name="T31" fmla="*/ 2147483646 h 203"/>
                <a:gd name="T32" fmla="*/ 2147483646 w 20"/>
                <a:gd name="T33" fmla="*/ 2147483646 h 203"/>
                <a:gd name="T34" fmla="*/ 0 w 20"/>
                <a:gd name="T35" fmla="*/ 0 h 203"/>
                <a:gd name="T36" fmla="*/ 0 w 20"/>
                <a:gd name="T37" fmla="*/ 600612998 h 203"/>
                <a:gd name="T38" fmla="*/ 0 w 20"/>
                <a:gd name="T39" fmla="*/ 1201939668 h 203"/>
                <a:gd name="T40" fmla="*/ 2147483646 w 20"/>
                <a:gd name="T41" fmla="*/ 2147483646 h 203"/>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20" h="203">
                  <a:moveTo>
                    <a:pt x="15" y="74"/>
                  </a:moveTo>
                  <a:cubicBezTo>
                    <a:pt x="10" y="105"/>
                    <a:pt x="9" y="118"/>
                    <a:pt x="8" y="118"/>
                  </a:cubicBezTo>
                  <a:cubicBezTo>
                    <a:pt x="8" y="118"/>
                    <a:pt x="6" y="131"/>
                    <a:pt x="4" y="163"/>
                  </a:cubicBezTo>
                  <a:cubicBezTo>
                    <a:pt x="4" y="173"/>
                    <a:pt x="4" y="182"/>
                    <a:pt x="6" y="191"/>
                  </a:cubicBezTo>
                  <a:cubicBezTo>
                    <a:pt x="7" y="191"/>
                    <a:pt x="7" y="191"/>
                    <a:pt x="7" y="191"/>
                  </a:cubicBezTo>
                  <a:cubicBezTo>
                    <a:pt x="7" y="192"/>
                    <a:pt x="7" y="192"/>
                    <a:pt x="7" y="192"/>
                  </a:cubicBezTo>
                  <a:cubicBezTo>
                    <a:pt x="8" y="196"/>
                    <a:pt x="9" y="200"/>
                    <a:pt x="10" y="203"/>
                  </a:cubicBezTo>
                  <a:cubicBezTo>
                    <a:pt x="11" y="203"/>
                    <a:pt x="11" y="203"/>
                    <a:pt x="11" y="203"/>
                  </a:cubicBezTo>
                  <a:cubicBezTo>
                    <a:pt x="11" y="203"/>
                    <a:pt x="11" y="203"/>
                    <a:pt x="11" y="203"/>
                  </a:cubicBezTo>
                  <a:cubicBezTo>
                    <a:pt x="7" y="191"/>
                    <a:pt x="5" y="178"/>
                    <a:pt x="5" y="163"/>
                  </a:cubicBezTo>
                  <a:cubicBezTo>
                    <a:pt x="7" y="132"/>
                    <a:pt x="10" y="119"/>
                    <a:pt x="10" y="118"/>
                  </a:cubicBezTo>
                  <a:cubicBezTo>
                    <a:pt x="10" y="118"/>
                    <a:pt x="11" y="105"/>
                    <a:pt x="16" y="75"/>
                  </a:cubicBezTo>
                  <a:cubicBezTo>
                    <a:pt x="18" y="65"/>
                    <a:pt x="19" y="56"/>
                    <a:pt x="18" y="48"/>
                  </a:cubicBezTo>
                  <a:cubicBezTo>
                    <a:pt x="18" y="48"/>
                    <a:pt x="17" y="47"/>
                    <a:pt x="17" y="47"/>
                  </a:cubicBezTo>
                  <a:cubicBezTo>
                    <a:pt x="18" y="46"/>
                    <a:pt x="18" y="46"/>
                    <a:pt x="18" y="46"/>
                  </a:cubicBezTo>
                  <a:cubicBezTo>
                    <a:pt x="18" y="46"/>
                    <a:pt x="18" y="46"/>
                    <a:pt x="18" y="46"/>
                  </a:cubicBezTo>
                  <a:cubicBezTo>
                    <a:pt x="17" y="38"/>
                    <a:pt x="15" y="30"/>
                    <a:pt x="13" y="23"/>
                  </a:cubicBezTo>
                  <a:cubicBezTo>
                    <a:pt x="10" y="15"/>
                    <a:pt x="5" y="7"/>
                    <a:pt x="0" y="0"/>
                  </a:cubicBezTo>
                  <a:cubicBezTo>
                    <a:pt x="0" y="1"/>
                    <a:pt x="0" y="1"/>
                    <a:pt x="0" y="1"/>
                  </a:cubicBezTo>
                  <a:cubicBezTo>
                    <a:pt x="0" y="2"/>
                    <a:pt x="0" y="2"/>
                    <a:pt x="0" y="2"/>
                  </a:cubicBezTo>
                  <a:cubicBezTo>
                    <a:pt x="16" y="24"/>
                    <a:pt x="20" y="46"/>
                    <a:pt x="15" y="74"/>
                  </a:cubicBezTo>
                  <a:close/>
                </a:path>
              </a:pathLst>
            </a:custGeom>
            <a:solidFill>
              <a:srgbClr val="6D6E71"/>
            </a:solidFill>
            <a:ln>
              <a:noFill/>
            </a:ln>
            <a:extLst>
              <a:ext uri="{91240B29-F687-4F45-9708-019B960494DF}">
                <a14:hiddenLine xmlns:a14="http://schemas.microsoft.com/office/drawing/2010/main" w="9525">
                  <a:solidFill>
                    <a:srgbClr val="000000"/>
                  </a:solidFill>
                  <a:round/>
                </a14:hiddenLine>
              </a:ext>
            </a:extLst>
          </p:spPr>
          <p:txBody>
            <a:bodyPr lIns="91440" tIns="45720" rIns="91440" bIns="45720"/>
            <a:lstStyle/>
            <a:p>
              <a:endParaRPr lang="zh-CN" altLang="en-US" sz="2400">
                <a:latin typeface="+mn-lt"/>
                <a:ea typeface="+mn-ea"/>
              </a:endParaRPr>
            </a:p>
          </p:txBody>
        </p:sp>
        <p:sp>
          <p:nvSpPr>
            <p:cNvPr id="30887" name="MH_Other_165"/>
            <p:cNvSpPr/>
            <p:nvPr>
              <p:custDataLst>
                <p:tags r:id="rId179"/>
              </p:custDataLst>
            </p:nvPr>
          </p:nvSpPr>
          <p:spPr bwMode="auto">
            <a:xfrm>
              <a:off x="3730344" y="3021928"/>
              <a:ext cx="1523" cy="3019"/>
            </a:xfrm>
            <a:custGeom>
              <a:avLst/>
              <a:gdLst>
                <a:gd name="T0" fmla="*/ 0 w 1"/>
                <a:gd name="T1" fmla="*/ 2147483646 h 2"/>
                <a:gd name="T2" fmla="*/ 1790702559 w 1"/>
                <a:gd name="T3" fmla="*/ 2147483646 h 2"/>
                <a:gd name="T4" fmla="*/ 1790702559 w 1"/>
                <a:gd name="T5" fmla="*/ 0 h 2"/>
                <a:gd name="T6" fmla="*/ 1790702559 w 1"/>
                <a:gd name="T7" fmla="*/ 0 h 2"/>
                <a:gd name="T8" fmla="*/ 0 w 1"/>
                <a:gd name="T9" fmla="*/ 2147483646 h 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 h="2">
                  <a:moveTo>
                    <a:pt x="0" y="1"/>
                  </a:moveTo>
                  <a:cubicBezTo>
                    <a:pt x="0" y="1"/>
                    <a:pt x="1" y="2"/>
                    <a:pt x="1" y="2"/>
                  </a:cubicBezTo>
                  <a:cubicBezTo>
                    <a:pt x="1" y="0"/>
                    <a:pt x="1" y="0"/>
                    <a:pt x="1" y="0"/>
                  </a:cubicBezTo>
                  <a:cubicBezTo>
                    <a:pt x="1" y="0"/>
                    <a:pt x="1" y="0"/>
                    <a:pt x="1" y="0"/>
                  </a:cubicBezTo>
                  <a:lnTo>
                    <a:pt x="0" y="1"/>
                  </a:lnTo>
                  <a:close/>
                </a:path>
              </a:pathLst>
            </a:custGeom>
            <a:solidFill>
              <a:srgbClr val="6D6E71"/>
            </a:solidFill>
            <a:ln>
              <a:noFill/>
            </a:ln>
            <a:extLst>
              <a:ext uri="{91240B29-F687-4F45-9708-019B960494DF}">
                <a14:hiddenLine xmlns:a14="http://schemas.microsoft.com/office/drawing/2010/main" w="9525">
                  <a:solidFill>
                    <a:srgbClr val="000000"/>
                  </a:solidFill>
                  <a:round/>
                </a14:hiddenLine>
              </a:ext>
            </a:extLst>
          </p:spPr>
          <p:txBody>
            <a:bodyPr lIns="91440" tIns="45720" rIns="91440" bIns="45720"/>
            <a:lstStyle/>
            <a:p>
              <a:endParaRPr lang="zh-CN" altLang="en-US" sz="2400">
                <a:latin typeface="+mn-lt"/>
                <a:ea typeface="+mn-ea"/>
              </a:endParaRPr>
            </a:p>
          </p:txBody>
        </p:sp>
        <p:sp>
          <p:nvSpPr>
            <p:cNvPr id="30888" name="MH_Other_166"/>
            <p:cNvSpPr/>
            <p:nvPr>
              <p:custDataLst>
                <p:tags r:id="rId180"/>
              </p:custDataLst>
            </p:nvPr>
          </p:nvSpPr>
          <p:spPr bwMode="auto">
            <a:xfrm>
              <a:off x="3698360" y="2947944"/>
              <a:ext cx="24367" cy="191754"/>
            </a:xfrm>
            <a:custGeom>
              <a:avLst/>
              <a:gdLst>
                <a:gd name="T0" fmla="*/ 2147483646 w 31"/>
                <a:gd name="T1" fmla="*/ 0 h 240"/>
                <a:gd name="T2" fmla="*/ 2147483646 w 31"/>
                <a:gd name="T3" fmla="*/ 1187677821 h 240"/>
                <a:gd name="T4" fmla="*/ 2147483646 w 31"/>
                <a:gd name="T5" fmla="*/ 2147483646 h 240"/>
                <a:gd name="T6" fmla="*/ 2147483646 w 31"/>
                <a:gd name="T7" fmla="*/ 2147483646 h 240"/>
                <a:gd name="T8" fmla="*/ 1686411697 w 31"/>
                <a:gd name="T9" fmla="*/ 2147483646 h 240"/>
                <a:gd name="T10" fmla="*/ 2147483646 w 31"/>
                <a:gd name="T11" fmla="*/ 2147483646 h 240"/>
                <a:gd name="T12" fmla="*/ 2147483646 w 31"/>
                <a:gd name="T13" fmla="*/ 2147483646 h 240"/>
                <a:gd name="T14" fmla="*/ 2147483646 w 31"/>
                <a:gd name="T15" fmla="*/ 2147483646 h 240"/>
                <a:gd name="T16" fmla="*/ 2147483646 w 31"/>
                <a:gd name="T17" fmla="*/ 2147483646 h 240"/>
                <a:gd name="T18" fmla="*/ 2147483646 w 31"/>
                <a:gd name="T19" fmla="*/ 2147483646 h 240"/>
                <a:gd name="T20" fmla="*/ 2147483646 w 31"/>
                <a:gd name="T21" fmla="*/ 2147483646 h 240"/>
                <a:gd name="T22" fmla="*/ 2147483646 w 31"/>
                <a:gd name="T23" fmla="*/ 2147483646 h 240"/>
                <a:gd name="T24" fmla="*/ 2147483646 w 31"/>
                <a:gd name="T25" fmla="*/ 2147483646 h 240"/>
                <a:gd name="T26" fmla="*/ 2147483646 w 31"/>
                <a:gd name="T27" fmla="*/ 2147483646 h 240"/>
                <a:gd name="T28" fmla="*/ 2147483646 w 31"/>
                <a:gd name="T29" fmla="*/ 2147483646 h 240"/>
                <a:gd name="T30" fmla="*/ 2147483646 w 31"/>
                <a:gd name="T31" fmla="*/ 0 h 240"/>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31" h="240">
                  <a:moveTo>
                    <a:pt x="10" y="0"/>
                  </a:moveTo>
                  <a:cubicBezTo>
                    <a:pt x="9" y="2"/>
                    <a:pt x="9" y="2"/>
                    <a:pt x="9" y="2"/>
                  </a:cubicBezTo>
                  <a:cubicBezTo>
                    <a:pt x="23" y="25"/>
                    <a:pt x="26" y="47"/>
                    <a:pt x="20" y="76"/>
                  </a:cubicBezTo>
                  <a:cubicBezTo>
                    <a:pt x="13" y="105"/>
                    <a:pt x="10" y="119"/>
                    <a:pt x="10" y="119"/>
                  </a:cubicBezTo>
                  <a:cubicBezTo>
                    <a:pt x="10" y="119"/>
                    <a:pt x="7" y="132"/>
                    <a:pt x="3" y="164"/>
                  </a:cubicBezTo>
                  <a:cubicBezTo>
                    <a:pt x="0" y="194"/>
                    <a:pt x="9" y="220"/>
                    <a:pt x="30" y="240"/>
                  </a:cubicBezTo>
                  <a:cubicBezTo>
                    <a:pt x="31" y="240"/>
                    <a:pt x="31" y="240"/>
                    <a:pt x="31" y="240"/>
                  </a:cubicBezTo>
                  <a:cubicBezTo>
                    <a:pt x="31" y="239"/>
                    <a:pt x="30" y="239"/>
                    <a:pt x="30" y="239"/>
                  </a:cubicBezTo>
                  <a:cubicBezTo>
                    <a:pt x="10" y="219"/>
                    <a:pt x="1" y="194"/>
                    <a:pt x="4" y="164"/>
                  </a:cubicBezTo>
                  <a:cubicBezTo>
                    <a:pt x="8" y="132"/>
                    <a:pt x="12" y="119"/>
                    <a:pt x="12" y="119"/>
                  </a:cubicBezTo>
                  <a:cubicBezTo>
                    <a:pt x="12" y="119"/>
                    <a:pt x="14" y="106"/>
                    <a:pt x="21" y="76"/>
                  </a:cubicBezTo>
                  <a:cubicBezTo>
                    <a:pt x="23" y="67"/>
                    <a:pt x="24" y="58"/>
                    <a:pt x="24" y="50"/>
                  </a:cubicBezTo>
                  <a:cubicBezTo>
                    <a:pt x="24" y="50"/>
                    <a:pt x="24" y="50"/>
                    <a:pt x="24" y="50"/>
                  </a:cubicBezTo>
                  <a:cubicBezTo>
                    <a:pt x="24" y="49"/>
                    <a:pt x="24" y="49"/>
                    <a:pt x="24" y="49"/>
                  </a:cubicBezTo>
                  <a:cubicBezTo>
                    <a:pt x="24" y="40"/>
                    <a:pt x="23" y="32"/>
                    <a:pt x="21" y="24"/>
                  </a:cubicBezTo>
                  <a:cubicBezTo>
                    <a:pt x="18" y="16"/>
                    <a:pt x="14" y="8"/>
                    <a:pt x="10" y="0"/>
                  </a:cubicBezTo>
                  <a:close/>
                </a:path>
              </a:pathLst>
            </a:custGeom>
            <a:solidFill>
              <a:srgbClr val="6D6E71"/>
            </a:solidFill>
            <a:ln>
              <a:noFill/>
            </a:ln>
            <a:extLst>
              <a:ext uri="{91240B29-F687-4F45-9708-019B960494DF}">
                <a14:hiddenLine xmlns:a14="http://schemas.microsoft.com/office/drawing/2010/main" w="9525">
                  <a:solidFill>
                    <a:srgbClr val="000000"/>
                  </a:solidFill>
                  <a:round/>
                </a14:hiddenLine>
              </a:ext>
            </a:extLst>
          </p:spPr>
          <p:txBody>
            <a:bodyPr lIns="91440" tIns="45720" rIns="91440" bIns="45720"/>
            <a:lstStyle/>
            <a:p>
              <a:endParaRPr lang="zh-CN" altLang="en-US" sz="2400">
                <a:latin typeface="+mn-lt"/>
                <a:ea typeface="+mn-ea"/>
              </a:endParaRPr>
            </a:p>
          </p:txBody>
        </p:sp>
        <p:sp>
          <p:nvSpPr>
            <p:cNvPr id="30889" name="MH_Other_167"/>
            <p:cNvSpPr/>
            <p:nvPr>
              <p:custDataLst>
                <p:tags r:id="rId181"/>
              </p:custDataLst>
            </p:nvPr>
          </p:nvSpPr>
          <p:spPr bwMode="auto">
            <a:xfrm>
              <a:off x="3722727" y="3138187"/>
              <a:ext cx="0" cy="1510"/>
            </a:xfrm>
            <a:custGeom>
              <a:avLst/>
              <a:gdLst>
                <a:gd name="T0" fmla="*/ 0 w 1"/>
                <a:gd name="T1" fmla="*/ 0 h 1"/>
                <a:gd name="T2" fmla="*/ 711 w 1"/>
                <a:gd name="T3" fmla="*/ 2147483646 h 1"/>
                <a:gd name="T4" fmla="*/ 711 w 1"/>
                <a:gd name="T5" fmla="*/ 0 h 1"/>
                <a:gd name="T6" fmla="*/ 0 w 1"/>
                <a:gd name="T7" fmla="*/ 0 h 1"/>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 h="1">
                  <a:moveTo>
                    <a:pt x="0" y="0"/>
                  </a:moveTo>
                  <a:cubicBezTo>
                    <a:pt x="0" y="0"/>
                    <a:pt x="1" y="0"/>
                    <a:pt x="1" y="1"/>
                  </a:cubicBezTo>
                  <a:cubicBezTo>
                    <a:pt x="1" y="0"/>
                    <a:pt x="1" y="0"/>
                    <a:pt x="1" y="0"/>
                  </a:cubicBezTo>
                  <a:cubicBezTo>
                    <a:pt x="1" y="0"/>
                    <a:pt x="1" y="0"/>
                    <a:pt x="0" y="0"/>
                  </a:cubicBezTo>
                  <a:close/>
                </a:path>
              </a:pathLst>
            </a:custGeom>
            <a:solidFill>
              <a:srgbClr val="6D6E71"/>
            </a:solidFill>
            <a:ln>
              <a:noFill/>
            </a:ln>
            <a:extLst>
              <a:ext uri="{91240B29-F687-4F45-9708-019B960494DF}">
                <a14:hiddenLine xmlns:a14="http://schemas.microsoft.com/office/drawing/2010/main" w="9525">
                  <a:solidFill>
                    <a:srgbClr val="000000"/>
                  </a:solidFill>
                  <a:round/>
                </a14:hiddenLine>
              </a:ext>
            </a:extLst>
          </p:spPr>
          <p:txBody>
            <a:bodyPr lIns="91440" tIns="45720" rIns="91440" bIns="45720"/>
            <a:lstStyle/>
            <a:p>
              <a:endParaRPr lang="zh-CN" altLang="en-US" sz="2400">
                <a:latin typeface="+mn-lt"/>
                <a:ea typeface="+mn-ea"/>
              </a:endParaRPr>
            </a:p>
          </p:txBody>
        </p:sp>
        <p:sp>
          <p:nvSpPr>
            <p:cNvPr id="30890" name="MH_Other_168"/>
            <p:cNvSpPr/>
            <p:nvPr>
              <p:custDataLst>
                <p:tags r:id="rId182"/>
              </p:custDataLst>
            </p:nvPr>
          </p:nvSpPr>
          <p:spPr bwMode="auto">
            <a:xfrm>
              <a:off x="3716635" y="2987201"/>
              <a:ext cx="0" cy="0"/>
            </a:xfrm>
            <a:custGeom>
              <a:avLst/>
              <a:gdLst>
                <a:gd name="T0" fmla="*/ 711 h 1"/>
                <a:gd name="T1" fmla="*/ 0 h 1"/>
                <a:gd name="T2" fmla="*/ 711 h 1"/>
                <a:gd name="T3" fmla="*/ 0 60000 65536"/>
                <a:gd name="T4" fmla="*/ 0 60000 65536"/>
                <a:gd name="T5" fmla="*/ 0 60000 65536"/>
              </a:gdLst>
              <a:ahLst/>
              <a:cxnLst>
                <a:cxn ang="T3">
                  <a:pos x="0" y="T0"/>
                </a:cxn>
                <a:cxn ang="T4">
                  <a:pos x="0" y="T1"/>
                </a:cxn>
                <a:cxn ang="T5">
                  <a:pos x="0" y="T2"/>
                </a:cxn>
              </a:cxnLst>
              <a:rect l="0" t="0" r="r" b="b"/>
              <a:pathLst>
                <a:path h="1">
                  <a:moveTo>
                    <a:pt x="0" y="1"/>
                  </a:moveTo>
                  <a:cubicBezTo>
                    <a:pt x="0" y="1"/>
                    <a:pt x="0" y="1"/>
                    <a:pt x="0" y="0"/>
                  </a:cubicBezTo>
                  <a:cubicBezTo>
                    <a:pt x="0" y="1"/>
                    <a:pt x="0" y="1"/>
                    <a:pt x="0" y="1"/>
                  </a:cubicBezTo>
                  <a:close/>
                </a:path>
              </a:pathLst>
            </a:custGeom>
            <a:solidFill>
              <a:srgbClr val="6D6E71"/>
            </a:solidFill>
            <a:ln>
              <a:noFill/>
            </a:ln>
            <a:extLst>
              <a:ext uri="{91240B29-F687-4F45-9708-019B960494DF}">
                <a14:hiddenLine xmlns:a14="http://schemas.microsoft.com/office/drawing/2010/main" w="9525">
                  <a:solidFill>
                    <a:srgbClr val="000000"/>
                  </a:solidFill>
                  <a:round/>
                </a14:hiddenLine>
              </a:ext>
            </a:extLst>
          </p:spPr>
          <p:txBody>
            <a:bodyPr lIns="91440" tIns="45720" rIns="91440" bIns="45720"/>
            <a:lstStyle/>
            <a:p>
              <a:endParaRPr lang="zh-CN" altLang="en-US" sz="2400">
                <a:latin typeface="+mn-lt"/>
                <a:ea typeface="+mn-ea"/>
              </a:endParaRPr>
            </a:p>
          </p:txBody>
        </p:sp>
        <p:sp>
          <p:nvSpPr>
            <p:cNvPr id="30891" name="MH_Other_169"/>
            <p:cNvSpPr/>
            <p:nvPr>
              <p:custDataLst>
                <p:tags r:id="rId183"/>
              </p:custDataLst>
            </p:nvPr>
          </p:nvSpPr>
          <p:spPr bwMode="auto">
            <a:xfrm>
              <a:off x="3617645" y="2648990"/>
              <a:ext cx="79192" cy="258188"/>
            </a:xfrm>
            <a:custGeom>
              <a:avLst/>
              <a:gdLst>
                <a:gd name="T0" fmla="*/ 2147483646 w 99"/>
                <a:gd name="T1" fmla="*/ 2147483646 h 322"/>
                <a:gd name="T2" fmla="*/ 2147483646 w 99"/>
                <a:gd name="T3" fmla="*/ 2147483646 h 322"/>
                <a:gd name="T4" fmla="*/ 2147483646 w 99"/>
                <a:gd name="T5" fmla="*/ 2147483646 h 322"/>
                <a:gd name="T6" fmla="*/ 2147483646 w 99"/>
                <a:gd name="T7" fmla="*/ 2147483646 h 322"/>
                <a:gd name="T8" fmla="*/ 2147483646 w 99"/>
                <a:gd name="T9" fmla="*/ 2147483646 h 322"/>
                <a:gd name="T10" fmla="*/ 2147483646 w 99"/>
                <a:gd name="T11" fmla="*/ 2147483646 h 322"/>
                <a:gd name="T12" fmla="*/ 2147483646 w 99"/>
                <a:gd name="T13" fmla="*/ 2147483646 h 322"/>
                <a:gd name="T14" fmla="*/ 2147483646 w 99"/>
                <a:gd name="T15" fmla="*/ 2147483646 h 322"/>
                <a:gd name="T16" fmla="*/ 2147483646 w 99"/>
                <a:gd name="T17" fmla="*/ 2147483646 h 322"/>
                <a:gd name="T18" fmla="*/ 2147483646 w 99"/>
                <a:gd name="T19" fmla="*/ 2147483646 h 322"/>
                <a:gd name="T20" fmla="*/ 2147483646 w 99"/>
                <a:gd name="T21" fmla="*/ 2147483646 h 322"/>
                <a:gd name="T22" fmla="*/ 2147483646 w 99"/>
                <a:gd name="T23" fmla="*/ 2147483646 h 322"/>
                <a:gd name="T24" fmla="*/ 2147483646 w 99"/>
                <a:gd name="T25" fmla="*/ 2147483646 h 322"/>
                <a:gd name="T26" fmla="*/ 2147483646 w 99"/>
                <a:gd name="T27" fmla="*/ 2147483646 h 322"/>
                <a:gd name="T28" fmla="*/ 2147483646 w 99"/>
                <a:gd name="T29" fmla="*/ 2147483646 h 322"/>
                <a:gd name="T30" fmla="*/ 2147483646 w 99"/>
                <a:gd name="T31" fmla="*/ 2147483646 h 322"/>
                <a:gd name="T32" fmla="*/ 2147483646 w 99"/>
                <a:gd name="T33" fmla="*/ 2147483646 h 322"/>
                <a:gd name="T34" fmla="*/ 2147483646 w 99"/>
                <a:gd name="T35" fmla="*/ 2147483646 h 322"/>
                <a:gd name="T36" fmla="*/ 2147483646 w 99"/>
                <a:gd name="T37" fmla="*/ 2147483646 h 322"/>
                <a:gd name="T38" fmla="*/ 2147483646 w 99"/>
                <a:gd name="T39" fmla="*/ 2147483646 h 322"/>
                <a:gd name="T40" fmla="*/ 2147483646 w 99"/>
                <a:gd name="T41" fmla="*/ 2147483646 h 322"/>
                <a:gd name="T42" fmla="*/ 2147483646 w 99"/>
                <a:gd name="T43" fmla="*/ 2147483646 h 322"/>
                <a:gd name="T44" fmla="*/ 2147483646 w 99"/>
                <a:gd name="T45" fmla="*/ 2147483646 h 322"/>
                <a:gd name="T46" fmla="*/ 2147483646 w 99"/>
                <a:gd name="T47" fmla="*/ 2147483646 h 322"/>
                <a:gd name="T48" fmla="*/ 2147483646 w 99"/>
                <a:gd name="T49" fmla="*/ 2147483646 h 322"/>
                <a:gd name="T50" fmla="*/ 2147483646 w 99"/>
                <a:gd name="T51" fmla="*/ 2147483646 h 322"/>
                <a:gd name="T52" fmla="*/ 2147483646 w 99"/>
                <a:gd name="T53" fmla="*/ 2147483646 h 322"/>
                <a:gd name="T54" fmla="*/ 2147483646 w 99"/>
                <a:gd name="T55" fmla="*/ 2147483646 h 322"/>
                <a:gd name="T56" fmla="*/ 2147483646 w 99"/>
                <a:gd name="T57" fmla="*/ 2147483646 h 322"/>
                <a:gd name="T58" fmla="*/ 2147483646 w 99"/>
                <a:gd name="T59" fmla="*/ 2147483646 h 322"/>
                <a:gd name="T60" fmla="*/ 2147483646 w 99"/>
                <a:gd name="T61" fmla="*/ 2147483646 h 322"/>
                <a:gd name="T62" fmla="*/ 2147483646 w 99"/>
                <a:gd name="T63" fmla="*/ 2147483646 h 322"/>
                <a:gd name="T64" fmla="*/ 2147483646 w 99"/>
                <a:gd name="T65" fmla="*/ 2147483646 h 322"/>
                <a:gd name="T66" fmla="*/ 2147483646 w 99"/>
                <a:gd name="T67" fmla="*/ 2147483646 h 322"/>
                <a:gd name="T68" fmla="*/ 2147483646 w 99"/>
                <a:gd name="T69" fmla="*/ 2147483646 h 322"/>
                <a:gd name="T70" fmla="*/ 2147483646 w 99"/>
                <a:gd name="T71" fmla="*/ 2147483646 h 322"/>
                <a:gd name="T72" fmla="*/ 2147483646 w 99"/>
                <a:gd name="T73" fmla="*/ 2147483646 h 322"/>
                <a:gd name="T74" fmla="*/ 2147483646 w 99"/>
                <a:gd name="T75" fmla="*/ 0 h 322"/>
                <a:gd name="T76" fmla="*/ 2147483646 w 99"/>
                <a:gd name="T77" fmla="*/ 0 h 322"/>
                <a:gd name="T78" fmla="*/ 2147483646 w 99"/>
                <a:gd name="T79" fmla="*/ 0 h 322"/>
                <a:gd name="T80" fmla="*/ 2147483646 w 99"/>
                <a:gd name="T81" fmla="*/ 2147483646 h 322"/>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0" t="0" r="r" b="b"/>
              <a:pathLst>
                <a:path w="99" h="322">
                  <a:moveTo>
                    <a:pt x="13" y="43"/>
                  </a:moveTo>
                  <a:cubicBezTo>
                    <a:pt x="6" y="59"/>
                    <a:pt x="4" y="77"/>
                    <a:pt x="8" y="95"/>
                  </a:cubicBezTo>
                  <a:cubicBezTo>
                    <a:pt x="8" y="95"/>
                    <a:pt x="8" y="95"/>
                    <a:pt x="8" y="95"/>
                  </a:cubicBezTo>
                  <a:cubicBezTo>
                    <a:pt x="1" y="112"/>
                    <a:pt x="1" y="132"/>
                    <a:pt x="6" y="150"/>
                  </a:cubicBezTo>
                  <a:cubicBezTo>
                    <a:pt x="0" y="168"/>
                    <a:pt x="0" y="186"/>
                    <a:pt x="6" y="204"/>
                  </a:cubicBezTo>
                  <a:cubicBezTo>
                    <a:pt x="2" y="221"/>
                    <a:pt x="4" y="240"/>
                    <a:pt x="11" y="257"/>
                  </a:cubicBezTo>
                  <a:cubicBezTo>
                    <a:pt x="7" y="275"/>
                    <a:pt x="10" y="293"/>
                    <a:pt x="18" y="311"/>
                  </a:cubicBezTo>
                  <a:cubicBezTo>
                    <a:pt x="18" y="310"/>
                    <a:pt x="18" y="310"/>
                    <a:pt x="18" y="310"/>
                  </a:cubicBezTo>
                  <a:cubicBezTo>
                    <a:pt x="18" y="314"/>
                    <a:pt x="18" y="318"/>
                    <a:pt x="18" y="322"/>
                  </a:cubicBezTo>
                  <a:cubicBezTo>
                    <a:pt x="18" y="322"/>
                    <a:pt x="18" y="322"/>
                    <a:pt x="18" y="322"/>
                  </a:cubicBezTo>
                  <a:cubicBezTo>
                    <a:pt x="19" y="322"/>
                    <a:pt x="19" y="322"/>
                    <a:pt x="19" y="322"/>
                  </a:cubicBezTo>
                  <a:cubicBezTo>
                    <a:pt x="42" y="318"/>
                    <a:pt x="42" y="318"/>
                    <a:pt x="42" y="318"/>
                  </a:cubicBezTo>
                  <a:cubicBezTo>
                    <a:pt x="43" y="318"/>
                    <a:pt x="43" y="318"/>
                    <a:pt x="43" y="318"/>
                  </a:cubicBezTo>
                  <a:cubicBezTo>
                    <a:pt x="76" y="312"/>
                    <a:pt x="76" y="312"/>
                    <a:pt x="76" y="312"/>
                  </a:cubicBezTo>
                  <a:cubicBezTo>
                    <a:pt x="78" y="311"/>
                    <a:pt x="78" y="311"/>
                    <a:pt x="78" y="311"/>
                  </a:cubicBezTo>
                  <a:cubicBezTo>
                    <a:pt x="97" y="308"/>
                    <a:pt x="97" y="308"/>
                    <a:pt x="97" y="308"/>
                  </a:cubicBezTo>
                  <a:cubicBezTo>
                    <a:pt x="97" y="308"/>
                    <a:pt x="97" y="308"/>
                    <a:pt x="97" y="308"/>
                  </a:cubicBezTo>
                  <a:cubicBezTo>
                    <a:pt x="98" y="307"/>
                    <a:pt x="98" y="307"/>
                    <a:pt x="98" y="307"/>
                  </a:cubicBezTo>
                  <a:cubicBezTo>
                    <a:pt x="99" y="307"/>
                    <a:pt x="99" y="307"/>
                    <a:pt x="99" y="307"/>
                  </a:cubicBezTo>
                  <a:cubicBezTo>
                    <a:pt x="98" y="305"/>
                    <a:pt x="98" y="303"/>
                    <a:pt x="98" y="301"/>
                  </a:cubicBezTo>
                  <a:cubicBezTo>
                    <a:pt x="96" y="293"/>
                    <a:pt x="93" y="285"/>
                    <a:pt x="90" y="277"/>
                  </a:cubicBezTo>
                  <a:cubicBezTo>
                    <a:pt x="91" y="268"/>
                    <a:pt x="92" y="260"/>
                    <a:pt x="91" y="252"/>
                  </a:cubicBezTo>
                  <a:cubicBezTo>
                    <a:pt x="90" y="244"/>
                    <a:pt x="87" y="235"/>
                    <a:pt x="84" y="227"/>
                  </a:cubicBezTo>
                  <a:cubicBezTo>
                    <a:pt x="86" y="219"/>
                    <a:pt x="87" y="211"/>
                    <a:pt x="86" y="203"/>
                  </a:cubicBezTo>
                  <a:cubicBezTo>
                    <a:pt x="86" y="195"/>
                    <a:pt x="85" y="187"/>
                    <a:pt x="82" y="178"/>
                  </a:cubicBezTo>
                  <a:cubicBezTo>
                    <a:pt x="84" y="171"/>
                    <a:pt x="85" y="163"/>
                    <a:pt x="85" y="155"/>
                  </a:cubicBezTo>
                  <a:cubicBezTo>
                    <a:pt x="86" y="147"/>
                    <a:pt x="84" y="138"/>
                    <a:pt x="82" y="129"/>
                  </a:cubicBezTo>
                  <a:cubicBezTo>
                    <a:pt x="85" y="121"/>
                    <a:pt x="87" y="113"/>
                    <a:pt x="87" y="105"/>
                  </a:cubicBezTo>
                  <a:cubicBezTo>
                    <a:pt x="88" y="97"/>
                    <a:pt x="87" y="88"/>
                    <a:pt x="86" y="80"/>
                  </a:cubicBezTo>
                  <a:cubicBezTo>
                    <a:pt x="89" y="72"/>
                    <a:pt x="91" y="64"/>
                    <a:pt x="92" y="56"/>
                  </a:cubicBezTo>
                  <a:cubicBezTo>
                    <a:pt x="93" y="48"/>
                    <a:pt x="93" y="40"/>
                    <a:pt x="92" y="31"/>
                  </a:cubicBezTo>
                  <a:cubicBezTo>
                    <a:pt x="95" y="26"/>
                    <a:pt x="97" y="21"/>
                    <a:pt x="98" y="15"/>
                  </a:cubicBezTo>
                  <a:cubicBezTo>
                    <a:pt x="97" y="15"/>
                    <a:pt x="97" y="15"/>
                    <a:pt x="97" y="15"/>
                  </a:cubicBezTo>
                  <a:cubicBezTo>
                    <a:pt x="78" y="11"/>
                    <a:pt x="78" y="11"/>
                    <a:pt x="78" y="11"/>
                  </a:cubicBezTo>
                  <a:cubicBezTo>
                    <a:pt x="76" y="11"/>
                    <a:pt x="76" y="11"/>
                    <a:pt x="76" y="11"/>
                  </a:cubicBezTo>
                  <a:cubicBezTo>
                    <a:pt x="43" y="5"/>
                    <a:pt x="43" y="5"/>
                    <a:pt x="43" y="5"/>
                  </a:cubicBezTo>
                  <a:cubicBezTo>
                    <a:pt x="42" y="4"/>
                    <a:pt x="42" y="4"/>
                    <a:pt x="42" y="4"/>
                  </a:cubicBezTo>
                  <a:cubicBezTo>
                    <a:pt x="19" y="0"/>
                    <a:pt x="19" y="0"/>
                    <a:pt x="19" y="0"/>
                  </a:cubicBezTo>
                  <a:cubicBezTo>
                    <a:pt x="18" y="0"/>
                    <a:pt x="18" y="0"/>
                    <a:pt x="18" y="0"/>
                  </a:cubicBezTo>
                  <a:cubicBezTo>
                    <a:pt x="18" y="0"/>
                    <a:pt x="18" y="0"/>
                    <a:pt x="18" y="0"/>
                  </a:cubicBezTo>
                  <a:cubicBezTo>
                    <a:pt x="13" y="13"/>
                    <a:pt x="11" y="28"/>
                    <a:pt x="13" y="43"/>
                  </a:cubicBezTo>
                  <a:close/>
                </a:path>
              </a:pathLst>
            </a:custGeom>
            <a:solidFill>
              <a:srgbClr val="BCBEC0"/>
            </a:solidFill>
            <a:ln>
              <a:noFill/>
            </a:ln>
            <a:extLst>
              <a:ext uri="{91240B29-F687-4F45-9708-019B960494DF}">
                <a14:hiddenLine xmlns:a14="http://schemas.microsoft.com/office/drawing/2010/main" w="9525">
                  <a:solidFill>
                    <a:srgbClr val="000000"/>
                  </a:solidFill>
                  <a:round/>
                </a14:hiddenLine>
              </a:ext>
            </a:extLst>
          </p:spPr>
          <p:txBody>
            <a:bodyPr lIns="91440" tIns="45720" rIns="91440" bIns="45720"/>
            <a:lstStyle/>
            <a:p>
              <a:endParaRPr lang="zh-CN" altLang="en-US" sz="2400">
                <a:latin typeface="+mn-lt"/>
                <a:ea typeface="+mn-ea"/>
              </a:endParaRPr>
            </a:p>
          </p:txBody>
        </p:sp>
        <p:sp>
          <p:nvSpPr>
            <p:cNvPr id="30892" name="MH_Other_170"/>
            <p:cNvSpPr/>
            <p:nvPr>
              <p:custDataLst>
                <p:tags r:id="rId184"/>
              </p:custDataLst>
            </p:nvPr>
          </p:nvSpPr>
          <p:spPr bwMode="auto">
            <a:xfrm>
              <a:off x="3617646" y="2674658"/>
              <a:ext cx="76147" cy="181184"/>
            </a:xfrm>
            <a:custGeom>
              <a:avLst/>
              <a:gdLst>
                <a:gd name="T0" fmla="*/ 2147483646 w 93"/>
                <a:gd name="T1" fmla="*/ 2147483646 h 226"/>
                <a:gd name="T2" fmla="*/ 2147483646 w 93"/>
                <a:gd name="T3" fmla="*/ 2147483646 h 226"/>
                <a:gd name="T4" fmla="*/ 2147483646 w 93"/>
                <a:gd name="T5" fmla="*/ 2147483646 h 226"/>
                <a:gd name="T6" fmla="*/ 2147483646 w 93"/>
                <a:gd name="T7" fmla="*/ 2147483646 h 226"/>
                <a:gd name="T8" fmla="*/ 2147483646 w 93"/>
                <a:gd name="T9" fmla="*/ 0 h 226"/>
                <a:gd name="T10" fmla="*/ 2147483646 w 93"/>
                <a:gd name="T11" fmla="*/ 1195796316 h 226"/>
                <a:gd name="T12" fmla="*/ 2147483646 w 93"/>
                <a:gd name="T13" fmla="*/ 2147483646 h 226"/>
                <a:gd name="T14" fmla="*/ 2147483646 w 93"/>
                <a:gd name="T15" fmla="*/ 2147483646 h 226"/>
                <a:gd name="T16" fmla="*/ 2147483646 w 93"/>
                <a:gd name="T17" fmla="*/ 2147483646 h 226"/>
                <a:gd name="T18" fmla="*/ 2147483646 w 93"/>
                <a:gd name="T19" fmla="*/ 2147483646 h 226"/>
                <a:gd name="T20" fmla="*/ 2147483646 w 93"/>
                <a:gd name="T21" fmla="*/ 2147483646 h 226"/>
                <a:gd name="T22" fmla="*/ 2147483646 w 93"/>
                <a:gd name="T23" fmla="*/ 2147483646 h 226"/>
                <a:gd name="T24" fmla="*/ 2147483646 w 93"/>
                <a:gd name="T25" fmla="*/ 2147483646 h 226"/>
                <a:gd name="T26" fmla="*/ 2147483646 w 93"/>
                <a:gd name="T27" fmla="*/ 2147483646 h 226"/>
                <a:gd name="T28" fmla="*/ 2147483646 w 93"/>
                <a:gd name="T29" fmla="*/ 2147483646 h 226"/>
                <a:gd name="T30" fmla="*/ 2147483646 w 93"/>
                <a:gd name="T31" fmla="*/ 2147483646 h 22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93" h="226">
                  <a:moveTo>
                    <a:pt x="18" y="146"/>
                  </a:moveTo>
                  <a:cubicBezTo>
                    <a:pt x="35" y="118"/>
                    <a:pt x="43" y="108"/>
                    <a:pt x="43" y="108"/>
                  </a:cubicBezTo>
                  <a:cubicBezTo>
                    <a:pt x="43" y="108"/>
                    <a:pt x="51" y="97"/>
                    <a:pt x="70" y="73"/>
                  </a:cubicBezTo>
                  <a:cubicBezTo>
                    <a:pt x="82" y="57"/>
                    <a:pt x="89" y="41"/>
                    <a:pt x="91" y="25"/>
                  </a:cubicBezTo>
                  <a:cubicBezTo>
                    <a:pt x="92" y="17"/>
                    <a:pt x="92" y="9"/>
                    <a:pt x="91" y="0"/>
                  </a:cubicBezTo>
                  <a:cubicBezTo>
                    <a:pt x="90" y="2"/>
                    <a:pt x="90" y="2"/>
                    <a:pt x="90" y="2"/>
                  </a:cubicBezTo>
                  <a:cubicBezTo>
                    <a:pt x="93" y="28"/>
                    <a:pt x="86" y="49"/>
                    <a:pt x="69" y="72"/>
                  </a:cubicBezTo>
                  <a:cubicBezTo>
                    <a:pt x="50" y="96"/>
                    <a:pt x="42" y="107"/>
                    <a:pt x="42" y="107"/>
                  </a:cubicBezTo>
                  <a:cubicBezTo>
                    <a:pt x="42" y="107"/>
                    <a:pt x="34" y="118"/>
                    <a:pt x="17" y="145"/>
                  </a:cubicBezTo>
                  <a:cubicBezTo>
                    <a:pt x="12" y="153"/>
                    <a:pt x="8" y="162"/>
                    <a:pt x="6" y="171"/>
                  </a:cubicBezTo>
                  <a:cubicBezTo>
                    <a:pt x="6" y="173"/>
                    <a:pt x="6" y="173"/>
                    <a:pt x="6" y="173"/>
                  </a:cubicBezTo>
                  <a:cubicBezTo>
                    <a:pt x="5" y="173"/>
                    <a:pt x="5" y="173"/>
                    <a:pt x="5" y="173"/>
                  </a:cubicBezTo>
                  <a:cubicBezTo>
                    <a:pt x="5" y="173"/>
                    <a:pt x="5" y="173"/>
                    <a:pt x="5" y="173"/>
                  </a:cubicBezTo>
                  <a:cubicBezTo>
                    <a:pt x="1" y="190"/>
                    <a:pt x="3" y="209"/>
                    <a:pt x="10" y="226"/>
                  </a:cubicBezTo>
                  <a:cubicBezTo>
                    <a:pt x="10" y="225"/>
                    <a:pt x="10" y="225"/>
                    <a:pt x="10" y="225"/>
                  </a:cubicBezTo>
                  <a:cubicBezTo>
                    <a:pt x="0" y="198"/>
                    <a:pt x="2" y="172"/>
                    <a:pt x="18" y="146"/>
                  </a:cubicBezTo>
                  <a:close/>
                </a:path>
              </a:pathLst>
            </a:custGeom>
            <a:solidFill>
              <a:srgbClr val="6D6E71"/>
            </a:solidFill>
            <a:ln>
              <a:noFill/>
            </a:ln>
            <a:extLst>
              <a:ext uri="{91240B29-F687-4F45-9708-019B960494DF}">
                <a14:hiddenLine xmlns:a14="http://schemas.microsoft.com/office/drawing/2010/main" w="9525">
                  <a:solidFill>
                    <a:srgbClr val="000000"/>
                  </a:solidFill>
                  <a:round/>
                </a14:hiddenLine>
              </a:ext>
            </a:extLst>
          </p:spPr>
          <p:txBody>
            <a:bodyPr lIns="91440" tIns="45720" rIns="91440" bIns="45720"/>
            <a:lstStyle/>
            <a:p>
              <a:endParaRPr lang="zh-CN" altLang="en-US" sz="2400">
                <a:latin typeface="+mn-lt"/>
                <a:ea typeface="+mn-ea"/>
              </a:endParaRPr>
            </a:p>
          </p:txBody>
        </p:sp>
        <p:sp>
          <p:nvSpPr>
            <p:cNvPr id="30893" name="MH_Other_171"/>
            <p:cNvSpPr/>
            <p:nvPr>
              <p:custDataLst>
                <p:tags r:id="rId185"/>
              </p:custDataLst>
            </p:nvPr>
          </p:nvSpPr>
          <p:spPr bwMode="auto">
            <a:xfrm>
              <a:off x="3616122" y="2661068"/>
              <a:ext cx="80717" cy="152498"/>
            </a:xfrm>
            <a:custGeom>
              <a:avLst/>
              <a:gdLst>
                <a:gd name="T0" fmla="*/ 2147483646 w 99"/>
                <a:gd name="T1" fmla="*/ 0 h 189"/>
                <a:gd name="T2" fmla="*/ 2147483646 w 99"/>
                <a:gd name="T3" fmla="*/ 0 h 189"/>
                <a:gd name="T4" fmla="*/ 2147483646 w 99"/>
                <a:gd name="T5" fmla="*/ 2147483646 h 189"/>
                <a:gd name="T6" fmla="*/ 2147483646 w 99"/>
                <a:gd name="T7" fmla="*/ 2147483646 h 189"/>
                <a:gd name="T8" fmla="*/ 2147483646 w 99"/>
                <a:gd name="T9" fmla="*/ 2147483646 h 189"/>
                <a:gd name="T10" fmla="*/ 2147483646 w 99"/>
                <a:gd name="T11" fmla="*/ 2147483646 h 189"/>
                <a:gd name="T12" fmla="*/ 2147483646 w 99"/>
                <a:gd name="T13" fmla="*/ 2147483646 h 189"/>
                <a:gd name="T14" fmla="*/ 2147483646 w 99"/>
                <a:gd name="T15" fmla="*/ 2147483646 h 189"/>
                <a:gd name="T16" fmla="*/ 2147483646 w 99"/>
                <a:gd name="T17" fmla="*/ 2147483646 h 189"/>
                <a:gd name="T18" fmla="*/ 2147483646 w 99"/>
                <a:gd name="T19" fmla="*/ 2147483646 h 189"/>
                <a:gd name="T20" fmla="*/ 2147483646 w 99"/>
                <a:gd name="T21" fmla="*/ 2147483646 h 189"/>
                <a:gd name="T22" fmla="*/ 2147483646 w 99"/>
                <a:gd name="T23" fmla="*/ 2147483646 h 189"/>
                <a:gd name="T24" fmla="*/ 2147483646 w 99"/>
                <a:gd name="T25" fmla="*/ 2147483646 h 189"/>
                <a:gd name="T26" fmla="*/ 2147483646 w 99"/>
                <a:gd name="T27" fmla="*/ 2147483646 h 189"/>
                <a:gd name="T28" fmla="*/ 2147483646 w 99"/>
                <a:gd name="T29" fmla="*/ 2147483646 h 189"/>
                <a:gd name="T30" fmla="*/ 2147483646 w 99"/>
                <a:gd name="T31" fmla="*/ 2147483646 h 189"/>
                <a:gd name="T32" fmla="*/ 2147483646 w 99"/>
                <a:gd name="T33" fmla="*/ 2147483646 h 189"/>
                <a:gd name="T34" fmla="*/ 2147483646 w 99"/>
                <a:gd name="T35" fmla="*/ 0 h 189"/>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99" h="189">
                  <a:moveTo>
                    <a:pt x="99" y="0"/>
                  </a:moveTo>
                  <a:cubicBezTo>
                    <a:pt x="98" y="0"/>
                    <a:pt x="98" y="0"/>
                    <a:pt x="98" y="0"/>
                  </a:cubicBezTo>
                  <a:cubicBezTo>
                    <a:pt x="95" y="14"/>
                    <a:pt x="87" y="26"/>
                    <a:pt x="76" y="39"/>
                  </a:cubicBezTo>
                  <a:cubicBezTo>
                    <a:pt x="56" y="62"/>
                    <a:pt x="47" y="73"/>
                    <a:pt x="47" y="73"/>
                  </a:cubicBezTo>
                  <a:cubicBezTo>
                    <a:pt x="47" y="73"/>
                    <a:pt x="38" y="83"/>
                    <a:pt x="20" y="109"/>
                  </a:cubicBezTo>
                  <a:cubicBezTo>
                    <a:pt x="14" y="117"/>
                    <a:pt x="10" y="125"/>
                    <a:pt x="7" y="133"/>
                  </a:cubicBezTo>
                  <a:cubicBezTo>
                    <a:pt x="7" y="134"/>
                    <a:pt x="7" y="134"/>
                    <a:pt x="7" y="134"/>
                  </a:cubicBezTo>
                  <a:cubicBezTo>
                    <a:pt x="7" y="134"/>
                    <a:pt x="7" y="134"/>
                    <a:pt x="7" y="134"/>
                  </a:cubicBezTo>
                  <a:cubicBezTo>
                    <a:pt x="1" y="152"/>
                    <a:pt x="1" y="171"/>
                    <a:pt x="7" y="189"/>
                  </a:cubicBezTo>
                  <a:cubicBezTo>
                    <a:pt x="8" y="187"/>
                    <a:pt x="8" y="187"/>
                    <a:pt x="8" y="187"/>
                  </a:cubicBezTo>
                  <a:cubicBezTo>
                    <a:pt x="0" y="160"/>
                    <a:pt x="4" y="134"/>
                    <a:pt x="21" y="110"/>
                  </a:cubicBezTo>
                  <a:cubicBezTo>
                    <a:pt x="39" y="84"/>
                    <a:pt x="48" y="74"/>
                    <a:pt x="48" y="74"/>
                  </a:cubicBezTo>
                  <a:cubicBezTo>
                    <a:pt x="48" y="74"/>
                    <a:pt x="57" y="63"/>
                    <a:pt x="77" y="40"/>
                  </a:cubicBezTo>
                  <a:cubicBezTo>
                    <a:pt x="83" y="33"/>
                    <a:pt x="88" y="26"/>
                    <a:pt x="92" y="18"/>
                  </a:cubicBezTo>
                  <a:cubicBezTo>
                    <a:pt x="92" y="16"/>
                    <a:pt x="92" y="16"/>
                    <a:pt x="92" y="16"/>
                  </a:cubicBezTo>
                  <a:cubicBezTo>
                    <a:pt x="93" y="16"/>
                    <a:pt x="93" y="16"/>
                    <a:pt x="93" y="16"/>
                  </a:cubicBezTo>
                  <a:cubicBezTo>
                    <a:pt x="93" y="16"/>
                    <a:pt x="93" y="16"/>
                    <a:pt x="93" y="16"/>
                  </a:cubicBezTo>
                  <a:cubicBezTo>
                    <a:pt x="96" y="11"/>
                    <a:pt x="98" y="6"/>
                    <a:pt x="99" y="0"/>
                  </a:cubicBezTo>
                  <a:close/>
                </a:path>
              </a:pathLst>
            </a:custGeom>
            <a:solidFill>
              <a:srgbClr val="6D6E71"/>
            </a:solidFill>
            <a:ln>
              <a:noFill/>
            </a:ln>
            <a:extLst>
              <a:ext uri="{91240B29-F687-4F45-9708-019B960494DF}">
                <a14:hiddenLine xmlns:a14="http://schemas.microsoft.com/office/drawing/2010/main" w="9525">
                  <a:solidFill>
                    <a:srgbClr val="000000"/>
                  </a:solidFill>
                  <a:round/>
                </a14:hiddenLine>
              </a:ext>
            </a:extLst>
          </p:spPr>
          <p:txBody>
            <a:bodyPr lIns="91440" tIns="45720" rIns="91440" bIns="45720"/>
            <a:lstStyle/>
            <a:p>
              <a:endParaRPr lang="zh-CN" altLang="en-US" sz="2400">
                <a:latin typeface="+mn-lt"/>
                <a:ea typeface="+mn-ea"/>
              </a:endParaRPr>
            </a:p>
          </p:txBody>
        </p:sp>
        <p:sp>
          <p:nvSpPr>
            <p:cNvPr id="30894" name="MH_Other_172"/>
            <p:cNvSpPr/>
            <p:nvPr>
              <p:custDataLst>
                <p:tags r:id="rId186"/>
              </p:custDataLst>
            </p:nvPr>
          </p:nvSpPr>
          <p:spPr bwMode="auto">
            <a:xfrm>
              <a:off x="3690746" y="2674658"/>
              <a:ext cx="0" cy="1509"/>
            </a:xfrm>
            <a:custGeom>
              <a:avLst/>
              <a:gdLst>
                <a:gd name="T0" fmla="*/ 0 w 2"/>
                <a:gd name="T1" fmla="*/ 0 h 5"/>
                <a:gd name="T2" fmla="*/ 0 w 2"/>
                <a:gd name="T3" fmla="*/ 179120564 h 5"/>
                <a:gd name="T4" fmla="*/ 178 w 2"/>
                <a:gd name="T5" fmla="*/ 0 h 5"/>
                <a:gd name="T6" fmla="*/ 178 w 2"/>
                <a:gd name="T7" fmla="*/ 0 h 5"/>
                <a:gd name="T8" fmla="*/ 0 w 2"/>
                <a:gd name="T9" fmla="*/ 0 h 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 h="5">
                  <a:moveTo>
                    <a:pt x="0" y="0"/>
                  </a:moveTo>
                  <a:lnTo>
                    <a:pt x="0" y="5"/>
                  </a:lnTo>
                  <a:lnTo>
                    <a:pt x="2" y="0"/>
                  </a:lnTo>
                  <a:lnTo>
                    <a:pt x="0" y="0"/>
                  </a:lnTo>
                  <a:close/>
                </a:path>
              </a:pathLst>
            </a:custGeom>
            <a:solidFill>
              <a:srgbClr val="6D6E71"/>
            </a:solidFill>
            <a:ln>
              <a:noFill/>
            </a:ln>
            <a:extLst>
              <a:ext uri="{91240B29-F687-4F45-9708-019B960494DF}">
                <a14:hiddenLine xmlns:a14="http://schemas.microsoft.com/office/drawing/2010/main" w="9525">
                  <a:solidFill>
                    <a:srgbClr val="000000"/>
                  </a:solidFill>
                  <a:round/>
                </a14:hiddenLine>
              </a:ext>
            </a:extLst>
          </p:spPr>
          <p:txBody>
            <a:bodyPr lIns="91440" tIns="45720" rIns="91440" bIns="45720"/>
            <a:lstStyle/>
            <a:p>
              <a:endParaRPr lang="zh-CN" altLang="en-US" sz="2400">
                <a:latin typeface="+mn-lt"/>
                <a:ea typeface="+mn-ea"/>
              </a:endParaRPr>
            </a:p>
          </p:txBody>
        </p:sp>
        <p:sp>
          <p:nvSpPr>
            <p:cNvPr id="30895" name="MH_Other_173"/>
            <p:cNvSpPr/>
            <p:nvPr>
              <p:custDataLst>
                <p:tags r:id="rId187"/>
              </p:custDataLst>
            </p:nvPr>
          </p:nvSpPr>
          <p:spPr bwMode="auto">
            <a:xfrm>
              <a:off x="3622213" y="2810546"/>
              <a:ext cx="0" cy="3019"/>
            </a:xfrm>
            <a:custGeom>
              <a:avLst/>
              <a:gdLst>
                <a:gd name="T0" fmla="*/ 178 w 2"/>
                <a:gd name="T1" fmla="*/ 716934050 h 5"/>
                <a:gd name="T2" fmla="*/ 178 w 2"/>
                <a:gd name="T3" fmla="*/ 0 h 5"/>
                <a:gd name="T4" fmla="*/ 0 w 2"/>
                <a:gd name="T5" fmla="*/ 716934050 h 5"/>
                <a:gd name="T6" fmla="*/ 0 w 2"/>
                <a:gd name="T7" fmla="*/ 716934050 h 5"/>
                <a:gd name="T8" fmla="*/ 178 w 2"/>
                <a:gd name="T9" fmla="*/ 716934050 h 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 h="5">
                  <a:moveTo>
                    <a:pt x="2" y="5"/>
                  </a:moveTo>
                  <a:lnTo>
                    <a:pt x="2" y="0"/>
                  </a:lnTo>
                  <a:lnTo>
                    <a:pt x="0" y="5"/>
                  </a:lnTo>
                  <a:lnTo>
                    <a:pt x="2" y="5"/>
                  </a:lnTo>
                  <a:close/>
                </a:path>
              </a:pathLst>
            </a:custGeom>
            <a:solidFill>
              <a:srgbClr val="6D6E71"/>
            </a:solidFill>
            <a:ln>
              <a:noFill/>
            </a:ln>
            <a:extLst>
              <a:ext uri="{91240B29-F687-4F45-9708-019B960494DF}">
                <a14:hiddenLine xmlns:a14="http://schemas.microsoft.com/office/drawing/2010/main" w="9525">
                  <a:solidFill>
                    <a:srgbClr val="000000"/>
                  </a:solidFill>
                  <a:round/>
                </a14:hiddenLine>
              </a:ext>
            </a:extLst>
          </p:spPr>
          <p:txBody>
            <a:bodyPr lIns="91440" tIns="45720" rIns="91440" bIns="45720"/>
            <a:lstStyle/>
            <a:p>
              <a:endParaRPr lang="zh-CN" altLang="en-US" sz="2400">
                <a:latin typeface="+mn-lt"/>
                <a:ea typeface="+mn-ea"/>
              </a:endParaRPr>
            </a:p>
          </p:txBody>
        </p:sp>
        <p:sp>
          <p:nvSpPr>
            <p:cNvPr id="30896" name="MH_Other_174"/>
            <p:cNvSpPr/>
            <p:nvPr>
              <p:custDataLst>
                <p:tags r:id="rId188"/>
              </p:custDataLst>
            </p:nvPr>
          </p:nvSpPr>
          <p:spPr bwMode="auto">
            <a:xfrm>
              <a:off x="3616122" y="2658050"/>
              <a:ext cx="63963" cy="113240"/>
            </a:xfrm>
            <a:custGeom>
              <a:avLst/>
              <a:gdLst>
                <a:gd name="T0" fmla="*/ 2147483646 w 79"/>
                <a:gd name="T1" fmla="*/ 2147483646 h 140"/>
                <a:gd name="T2" fmla="*/ 2147483646 w 79"/>
                <a:gd name="T3" fmla="*/ 2147483646 h 140"/>
                <a:gd name="T4" fmla="*/ 2147483646 w 79"/>
                <a:gd name="T5" fmla="*/ 0 h 140"/>
                <a:gd name="T6" fmla="*/ 2147483646 w 79"/>
                <a:gd name="T7" fmla="*/ 0 h 140"/>
                <a:gd name="T8" fmla="*/ 2147483646 w 79"/>
                <a:gd name="T9" fmla="*/ 2147483646 h 140"/>
                <a:gd name="T10" fmla="*/ 2147483646 w 79"/>
                <a:gd name="T11" fmla="*/ 2147483646 h 140"/>
                <a:gd name="T12" fmla="*/ 2147483646 w 79"/>
                <a:gd name="T13" fmla="*/ 2147483646 h 140"/>
                <a:gd name="T14" fmla="*/ 2147483646 w 79"/>
                <a:gd name="T15" fmla="*/ 2147483646 h 140"/>
                <a:gd name="T16" fmla="*/ 2147483646 w 79"/>
                <a:gd name="T17" fmla="*/ 2147483646 h 140"/>
                <a:gd name="T18" fmla="*/ 2147483646 w 79"/>
                <a:gd name="T19" fmla="*/ 2147483646 h 140"/>
                <a:gd name="T20" fmla="*/ 2147483646 w 79"/>
                <a:gd name="T21" fmla="*/ 2147483646 h 140"/>
                <a:gd name="T22" fmla="*/ 2147483646 w 79"/>
                <a:gd name="T23" fmla="*/ 2147483646 h 140"/>
                <a:gd name="T24" fmla="*/ 2147483646 w 79"/>
                <a:gd name="T25" fmla="*/ 2147483646 h 14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79" h="140">
                  <a:moveTo>
                    <a:pt x="25" y="60"/>
                  </a:moveTo>
                  <a:cubicBezTo>
                    <a:pt x="44" y="35"/>
                    <a:pt x="54" y="26"/>
                    <a:pt x="54" y="26"/>
                  </a:cubicBezTo>
                  <a:cubicBezTo>
                    <a:pt x="79" y="0"/>
                    <a:pt x="79" y="0"/>
                    <a:pt x="79" y="0"/>
                  </a:cubicBezTo>
                  <a:cubicBezTo>
                    <a:pt x="77" y="0"/>
                    <a:pt x="77" y="0"/>
                    <a:pt x="77" y="0"/>
                  </a:cubicBezTo>
                  <a:cubicBezTo>
                    <a:pt x="53" y="25"/>
                    <a:pt x="53" y="25"/>
                    <a:pt x="53" y="25"/>
                  </a:cubicBezTo>
                  <a:cubicBezTo>
                    <a:pt x="53" y="25"/>
                    <a:pt x="43" y="34"/>
                    <a:pt x="24" y="59"/>
                  </a:cubicBezTo>
                  <a:cubicBezTo>
                    <a:pt x="18" y="67"/>
                    <a:pt x="13" y="75"/>
                    <a:pt x="10" y="83"/>
                  </a:cubicBezTo>
                  <a:cubicBezTo>
                    <a:pt x="10" y="83"/>
                    <a:pt x="10" y="83"/>
                    <a:pt x="10" y="84"/>
                  </a:cubicBezTo>
                  <a:cubicBezTo>
                    <a:pt x="9" y="84"/>
                    <a:pt x="9" y="84"/>
                    <a:pt x="9" y="84"/>
                  </a:cubicBezTo>
                  <a:cubicBezTo>
                    <a:pt x="2" y="101"/>
                    <a:pt x="2" y="121"/>
                    <a:pt x="7" y="140"/>
                  </a:cubicBezTo>
                  <a:cubicBezTo>
                    <a:pt x="7" y="138"/>
                    <a:pt x="7" y="138"/>
                    <a:pt x="7" y="138"/>
                  </a:cubicBezTo>
                  <a:cubicBezTo>
                    <a:pt x="7" y="137"/>
                    <a:pt x="7" y="137"/>
                    <a:pt x="7" y="137"/>
                  </a:cubicBezTo>
                  <a:cubicBezTo>
                    <a:pt x="0" y="109"/>
                    <a:pt x="6" y="84"/>
                    <a:pt x="25" y="60"/>
                  </a:cubicBezTo>
                  <a:close/>
                </a:path>
              </a:pathLst>
            </a:custGeom>
            <a:solidFill>
              <a:srgbClr val="6D6E71"/>
            </a:solidFill>
            <a:ln>
              <a:noFill/>
            </a:ln>
            <a:extLst>
              <a:ext uri="{91240B29-F687-4F45-9708-019B960494DF}">
                <a14:hiddenLine xmlns:a14="http://schemas.microsoft.com/office/drawing/2010/main" w="9525">
                  <a:solidFill>
                    <a:srgbClr val="000000"/>
                  </a:solidFill>
                  <a:round/>
                </a14:hiddenLine>
              </a:ext>
            </a:extLst>
          </p:spPr>
          <p:txBody>
            <a:bodyPr lIns="91440" tIns="45720" rIns="91440" bIns="45720"/>
            <a:lstStyle/>
            <a:p>
              <a:endParaRPr lang="zh-CN" altLang="en-US" sz="2400">
                <a:latin typeface="+mn-lt"/>
                <a:ea typeface="+mn-ea"/>
              </a:endParaRPr>
            </a:p>
          </p:txBody>
        </p:sp>
        <p:sp>
          <p:nvSpPr>
            <p:cNvPr id="30897" name="MH_Other_175"/>
            <p:cNvSpPr/>
            <p:nvPr>
              <p:custDataLst>
                <p:tags r:id="rId189"/>
              </p:custDataLst>
            </p:nvPr>
          </p:nvSpPr>
          <p:spPr bwMode="auto">
            <a:xfrm>
              <a:off x="3622213" y="2768269"/>
              <a:ext cx="0" cy="0"/>
            </a:xfrm>
            <a:custGeom>
              <a:avLst/>
              <a:gdLst>
                <a:gd name="T0" fmla="*/ 0 h 1"/>
                <a:gd name="T1" fmla="*/ 711 h 1"/>
                <a:gd name="T2" fmla="*/ 711 h 1"/>
                <a:gd name="T3" fmla="*/ 0 h 1"/>
                <a:gd name="T4" fmla="*/ 0 60000 65536"/>
                <a:gd name="T5" fmla="*/ 0 60000 65536"/>
                <a:gd name="T6" fmla="*/ 0 60000 65536"/>
                <a:gd name="T7" fmla="*/ 0 60000 65536"/>
              </a:gdLst>
              <a:ahLst/>
              <a:cxnLst>
                <a:cxn ang="T4">
                  <a:pos x="0" y="T0"/>
                </a:cxn>
                <a:cxn ang="T5">
                  <a:pos x="0" y="T1"/>
                </a:cxn>
                <a:cxn ang="T6">
                  <a:pos x="0" y="T2"/>
                </a:cxn>
                <a:cxn ang="T7">
                  <a:pos x="0" y="T3"/>
                </a:cxn>
              </a:cxnLst>
              <a:rect l="0" t="0" r="r" b="b"/>
              <a:pathLst>
                <a:path h="1">
                  <a:moveTo>
                    <a:pt x="0" y="0"/>
                  </a:moveTo>
                  <a:cubicBezTo>
                    <a:pt x="0" y="1"/>
                    <a:pt x="0" y="1"/>
                    <a:pt x="0" y="1"/>
                  </a:cubicBezTo>
                  <a:cubicBezTo>
                    <a:pt x="0" y="1"/>
                    <a:pt x="0" y="1"/>
                    <a:pt x="0" y="1"/>
                  </a:cubicBezTo>
                  <a:cubicBezTo>
                    <a:pt x="0" y="1"/>
                    <a:pt x="0" y="1"/>
                    <a:pt x="0" y="0"/>
                  </a:cubicBezTo>
                  <a:close/>
                </a:path>
              </a:pathLst>
            </a:custGeom>
            <a:solidFill>
              <a:srgbClr val="6D6E71"/>
            </a:solidFill>
            <a:ln>
              <a:noFill/>
            </a:ln>
            <a:extLst>
              <a:ext uri="{91240B29-F687-4F45-9708-019B960494DF}">
                <a14:hiddenLine xmlns:a14="http://schemas.microsoft.com/office/drawing/2010/main" w="9525">
                  <a:solidFill>
                    <a:srgbClr val="000000"/>
                  </a:solidFill>
                  <a:round/>
                </a14:hiddenLine>
              </a:ext>
            </a:extLst>
          </p:spPr>
          <p:txBody>
            <a:bodyPr lIns="91440" tIns="45720" rIns="91440" bIns="45720"/>
            <a:lstStyle/>
            <a:p>
              <a:endParaRPr lang="zh-CN" altLang="en-US" sz="2400">
                <a:latin typeface="+mn-lt"/>
                <a:ea typeface="+mn-ea"/>
              </a:endParaRPr>
            </a:p>
          </p:txBody>
        </p:sp>
        <p:sp>
          <p:nvSpPr>
            <p:cNvPr id="30898" name="MH_Other_176"/>
            <p:cNvSpPr/>
            <p:nvPr>
              <p:custDataLst>
                <p:tags r:id="rId190"/>
              </p:custDataLst>
            </p:nvPr>
          </p:nvSpPr>
          <p:spPr bwMode="auto">
            <a:xfrm>
              <a:off x="3620691" y="2653520"/>
              <a:ext cx="30459" cy="72474"/>
            </a:xfrm>
            <a:custGeom>
              <a:avLst/>
              <a:gdLst>
                <a:gd name="T0" fmla="*/ 2147483646 w 39"/>
                <a:gd name="T1" fmla="*/ 2147483646 h 91"/>
                <a:gd name="T2" fmla="*/ 2147483646 w 39"/>
                <a:gd name="T3" fmla="*/ 588988319 h 91"/>
                <a:gd name="T4" fmla="*/ 2147483646 w 39"/>
                <a:gd name="T5" fmla="*/ 0 h 91"/>
                <a:gd name="T6" fmla="*/ 2147483646 w 39"/>
                <a:gd name="T7" fmla="*/ 2147483646 h 91"/>
                <a:gd name="T8" fmla="*/ 2147483646 w 39"/>
                <a:gd name="T9" fmla="*/ 2147483646 h 91"/>
                <a:gd name="T10" fmla="*/ 2147483646 w 39"/>
                <a:gd name="T11" fmla="*/ 2147483646 h 91"/>
                <a:gd name="T12" fmla="*/ 2147483646 w 39"/>
                <a:gd name="T13" fmla="*/ 2147483646 h 91"/>
                <a:gd name="T14" fmla="*/ 2147483646 w 39"/>
                <a:gd name="T15" fmla="*/ 2147483646 h 91"/>
                <a:gd name="T16" fmla="*/ 2147483646 w 39"/>
                <a:gd name="T17" fmla="*/ 2147483646 h 91"/>
                <a:gd name="T18" fmla="*/ 2147483646 w 39"/>
                <a:gd name="T19" fmla="*/ 2147483646 h 91"/>
                <a:gd name="T20" fmla="*/ 2147483646 w 39"/>
                <a:gd name="T21" fmla="*/ 2147483646 h 91"/>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39" h="91">
                  <a:moveTo>
                    <a:pt x="27" y="14"/>
                  </a:moveTo>
                  <a:cubicBezTo>
                    <a:pt x="31" y="9"/>
                    <a:pt x="35" y="4"/>
                    <a:pt x="39" y="1"/>
                  </a:cubicBezTo>
                  <a:cubicBezTo>
                    <a:pt x="38" y="0"/>
                    <a:pt x="38" y="0"/>
                    <a:pt x="38" y="0"/>
                  </a:cubicBezTo>
                  <a:cubicBezTo>
                    <a:pt x="34" y="4"/>
                    <a:pt x="30" y="8"/>
                    <a:pt x="26" y="13"/>
                  </a:cubicBezTo>
                  <a:cubicBezTo>
                    <a:pt x="19" y="20"/>
                    <a:pt x="14" y="28"/>
                    <a:pt x="10" y="36"/>
                  </a:cubicBezTo>
                  <a:cubicBezTo>
                    <a:pt x="10" y="39"/>
                    <a:pt x="10" y="39"/>
                    <a:pt x="10" y="39"/>
                  </a:cubicBezTo>
                  <a:cubicBezTo>
                    <a:pt x="9" y="39"/>
                    <a:pt x="9" y="39"/>
                    <a:pt x="9" y="39"/>
                  </a:cubicBezTo>
                  <a:cubicBezTo>
                    <a:pt x="2" y="55"/>
                    <a:pt x="0" y="73"/>
                    <a:pt x="4" y="91"/>
                  </a:cubicBezTo>
                  <a:cubicBezTo>
                    <a:pt x="4" y="91"/>
                    <a:pt x="4" y="91"/>
                    <a:pt x="4" y="91"/>
                  </a:cubicBezTo>
                  <a:cubicBezTo>
                    <a:pt x="5" y="90"/>
                    <a:pt x="5" y="90"/>
                    <a:pt x="5" y="90"/>
                  </a:cubicBezTo>
                  <a:cubicBezTo>
                    <a:pt x="0" y="62"/>
                    <a:pt x="7" y="36"/>
                    <a:pt x="27" y="14"/>
                  </a:cubicBezTo>
                  <a:close/>
                </a:path>
              </a:pathLst>
            </a:custGeom>
            <a:solidFill>
              <a:srgbClr val="6D6E71"/>
            </a:solidFill>
            <a:ln>
              <a:noFill/>
            </a:ln>
            <a:extLst>
              <a:ext uri="{91240B29-F687-4F45-9708-019B960494DF}">
                <a14:hiddenLine xmlns:a14="http://schemas.microsoft.com/office/drawing/2010/main" w="9525">
                  <a:solidFill>
                    <a:srgbClr val="000000"/>
                  </a:solidFill>
                  <a:round/>
                </a14:hiddenLine>
              </a:ext>
            </a:extLst>
          </p:spPr>
          <p:txBody>
            <a:bodyPr lIns="91440" tIns="45720" rIns="91440" bIns="45720"/>
            <a:lstStyle/>
            <a:p>
              <a:endParaRPr lang="zh-CN" altLang="en-US" sz="2400">
                <a:latin typeface="+mn-lt"/>
                <a:ea typeface="+mn-ea"/>
              </a:endParaRPr>
            </a:p>
          </p:txBody>
        </p:sp>
        <p:sp>
          <p:nvSpPr>
            <p:cNvPr id="30899" name="MH_Other_177"/>
            <p:cNvSpPr/>
            <p:nvPr>
              <p:custDataLst>
                <p:tags r:id="rId191"/>
              </p:custDataLst>
            </p:nvPr>
          </p:nvSpPr>
          <p:spPr bwMode="auto">
            <a:xfrm>
              <a:off x="3623737" y="2724483"/>
              <a:ext cx="1523" cy="1510"/>
            </a:xfrm>
            <a:custGeom>
              <a:avLst/>
              <a:gdLst>
                <a:gd name="T0" fmla="*/ 2147483646 w 1"/>
                <a:gd name="T1" fmla="*/ 0 h 1"/>
                <a:gd name="T2" fmla="*/ 0 w 1"/>
                <a:gd name="T3" fmla="*/ 1792959984 h 1"/>
                <a:gd name="T4" fmla="*/ 2147483646 w 1"/>
                <a:gd name="T5" fmla="*/ 1792959984 h 1"/>
                <a:gd name="T6" fmla="*/ 2147483646 w 1"/>
                <a:gd name="T7" fmla="*/ 0 h 1"/>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 h="1">
                  <a:moveTo>
                    <a:pt x="1" y="0"/>
                  </a:moveTo>
                  <a:cubicBezTo>
                    <a:pt x="0" y="1"/>
                    <a:pt x="0" y="1"/>
                    <a:pt x="0" y="1"/>
                  </a:cubicBezTo>
                  <a:cubicBezTo>
                    <a:pt x="1" y="1"/>
                    <a:pt x="1" y="1"/>
                    <a:pt x="1" y="1"/>
                  </a:cubicBezTo>
                  <a:cubicBezTo>
                    <a:pt x="1" y="0"/>
                    <a:pt x="1" y="0"/>
                    <a:pt x="1" y="0"/>
                  </a:cubicBezTo>
                  <a:close/>
                </a:path>
              </a:pathLst>
            </a:custGeom>
            <a:solidFill>
              <a:srgbClr val="6D6E71"/>
            </a:solidFill>
            <a:ln>
              <a:noFill/>
            </a:ln>
            <a:extLst>
              <a:ext uri="{91240B29-F687-4F45-9708-019B960494DF}">
                <a14:hiddenLine xmlns:a14="http://schemas.microsoft.com/office/drawing/2010/main" w="9525">
                  <a:solidFill>
                    <a:srgbClr val="000000"/>
                  </a:solidFill>
                  <a:round/>
                </a14:hiddenLine>
              </a:ext>
            </a:extLst>
          </p:spPr>
          <p:txBody>
            <a:bodyPr lIns="91440" tIns="45720" rIns="91440" bIns="45720"/>
            <a:lstStyle/>
            <a:p>
              <a:endParaRPr lang="zh-CN" altLang="en-US" sz="2400">
                <a:latin typeface="+mn-lt"/>
                <a:ea typeface="+mn-ea"/>
              </a:endParaRPr>
            </a:p>
          </p:txBody>
        </p:sp>
        <p:sp>
          <p:nvSpPr>
            <p:cNvPr id="30900" name="MH_Other_178"/>
            <p:cNvSpPr/>
            <p:nvPr>
              <p:custDataLst>
                <p:tags r:id="rId192"/>
              </p:custDataLst>
            </p:nvPr>
          </p:nvSpPr>
          <p:spPr bwMode="auto">
            <a:xfrm>
              <a:off x="3625259" y="2648990"/>
              <a:ext cx="7615" cy="34728"/>
            </a:xfrm>
            <a:custGeom>
              <a:avLst/>
              <a:gdLst>
                <a:gd name="T0" fmla="*/ 2147483646 w 8"/>
                <a:gd name="T1" fmla="*/ 0 h 43"/>
                <a:gd name="T2" fmla="*/ 2147483646 w 8"/>
                <a:gd name="T3" fmla="*/ 0 h 43"/>
                <a:gd name="T4" fmla="*/ 2147483646 w 8"/>
                <a:gd name="T5" fmla="*/ 0 h 43"/>
                <a:gd name="T6" fmla="*/ 1662921698 w 8"/>
                <a:gd name="T7" fmla="*/ 2147483646 h 43"/>
                <a:gd name="T8" fmla="*/ 2147483646 w 8"/>
                <a:gd name="T9" fmla="*/ 2147483646 h 43"/>
                <a:gd name="T10" fmla="*/ 2147483646 w 8"/>
                <a:gd name="T11" fmla="*/ 0 h 4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8" h="43">
                  <a:moveTo>
                    <a:pt x="8" y="0"/>
                  </a:moveTo>
                  <a:cubicBezTo>
                    <a:pt x="7" y="0"/>
                    <a:pt x="7" y="0"/>
                    <a:pt x="7" y="0"/>
                  </a:cubicBezTo>
                  <a:cubicBezTo>
                    <a:pt x="7" y="0"/>
                    <a:pt x="7" y="0"/>
                    <a:pt x="7" y="0"/>
                  </a:cubicBezTo>
                  <a:cubicBezTo>
                    <a:pt x="2" y="13"/>
                    <a:pt x="0" y="28"/>
                    <a:pt x="2" y="43"/>
                  </a:cubicBezTo>
                  <a:cubicBezTo>
                    <a:pt x="3" y="40"/>
                    <a:pt x="3" y="40"/>
                    <a:pt x="3" y="40"/>
                  </a:cubicBezTo>
                  <a:cubicBezTo>
                    <a:pt x="2" y="26"/>
                    <a:pt x="3" y="13"/>
                    <a:pt x="8" y="0"/>
                  </a:cubicBezTo>
                  <a:close/>
                </a:path>
              </a:pathLst>
            </a:custGeom>
            <a:solidFill>
              <a:srgbClr val="6D6E71"/>
            </a:solidFill>
            <a:ln>
              <a:noFill/>
            </a:ln>
            <a:extLst>
              <a:ext uri="{91240B29-F687-4F45-9708-019B960494DF}">
                <a14:hiddenLine xmlns:a14="http://schemas.microsoft.com/office/drawing/2010/main" w="9525">
                  <a:solidFill>
                    <a:srgbClr val="000000"/>
                  </a:solidFill>
                  <a:round/>
                </a14:hiddenLine>
              </a:ext>
            </a:extLst>
          </p:spPr>
          <p:txBody>
            <a:bodyPr lIns="91440" tIns="45720" rIns="91440" bIns="45720"/>
            <a:lstStyle/>
            <a:p>
              <a:endParaRPr lang="zh-CN" altLang="en-US" sz="2400">
                <a:latin typeface="+mn-lt"/>
                <a:ea typeface="+mn-ea"/>
              </a:endParaRPr>
            </a:p>
          </p:txBody>
        </p:sp>
        <p:sp>
          <p:nvSpPr>
            <p:cNvPr id="30901" name="MH_Other_179"/>
            <p:cNvSpPr/>
            <p:nvPr>
              <p:custDataLst>
                <p:tags r:id="rId193"/>
              </p:custDataLst>
            </p:nvPr>
          </p:nvSpPr>
          <p:spPr bwMode="auto">
            <a:xfrm>
              <a:off x="3628305" y="2682206"/>
              <a:ext cx="0" cy="1510"/>
            </a:xfrm>
            <a:custGeom>
              <a:avLst/>
              <a:gdLst>
                <a:gd name="T0" fmla="*/ 178 w 2"/>
                <a:gd name="T1" fmla="*/ 128094205 h 7"/>
                <a:gd name="T2" fmla="*/ 178 w 2"/>
                <a:gd name="T3" fmla="*/ 0 h 7"/>
                <a:gd name="T4" fmla="*/ 0 w 2"/>
                <a:gd name="T5" fmla="*/ 128094205 h 7"/>
                <a:gd name="T6" fmla="*/ 178 w 2"/>
                <a:gd name="T7" fmla="*/ 128094205 h 7"/>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 h="7">
                  <a:moveTo>
                    <a:pt x="2" y="7"/>
                  </a:moveTo>
                  <a:lnTo>
                    <a:pt x="2" y="0"/>
                  </a:lnTo>
                  <a:lnTo>
                    <a:pt x="0" y="7"/>
                  </a:lnTo>
                  <a:lnTo>
                    <a:pt x="2" y="7"/>
                  </a:lnTo>
                  <a:close/>
                </a:path>
              </a:pathLst>
            </a:custGeom>
            <a:solidFill>
              <a:srgbClr val="6D6E71"/>
            </a:solidFill>
            <a:ln>
              <a:noFill/>
            </a:ln>
            <a:extLst>
              <a:ext uri="{91240B29-F687-4F45-9708-019B960494DF}">
                <a14:hiddenLine xmlns:a14="http://schemas.microsoft.com/office/drawing/2010/main" w="9525">
                  <a:solidFill>
                    <a:srgbClr val="000000"/>
                  </a:solidFill>
                  <a:round/>
                </a14:hiddenLine>
              </a:ext>
            </a:extLst>
          </p:spPr>
          <p:txBody>
            <a:bodyPr lIns="91440" tIns="45720" rIns="91440" bIns="45720"/>
            <a:lstStyle/>
            <a:p>
              <a:endParaRPr lang="zh-CN" altLang="en-US" sz="2400">
                <a:latin typeface="+mn-lt"/>
                <a:ea typeface="+mn-ea"/>
              </a:endParaRPr>
            </a:p>
          </p:txBody>
        </p:sp>
        <p:sp>
          <p:nvSpPr>
            <p:cNvPr id="30902" name="MH_Other_180"/>
            <p:cNvSpPr/>
            <p:nvPr>
              <p:custDataLst>
                <p:tags r:id="rId194"/>
              </p:custDataLst>
            </p:nvPr>
          </p:nvSpPr>
          <p:spPr bwMode="auto">
            <a:xfrm>
              <a:off x="3689222" y="2870941"/>
              <a:ext cx="7615" cy="25667"/>
            </a:xfrm>
            <a:custGeom>
              <a:avLst/>
              <a:gdLst>
                <a:gd name="T0" fmla="*/ 2147483646 w 10"/>
                <a:gd name="T1" fmla="*/ 2147483646 h 32"/>
                <a:gd name="T2" fmla="*/ 2147483646 w 10"/>
                <a:gd name="T3" fmla="*/ 2147483646 h 32"/>
                <a:gd name="T4" fmla="*/ 2147483646 w 10"/>
                <a:gd name="T5" fmla="*/ 2147483646 h 32"/>
                <a:gd name="T6" fmla="*/ 2147483646 w 10"/>
                <a:gd name="T7" fmla="*/ 2147483646 h 32"/>
                <a:gd name="T8" fmla="*/ 2147483646 w 10"/>
                <a:gd name="T9" fmla="*/ 2147483646 h 32"/>
                <a:gd name="T10" fmla="*/ 537490712 w 10"/>
                <a:gd name="T11" fmla="*/ 0 h 32"/>
                <a:gd name="T12" fmla="*/ 537490712 w 10"/>
                <a:gd name="T13" fmla="*/ 1185618184 h 32"/>
                <a:gd name="T14" fmla="*/ 0 w 10"/>
                <a:gd name="T15" fmla="*/ 1778071385 h 32"/>
                <a:gd name="T16" fmla="*/ 2147483646 w 10"/>
                <a:gd name="T17" fmla="*/ 2147483646 h 3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0" h="32">
                  <a:moveTo>
                    <a:pt x="8" y="32"/>
                  </a:moveTo>
                  <a:cubicBezTo>
                    <a:pt x="8" y="32"/>
                    <a:pt x="8" y="32"/>
                    <a:pt x="8" y="32"/>
                  </a:cubicBezTo>
                  <a:cubicBezTo>
                    <a:pt x="9" y="31"/>
                    <a:pt x="9" y="31"/>
                    <a:pt x="9" y="31"/>
                  </a:cubicBezTo>
                  <a:cubicBezTo>
                    <a:pt x="10" y="31"/>
                    <a:pt x="10" y="31"/>
                    <a:pt x="10" y="31"/>
                  </a:cubicBezTo>
                  <a:cubicBezTo>
                    <a:pt x="9" y="29"/>
                    <a:pt x="9" y="27"/>
                    <a:pt x="9" y="25"/>
                  </a:cubicBezTo>
                  <a:cubicBezTo>
                    <a:pt x="7" y="17"/>
                    <a:pt x="4" y="8"/>
                    <a:pt x="1" y="0"/>
                  </a:cubicBezTo>
                  <a:cubicBezTo>
                    <a:pt x="1" y="2"/>
                    <a:pt x="1" y="2"/>
                    <a:pt x="1" y="2"/>
                  </a:cubicBezTo>
                  <a:cubicBezTo>
                    <a:pt x="0" y="2"/>
                    <a:pt x="0" y="3"/>
                    <a:pt x="0" y="3"/>
                  </a:cubicBezTo>
                  <a:cubicBezTo>
                    <a:pt x="5" y="13"/>
                    <a:pt x="7" y="22"/>
                    <a:pt x="8" y="32"/>
                  </a:cubicBezTo>
                  <a:close/>
                </a:path>
              </a:pathLst>
            </a:custGeom>
            <a:solidFill>
              <a:srgbClr val="6D6E71"/>
            </a:solidFill>
            <a:ln>
              <a:noFill/>
            </a:ln>
            <a:extLst>
              <a:ext uri="{91240B29-F687-4F45-9708-019B960494DF}">
                <a14:hiddenLine xmlns:a14="http://schemas.microsoft.com/office/drawing/2010/main" w="9525">
                  <a:solidFill>
                    <a:srgbClr val="000000"/>
                  </a:solidFill>
                  <a:round/>
                </a14:hiddenLine>
              </a:ext>
            </a:extLst>
          </p:spPr>
          <p:txBody>
            <a:bodyPr lIns="91440" tIns="45720" rIns="91440" bIns="45720"/>
            <a:lstStyle/>
            <a:p>
              <a:endParaRPr lang="zh-CN" altLang="en-US" sz="2400">
                <a:latin typeface="+mn-lt"/>
                <a:ea typeface="+mn-ea"/>
              </a:endParaRPr>
            </a:p>
          </p:txBody>
        </p:sp>
        <p:sp>
          <p:nvSpPr>
            <p:cNvPr id="30903" name="MH_Other_181"/>
            <p:cNvSpPr/>
            <p:nvPr>
              <p:custDataLst>
                <p:tags r:id="rId195"/>
              </p:custDataLst>
            </p:nvPr>
          </p:nvSpPr>
          <p:spPr bwMode="auto">
            <a:xfrm>
              <a:off x="3678563" y="2831685"/>
              <a:ext cx="13706" cy="67944"/>
            </a:xfrm>
            <a:custGeom>
              <a:avLst/>
              <a:gdLst>
                <a:gd name="T0" fmla="*/ 2147483646 w 17"/>
                <a:gd name="T1" fmla="*/ 2147483646 h 85"/>
                <a:gd name="T2" fmla="*/ 0 w 17"/>
                <a:gd name="T3" fmla="*/ 2147483646 h 85"/>
                <a:gd name="T4" fmla="*/ 1181626505 w 17"/>
                <a:gd name="T5" fmla="*/ 2147483646 h 85"/>
                <a:gd name="T6" fmla="*/ 2147483646 w 17"/>
                <a:gd name="T7" fmla="*/ 2147483646 h 85"/>
                <a:gd name="T8" fmla="*/ 2147483646 w 17"/>
                <a:gd name="T9" fmla="*/ 2147483646 h 85"/>
                <a:gd name="T10" fmla="*/ 2147483646 w 17"/>
                <a:gd name="T11" fmla="*/ 2147483646 h 85"/>
                <a:gd name="T12" fmla="*/ 2147483646 w 17"/>
                <a:gd name="T13" fmla="*/ 2147483646 h 85"/>
                <a:gd name="T14" fmla="*/ 2147483646 w 17"/>
                <a:gd name="T15" fmla="*/ 2147483646 h 85"/>
                <a:gd name="T16" fmla="*/ 2147483646 w 17"/>
                <a:gd name="T17" fmla="*/ 0 h 85"/>
                <a:gd name="T18" fmla="*/ 2147483646 w 17"/>
                <a:gd name="T19" fmla="*/ 594024708 h 85"/>
                <a:gd name="T20" fmla="*/ 2147483646 w 17"/>
                <a:gd name="T21" fmla="*/ 1187343451 h 85"/>
                <a:gd name="T22" fmla="*/ 2147483646 w 17"/>
                <a:gd name="T23" fmla="*/ 2147483646 h 85"/>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 h="85">
                  <a:moveTo>
                    <a:pt x="4" y="76"/>
                  </a:moveTo>
                  <a:cubicBezTo>
                    <a:pt x="0" y="85"/>
                    <a:pt x="0" y="85"/>
                    <a:pt x="0" y="85"/>
                  </a:cubicBezTo>
                  <a:cubicBezTo>
                    <a:pt x="2" y="84"/>
                    <a:pt x="2" y="84"/>
                    <a:pt x="2" y="84"/>
                  </a:cubicBezTo>
                  <a:cubicBezTo>
                    <a:pt x="5" y="76"/>
                    <a:pt x="5" y="76"/>
                    <a:pt x="5" y="76"/>
                  </a:cubicBezTo>
                  <a:cubicBezTo>
                    <a:pt x="9" y="68"/>
                    <a:pt x="12" y="60"/>
                    <a:pt x="13" y="52"/>
                  </a:cubicBezTo>
                  <a:cubicBezTo>
                    <a:pt x="13" y="51"/>
                    <a:pt x="13" y="51"/>
                    <a:pt x="13" y="51"/>
                  </a:cubicBezTo>
                  <a:cubicBezTo>
                    <a:pt x="14" y="51"/>
                    <a:pt x="14" y="51"/>
                    <a:pt x="14" y="51"/>
                  </a:cubicBezTo>
                  <a:cubicBezTo>
                    <a:pt x="15" y="42"/>
                    <a:pt x="16" y="34"/>
                    <a:pt x="15" y="25"/>
                  </a:cubicBezTo>
                  <a:cubicBezTo>
                    <a:pt x="14" y="17"/>
                    <a:pt x="11" y="8"/>
                    <a:pt x="8" y="0"/>
                  </a:cubicBezTo>
                  <a:cubicBezTo>
                    <a:pt x="8" y="1"/>
                    <a:pt x="8" y="1"/>
                    <a:pt x="8" y="1"/>
                  </a:cubicBezTo>
                  <a:cubicBezTo>
                    <a:pt x="8" y="2"/>
                    <a:pt x="8" y="2"/>
                    <a:pt x="8" y="2"/>
                  </a:cubicBezTo>
                  <a:cubicBezTo>
                    <a:pt x="17" y="27"/>
                    <a:pt x="16" y="50"/>
                    <a:pt x="4" y="76"/>
                  </a:cubicBezTo>
                  <a:close/>
                </a:path>
              </a:pathLst>
            </a:custGeom>
            <a:solidFill>
              <a:srgbClr val="6D6E71"/>
            </a:solidFill>
            <a:ln>
              <a:noFill/>
            </a:ln>
            <a:extLst>
              <a:ext uri="{91240B29-F687-4F45-9708-019B960494DF}">
                <a14:hiddenLine xmlns:a14="http://schemas.microsoft.com/office/drawing/2010/main" w="9525">
                  <a:solidFill>
                    <a:srgbClr val="000000"/>
                  </a:solidFill>
                  <a:round/>
                </a14:hiddenLine>
              </a:ext>
            </a:extLst>
          </p:spPr>
          <p:txBody>
            <a:bodyPr lIns="91440" tIns="45720" rIns="91440" bIns="45720"/>
            <a:lstStyle/>
            <a:p>
              <a:endParaRPr lang="zh-CN" altLang="en-US" sz="2400">
                <a:latin typeface="+mn-lt"/>
                <a:ea typeface="+mn-ea"/>
              </a:endParaRPr>
            </a:p>
          </p:txBody>
        </p:sp>
        <p:sp>
          <p:nvSpPr>
            <p:cNvPr id="30904" name="MH_Other_182"/>
            <p:cNvSpPr/>
            <p:nvPr>
              <p:custDataLst>
                <p:tags r:id="rId196"/>
              </p:custDataLst>
            </p:nvPr>
          </p:nvSpPr>
          <p:spPr bwMode="auto">
            <a:xfrm>
              <a:off x="3689222" y="2872450"/>
              <a:ext cx="0" cy="0"/>
            </a:xfrm>
            <a:custGeom>
              <a:avLst/>
              <a:gdLst>
                <a:gd name="T0" fmla="*/ 0 w 1"/>
                <a:gd name="T1" fmla="*/ 1067 h 1"/>
                <a:gd name="T2" fmla="*/ 711 w 1"/>
                <a:gd name="T3" fmla="*/ 0 h 1"/>
                <a:gd name="T4" fmla="*/ 0 w 1"/>
                <a:gd name="T5" fmla="*/ 0 h 1"/>
                <a:gd name="T6" fmla="*/ 0 w 1"/>
                <a:gd name="T7" fmla="*/ 1067 h 1"/>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 h="1">
                  <a:moveTo>
                    <a:pt x="0" y="1"/>
                  </a:moveTo>
                  <a:cubicBezTo>
                    <a:pt x="0" y="1"/>
                    <a:pt x="0" y="0"/>
                    <a:pt x="1" y="0"/>
                  </a:cubicBezTo>
                  <a:cubicBezTo>
                    <a:pt x="0" y="0"/>
                    <a:pt x="0" y="0"/>
                    <a:pt x="0" y="0"/>
                  </a:cubicBezTo>
                  <a:lnTo>
                    <a:pt x="0" y="1"/>
                  </a:lnTo>
                  <a:close/>
                </a:path>
              </a:pathLst>
            </a:custGeom>
            <a:solidFill>
              <a:srgbClr val="6D6E71"/>
            </a:solidFill>
            <a:ln>
              <a:noFill/>
            </a:ln>
            <a:extLst>
              <a:ext uri="{91240B29-F687-4F45-9708-019B960494DF}">
                <a14:hiddenLine xmlns:a14="http://schemas.microsoft.com/office/drawing/2010/main" w="9525">
                  <a:solidFill>
                    <a:srgbClr val="000000"/>
                  </a:solidFill>
                  <a:round/>
                </a14:hiddenLine>
              </a:ext>
            </a:extLst>
          </p:spPr>
          <p:txBody>
            <a:bodyPr lIns="91440" tIns="45720" rIns="91440" bIns="45720"/>
            <a:lstStyle/>
            <a:p>
              <a:endParaRPr lang="zh-CN" altLang="en-US" sz="2400">
                <a:latin typeface="+mn-lt"/>
                <a:ea typeface="+mn-ea"/>
              </a:endParaRPr>
            </a:p>
          </p:txBody>
        </p:sp>
        <p:sp>
          <p:nvSpPr>
            <p:cNvPr id="30905" name="MH_Other_183"/>
            <p:cNvSpPr/>
            <p:nvPr>
              <p:custDataLst>
                <p:tags r:id="rId197"/>
              </p:custDataLst>
            </p:nvPr>
          </p:nvSpPr>
          <p:spPr bwMode="auto">
            <a:xfrm>
              <a:off x="3651150" y="2792428"/>
              <a:ext cx="38073" cy="111730"/>
            </a:xfrm>
            <a:custGeom>
              <a:avLst/>
              <a:gdLst>
                <a:gd name="T0" fmla="*/ 2147483646 w 47"/>
                <a:gd name="T1" fmla="*/ 2147483646 h 140"/>
                <a:gd name="T2" fmla="*/ 2147483646 w 47"/>
                <a:gd name="T3" fmla="*/ 2147483646 h 140"/>
                <a:gd name="T4" fmla="*/ 0 w 47"/>
                <a:gd name="T5" fmla="*/ 2147483646 h 140"/>
                <a:gd name="T6" fmla="*/ 598935938 w 47"/>
                <a:gd name="T7" fmla="*/ 2147483646 h 140"/>
                <a:gd name="T8" fmla="*/ 2147483646 w 47"/>
                <a:gd name="T9" fmla="*/ 2147483646 h 140"/>
                <a:gd name="T10" fmla="*/ 2147483646 w 47"/>
                <a:gd name="T11" fmla="*/ 2147483646 h 140"/>
                <a:gd name="T12" fmla="*/ 2147483646 w 47"/>
                <a:gd name="T13" fmla="*/ 2147483646 h 140"/>
                <a:gd name="T14" fmla="*/ 2147483646 w 47"/>
                <a:gd name="T15" fmla="*/ 2147483646 h 140"/>
                <a:gd name="T16" fmla="*/ 2147483646 w 47"/>
                <a:gd name="T17" fmla="*/ 2147483646 h 140"/>
                <a:gd name="T18" fmla="*/ 2147483646 w 47"/>
                <a:gd name="T19" fmla="*/ 2147483646 h 140"/>
                <a:gd name="T20" fmla="*/ 2147483646 w 47"/>
                <a:gd name="T21" fmla="*/ 0 h 140"/>
                <a:gd name="T22" fmla="*/ 2147483646 w 47"/>
                <a:gd name="T23" fmla="*/ 1775742031 h 140"/>
                <a:gd name="T24" fmla="*/ 2147483646 w 47"/>
                <a:gd name="T25" fmla="*/ 2147483646 h 14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47" h="140">
                  <a:moveTo>
                    <a:pt x="31" y="75"/>
                  </a:moveTo>
                  <a:cubicBezTo>
                    <a:pt x="17" y="102"/>
                    <a:pt x="11" y="114"/>
                    <a:pt x="11" y="114"/>
                  </a:cubicBezTo>
                  <a:cubicBezTo>
                    <a:pt x="11" y="115"/>
                    <a:pt x="7" y="122"/>
                    <a:pt x="0" y="140"/>
                  </a:cubicBezTo>
                  <a:cubicBezTo>
                    <a:pt x="1" y="140"/>
                    <a:pt x="1" y="140"/>
                    <a:pt x="1" y="140"/>
                  </a:cubicBezTo>
                  <a:cubicBezTo>
                    <a:pt x="8" y="122"/>
                    <a:pt x="12" y="115"/>
                    <a:pt x="12" y="115"/>
                  </a:cubicBezTo>
                  <a:cubicBezTo>
                    <a:pt x="12" y="115"/>
                    <a:pt x="18" y="103"/>
                    <a:pt x="32" y="75"/>
                  </a:cubicBezTo>
                  <a:cubicBezTo>
                    <a:pt x="36" y="67"/>
                    <a:pt x="40" y="59"/>
                    <a:pt x="42" y="51"/>
                  </a:cubicBezTo>
                  <a:cubicBezTo>
                    <a:pt x="41" y="51"/>
                    <a:pt x="41" y="51"/>
                    <a:pt x="41" y="51"/>
                  </a:cubicBezTo>
                  <a:cubicBezTo>
                    <a:pt x="42" y="50"/>
                    <a:pt x="42" y="50"/>
                    <a:pt x="42" y="50"/>
                  </a:cubicBezTo>
                  <a:cubicBezTo>
                    <a:pt x="44" y="42"/>
                    <a:pt x="45" y="33"/>
                    <a:pt x="44" y="25"/>
                  </a:cubicBezTo>
                  <a:cubicBezTo>
                    <a:pt x="44" y="17"/>
                    <a:pt x="43" y="9"/>
                    <a:pt x="40" y="0"/>
                  </a:cubicBezTo>
                  <a:cubicBezTo>
                    <a:pt x="39" y="3"/>
                    <a:pt x="39" y="3"/>
                    <a:pt x="39" y="3"/>
                  </a:cubicBezTo>
                  <a:cubicBezTo>
                    <a:pt x="47" y="27"/>
                    <a:pt x="44" y="49"/>
                    <a:pt x="31" y="75"/>
                  </a:cubicBezTo>
                  <a:close/>
                </a:path>
              </a:pathLst>
            </a:custGeom>
            <a:solidFill>
              <a:srgbClr val="6D6E71"/>
            </a:solidFill>
            <a:ln>
              <a:noFill/>
            </a:ln>
            <a:extLst>
              <a:ext uri="{91240B29-F687-4F45-9708-019B960494DF}">
                <a14:hiddenLine xmlns:a14="http://schemas.microsoft.com/office/drawing/2010/main" w="9525">
                  <a:solidFill>
                    <a:srgbClr val="000000"/>
                  </a:solidFill>
                  <a:round/>
                </a14:hiddenLine>
              </a:ext>
            </a:extLst>
          </p:spPr>
          <p:txBody>
            <a:bodyPr lIns="91440" tIns="45720" rIns="91440" bIns="45720"/>
            <a:lstStyle/>
            <a:p>
              <a:endParaRPr lang="zh-CN" altLang="en-US" sz="2400">
                <a:latin typeface="+mn-lt"/>
                <a:ea typeface="+mn-ea"/>
              </a:endParaRPr>
            </a:p>
          </p:txBody>
        </p:sp>
        <p:sp>
          <p:nvSpPr>
            <p:cNvPr id="30906" name="MH_Other_184"/>
            <p:cNvSpPr/>
            <p:nvPr>
              <p:custDataLst>
                <p:tags r:id="rId198"/>
              </p:custDataLst>
            </p:nvPr>
          </p:nvSpPr>
          <p:spPr bwMode="auto">
            <a:xfrm>
              <a:off x="3684654" y="2831685"/>
              <a:ext cx="0" cy="1509"/>
            </a:xfrm>
            <a:custGeom>
              <a:avLst/>
              <a:gdLst>
                <a:gd name="T0" fmla="*/ 711 w 1"/>
                <a:gd name="T1" fmla="*/ 1790702559 h 1"/>
                <a:gd name="T2" fmla="*/ 711 w 1"/>
                <a:gd name="T3" fmla="*/ 0 h 1"/>
                <a:gd name="T4" fmla="*/ 0 w 1"/>
                <a:gd name="T5" fmla="*/ 1790702559 h 1"/>
                <a:gd name="T6" fmla="*/ 711 w 1"/>
                <a:gd name="T7" fmla="*/ 1790702559 h 1"/>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 h="1">
                  <a:moveTo>
                    <a:pt x="1" y="1"/>
                  </a:moveTo>
                  <a:cubicBezTo>
                    <a:pt x="1" y="1"/>
                    <a:pt x="1" y="1"/>
                    <a:pt x="1" y="0"/>
                  </a:cubicBezTo>
                  <a:cubicBezTo>
                    <a:pt x="0" y="1"/>
                    <a:pt x="0" y="1"/>
                    <a:pt x="0" y="1"/>
                  </a:cubicBezTo>
                  <a:lnTo>
                    <a:pt x="1" y="1"/>
                  </a:lnTo>
                  <a:close/>
                </a:path>
              </a:pathLst>
            </a:custGeom>
            <a:solidFill>
              <a:srgbClr val="6D6E71"/>
            </a:solidFill>
            <a:ln>
              <a:noFill/>
            </a:ln>
            <a:extLst>
              <a:ext uri="{91240B29-F687-4F45-9708-019B960494DF}">
                <a14:hiddenLine xmlns:a14="http://schemas.microsoft.com/office/drawing/2010/main" w="9525">
                  <a:solidFill>
                    <a:srgbClr val="000000"/>
                  </a:solidFill>
                  <a:round/>
                </a14:hiddenLine>
              </a:ext>
            </a:extLst>
          </p:spPr>
          <p:txBody>
            <a:bodyPr lIns="91440" tIns="45720" rIns="91440" bIns="45720"/>
            <a:lstStyle/>
            <a:p>
              <a:endParaRPr lang="zh-CN" altLang="en-US" sz="2400">
                <a:latin typeface="+mn-lt"/>
                <a:ea typeface="+mn-ea"/>
              </a:endParaRPr>
            </a:p>
          </p:txBody>
        </p:sp>
        <p:sp>
          <p:nvSpPr>
            <p:cNvPr id="30907" name="MH_Other_185"/>
            <p:cNvSpPr/>
            <p:nvPr>
              <p:custDataLst>
                <p:tags r:id="rId199"/>
              </p:custDataLst>
            </p:nvPr>
          </p:nvSpPr>
          <p:spPr bwMode="auto">
            <a:xfrm>
              <a:off x="3631351" y="2753171"/>
              <a:ext cx="56349" cy="154007"/>
            </a:xfrm>
            <a:custGeom>
              <a:avLst/>
              <a:gdLst>
                <a:gd name="T0" fmla="*/ 2147483646 w 70"/>
                <a:gd name="T1" fmla="*/ 2147483646 h 193"/>
                <a:gd name="T2" fmla="*/ 2147483646 w 70"/>
                <a:gd name="T3" fmla="*/ 2147483646 h 193"/>
                <a:gd name="T4" fmla="*/ 2147483646 w 70"/>
                <a:gd name="T5" fmla="*/ 2147483646 h 193"/>
                <a:gd name="T6" fmla="*/ 593566790 w 70"/>
                <a:gd name="T7" fmla="*/ 2147483646 h 193"/>
                <a:gd name="T8" fmla="*/ 593566790 w 70"/>
                <a:gd name="T9" fmla="*/ 2147483646 h 193"/>
                <a:gd name="T10" fmla="*/ 0 w 70"/>
                <a:gd name="T11" fmla="*/ 2147483646 h 193"/>
                <a:gd name="T12" fmla="*/ 0 w 70"/>
                <a:gd name="T13" fmla="*/ 2147483646 h 193"/>
                <a:gd name="T14" fmla="*/ 0 w 70"/>
                <a:gd name="T15" fmla="*/ 2147483646 h 193"/>
                <a:gd name="T16" fmla="*/ 593566790 w 70"/>
                <a:gd name="T17" fmla="*/ 2147483646 h 193"/>
                <a:gd name="T18" fmla="*/ 2147483646 w 70"/>
                <a:gd name="T19" fmla="*/ 2147483646 h 193"/>
                <a:gd name="T20" fmla="*/ 2147483646 w 70"/>
                <a:gd name="T21" fmla="*/ 2147483646 h 193"/>
                <a:gd name="T22" fmla="*/ 2147483646 w 70"/>
                <a:gd name="T23" fmla="*/ 2147483646 h 193"/>
                <a:gd name="T24" fmla="*/ 2147483646 w 70"/>
                <a:gd name="T25" fmla="*/ 2147483646 h 193"/>
                <a:gd name="T26" fmla="*/ 2147483646 w 70"/>
                <a:gd name="T27" fmla="*/ 2147483646 h 193"/>
                <a:gd name="T28" fmla="*/ 2147483646 w 70"/>
                <a:gd name="T29" fmla="*/ 2147483646 h 193"/>
                <a:gd name="T30" fmla="*/ 2147483646 w 70"/>
                <a:gd name="T31" fmla="*/ 2147483646 h 193"/>
                <a:gd name="T32" fmla="*/ 2147483646 w 70"/>
                <a:gd name="T33" fmla="*/ 2147483646 h 193"/>
                <a:gd name="T34" fmla="*/ 2147483646 w 70"/>
                <a:gd name="T35" fmla="*/ 0 h 193"/>
                <a:gd name="T36" fmla="*/ 2147483646 w 70"/>
                <a:gd name="T37" fmla="*/ 1182558411 h 193"/>
                <a:gd name="T38" fmla="*/ 2147483646 w 70"/>
                <a:gd name="T39" fmla="*/ 1773837197 h 193"/>
                <a:gd name="T40" fmla="*/ 2147483646 w 70"/>
                <a:gd name="T41" fmla="*/ 2147483646 h 193"/>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70" h="193">
                  <a:moveTo>
                    <a:pt x="51" y="75"/>
                  </a:moveTo>
                  <a:cubicBezTo>
                    <a:pt x="35" y="102"/>
                    <a:pt x="29" y="114"/>
                    <a:pt x="29" y="114"/>
                  </a:cubicBezTo>
                  <a:cubicBezTo>
                    <a:pt x="29" y="114"/>
                    <a:pt x="22" y="125"/>
                    <a:pt x="8" y="154"/>
                  </a:cubicBezTo>
                  <a:cubicBezTo>
                    <a:pt x="5" y="163"/>
                    <a:pt x="2" y="171"/>
                    <a:pt x="1" y="180"/>
                  </a:cubicBezTo>
                  <a:cubicBezTo>
                    <a:pt x="1" y="180"/>
                    <a:pt x="1" y="181"/>
                    <a:pt x="1" y="181"/>
                  </a:cubicBezTo>
                  <a:cubicBezTo>
                    <a:pt x="0" y="181"/>
                    <a:pt x="0" y="181"/>
                    <a:pt x="0" y="181"/>
                  </a:cubicBezTo>
                  <a:cubicBezTo>
                    <a:pt x="0" y="185"/>
                    <a:pt x="0" y="189"/>
                    <a:pt x="0" y="193"/>
                  </a:cubicBezTo>
                  <a:cubicBezTo>
                    <a:pt x="0" y="193"/>
                    <a:pt x="0" y="193"/>
                    <a:pt x="0" y="193"/>
                  </a:cubicBezTo>
                  <a:cubicBezTo>
                    <a:pt x="1" y="193"/>
                    <a:pt x="1" y="193"/>
                    <a:pt x="1" y="193"/>
                  </a:cubicBezTo>
                  <a:cubicBezTo>
                    <a:pt x="1" y="181"/>
                    <a:pt x="4" y="168"/>
                    <a:pt x="10" y="155"/>
                  </a:cubicBezTo>
                  <a:cubicBezTo>
                    <a:pt x="23" y="126"/>
                    <a:pt x="30" y="114"/>
                    <a:pt x="30" y="114"/>
                  </a:cubicBezTo>
                  <a:cubicBezTo>
                    <a:pt x="30" y="114"/>
                    <a:pt x="37" y="102"/>
                    <a:pt x="52" y="76"/>
                  </a:cubicBezTo>
                  <a:cubicBezTo>
                    <a:pt x="57" y="68"/>
                    <a:pt x="61" y="60"/>
                    <a:pt x="63" y="52"/>
                  </a:cubicBezTo>
                  <a:cubicBezTo>
                    <a:pt x="63" y="51"/>
                    <a:pt x="63" y="50"/>
                    <a:pt x="63" y="50"/>
                  </a:cubicBezTo>
                  <a:cubicBezTo>
                    <a:pt x="64" y="49"/>
                    <a:pt x="64" y="49"/>
                    <a:pt x="64" y="49"/>
                  </a:cubicBezTo>
                  <a:cubicBezTo>
                    <a:pt x="64" y="49"/>
                    <a:pt x="64" y="49"/>
                    <a:pt x="64" y="49"/>
                  </a:cubicBezTo>
                  <a:cubicBezTo>
                    <a:pt x="66" y="42"/>
                    <a:pt x="67" y="34"/>
                    <a:pt x="67" y="26"/>
                  </a:cubicBezTo>
                  <a:cubicBezTo>
                    <a:pt x="68" y="18"/>
                    <a:pt x="66" y="8"/>
                    <a:pt x="64" y="0"/>
                  </a:cubicBezTo>
                  <a:cubicBezTo>
                    <a:pt x="64" y="2"/>
                    <a:pt x="64" y="2"/>
                    <a:pt x="64" y="2"/>
                  </a:cubicBezTo>
                  <a:cubicBezTo>
                    <a:pt x="64" y="2"/>
                    <a:pt x="63" y="2"/>
                    <a:pt x="63" y="3"/>
                  </a:cubicBezTo>
                  <a:cubicBezTo>
                    <a:pt x="70" y="28"/>
                    <a:pt x="66" y="50"/>
                    <a:pt x="51" y="75"/>
                  </a:cubicBezTo>
                  <a:close/>
                </a:path>
              </a:pathLst>
            </a:custGeom>
            <a:solidFill>
              <a:srgbClr val="6D6E71"/>
            </a:solidFill>
            <a:ln>
              <a:noFill/>
            </a:ln>
            <a:extLst>
              <a:ext uri="{91240B29-F687-4F45-9708-019B960494DF}">
                <a14:hiddenLine xmlns:a14="http://schemas.microsoft.com/office/drawing/2010/main" w="9525">
                  <a:solidFill>
                    <a:srgbClr val="000000"/>
                  </a:solidFill>
                  <a:round/>
                </a14:hiddenLine>
              </a:ext>
            </a:extLst>
          </p:spPr>
          <p:txBody>
            <a:bodyPr lIns="91440" tIns="45720" rIns="91440" bIns="45720"/>
            <a:lstStyle/>
            <a:p>
              <a:endParaRPr lang="zh-CN" altLang="en-US" sz="2400">
                <a:latin typeface="+mn-lt"/>
                <a:ea typeface="+mn-ea"/>
              </a:endParaRPr>
            </a:p>
          </p:txBody>
        </p:sp>
        <p:sp>
          <p:nvSpPr>
            <p:cNvPr id="30908" name="MH_Other_186"/>
            <p:cNvSpPr/>
            <p:nvPr>
              <p:custDataLst>
                <p:tags r:id="rId200"/>
              </p:custDataLst>
            </p:nvPr>
          </p:nvSpPr>
          <p:spPr bwMode="auto">
            <a:xfrm>
              <a:off x="3683131" y="2792428"/>
              <a:ext cx="0" cy="1509"/>
            </a:xfrm>
            <a:custGeom>
              <a:avLst/>
              <a:gdLst>
                <a:gd name="T0" fmla="*/ 0 w 1"/>
                <a:gd name="T1" fmla="*/ 232268030 h 3"/>
                <a:gd name="T2" fmla="*/ 0 w 1"/>
                <a:gd name="T3" fmla="*/ 696524249 h 3"/>
                <a:gd name="T4" fmla="*/ 711 w 1"/>
                <a:gd name="T5" fmla="*/ 0 h 3"/>
                <a:gd name="T6" fmla="*/ 711 w 1"/>
                <a:gd name="T7" fmla="*/ 0 h 3"/>
                <a:gd name="T8" fmla="*/ 0 w 1"/>
                <a:gd name="T9" fmla="*/ 232268030 h 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 h="3">
                  <a:moveTo>
                    <a:pt x="0" y="1"/>
                  </a:moveTo>
                  <a:cubicBezTo>
                    <a:pt x="0" y="1"/>
                    <a:pt x="0" y="2"/>
                    <a:pt x="0" y="3"/>
                  </a:cubicBezTo>
                  <a:cubicBezTo>
                    <a:pt x="1" y="0"/>
                    <a:pt x="1" y="0"/>
                    <a:pt x="1" y="0"/>
                  </a:cubicBezTo>
                  <a:cubicBezTo>
                    <a:pt x="1" y="0"/>
                    <a:pt x="1" y="0"/>
                    <a:pt x="1" y="0"/>
                  </a:cubicBezTo>
                  <a:lnTo>
                    <a:pt x="0" y="1"/>
                  </a:lnTo>
                  <a:close/>
                </a:path>
              </a:pathLst>
            </a:custGeom>
            <a:solidFill>
              <a:srgbClr val="6D6E71"/>
            </a:solidFill>
            <a:ln>
              <a:noFill/>
            </a:ln>
            <a:extLst>
              <a:ext uri="{91240B29-F687-4F45-9708-019B960494DF}">
                <a14:hiddenLine xmlns:a14="http://schemas.microsoft.com/office/drawing/2010/main" w="9525">
                  <a:solidFill>
                    <a:srgbClr val="000000"/>
                  </a:solidFill>
                  <a:round/>
                </a14:hiddenLine>
              </a:ext>
            </a:extLst>
          </p:spPr>
          <p:txBody>
            <a:bodyPr lIns="91440" tIns="45720" rIns="91440" bIns="45720"/>
            <a:lstStyle/>
            <a:p>
              <a:endParaRPr lang="zh-CN" altLang="en-US" sz="2400">
                <a:latin typeface="+mn-lt"/>
                <a:ea typeface="+mn-ea"/>
              </a:endParaRPr>
            </a:p>
          </p:txBody>
        </p:sp>
        <p:sp>
          <p:nvSpPr>
            <p:cNvPr id="30909" name="MH_Other_187"/>
            <p:cNvSpPr/>
            <p:nvPr>
              <p:custDataLst>
                <p:tags r:id="rId201"/>
              </p:custDataLst>
            </p:nvPr>
          </p:nvSpPr>
          <p:spPr bwMode="auto">
            <a:xfrm>
              <a:off x="3622213" y="2713915"/>
              <a:ext cx="67009" cy="184204"/>
            </a:xfrm>
            <a:custGeom>
              <a:avLst/>
              <a:gdLst>
                <a:gd name="T0" fmla="*/ 2147483646 w 84"/>
                <a:gd name="T1" fmla="*/ 0 h 231"/>
                <a:gd name="T2" fmla="*/ 2147483646 w 84"/>
                <a:gd name="T3" fmla="*/ 590476508 h 231"/>
                <a:gd name="T4" fmla="*/ 2147483646 w 84"/>
                <a:gd name="T5" fmla="*/ 2147483646 h 231"/>
                <a:gd name="T6" fmla="*/ 2147483646 w 84"/>
                <a:gd name="T7" fmla="*/ 2147483646 h 231"/>
                <a:gd name="T8" fmla="*/ 2147483646 w 84"/>
                <a:gd name="T9" fmla="*/ 2147483646 h 231"/>
                <a:gd name="T10" fmla="*/ 2147483646 w 84"/>
                <a:gd name="T11" fmla="*/ 2147483646 h 231"/>
                <a:gd name="T12" fmla="*/ 2147483646 w 84"/>
                <a:gd name="T13" fmla="*/ 2147483646 h 231"/>
                <a:gd name="T14" fmla="*/ 2147483646 w 84"/>
                <a:gd name="T15" fmla="*/ 2147483646 h 231"/>
                <a:gd name="T16" fmla="*/ 2147483646 w 84"/>
                <a:gd name="T17" fmla="*/ 2147483646 h 231"/>
                <a:gd name="T18" fmla="*/ 2147483646 w 84"/>
                <a:gd name="T19" fmla="*/ 2147483646 h 231"/>
                <a:gd name="T20" fmla="*/ 2147483646 w 84"/>
                <a:gd name="T21" fmla="*/ 2147483646 h 231"/>
                <a:gd name="T22" fmla="*/ 2147483646 w 84"/>
                <a:gd name="T23" fmla="*/ 2147483646 h 231"/>
                <a:gd name="T24" fmla="*/ 2147483646 w 84"/>
                <a:gd name="T25" fmla="*/ 2147483646 h 231"/>
                <a:gd name="T26" fmla="*/ 2147483646 w 84"/>
                <a:gd name="T27" fmla="*/ 2147483646 h 231"/>
                <a:gd name="T28" fmla="*/ 2147483646 w 84"/>
                <a:gd name="T29" fmla="*/ 2147483646 h 231"/>
                <a:gd name="T30" fmla="*/ 2147483646 w 84"/>
                <a:gd name="T31" fmla="*/ 0 h 231"/>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84" h="231">
                  <a:moveTo>
                    <a:pt x="80" y="0"/>
                  </a:moveTo>
                  <a:cubicBezTo>
                    <a:pt x="78" y="1"/>
                    <a:pt x="78" y="1"/>
                    <a:pt x="78" y="1"/>
                  </a:cubicBezTo>
                  <a:cubicBezTo>
                    <a:pt x="84" y="27"/>
                    <a:pt x="78" y="49"/>
                    <a:pt x="62" y="73"/>
                  </a:cubicBezTo>
                  <a:cubicBezTo>
                    <a:pt x="45" y="99"/>
                    <a:pt x="38" y="110"/>
                    <a:pt x="37" y="110"/>
                  </a:cubicBezTo>
                  <a:cubicBezTo>
                    <a:pt x="37" y="111"/>
                    <a:pt x="30" y="121"/>
                    <a:pt x="15" y="150"/>
                  </a:cubicBezTo>
                  <a:cubicBezTo>
                    <a:pt x="0" y="176"/>
                    <a:pt x="0" y="204"/>
                    <a:pt x="12" y="231"/>
                  </a:cubicBezTo>
                  <a:cubicBezTo>
                    <a:pt x="12" y="230"/>
                    <a:pt x="12" y="230"/>
                    <a:pt x="12" y="230"/>
                  </a:cubicBezTo>
                  <a:cubicBezTo>
                    <a:pt x="13" y="230"/>
                    <a:pt x="13" y="230"/>
                    <a:pt x="13" y="229"/>
                  </a:cubicBezTo>
                  <a:cubicBezTo>
                    <a:pt x="1" y="203"/>
                    <a:pt x="2" y="177"/>
                    <a:pt x="16" y="150"/>
                  </a:cubicBezTo>
                  <a:cubicBezTo>
                    <a:pt x="31" y="122"/>
                    <a:pt x="38" y="111"/>
                    <a:pt x="38" y="111"/>
                  </a:cubicBezTo>
                  <a:cubicBezTo>
                    <a:pt x="39" y="111"/>
                    <a:pt x="46" y="100"/>
                    <a:pt x="63" y="74"/>
                  </a:cubicBezTo>
                  <a:cubicBezTo>
                    <a:pt x="68" y="67"/>
                    <a:pt x="72" y="59"/>
                    <a:pt x="75" y="52"/>
                  </a:cubicBezTo>
                  <a:cubicBezTo>
                    <a:pt x="75" y="51"/>
                    <a:pt x="75" y="51"/>
                    <a:pt x="75" y="51"/>
                  </a:cubicBezTo>
                  <a:cubicBezTo>
                    <a:pt x="76" y="51"/>
                    <a:pt x="76" y="51"/>
                    <a:pt x="76" y="51"/>
                  </a:cubicBezTo>
                  <a:cubicBezTo>
                    <a:pt x="79" y="42"/>
                    <a:pt x="81" y="34"/>
                    <a:pt x="81" y="25"/>
                  </a:cubicBezTo>
                  <a:cubicBezTo>
                    <a:pt x="82" y="17"/>
                    <a:pt x="81" y="8"/>
                    <a:pt x="80" y="0"/>
                  </a:cubicBezTo>
                  <a:close/>
                </a:path>
              </a:pathLst>
            </a:custGeom>
            <a:solidFill>
              <a:srgbClr val="6D6E71"/>
            </a:solidFill>
            <a:ln>
              <a:noFill/>
            </a:ln>
            <a:extLst>
              <a:ext uri="{91240B29-F687-4F45-9708-019B960494DF}">
                <a14:hiddenLine xmlns:a14="http://schemas.microsoft.com/office/drawing/2010/main" w="9525">
                  <a:solidFill>
                    <a:srgbClr val="000000"/>
                  </a:solidFill>
                  <a:round/>
                </a14:hiddenLine>
              </a:ext>
            </a:extLst>
          </p:spPr>
          <p:txBody>
            <a:bodyPr lIns="91440" tIns="45720" rIns="91440" bIns="45720"/>
            <a:lstStyle/>
            <a:p>
              <a:endParaRPr lang="zh-CN" altLang="en-US" sz="2400">
                <a:latin typeface="+mn-lt"/>
                <a:ea typeface="+mn-ea"/>
              </a:endParaRPr>
            </a:p>
          </p:txBody>
        </p:sp>
        <p:sp>
          <p:nvSpPr>
            <p:cNvPr id="30910" name="MH_Other_188"/>
            <p:cNvSpPr/>
            <p:nvPr>
              <p:custDataLst>
                <p:tags r:id="rId202"/>
              </p:custDataLst>
            </p:nvPr>
          </p:nvSpPr>
          <p:spPr bwMode="auto">
            <a:xfrm>
              <a:off x="3631351" y="2896608"/>
              <a:ext cx="1523" cy="1510"/>
            </a:xfrm>
            <a:custGeom>
              <a:avLst/>
              <a:gdLst>
                <a:gd name="T0" fmla="*/ 1792959984 w 1"/>
                <a:gd name="T1" fmla="*/ 0 h 1"/>
                <a:gd name="T2" fmla="*/ 0 w 1"/>
                <a:gd name="T3" fmla="*/ 1792959984 h 1"/>
                <a:gd name="T4" fmla="*/ 1792959984 w 1"/>
                <a:gd name="T5" fmla="*/ 1792959984 h 1"/>
                <a:gd name="T6" fmla="*/ 1792959984 w 1"/>
                <a:gd name="T7" fmla="*/ 0 h 1"/>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 h="1">
                  <a:moveTo>
                    <a:pt x="1" y="0"/>
                  </a:moveTo>
                  <a:cubicBezTo>
                    <a:pt x="1" y="1"/>
                    <a:pt x="1" y="1"/>
                    <a:pt x="0" y="1"/>
                  </a:cubicBezTo>
                  <a:cubicBezTo>
                    <a:pt x="1" y="1"/>
                    <a:pt x="1" y="1"/>
                    <a:pt x="1" y="1"/>
                  </a:cubicBezTo>
                  <a:cubicBezTo>
                    <a:pt x="1" y="1"/>
                    <a:pt x="1" y="0"/>
                    <a:pt x="1" y="0"/>
                  </a:cubicBezTo>
                  <a:close/>
                </a:path>
              </a:pathLst>
            </a:custGeom>
            <a:solidFill>
              <a:srgbClr val="6D6E71"/>
            </a:solidFill>
            <a:ln>
              <a:noFill/>
            </a:ln>
            <a:extLst>
              <a:ext uri="{91240B29-F687-4F45-9708-019B960494DF}">
                <a14:hiddenLine xmlns:a14="http://schemas.microsoft.com/office/drawing/2010/main" w="9525">
                  <a:solidFill>
                    <a:srgbClr val="000000"/>
                  </a:solidFill>
                  <a:round/>
                </a14:hiddenLine>
              </a:ext>
            </a:extLst>
          </p:spPr>
          <p:txBody>
            <a:bodyPr lIns="91440" tIns="45720" rIns="91440" bIns="45720"/>
            <a:lstStyle/>
            <a:p>
              <a:endParaRPr lang="zh-CN" altLang="en-US" sz="2400">
                <a:latin typeface="+mn-lt"/>
                <a:ea typeface="+mn-ea"/>
              </a:endParaRPr>
            </a:p>
          </p:txBody>
        </p:sp>
        <p:sp>
          <p:nvSpPr>
            <p:cNvPr id="30911" name="MH_Other_189"/>
            <p:cNvSpPr/>
            <p:nvPr>
              <p:custDataLst>
                <p:tags r:id="rId203"/>
              </p:custDataLst>
            </p:nvPr>
          </p:nvSpPr>
          <p:spPr bwMode="auto">
            <a:xfrm>
              <a:off x="3683131" y="2754680"/>
              <a:ext cx="0" cy="0"/>
            </a:xfrm>
            <a:custGeom>
              <a:avLst/>
              <a:gdLst>
                <a:gd name="T0" fmla="*/ 0 w 1"/>
                <a:gd name="T1" fmla="*/ 1067 h 1"/>
                <a:gd name="T2" fmla="*/ 711 w 1"/>
                <a:gd name="T3" fmla="*/ 0 h 1"/>
                <a:gd name="T4" fmla="*/ 0 w 1"/>
                <a:gd name="T5" fmla="*/ 0 h 1"/>
                <a:gd name="T6" fmla="*/ 0 w 1"/>
                <a:gd name="T7" fmla="*/ 1067 h 1"/>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 h="1">
                  <a:moveTo>
                    <a:pt x="0" y="1"/>
                  </a:moveTo>
                  <a:cubicBezTo>
                    <a:pt x="0" y="0"/>
                    <a:pt x="1" y="0"/>
                    <a:pt x="1" y="0"/>
                  </a:cubicBezTo>
                  <a:cubicBezTo>
                    <a:pt x="0" y="0"/>
                    <a:pt x="0" y="0"/>
                    <a:pt x="0" y="0"/>
                  </a:cubicBezTo>
                  <a:lnTo>
                    <a:pt x="0" y="1"/>
                  </a:lnTo>
                  <a:close/>
                </a:path>
              </a:pathLst>
            </a:custGeom>
            <a:solidFill>
              <a:srgbClr val="6D6E71"/>
            </a:solidFill>
            <a:ln>
              <a:noFill/>
            </a:ln>
            <a:extLst>
              <a:ext uri="{91240B29-F687-4F45-9708-019B960494DF}">
                <a14:hiddenLine xmlns:a14="http://schemas.microsoft.com/office/drawing/2010/main" w="9525">
                  <a:solidFill>
                    <a:srgbClr val="000000"/>
                  </a:solidFill>
                  <a:round/>
                </a14:hiddenLine>
              </a:ext>
            </a:extLst>
          </p:spPr>
          <p:txBody>
            <a:bodyPr lIns="91440" tIns="45720" rIns="91440" bIns="45720"/>
            <a:lstStyle/>
            <a:p>
              <a:endParaRPr lang="zh-CN" altLang="en-US" sz="2400">
                <a:latin typeface="+mn-lt"/>
                <a:ea typeface="+mn-ea"/>
              </a:endParaRPr>
            </a:p>
          </p:txBody>
        </p:sp>
        <p:sp>
          <p:nvSpPr>
            <p:cNvPr id="30912" name="MH_Other_190"/>
            <p:cNvSpPr/>
            <p:nvPr>
              <p:custDataLst>
                <p:tags r:id="rId204"/>
              </p:custDataLst>
            </p:nvPr>
          </p:nvSpPr>
          <p:spPr bwMode="auto">
            <a:xfrm>
              <a:off x="3631352" y="2408921"/>
              <a:ext cx="150772" cy="252148"/>
            </a:xfrm>
            <a:custGeom>
              <a:avLst/>
              <a:gdLst>
                <a:gd name="T0" fmla="*/ 2147483646 w 186"/>
                <a:gd name="T1" fmla="*/ 2147483646 h 316"/>
                <a:gd name="T2" fmla="*/ 2147483646 w 186"/>
                <a:gd name="T3" fmla="*/ 2147483646 h 316"/>
                <a:gd name="T4" fmla="*/ 2147483646 w 186"/>
                <a:gd name="T5" fmla="*/ 2147483646 h 316"/>
                <a:gd name="T6" fmla="*/ 2147483646 w 186"/>
                <a:gd name="T7" fmla="*/ 2147483646 h 316"/>
                <a:gd name="T8" fmla="*/ 2147483646 w 186"/>
                <a:gd name="T9" fmla="*/ 2147483646 h 316"/>
                <a:gd name="T10" fmla="*/ 2147483646 w 186"/>
                <a:gd name="T11" fmla="*/ 2147483646 h 316"/>
                <a:gd name="T12" fmla="*/ 2147483646 w 186"/>
                <a:gd name="T13" fmla="*/ 2147483646 h 316"/>
                <a:gd name="T14" fmla="*/ 2147483646 w 186"/>
                <a:gd name="T15" fmla="*/ 2147483646 h 316"/>
                <a:gd name="T16" fmla="*/ 0 w 186"/>
                <a:gd name="T17" fmla="*/ 2147483646 h 316"/>
                <a:gd name="T18" fmla="*/ 0 w 186"/>
                <a:gd name="T19" fmla="*/ 2147483646 h 316"/>
                <a:gd name="T20" fmla="*/ 600441242 w 186"/>
                <a:gd name="T21" fmla="*/ 2147483646 h 316"/>
                <a:gd name="T22" fmla="*/ 2147483646 w 186"/>
                <a:gd name="T23" fmla="*/ 2147483646 h 316"/>
                <a:gd name="T24" fmla="*/ 2147483646 w 186"/>
                <a:gd name="T25" fmla="*/ 2147483646 h 316"/>
                <a:gd name="T26" fmla="*/ 2147483646 w 186"/>
                <a:gd name="T27" fmla="*/ 2147483646 h 316"/>
                <a:gd name="T28" fmla="*/ 2147483646 w 186"/>
                <a:gd name="T29" fmla="*/ 2147483646 h 316"/>
                <a:gd name="T30" fmla="*/ 2147483646 w 186"/>
                <a:gd name="T31" fmla="*/ 2147483646 h 316"/>
                <a:gd name="T32" fmla="*/ 2147483646 w 186"/>
                <a:gd name="T33" fmla="*/ 2147483646 h 316"/>
                <a:gd name="T34" fmla="*/ 2147483646 w 186"/>
                <a:gd name="T35" fmla="*/ 2147483646 h 316"/>
                <a:gd name="T36" fmla="*/ 2147483646 w 186"/>
                <a:gd name="T37" fmla="*/ 2147483646 h 316"/>
                <a:gd name="T38" fmla="*/ 2147483646 w 186"/>
                <a:gd name="T39" fmla="*/ 2147483646 h 316"/>
                <a:gd name="T40" fmla="*/ 2147483646 w 186"/>
                <a:gd name="T41" fmla="*/ 2147483646 h 316"/>
                <a:gd name="T42" fmla="*/ 2147483646 w 186"/>
                <a:gd name="T43" fmla="*/ 2147483646 h 316"/>
                <a:gd name="T44" fmla="*/ 2147483646 w 186"/>
                <a:gd name="T45" fmla="*/ 2147483646 h 316"/>
                <a:gd name="T46" fmla="*/ 2147483646 w 186"/>
                <a:gd name="T47" fmla="*/ 2147483646 h 316"/>
                <a:gd name="T48" fmla="*/ 2147483646 w 186"/>
                <a:gd name="T49" fmla="*/ 2147483646 h 316"/>
                <a:gd name="T50" fmla="*/ 2147483646 w 186"/>
                <a:gd name="T51" fmla="*/ 2147483646 h 316"/>
                <a:gd name="T52" fmla="*/ 2147483646 w 186"/>
                <a:gd name="T53" fmla="*/ 2147483646 h 316"/>
                <a:gd name="T54" fmla="*/ 2147483646 w 186"/>
                <a:gd name="T55" fmla="*/ 2147483646 h 316"/>
                <a:gd name="T56" fmla="*/ 2147483646 w 186"/>
                <a:gd name="T57" fmla="*/ 2147483646 h 316"/>
                <a:gd name="T58" fmla="*/ 2147483646 w 186"/>
                <a:gd name="T59" fmla="*/ 2147483646 h 316"/>
                <a:gd name="T60" fmla="*/ 2147483646 w 186"/>
                <a:gd name="T61" fmla="*/ 2147483646 h 316"/>
                <a:gd name="T62" fmla="*/ 2147483646 w 186"/>
                <a:gd name="T63" fmla="*/ 2147483646 h 316"/>
                <a:gd name="T64" fmla="*/ 2147483646 w 186"/>
                <a:gd name="T65" fmla="*/ 2147483646 h 316"/>
                <a:gd name="T66" fmla="*/ 2147483646 w 186"/>
                <a:gd name="T67" fmla="*/ 2147483646 h 316"/>
                <a:gd name="T68" fmla="*/ 2147483646 w 186"/>
                <a:gd name="T69" fmla="*/ 2147483646 h 316"/>
                <a:gd name="T70" fmla="*/ 2147483646 w 186"/>
                <a:gd name="T71" fmla="*/ 2147483646 h 316"/>
                <a:gd name="T72" fmla="*/ 2147483646 w 186"/>
                <a:gd name="T73" fmla="*/ 2147483646 h 316"/>
                <a:gd name="T74" fmla="*/ 2147483646 w 186"/>
                <a:gd name="T75" fmla="*/ 592647808 h 316"/>
                <a:gd name="T76" fmla="*/ 2147483646 w 186"/>
                <a:gd name="T77" fmla="*/ 0 h 316"/>
                <a:gd name="T78" fmla="*/ 2147483646 w 186"/>
                <a:gd name="T79" fmla="*/ 0 h 316"/>
                <a:gd name="T80" fmla="*/ 2147483646 w 186"/>
                <a:gd name="T81" fmla="*/ 2147483646 h 31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0" t="0" r="r" b="b"/>
              <a:pathLst>
                <a:path w="186" h="316">
                  <a:moveTo>
                    <a:pt x="96" y="38"/>
                  </a:moveTo>
                  <a:cubicBezTo>
                    <a:pt x="84" y="51"/>
                    <a:pt x="76" y="67"/>
                    <a:pt x="72" y="85"/>
                  </a:cubicBezTo>
                  <a:cubicBezTo>
                    <a:pt x="73" y="85"/>
                    <a:pt x="73" y="85"/>
                    <a:pt x="73" y="85"/>
                  </a:cubicBezTo>
                  <a:cubicBezTo>
                    <a:pt x="60" y="99"/>
                    <a:pt x="53" y="117"/>
                    <a:pt x="50" y="136"/>
                  </a:cubicBezTo>
                  <a:cubicBezTo>
                    <a:pt x="39" y="150"/>
                    <a:pt x="33" y="167"/>
                    <a:pt x="31" y="186"/>
                  </a:cubicBezTo>
                  <a:cubicBezTo>
                    <a:pt x="21" y="201"/>
                    <a:pt x="17" y="219"/>
                    <a:pt x="17" y="237"/>
                  </a:cubicBezTo>
                  <a:cubicBezTo>
                    <a:pt x="7" y="253"/>
                    <a:pt x="3" y="271"/>
                    <a:pt x="4" y="290"/>
                  </a:cubicBezTo>
                  <a:cubicBezTo>
                    <a:pt x="5" y="290"/>
                    <a:pt x="5" y="290"/>
                    <a:pt x="5" y="290"/>
                  </a:cubicBezTo>
                  <a:cubicBezTo>
                    <a:pt x="3" y="293"/>
                    <a:pt x="1" y="297"/>
                    <a:pt x="0" y="301"/>
                  </a:cubicBezTo>
                  <a:cubicBezTo>
                    <a:pt x="0" y="301"/>
                    <a:pt x="0" y="301"/>
                    <a:pt x="0" y="301"/>
                  </a:cubicBezTo>
                  <a:cubicBezTo>
                    <a:pt x="1" y="301"/>
                    <a:pt x="1" y="301"/>
                    <a:pt x="1" y="301"/>
                  </a:cubicBezTo>
                  <a:cubicBezTo>
                    <a:pt x="24" y="305"/>
                    <a:pt x="24" y="305"/>
                    <a:pt x="24" y="305"/>
                  </a:cubicBezTo>
                  <a:cubicBezTo>
                    <a:pt x="25" y="306"/>
                    <a:pt x="25" y="306"/>
                    <a:pt x="25" y="306"/>
                  </a:cubicBezTo>
                  <a:cubicBezTo>
                    <a:pt x="58" y="312"/>
                    <a:pt x="58" y="312"/>
                    <a:pt x="58" y="312"/>
                  </a:cubicBezTo>
                  <a:cubicBezTo>
                    <a:pt x="60" y="312"/>
                    <a:pt x="60" y="312"/>
                    <a:pt x="60" y="312"/>
                  </a:cubicBezTo>
                  <a:cubicBezTo>
                    <a:pt x="79" y="316"/>
                    <a:pt x="79" y="316"/>
                    <a:pt x="79" y="316"/>
                  </a:cubicBezTo>
                  <a:cubicBezTo>
                    <a:pt x="79" y="316"/>
                    <a:pt x="79" y="316"/>
                    <a:pt x="79" y="316"/>
                  </a:cubicBezTo>
                  <a:cubicBezTo>
                    <a:pt x="80" y="316"/>
                    <a:pt x="80" y="316"/>
                    <a:pt x="80" y="316"/>
                  </a:cubicBezTo>
                  <a:cubicBezTo>
                    <a:pt x="81" y="316"/>
                    <a:pt x="81" y="316"/>
                    <a:pt x="81" y="316"/>
                  </a:cubicBezTo>
                  <a:cubicBezTo>
                    <a:pt x="81" y="314"/>
                    <a:pt x="82" y="312"/>
                    <a:pt x="82" y="310"/>
                  </a:cubicBezTo>
                  <a:cubicBezTo>
                    <a:pt x="84" y="302"/>
                    <a:pt x="84" y="293"/>
                    <a:pt x="83" y="284"/>
                  </a:cubicBezTo>
                  <a:cubicBezTo>
                    <a:pt x="88" y="277"/>
                    <a:pt x="91" y="269"/>
                    <a:pt x="93" y="261"/>
                  </a:cubicBezTo>
                  <a:cubicBezTo>
                    <a:pt x="95" y="254"/>
                    <a:pt x="96" y="245"/>
                    <a:pt x="96" y="236"/>
                  </a:cubicBezTo>
                  <a:cubicBezTo>
                    <a:pt x="101" y="229"/>
                    <a:pt x="104" y="222"/>
                    <a:pt x="107" y="214"/>
                  </a:cubicBezTo>
                  <a:cubicBezTo>
                    <a:pt x="109" y="206"/>
                    <a:pt x="111" y="198"/>
                    <a:pt x="111" y="190"/>
                  </a:cubicBezTo>
                  <a:cubicBezTo>
                    <a:pt x="116" y="183"/>
                    <a:pt x="120" y="176"/>
                    <a:pt x="123" y="169"/>
                  </a:cubicBezTo>
                  <a:cubicBezTo>
                    <a:pt x="126" y="162"/>
                    <a:pt x="128" y="152"/>
                    <a:pt x="129" y="144"/>
                  </a:cubicBezTo>
                  <a:cubicBezTo>
                    <a:pt x="135" y="138"/>
                    <a:pt x="139" y="131"/>
                    <a:pt x="143" y="124"/>
                  </a:cubicBezTo>
                  <a:cubicBezTo>
                    <a:pt x="146" y="116"/>
                    <a:pt x="149" y="108"/>
                    <a:pt x="151" y="99"/>
                  </a:cubicBezTo>
                  <a:cubicBezTo>
                    <a:pt x="157" y="93"/>
                    <a:pt x="162" y="87"/>
                    <a:pt x="166" y="79"/>
                  </a:cubicBezTo>
                  <a:cubicBezTo>
                    <a:pt x="169" y="72"/>
                    <a:pt x="172" y="65"/>
                    <a:pt x="174" y="56"/>
                  </a:cubicBezTo>
                  <a:cubicBezTo>
                    <a:pt x="179" y="52"/>
                    <a:pt x="183" y="48"/>
                    <a:pt x="186" y="43"/>
                  </a:cubicBezTo>
                  <a:cubicBezTo>
                    <a:pt x="185" y="43"/>
                    <a:pt x="185" y="43"/>
                    <a:pt x="185" y="43"/>
                  </a:cubicBezTo>
                  <a:cubicBezTo>
                    <a:pt x="168" y="32"/>
                    <a:pt x="168" y="32"/>
                    <a:pt x="168" y="32"/>
                  </a:cubicBezTo>
                  <a:cubicBezTo>
                    <a:pt x="167" y="32"/>
                    <a:pt x="167" y="32"/>
                    <a:pt x="167" y="32"/>
                  </a:cubicBezTo>
                  <a:cubicBezTo>
                    <a:pt x="138" y="14"/>
                    <a:pt x="138" y="14"/>
                    <a:pt x="138" y="14"/>
                  </a:cubicBezTo>
                  <a:cubicBezTo>
                    <a:pt x="137" y="13"/>
                    <a:pt x="137" y="13"/>
                    <a:pt x="137" y="13"/>
                  </a:cubicBezTo>
                  <a:cubicBezTo>
                    <a:pt x="117" y="1"/>
                    <a:pt x="117" y="1"/>
                    <a:pt x="117" y="1"/>
                  </a:cubicBezTo>
                  <a:cubicBezTo>
                    <a:pt x="117" y="0"/>
                    <a:pt x="117" y="0"/>
                    <a:pt x="117" y="0"/>
                  </a:cubicBezTo>
                  <a:cubicBezTo>
                    <a:pt x="116" y="0"/>
                    <a:pt x="116" y="0"/>
                    <a:pt x="116" y="0"/>
                  </a:cubicBezTo>
                  <a:cubicBezTo>
                    <a:pt x="107" y="11"/>
                    <a:pt x="100" y="24"/>
                    <a:pt x="96" y="38"/>
                  </a:cubicBezTo>
                  <a:close/>
                </a:path>
              </a:pathLst>
            </a:custGeom>
            <a:solidFill>
              <a:srgbClr val="BCBEC0"/>
            </a:solidFill>
            <a:ln>
              <a:noFill/>
            </a:ln>
            <a:extLst>
              <a:ext uri="{91240B29-F687-4F45-9708-019B960494DF}">
                <a14:hiddenLine xmlns:a14="http://schemas.microsoft.com/office/drawing/2010/main" w="9525">
                  <a:solidFill>
                    <a:srgbClr val="000000"/>
                  </a:solidFill>
                  <a:round/>
                </a14:hiddenLine>
              </a:ext>
            </a:extLst>
          </p:spPr>
          <p:txBody>
            <a:bodyPr lIns="91440" tIns="45720" rIns="91440" bIns="45720"/>
            <a:lstStyle/>
            <a:p>
              <a:endParaRPr lang="zh-CN" altLang="en-US" sz="2400">
                <a:latin typeface="+mn-lt"/>
                <a:ea typeface="+mn-ea"/>
              </a:endParaRPr>
            </a:p>
          </p:txBody>
        </p:sp>
        <p:sp>
          <p:nvSpPr>
            <p:cNvPr id="30913" name="MH_Other_191"/>
            <p:cNvSpPr/>
            <p:nvPr>
              <p:custDataLst>
                <p:tags r:id="rId205"/>
              </p:custDataLst>
            </p:nvPr>
          </p:nvSpPr>
          <p:spPr bwMode="auto">
            <a:xfrm>
              <a:off x="3645058" y="2454217"/>
              <a:ext cx="126404" cy="144947"/>
            </a:xfrm>
            <a:custGeom>
              <a:avLst/>
              <a:gdLst>
                <a:gd name="T0" fmla="*/ 2147483646 w 157"/>
                <a:gd name="T1" fmla="*/ 2147483646 h 182"/>
                <a:gd name="T2" fmla="*/ 2147483646 w 157"/>
                <a:gd name="T3" fmla="*/ 2147483646 h 182"/>
                <a:gd name="T4" fmla="*/ 2147483646 w 157"/>
                <a:gd name="T5" fmla="*/ 2147483646 h 182"/>
                <a:gd name="T6" fmla="*/ 2147483646 w 157"/>
                <a:gd name="T7" fmla="*/ 2147483646 h 182"/>
                <a:gd name="T8" fmla="*/ 2147483646 w 157"/>
                <a:gd name="T9" fmla="*/ 0 h 182"/>
                <a:gd name="T10" fmla="*/ 2147483646 w 157"/>
                <a:gd name="T11" fmla="*/ 1177975800 h 182"/>
                <a:gd name="T12" fmla="*/ 2147483646 w 157"/>
                <a:gd name="T13" fmla="*/ 2147483646 h 182"/>
                <a:gd name="T14" fmla="*/ 2147483646 w 157"/>
                <a:gd name="T15" fmla="*/ 2147483646 h 182"/>
                <a:gd name="T16" fmla="*/ 2147483646 w 157"/>
                <a:gd name="T17" fmla="*/ 2147483646 h 182"/>
                <a:gd name="T18" fmla="*/ 2147483646 w 157"/>
                <a:gd name="T19" fmla="*/ 2147483646 h 182"/>
                <a:gd name="T20" fmla="*/ 2147483646 w 157"/>
                <a:gd name="T21" fmla="*/ 2147483646 h 182"/>
                <a:gd name="T22" fmla="*/ 2147483646 w 157"/>
                <a:gd name="T23" fmla="*/ 2147483646 h 182"/>
                <a:gd name="T24" fmla="*/ 2147483646 w 157"/>
                <a:gd name="T25" fmla="*/ 2147483646 h 182"/>
                <a:gd name="T26" fmla="*/ 0 w 157"/>
                <a:gd name="T27" fmla="*/ 2147483646 h 182"/>
                <a:gd name="T28" fmla="*/ 593052370 w 157"/>
                <a:gd name="T29" fmla="*/ 2147483646 h 182"/>
                <a:gd name="T30" fmla="*/ 2147483646 w 157"/>
                <a:gd name="T31" fmla="*/ 2147483646 h 182"/>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157" h="182">
                  <a:moveTo>
                    <a:pt x="37" y="109"/>
                  </a:moveTo>
                  <a:cubicBezTo>
                    <a:pt x="62" y="90"/>
                    <a:pt x="73" y="83"/>
                    <a:pt x="74" y="83"/>
                  </a:cubicBezTo>
                  <a:cubicBezTo>
                    <a:pt x="74" y="83"/>
                    <a:pt x="85" y="76"/>
                    <a:pt x="111" y="60"/>
                  </a:cubicBezTo>
                  <a:cubicBezTo>
                    <a:pt x="128" y="50"/>
                    <a:pt x="140" y="38"/>
                    <a:pt x="149" y="23"/>
                  </a:cubicBezTo>
                  <a:cubicBezTo>
                    <a:pt x="152" y="16"/>
                    <a:pt x="155" y="9"/>
                    <a:pt x="157" y="0"/>
                  </a:cubicBezTo>
                  <a:cubicBezTo>
                    <a:pt x="156" y="2"/>
                    <a:pt x="156" y="2"/>
                    <a:pt x="156" y="2"/>
                  </a:cubicBezTo>
                  <a:cubicBezTo>
                    <a:pt x="149" y="27"/>
                    <a:pt x="135" y="44"/>
                    <a:pt x="111" y="59"/>
                  </a:cubicBezTo>
                  <a:cubicBezTo>
                    <a:pt x="84" y="75"/>
                    <a:pt x="73" y="82"/>
                    <a:pt x="73" y="82"/>
                  </a:cubicBezTo>
                  <a:cubicBezTo>
                    <a:pt x="73" y="82"/>
                    <a:pt x="61" y="89"/>
                    <a:pt x="36" y="108"/>
                  </a:cubicBezTo>
                  <a:cubicBezTo>
                    <a:pt x="28" y="114"/>
                    <a:pt x="21" y="121"/>
                    <a:pt x="16" y="128"/>
                  </a:cubicBezTo>
                  <a:cubicBezTo>
                    <a:pt x="16" y="130"/>
                    <a:pt x="16" y="130"/>
                    <a:pt x="16" y="130"/>
                  </a:cubicBezTo>
                  <a:cubicBezTo>
                    <a:pt x="14" y="130"/>
                    <a:pt x="14" y="130"/>
                    <a:pt x="14" y="130"/>
                  </a:cubicBezTo>
                  <a:cubicBezTo>
                    <a:pt x="14" y="130"/>
                    <a:pt x="14" y="130"/>
                    <a:pt x="14" y="130"/>
                  </a:cubicBezTo>
                  <a:cubicBezTo>
                    <a:pt x="4" y="145"/>
                    <a:pt x="0" y="163"/>
                    <a:pt x="0" y="182"/>
                  </a:cubicBezTo>
                  <a:cubicBezTo>
                    <a:pt x="1" y="181"/>
                    <a:pt x="1" y="181"/>
                    <a:pt x="1" y="181"/>
                  </a:cubicBezTo>
                  <a:cubicBezTo>
                    <a:pt x="1" y="152"/>
                    <a:pt x="12" y="128"/>
                    <a:pt x="37" y="109"/>
                  </a:cubicBezTo>
                  <a:close/>
                </a:path>
              </a:pathLst>
            </a:custGeom>
            <a:solidFill>
              <a:srgbClr val="6D6E71"/>
            </a:solidFill>
            <a:ln>
              <a:noFill/>
            </a:ln>
            <a:extLst>
              <a:ext uri="{91240B29-F687-4F45-9708-019B960494DF}">
                <a14:hiddenLine xmlns:a14="http://schemas.microsoft.com/office/drawing/2010/main" w="9525">
                  <a:solidFill>
                    <a:srgbClr val="000000"/>
                  </a:solidFill>
                  <a:round/>
                </a14:hiddenLine>
              </a:ext>
            </a:extLst>
          </p:spPr>
          <p:txBody>
            <a:bodyPr lIns="91440" tIns="45720" rIns="91440" bIns="45720"/>
            <a:lstStyle/>
            <a:p>
              <a:endParaRPr lang="zh-CN" altLang="en-US" sz="2400">
                <a:latin typeface="+mn-lt"/>
                <a:ea typeface="+mn-ea"/>
              </a:endParaRPr>
            </a:p>
          </p:txBody>
        </p:sp>
        <p:sp>
          <p:nvSpPr>
            <p:cNvPr id="30914" name="MH_Other_192"/>
            <p:cNvSpPr/>
            <p:nvPr>
              <p:custDataLst>
                <p:tags r:id="rId206"/>
              </p:custDataLst>
            </p:nvPr>
          </p:nvSpPr>
          <p:spPr bwMode="auto">
            <a:xfrm>
              <a:off x="3657242" y="2443648"/>
              <a:ext cx="124880" cy="113240"/>
            </a:xfrm>
            <a:custGeom>
              <a:avLst/>
              <a:gdLst>
                <a:gd name="T0" fmla="*/ 2147483646 w 155"/>
                <a:gd name="T1" fmla="*/ 0 h 143"/>
                <a:gd name="T2" fmla="*/ 2147483646 w 155"/>
                <a:gd name="T3" fmla="*/ 0 h 143"/>
                <a:gd name="T4" fmla="*/ 2147483646 w 155"/>
                <a:gd name="T5" fmla="*/ 2147483646 h 143"/>
                <a:gd name="T6" fmla="*/ 2147483646 w 155"/>
                <a:gd name="T7" fmla="*/ 2147483646 h 143"/>
                <a:gd name="T8" fmla="*/ 2147483646 w 155"/>
                <a:gd name="T9" fmla="*/ 2147483646 h 143"/>
                <a:gd name="T10" fmla="*/ 2147483646 w 155"/>
                <a:gd name="T11" fmla="*/ 2147483646 h 143"/>
                <a:gd name="T12" fmla="*/ 2147483646 w 155"/>
                <a:gd name="T13" fmla="*/ 2147483646 h 143"/>
                <a:gd name="T14" fmla="*/ 2147483646 w 155"/>
                <a:gd name="T15" fmla="*/ 2147483646 h 143"/>
                <a:gd name="T16" fmla="*/ 0 w 155"/>
                <a:gd name="T17" fmla="*/ 2147483646 h 143"/>
                <a:gd name="T18" fmla="*/ 1187773809 w 155"/>
                <a:gd name="T19" fmla="*/ 2147483646 h 143"/>
                <a:gd name="T20" fmla="*/ 2147483646 w 155"/>
                <a:gd name="T21" fmla="*/ 2147483646 h 143"/>
                <a:gd name="T22" fmla="*/ 2147483646 w 155"/>
                <a:gd name="T23" fmla="*/ 2147483646 h 143"/>
                <a:gd name="T24" fmla="*/ 2147483646 w 155"/>
                <a:gd name="T25" fmla="*/ 2147483646 h 143"/>
                <a:gd name="T26" fmla="*/ 2147483646 w 155"/>
                <a:gd name="T27" fmla="*/ 2147483646 h 143"/>
                <a:gd name="T28" fmla="*/ 2147483646 w 155"/>
                <a:gd name="T29" fmla="*/ 2147483646 h 143"/>
                <a:gd name="T30" fmla="*/ 2147483646 w 155"/>
                <a:gd name="T31" fmla="*/ 2147483646 h 143"/>
                <a:gd name="T32" fmla="*/ 2147483646 w 155"/>
                <a:gd name="T33" fmla="*/ 2147483646 h 143"/>
                <a:gd name="T34" fmla="*/ 2147483646 w 155"/>
                <a:gd name="T35" fmla="*/ 0 h 143"/>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155" h="143">
                  <a:moveTo>
                    <a:pt x="155" y="0"/>
                  </a:moveTo>
                  <a:cubicBezTo>
                    <a:pt x="154" y="0"/>
                    <a:pt x="154" y="0"/>
                    <a:pt x="154" y="0"/>
                  </a:cubicBezTo>
                  <a:cubicBezTo>
                    <a:pt x="146" y="11"/>
                    <a:pt x="134" y="20"/>
                    <a:pt x="119" y="28"/>
                  </a:cubicBezTo>
                  <a:cubicBezTo>
                    <a:pt x="92" y="43"/>
                    <a:pt x="80" y="49"/>
                    <a:pt x="80" y="49"/>
                  </a:cubicBezTo>
                  <a:cubicBezTo>
                    <a:pt x="80" y="50"/>
                    <a:pt x="68" y="55"/>
                    <a:pt x="41" y="73"/>
                  </a:cubicBezTo>
                  <a:cubicBezTo>
                    <a:pt x="33" y="78"/>
                    <a:pt x="26" y="85"/>
                    <a:pt x="21" y="91"/>
                  </a:cubicBezTo>
                  <a:cubicBezTo>
                    <a:pt x="21" y="92"/>
                    <a:pt x="21" y="92"/>
                    <a:pt x="21" y="92"/>
                  </a:cubicBezTo>
                  <a:cubicBezTo>
                    <a:pt x="20" y="92"/>
                    <a:pt x="20" y="92"/>
                    <a:pt x="20" y="92"/>
                  </a:cubicBezTo>
                  <a:cubicBezTo>
                    <a:pt x="8" y="107"/>
                    <a:pt x="2" y="124"/>
                    <a:pt x="0" y="143"/>
                  </a:cubicBezTo>
                  <a:cubicBezTo>
                    <a:pt x="2" y="141"/>
                    <a:pt x="2" y="141"/>
                    <a:pt x="2" y="141"/>
                  </a:cubicBezTo>
                  <a:cubicBezTo>
                    <a:pt x="4" y="113"/>
                    <a:pt x="17" y="91"/>
                    <a:pt x="42" y="74"/>
                  </a:cubicBezTo>
                  <a:cubicBezTo>
                    <a:pt x="68" y="56"/>
                    <a:pt x="80" y="51"/>
                    <a:pt x="80" y="51"/>
                  </a:cubicBezTo>
                  <a:cubicBezTo>
                    <a:pt x="80" y="51"/>
                    <a:pt x="92" y="44"/>
                    <a:pt x="119" y="30"/>
                  </a:cubicBezTo>
                  <a:cubicBezTo>
                    <a:pt x="128" y="25"/>
                    <a:pt x="135" y="20"/>
                    <a:pt x="142" y="15"/>
                  </a:cubicBezTo>
                  <a:cubicBezTo>
                    <a:pt x="142" y="13"/>
                    <a:pt x="142" y="13"/>
                    <a:pt x="142" y="13"/>
                  </a:cubicBezTo>
                  <a:cubicBezTo>
                    <a:pt x="143" y="13"/>
                    <a:pt x="143" y="13"/>
                    <a:pt x="143" y="13"/>
                  </a:cubicBezTo>
                  <a:cubicBezTo>
                    <a:pt x="143" y="13"/>
                    <a:pt x="143" y="13"/>
                    <a:pt x="143" y="13"/>
                  </a:cubicBezTo>
                  <a:cubicBezTo>
                    <a:pt x="148" y="9"/>
                    <a:pt x="152" y="5"/>
                    <a:pt x="155" y="0"/>
                  </a:cubicBezTo>
                  <a:close/>
                </a:path>
              </a:pathLst>
            </a:custGeom>
            <a:solidFill>
              <a:srgbClr val="6D6E71"/>
            </a:solidFill>
            <a:ln>
              <a:noFill/>
            </a:ln>
            <a:extLst>
              <a:ext uri="{91240B29-F687-4F45-9708-019B960494DF}">
                <a14:hiddenLine xmlns:a14="http://schemas.microsoft.com/office/drawing/2010/main" w="9525">
                  <a:solidFill>
                    <a:srgbClr val="000000"/>
                  </a:solidFill>
                  <a:round/>
                </a14:hiddenLine>
              </a:ext>
            </a:extLst>
          </p:spPr>
          <p:txBody>
            <a:bodyPr lIns="91440" tIns="45720" rIns="91440" bIns="45720"/>
            <a:lstStyle/>
            <a:p>
              <a:endParaRPr lang="zh-CN" altLang="en-US" sz="2400">
                <a:latin typeface="+mn-lt"/>
                <a:ea typeface="+mn-ea"/>
              </a:endParaRPr>
            </a:p>
          </p:txBody>
        </p:sp>
        <p:sp>
          <p:nvSpPr>
            <p:cNvPr id="30915" name="MH_Other_193"/>
            <p:cNvSpPr/>
            <p:nvPr>
              <p:custDataLst>
                <p:tags r:id="rId207"/>
              </p:custDataLst>
            </p:nvPr>
          </p:nvSpPr>
          <p:spPr bwMode="auto">
            <a:xfrm>
              <a:off x="3771462" y="2454218"/>
              <a:ext cx="0" cy="1509"/>
            </a:xfrm>
            <a:custGeom>
              <a:avLst/>
              <a:gdLst>
                <a:gd name="T0" fmla="*/ 0 w 3"/>
                <a:gd name="T1" fmla="*/ 0 h 4"/>
                <a:gd name="T2" fmla="*/ 0 w 3"/>
                <a:gd name="T3" fmla="*/ 223838018 h 4"/>
                <a:gd name="T4" fmla="*/ 119 w 3"/>
                <a:gd name="T5" fmla="*/ 0 h 4"/>
                <a:gd name="T6" fmla="*/ 119 w 3"/>
                <a:gd name="T7" fmla="*/ 0 h 4"/>
                <a:gd name="T8" fmla="*/ 0 w 3"/>
                <a:gd name="T9" fmla="*/ 0 h 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 h="4">
                  <a:moveTo>
                    <a:pt x="0" y="0"/>
                  </a:moveTo>
                  <a:lnTo>
                    <a:pt x="0" y="4"/>
                  </a:lnTo>
                  <a:lnTo>
                    <a:pt x="3" y="0"/>
                  </a:lnTo>
                  <a:lnTo>
                    <a:pt x="0" y="0"/>
                  </a:lnTo>
                  <a:close/>
                </a:path>
              </a:pathLst>
            </a:custGeom>
            <a:solidFill>
              <a:srgbClr val="6D6E71"/>
            </a:solidFill>
            <a:ln>
              <a:noFill/>
            </a:ln>
            <a:extLst>
              <a:ext uri="{91240B29-F687-4F45-9708-019B960494DF}">
                <a14:hiddenLine xmlns:a14="http://schemas.microsoft.com/office/drawing/2010/main" w="9525">
                  <a:solidFill>
                    <a:srgbClr val="000000"/>
                  </a:solidFill>
                  <a:round/>
                </a14:hiddenLine>
              </a:ext>
            </a:extLst>
          </p:spPr>
          <p:txBody>
            <a:bodyPr lIns="91440" tIns="45720" rIns="91440" bIns="45720"/>
            <a:lstStyle/>
            <a:p>
              <a:endParaRPr lang="zh-CN" altLang="en-US" sz="2400">
                <a:latin typeface="+mn-lt"/>
                <a:ea typeface="+mn-ea"/>
              </a:endParaRPr>
            </a:p>
          </p:txBody>
        </p:sp>
        <p:sp>
          <p:nvSpPr>
            <p:cNvPr id="30916" name="MH_Other_194"/>
            <p:cNvSpPr/>
            <p:nvPr>
              <p:custDataLst>
                <p:tags r:id="rId208"/>
              </p:custDataLst>
            </p:nvPr>
          </p:nvSpPr>
          <p:spPr bwMode="auto">
            <a:xfrm>
              <a:off x="3657242" y="2556888"/>
              <a:ext cx="1523" cy="0"/>
            </a:xfrm>
            <a:custGeom>
              <a:avLst/>
              <a:gdLst>
                <a:gd name="T0" fmla="*/ 179120564 w 5"/>
                <a:gd name="T1" fmla="*/ 89 h 4"/>
                <a:gd name="T2" fmla="*/ 179120564 w 5"/>
                <a:gd name="T3" fmla="*/ 0 h 4"/>
                <a:gd name="T4" fmla="*/ 0 w 5"/>
                <a:gd name="T5" fmla="*/ 89 h 4"/>
                <a:gd name="T6" fmla="*/ 0 w 5"/>
                <a:gd name="T7" fmla="*/ 89 h 4"/>
                <a:gd name="T8" fmla="*/ 179120564 w 5"/>
                <a:gd name="T9" fmla="*/ 89 h 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 h="4">
                  <a:moveTo>
                    <a:pt x="5" y="4"/>
                  </a:moveTo>
                  <a:lnTo>
                    <a:pt x="5" y="0"/>
                  </a:lnTo>
                  <a:lnTo>
                    <a:pt x="0" y="4"/>
                  </a:lnTo>
                  <a:lnTo>
                    <a:pt x="5" y="4"/>
                  </a:lnTo>
                  <a:close/>
                </a:path>
              </a:pathLst>
            </a:custGeom>
            <a:solidFill>
              <a:srgbClr val="6D6E71"/>
            </a:solidFill>
            <a:ln>
              <a:noFill/>
            </a:ln>
            <a:extLst>
              <a:ext uri="{91240B29-F687-4F45-9708-019B960494DF}">
                <a14:hiddenLine xmlns:a14="http://schemas.microsoft.com/office/drawing/2010/main" w="9525">
                  <a:solidFill>
                    <a:srgbClr val="000000"/>
                  </a:solidFill>
                  <a:round/>
                </a14:hiddenLine>
              </a:ext>
            </a:extLst>
          </p:spPr>
          <p:txBody>
            <a:bodyPr lIns="91440" tIns="45720" rIns="91440" bIns="45720"/>
            <a:lstStyle/>
            <a:p>
              <a:endParaRPr lang="zh-CN" altLang="en-US" sz="2400">
                <a:latin typeface="+mn-lt"/>
                <a:ea typeface="+mn-ea"/>
              </a:endParaRPr>
            </a:p>
          </p:txBody>
        </p:sp>
        <p:sp>
          <p:nvSpPr>
            <p:cNvPr id="30917" name="MH_Other_195"/>
            <p:cNvSpPr/>
            <p:nvPr>
              <p:custDataLst>
                <p:tags r:id="rId209"/>
              </p:custDataLst>
            </p:nvPr>
          </p:nvSpPr>
          <p:spPr bwMode="auto">
            <a:xfrm>
              <a:off x="3672471" y="2434588"/>
              <a:ext cx="94423" cy="83044"/>
            </a:xfrm>
            <a:custGeom>
              <a:avLst/>
              <a:gdLst>
                <a:gd name="T0" fmla="*/ 2147483646 w 118"/>
                <a:gd name="T1" fmla="*/ 2147483646 h 104"/>
                <a:gd name="T2" fmla="*/ 2147483646 w 118"/>
                <a:gd name="T3" fmla="*/ 2147483646 h 104"/>
                <a:gd name="T4" fmla="*/ 2147483646 w 118"/>
                <a:gd name="T5" fmla="*/ 0 h 104"/>
                <a:gd name="T6" fmla="*/ 2147483646 w 118"/>
                <a:gd name="T7" fmla="*/ 0 h 104"/>
                <a:gd name="T8" fmla="*/ 2147483646 w 118"/>
                <a:gd name="T9" fmla="*/ 2147483646 h 104"/>
                <a:gd name="T10" fmla="*/ 2147483646 w 118"/>
                <a:gd name="T11" fmla="*/ 2147483646 h 104"/>
                <a:gd name="T12" fmla="*/ 2147483646 w 118"/>
                <a:gd name="T13" fmla="*/ 2147483646 h 104"/>
                <a:gd name="T14" fmla="*/ 2147483646 w 118"/>
                <a:gd name="T15" fmla="*/ 2147483646 h 104"/>
                <a:gd name="T16" fmla="*/ 2147483646 w 118"/>
                <a:gd name="T17" fmla="*/ 2147483646 h 104"/>
                <a:gd name="T18" fmla="*/ 0 w 118"/>
                <a:gd name="T19" fmla="*/ 2147483646 h 104"/>
                <a:gd name="T20" fmla="*/ 585117440 w 118"/>
                <a:gd name="T21" fmla="*/ 2147483646 h 104"/>
                <a:gd name="T22" fmla="*/ 1169538399 w 118"/>
                <a:gd name="T23" fmla="*/ 2147483646 h 104"/>
                <a:gd name="T24" fmla="*/ 2147483646 w 118"/>
                <a:gd name="T25" fmla="*/ 2147483646 h 10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118" h="104">
                  <a:moveTo>
                    <a:pt x="46" y="37"/>
                  </a:moveTo>
                  <a:cubicBezTo>
                    <a:pt x="73" y="21"/>
                    <a:pt x="86" y="16"/>
                    <a:pt x="86" y="15"/>
                  </a:cubicBezTo>
                  <a:cubicBezTo>
                    <a:pt x="118" y="0"/>
                    <a:pt x="118" y="0"/>
                    <a:pt x="118" y="0"/>
                  </a:cubicBezTo>
                  <a:cubicBezTo>
                    <a:pt x="117" y="0"/>
                    <a:pt x="117" y="0"/>
                    <a:pt x="117" y="0"/>
                  </a:cubicBezTo>
                  <a:cubicBezTo>
                    <a:pt x="85" y="14"/>
                    <a:pt x="85" y="14"/>
                    <a:pt x="85" y="14"/>
                  </a:cubicBezTo>
                  <a:cubicBezTo>
                    <a:pt x="85" y="14"/>
                    <a:pt x="73" y="19"/>
                    <a:pt x="45" y="35"/>
                  </a:cubicBezTo>
                  <a:cubicBezTo>
                    <a:pt x="37" y="40"/>
                    <a:pt x="30" y="46"/>
                    <a:pt x="24" y="52"/>
                  </a:cubicBezTo>
                  <a:cubicBezTo>
                    <a:pt x="24" y="53"/>
                    <a:pt x="24" y="53"/>
                    <a:pt x="24" y="53"/>
                  </a:cubicBezTo>
                  <a:cubicBezTo>
                    <a:pt x="23" y="53"/>
                    <a:pt x="23" y="53"/>
                    <a:pt x="23" y="53"/>
                  </a:cubicBezTo>
                  <a:cubicBezTo>
                    <a:pt x="10" y="67"/>
                    <a:pt x="3" y="85"/>
                    <a:pt x="0" y="104"/>
                  </a:cubicBezTo>
                  <a:cubicBezTo>
                    <a:pt x="1" y="103"/>
                    <a:pt x="1" y="103"/>
                    <a:pt x="1" y="103"/>
                  </a:cubicBezTo>
                  <a:cubicBezTo>
                    <a:pt x="2" y="102"/>
                    <a:pt x="2" y="102"/>
                    <a:pt x="2" y="102"/>
                  </a:cubicBezTo>
                  <a:cubicBezTo>
                    <a:pt x="5" y="74"/>
                    <a:pt x="20" y="52"/>
                    <a:pt x="46" y="37"/>
                  </a:cubicBezTo>
                  <a:close/>
                </a:path>
              </a:pathLst>
            </a:custGeom>
            <a:solidFill>
              <a:srgbClr val="6D6E71"/>
            </a:solidFill>
            <a:ln>
              <a:noFill/>
            </a:ln>
            <a:extLst>
              <a:ext uri="{91240B29-F687-4F45-9708-019B960494DF}">
                <a14:hiddenLine xmlns:a14="http://schemas.microsoft.com/office/drawing/2010/main" w="9525">
                  <a:solidFill>
                    <a:srgbClr val="000000"/>
                  </a:solidFill>
                  <a:round/>
                </a14:hiddenLine>
              </a:ext>
            </a:extLst>
          </p:spPr>
          <p:txBody>
            <a:bodyPr lIns="91440" tIns="45720" rIns="91440" bIns="45720"/>
            <a:lstStyle/>
            <a:p>
              <a:endParaRPr lang="zh-CN" altLang="en-US" sz="2400">
                <a:latin typeface="+mn-lt"/>
                <a:ea typeface="+mn-ea"/>
              </a:endParaRPr>
            </a:p>
          </p:txBody>
        </p:sp>
        <p:sp>
          <p:nvSpPr>
            <p:cNvPr id="30918" name="MH_Other_196"/>
            <p:cNvSpPr/>
            <p:nvPr>
              <p:custDataLst>
                <p:tags r:id="rId210"/>
              </p:custDataLst>
            </p:nvPr>
          </p:nvSpPr>
          <p:spPr bwMode="auto">
            <a:xfrm>
              <a:off x="3672471" y="2516120"/>
              <a:ext cx="1523" cy="1510"/>
            </a:xfrm>
            <a:custGeom>
              <a:avLst/>
              <a:gdLst>
                <a:gd name="T0" fmla="*/ 1790702559 w 1"/>
                <a:gd name="T1" fmla="*/ 0 h 1"/>
                <a:gd name="T2" fmla="*/ 0 w 1"/>
                <a:gd name="T3" fmla="*/ 2147483646 h 1"/>
                <a:gd name="T4" fmla="*/ 1790702559 w 1"/>
                <a:gd name="T5" fmla="*/ 2147483646 h 1"/>
                <a:gd name="T6" fmla="*/ 1790702559 w 1"/>
                <a:gd name="T7" fmla="*/ 0 h 1"/>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 h="1">
                  <a:moveTo>
                    <a:pt x="1" y="0"/>
                  </a:moveTo>
                  <a:cubicBezTo>
                    <a:pt x="0" y="1"/>
                    <a:pt x="0" y="1"/>
                    <a:pt x="0" y="1"/>
                  </a:cubicBezTo>
                  <a:cubicBezTo>
                    <a:pt x="1" y="1"/>
                    <a:pt x="1" y="1"/>
                    <a:pt x="1" y="1"/>
                  </a:cubicBezTo>
                  <a:cubicBezTo>
                    <a:pt x="1" y="1"/>
                    <a:pt x="1" y="1"/>
                    <a:pt x="1" y="0"/>
                  </a:cubicBezTo>
                  <a:close/>
                </a:path>
              </a:pathLst>
            </a:custGeom>
            <a:solidFill>
              <a:srgbClr val="6D6E71"/>
            </a:solidFill>
            <a:ln>
              <a:noFill/>
            </a:ln>
            <a:extLst>
              <a:ext uri="{91240B29-F687-4F45-9708-019B960494DF}">
                <a14:hiddenLine xmlns:a14="http://schemas.microsoft.com/office/drawing/2010/main" w="9525">
                  <a:solidFill>
                    <a:srgbClr val="000000"/>
                  </a:solidFill>
                  <a:round/>
                </a14:hiddenLine>
              </a:ext>
            </a:extLst>
          </p:spPr>
          <p:txBody>
            <a:bodyPr lIns="91440" tIns="45720" rIns="91440" bIns="45720"/>
            <a:lstStyle/>
            <a:p>
              <a:endParaRPr lang="zh-CN" altLang="en-US" sz="2400">
                <a:latin typeface="+mn-lt"/>
                <a:ea typeface="+mn-ea"/>
              </a:endParaRPr>
            </a:p>
          </p:txBody>
        </p:sp>
        <p:sp>
          <p:nvSpPr>
            <p:cNvPr id="30919" name="MH_Other_197"/>
            <p:cNvSpPr/>
            <p:nvPr>
              <p:custDataLst>
                <p:tags r:id="rId211"/>
              </p:custDataLst>
            </p:nvPr>
          </p:nvSpPr>
          <p:spPr bwMode="auto">
            <a:xfrm>
              <a:off x="3689223" y="2419490"/>
              <a:ext cx="53303" cy="57375"/>
            </a:xfrm>
            <a:custGeom>
              <a:avLst/>
              <a:gdLst>
                <a:gd name="T0" fmla="*/ 2147483646 w 66"/>
                <a:gd name="T1" fmla="*/ 2147483646 h 72"/>
                <a:gd name="T2" fmla="*/ 2147483646 w 66"/>
                <a:gd name="T3" fmla="*/ 588968056 h 72"/>
                <a:gd name="T4" fmla="*/ 2147483646 w 66"/>
                <a:gd name="T5" fmla="*/ 0 h 72"/>
                <a:gd name="T6" fmla="*/ 2147483646 w 66"/>
                <a:gd name="T7" fmla="*/ 2147483646 h 72"/>
                <a:gd name="T8" fmla="*/ 2147483646 w 66"/>
                <a:gd name="T9" fmla="*/ 2147483646 h 72"/>
                <a:gd name="T10" fmla="*/ 2147483646 w 66"/>
                <a:gd name="T11" fmla="*/ 2147483646 h 72"/>
                <a:gd name="T12" fmla="*/ 2147483646 w 66"/>
                <a:gd name="T13" fmla="*/ 2147483646 h 72"/>
                <a:gd name="T14" fmla="*/ 0 w 66"/>
                <a:gd name="T15" fmla="*/ 2147483646 h 72"/>
                <a:gd name="T16" fmla="*/ 595336498 w 66"/>
                <a:gd name="T17" fmla="*/ 2147483646 h 72"/>
                <a:gd name="T18" fmla="*/ 1191382688 w 66"/>
                <a:gd name="T19" fmla="*/ 2147483646 h 72"/>
                <a:gd name="T20" fmla="*/ 2147483646 w 66"/>
                <a:gd name="T21" fmla="*/ 2147483646 h 7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66" h="72">
                  <a:moveTo>
                    <a:pt x="50" y="9"/>
                  </a:moveTo>
                  <a:cubicBezTo>
                    <a:pt x="56" y="6"/>
                    <a:pt x="62" y="3"/>
                    <a:pt x="66" y="1"/>
                  </a:cubicBezTo>
                  <a:cubicBezTo>
                    <a:pt x="65" y="0"/>
                    <a:pt x="65" y="0"/>
                    <a:pt x="65" y="0"/>
                  </a:cubicBezTo>
                  <a:cubicBezTo>
                    <a:pt x="60" y="2"/>
                    <a:pt x="55" y="5"/>
                    <a:pt x="49" y="7"/>
                  </a:cubicBezTo>
                  <a:cubicBezTo>
                    <a:pt x="41" y="12"/>
                    <a:pt x="33" y="17"/>
                    <a:pt x="26" y="24"/>
                  </a:cubicBezTo>
                  <a:cubicBezTo>
                    <a:pt x="26" y="26"/>
                    <a:pt x="26" y="26"/>
                    <a:pt x="26" y="26"/>
                  </a:cubicBezTo>
                  <a:cubicBezTo>
                    <a:pt x="24" y="25"/>
                    <a:pt x="24" y="25"/>
                    <a:pt x="24" y="25"/>
                  </a:cubicBezTo>
                  <a:cubicBezTo>
                    <a:pt x="12" y="38"/>
                    <a:pt x="4" y="54"/>
                    <a:pt x="0" y="72"/>
                  </a:cubicBezTo>
                  <a:cubicBezTo>
                    <a:pt x="1" y="72"/>
                    <a:pt x="1" y="72"/>
                    <a:pt x="1" y="72"/>
                  </a:cubicBezTo>
                  <a:cubicBezTo>
                    <a:pt x="2" y="71"/>
                    <a:pt x="2" y="71"/>
                    <a:pt x="2" y="71"/>
                  </a:cubicBezTo>
                  <a:cubicBezTo>
                    <a:pt x="7" y="43"/>
                    <a:pt x="23" y="22"/>
                    <a:pt x="50" y="9"/>
                  </a:cubicBezTo>
                  <a:close/>
                </a:path>
              </a:pathLst>
            </a:custGeom>
            <a:solidFill>
              <a:srgbClr val="6D6E71"/>
            </a:solidFill>
            <a:ln>
              <a:noFill/>
            </a:ln>
            <a:extLst>
              <a:ext uri="{91240B29-F687-4F45-9708-019B960494DF}">
                <a14:hiddenLine xmlns:a14="http://schemas.microsoft.com/office/drawing/2010/main" w="9525">
                  <a:solidFill>
                    <a:srgbClr val="000000"/>
                  </a:solidFill>
                  <a:round/>
                </a14:hiddenLine>
              </a:ext>
            </a:extLst>
          </p:spPr>
          <p:txBody>
            <a:bodyPr lIns="91440" tIns="45720" rIns="91440" bIns="45720"/>
            <a:lstStyle/>
            <a:p>
              <a:endParaRPr lang="zh-CN" altLang="en-US" sz="2400">
                <a:latin typeface="+mn-lt"/>
                <a:ea typeface="+mn-ea"/>
              </a:endParaRPr>
            </a:p>
          </p:txBody>
        </p:sp>
        <p:sp>
          <p:nvSpPr>
            <p:cNvPr id="30920" name="MH_Other_198"/>
            <p:cNvSpPr/>
            <p:nvPr>
              <p:custDataLst>
                <p:tags r:id="rId212"/>
              </p:custDataLst>
            </p:nvPr>
          </p:nvSpPr>
          <p:spPr bwMode="auto">
            <a:xfrm>
              <a:off x="3690746" y="2476864"/>
              <a:ext cx="0" cy="0"/>
            </a:xfrm>
            <a:custGeom>
              <a:avLst/>
              <a:gdLst>
                <a:gd name="T0" fmla="*/ 711 w 1"/>
                <a:gd name="T1" fmla="*/ 0 h 1"/>
                <a:gd name="T2" fmla="*/ 0 w 1"/>
                <a:gd name="T3" fmla="*/ 711 h 1"/>
                <a:gd name="T4" fmla="*/ 711 w 1"/>
                <a:gd name="T5" fmla="*/ 711 h 1"/>
                <a:gd name="T6" fmla="*/ 711 w 1"/>
                <a:gd name="T7" fmla="*/ 0 h 1"/>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 h="1">
                  <a:moveTo>
                    <a:pt x="1" y="0"/>
                  </a:moveTo>
                  <a:cubicBezTo>
                    <a:pt x="0" y="1"/>
                    <a:pt x="0" y="1"/>
                    <a:pt x="0" y="1"/>
                  </a:cubicBezTo>
                  <a:cubicBezTo>
                    <a:pt x="1" y="1"/>
                    <a:pt x="1" y="1"/>
                    <a:pt x="1" y="1"/>
                  </a:cubicBezTo>
                  <a:cubicBezTo>
                    <a:pt x="1" y="1"/>
                    <a:pt x="1" y="1"/>
                    <a:pt x="1" y="0"/>
                  </a:cubicBezTo>
                  <a:close/>
                </a:path>
              </a:pathLst>
            </a:custGeom>
            <a:solidFill>
              <a:srgbClr val="6D6E71"/>
            </a:solidFill>
            <a:ln>
              <a:noFill/>
            </a:ln>
            <a:extLst>
              <a:ext uri="{91240B29-F687-4F45-9708-019B960494DF}">
                <a14:hiddenLine xmlns:a14="http://schemas.microsoft.com/office/drawing/2010/main" w="9525">
                  <a:solidFill>
                    <a:srgbClr val="000000"/>
                  </a:solidFill>
                  <a:round/>
                </a14:hiddenLine>
              </a:ext>
            </a:extLst>
          </p:spPr>
          <p:txBody>
            <a:bodyPr lIns="91440" tIns="45720" rIns="91440" bIns="45720"/>
            <a:lstStyle/>
            <a:p>
              <a:endParaRPr lang="zh-CN" altLang="en-US" sz="2400">
                <a:latin typeface="+mn-lt"/>
                <a:ea typeface="+mn-ea"/>
              </a:endParaRPr>
            </a:p>
          </p:txBody>
        </p:sp>
        <p:sp>
          <p:nvSpPr>
            <p:cNvPr id="30921" name="MH_Other_199"/>
            <p:cNvSpPr/>
            <p:nvPr>
              <p:custDataLst>
                <p:tags r:id="rId213"/>
              </p:custDataLst>
            </p:nvPr>
          </p:nvSpPr>
          <p:spPr bwMode="auto">
            <a:xfrm>
              <a:off x="3709021" y="2408920"/>
              <a:ext cx="16752" cy="30198"/>
            </a:xfrm>
            <a:custGeom>
              <a:avLst/>
              <a:gdLst>
                <a:gd name="T0" fmla="*/ 2147483646 w 21"/>
                <a:gd name="T1" fmla="*/ 587803625 h 38"/>
                <a:gd name="T2" fmla="*/ 2147483646 w 21"/>
                <a:gd name="T3" fmla="*/ 0 h 38"/>
                <a:gd name="T4" fmla="*/ 2147483646 w 21"/>
                <a:gd name="T5" fmla="*/ 0 h 38"/>
                <a:gd name="T6" fmla="*/ 0 w 21"/>
                <a:gd name="T7" fmla="*/ 2147483646 h 38"/>
                <a:gd name="T8" fmla="*/ 1170594273 w 21"/>
                <a:gd name="T9" fmla="*/ 2147483646 h 38"/>
                <a:gd name="T10" fmla="*/ 2147483646 w 21"/>
                <a:gd name="T11" fmla="*/ 587803625 h 38"/>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1" h="38">
                  <a:moveTo>
                    <a:pt x="21" y="1"/>
                  </a:moveTo>
                  <a:cubicBezTo>
                    <a:pt x="21" y="0"/>
                    <a:pt x="21" y="0"/>
                    <a:pt x="21" y="0"/>
                  </a:cubicBezTo>
                  <a:cubicBezTo>
                    <a:pt x="20" y="0"/>
                    <a:pt x="20" y="0"/>
                    <a:pt x="20" y="0"/>
                  </a:cubicBezTo>
                  <a:cubicBezTo>
                    <a:pt x="11" y="11"/>
                    <a:pt x="4" y="24"/>
                    <a:pt x="0" y="38"/>
                  </a:cubicBezTo>
                  <a:cubicBezTo>
                    <a:pt x="2" y="37"/>
                    <a:pt x="2" y="37"/>
                    <a:pt x="2" y="37"/>
                  </a:cubicBezTo>
                  <a:cubicBezTo>
                    <a:pt x="6" y="23"/>
                    <a:pt x="12" y="11"/>
                    <a:pt x="21" y="1"/>
                  </a:cubicBezTo>
                  <a:close/>
                </a:path>
              </a:pathLst>
            </a:custGeom>
            <a:solidFill>
              <a:srgbClr val="6D6E71"/>
            </a:solidFill>
            <a:ln>
              <a:noFill/>
            </a:ln>
            <a:extLst>
              <a:ext uri="{91240B29-F687-4F45-9708-019B960494DF}">
                <a14:hiddenLine xmlns:a14="http://schemas.microsoft.com/office/drawing/2010/main" w="9525">
                  <a:solidFill>
                    <a:srgbClr val="000000"/>
                  </a:solidFill>
                  <a:round/>
                </a14:hiddenLine>
              </a:ext>
            </a:extLst>
          </p:spPr>
          <p:txBody>
            <a:bodyPr lIns="91440" tIns="45720" rIns="91440" bIns="45720"/>
            <a:lstStyle/>
            <a:p>
              <a:endParaRPr lang="zh-CN" altLang="en-US" sz="2400">
                <a:latin typeface="+mn-lt"/>
                <a:ea typeface="+mn-ea"/>
              </a:endParaRPr>
            </a:p>
          </p:txBody>
        </p:sp>
        <p:sp>
          <p:nvSpPr>
            <p:cNvPr id="30922" name="MH_Other_200"/>
            <p:cNvSpPr/>
            <p:nvPr>
              <p:custDataLst>
                <p:tags r:id="rId214"/>
              </p:custDataLst>
            </p:nvPr>
          </p:nvSpPr>
          <p:spPr bwMode="auto">
            <a:xfrm>
              <a:off x="3709023" y="2439119"/>
              <a:ext cx="1523" cy="1509"/>
            </a:xfrm>
            <a:custGeom>
              <a:avLst/>
              <a:gdLst>
                <a:gd name="T0" fmla="*/ 179120564 w 5"/>
                <a:gd name="T1" fmla="*/ 223838018 h 4"/>
                <a:gd name="T2" fmla="*/ 179120564 w 5"/>
                <a:gd name="T3" fmla="*/ 0 h 4"/>
                <a:gd name="T4" fmla="*/ 0 w 5"/>
                <a:gd name="T5" fmla="*/ 111918811 h 4"/>
                <a:gd name="T6" fmla="*/ 179120564 w 5"/>
                <a:gd name="T7" fmla="*/ 223838018 h 4"/>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5" h="4">
                  <a:moveTo>
                    <a:pt x="5" y="4"/>
                  </a:moveTo>
                  <a:lnTo>
                    <a:pt x="5" y="0"/>
                  </a:lnTo>
                  <a:lnTo>
                    <a:pt x="0" y="2"/>
                  </a:lnTo>
                  <a:lnTo>
                    <a:pt x="5" y="4"/>
                  </a:lnTo>
                  <a:close/>
                </a:path>
              </a:pathLst>
            </a:custGeom>
            <a:solidFill>
              <a:srgbClr val="6D6E71"/>
            </a:solidFill>
            <a:ln>
              <a:noFill/>
            </a:ln>
            <a:extLst>
              <a:ext uri="{91240B29-F687-4F45-9708-019B960494DF}">
                <a14:hiddenLine xmlns:a14="http://schemas.microsoft.com/office/drawing/2010/main" w="9525">
                  <a:solidFill>
                    <a:srgbClr val="000000"/>
                  </a:solidFill>
                  <a:round/>
                </a14:hiddenLine>
              </a:ext>
            </a:extLst>
          </p:spPr>
          <p:txBody>
            <a:bodyPr lIns="91440" tIns="45720" rIns="91440" bIns="45720"/>
            <a:lstStyle/>
            <a:p>
              <a:endParaRPr lang="zh-CN" altLang="en-US" sz="2400">
                <a:latin typeface="+mn-lt"/>
                <a:ea typeface="+mn-ea"/>
              </a:endParaRPr>
            </a:p>
          </p:txBody>
        </p:sp>
        <p:sp>
          <p:nvSpPr>
            <p:cNvPr id="30923" name="MH_Other_201"/>
            <p:cNvSpPr/>
            <p:nvPr>
              <p:custDataLst>
                <p:tags r:id="rId215"/>
              </p:custDataLst>
            </p:nvPr>
          </p:nvSpPr>
          <p:spPr bwMode="auto">
            <a:xfrm>
              <a:off x="3695315" y="2635402"/>
              <a:ext cx="4569" cy="25667"/>
            </a:xfrm>
            <a:custGeom>
              <a:avLst/>
              <a:gdLst>
                <a:gd name="T0" fmla="*/ 0 w 5"/>
                <a:gd name="T1" fmla="*/ 2147483646 h 32"/>
                <a:gd name="T2" fmla="*/ 0 w 5"/>
                <a:gd name="T3" fmla="*/ 2147483646 h 32"/>
                <a:gd name="T4" fmla="*/ 774052277 w 5"/>
                <a:gd name="T5" fmla="*/ 2147483646 h 32"/>
                <a:gd name="T6" fmla="*/ 1548104554 w 5"/>
                <a:gd name="T7" fmla="*/ 2147483646 h 32"/>
                <a:gd name="T8" fmla="*/ 2147483646 w 5"/>
                <a:gd name="T9" fmla="*/ 2147483646 h 32"/>
                <a:gd name="T10" fmla="*/ 2147483646 w 5"/>
                <a:gd name="T11" fmla="*/ 0 h 32"/>
                <a:gd name="T12" fmla="*/ 2147483646 w 5"/>
                <a:gd name="T13" fmla="*/ 600276901 h 32"/>
                <a:gd name="T14" fmla="*/ 2147483646 w 5"/>
                <a:gd name="T15" fmla="*/ 1201265584 h 32"/>
                <a:gd name="T16" fmla="*/ 0 w 5"/>
                <a:gd name="T17" fmla="*/ 2147483646 h 3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5" h="32">
                  <a:moveTo>
                    <a:pt x="0" y="32"/>
                  </a:moveTo>
                  <a:cubicBezTo>
                    <a:pt x="0" y="32"/>
                    <a:pt x="0" y="32"/>
                    <a:pt x="0" y="32"/>
                  </a:cubicBezTo>
                  <a:cubicBezTo>
                    <a:pt x="1" y="32"/>
                    <a:pt x="1" y="32"/>
                    <a:pt x="1" y="32"/>
                  </a:cubicBezTo>
                  <a:cubicBezTo>
                    <a:pt x="2" y="32"/>
                    <a:pt x="2" y="32"/>
                    <a:pt x="2" y="32"/>
                  </a:cubicBezTo>
                  <a:cubicBezTo>
                    <a:pt x="2" y="30"/>
                    <a:pt x="3" y="28"/>
                    <a:pt x="3" y="26"/>
                  </a:cubicBezTo>
                  <a:cubicBezTo>
                    <a:pt x="5" y="18"/>
                    <a:pt x="5" y="8"/>
                    <a:pt x="4" y="0"/>
                  </a:cubicBezTo>
                  <a:cubicBezTo>
                    <a:pt x="4" y="1"/>
                    <a:pt x="4" y="1"/>
                    <a:pt x="4" y="1"/>
                  </a:cubicBezTo>
                  <a:cubicBezTo>
                    <a:pt x="4" y="2"/>
                    <a:pt x="3" y="2"/>
                    <a:pt x="3" y="2"/>
                  </a:cubicBezTo>
                  <a:cubicBezTo>
                    <a:pt x="4" y="13"/>
                    <a:pt x="3" y="22"/>
                    <a:pt x="0" y="32"/>
                  </a:cubicBezTo>
                  <a:close/>
                </a:path>
              </a:pathLst>
            </a:custGeom>
            <a:solidFill>
              <a:srgbClr val="6D6E71"/>
            </a:solidFill>
            <a:ln>
              <a:noFill/>
            </a:ln>
            <a:extLst>
              <a:ext uri="{91240B29-F687-4F45-9708-019B960494DF}">
                <a14:hiddenLine xmlns:a14="http://schemas.microsoft.com/office/drawing/2010/main" w="9525">
                  <a:solidFill>
                    <a:srgbClr val="000000"/>
                  </a:solidFill>
                  <a:round/>
                </a14:hiddenLine>
              </a:ext>
            </a:extLst>
          </p:spPr>
          <p:txBody>
            <a:bodyPr lIns="91440" tIns="45720" rIns="91440" bIns="45720"/>
            <a:lstStyle/>
            <a:p>
              <a:endParaRPr lang="zh-CN" altLang="en-US" sz="2400">
                <a:latin typeface="+mn-lt"/>
                <a:ea typeface="+mn-ea"/>
              </a:endParaRPr>
            </a:p>
          </p:txBody>
        </p:sp>
        <p:sp>
          <p:nvSpPr>
            <p:cNvPr id="30924" name="MH_Other_202"/>
            <p:cNvSpPr/>
            <p:nvPr>
              <p:custDataLst>
                <p:tags r:id="rId216"/>
              </p:custDataLst>
            </p:nvPr>
          </p:nvSpPr>
          <p:spPr bwMode="auto">
            <a:xfrm>
              <a:off x="3678562" y="2597654"/>
              <a:ext cx="30459" cy="60395"/>
            </a:xfrm>
            <a:custGeom>
              <a:avLst/>
              <a:gdLst>
                <a:gd name="T0" fmla="*/ 2147483646 w 38"/>
                <a:gd name="T1" fmla="*/ 2147483646 h 76"/>
                <a:gd name="T2" fmla="*/ 0 w 38"/>
                <a:gd name="T3" fmla="*/ 2147483646 h 76"/>
                <a:gd name="T4" fmla="*/ 1175607250 w 38"/>
                <a:gd name="T5" fmla="*/ 2147483646 h 76"/>
                <a:gd name="T6" fmla="*/ 2147483646 w 38"/>
                <a:gd name="T7" fmla="*/ 2147483646 h 76"/>
                <a:gd name="T8" fmla="*/ 2147483646 w 38"/>
                <a:gd name="T9" fmla="*/ 2147483646 h 76"/>
                <a:gd name="T10" fmla="*/ 2147483646 w 38"/>
                <a:gd name="T11" fmla="*/ 2147483646 h 76"/>
                <a:gd name="T12" fmla="*/ 2147483646 w 38"/>
                <a:gd name="T13" fmla="*/ 2147483646 h 76"/>
                <a:gd name="T14" fmla="*/ 2147483646 w 38"/>
                <a:gd name="T15" fmla="*/ 2147483646 h 76"/>
                <a:gd name="T16" fmla="*/ 2147483646 w 38"/>
                <a:gd name="T17" fmla="*/ 0 h 76"/>
                <a:gd name="T18" fmla="*/ 2147483646 w 38"/>
                <a:gd name="T19" fmla="*/ 584313632 h 76"/>
                <a:gd name="T20" fmla="*/ 2147483646 w 38"/>
                <a:gd name="T21" fmla="*/ 1169324928 h 76"/>
                <a:gd name="T22" fmla="*/ 2147483646 w 38"/>
                <a:gd name="T23" fmla="*/ 2147483646 h 7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38" h="76">
                  <a:moveTo>
                    <a:pt x="7" y="69"/>
                  </a:moveTo>
                  <a:cubicBezTo>
                    <a:pt x="0" y="76"/>
                    <a:pt x="0" y="76"/>
                    <a:pt x="0" y="76"/>
                  </a:cubicBezTo>
                  <a:cubicBezTo>
                    <a:pt x="2" y="76"/>
                    <a:pt x="2" y="76"/>
                    <a:pt x="2" y="76"/>
                  </a:cubicBezTo>
                  <a:cubicBezTo>
                    <a:pt x="8" y="70"/>
                    <a:pt x="8" y="70"/>
                    <a:pt x="8" y="70"/>
                  </a:cubicBezTo>
                  <a:cubicBezTo>
                    <a:pt x="14" y="64"/>
                    <a:pt x="20" y="57"/>
                    <a:pt x="24" y="50"/>
                  </a:cubicBezTo>
                  <a:cubicBezTo>
                    <a:pt x="24" y="49"/>
                    <a:pt x="24" y="49"/>
                    <a:pt x="24" y="49"/>
                  </a:cubicBezTo>
                  <a:cubicBezTo>
                    <a:pt x="25" y="49"/>
                    <a:pt x="25" y="49"/>
                    <a:pt x="25" y="49"/>
                  </a:cubicBezTo>
                  <a:cubicBezTo>
                    <a:pt x="29" y="42"/>
                    <a:pt x="33" y="34"/>
                    <a:pt x="35" y="25"/>
                  </a:cubicBezTo>
                  <a:cubicBezTo>
                    <a:pt x="37" y="18"/>
                    <a:pt x="38" y="9"/>
                    <a:pt x="38" y="0"/>
                  </a:cubicBezTo>
                  <a:cubicBezTo>
                    <a:pt x="37" y="1"/>
                    <a:pt x="37" y="1"/>
                    <a:pt x="37" y="1"/>
                  </a:cubicBezTo>
                  <a:cubicBezTo>
                    <a:pt x="37" y="1"/>
                    <a:pt x="37" y="2"/>
                    <a:pt x="37" y="2"/>
                  </a:cubicBezTo>
                  <a:cubicBezTo>
                    <a:pt x="37" y="28"/>
                    <a:pt x="27" y="49"/>
                    <a:pt x="7" y="69"/>
                  </a:cubicBezTo>
                  <a:close/>
                </a:path>
              </a:pathLst>
            </a:custGeom>
            <a:solidFill>
              <a:srgbClr val="6D6E71"/>
            </a:solidFill>
            <a:ln>
              <a:noFill/>
            </a:ln>
            <a:extLst>
              <a:ext uri="{91240B29-F687-4F45-9708-019B960494DF}">
                <a14:hiddenLine xmlns:a14="http://schemas.microsoft.com/office/drawing/2010/main" w="9525">
                  <a:solidFill>
                    <a:srgbClr val="000000"/>
                  </a:solidFill>
                  <a:round/>
                </a14:hiddenLine>
              </a:ext>
            </a:extLst>
          </p:spPr>
          <p:txBody>
            <a:bodyPr lIns="91440" tIns="45720" rIns="91440" bIns="45720"/>
            <a:lstStyle/>
            <a:p>
              <a:endParaRPr lang="zh-CN" altLang="en-US" sz="2400">
                <a:latin typeface="+mn-lt"/>
                <a:ea typeface="+mn-ea"/>
              </a:endParaRPr>
            </a:p>
          </p:txBody>
        </p:sp>
        <p:sp>
          <p:nvSpPr>
            <p:cNvPr id="30925" name="MH_Other_203"/>
            <p:cNvSpPr/>
            <p:nvPr>
              <p:custDataLst>
                <p:tags r:id="rId217"/>
              </p:custDataLst>
            </p:nvPr>
          </p:nvSpPr>
          <p:spPr bwMode="auto">
            <a:xfrm>
              <a:off x="3698360" y="2636911"/>
              <a:ext cx="0" cy="1510"/>
            </a:xfrm>
            <a:custGeom>
              <a:avLst/>
              <a:gdLst>
                <a:gd name="T0" fmla="*/ 0 w 1"/>
                <a:gd name="T1" fmla="*/ 1792959984 h 1"/>
                <a:gd name="T2" fmla="*/ 711 w 1"/>
                <a:gd name="T3" fmla="*/ 0 h 1"/>
                <a:gd name="T4" fmla="*/ 0 w 1"/>
                <a:gd name="T5" fmla="*/ 0 h 1"/>
                <a:gd name="T6" fmla="*/ 0 w 1"/>
                <a:gd name="T7" fmla="*/ 1792959984 h 1"/>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 h="1">
                  <a:moveTo>
                    <a:pt x="0" y="1"/>
                  </a:moveTo>
                  <a:cubicBezTo>
                    <a:pt x="0" y="1"/>
                    <a:pt x="1" y="1"/>
                    <a:pt x="1" y="0"/>
                  </a:cubicBezTo>
                  <a:cubicBezTo>
                    <a:pt x="0" y="0"/>
                    <a:pt x="0" y="0"/>
                    <a:pt x="0" y="0"/>
                  </a:cubicBezTo>
                  <a:lnTo>
                    <a:pt x="0" y="1"/>
                  </a:lnTo>
                  <a:close/>
                </a:path>
              </a:pathLst>
            </a:custGeom>
            <a:solidFill>
              <a:srgbClr val="6D6E71"/>
            </a:solidFill>
            <a:ln>
              <a:noFill/>
            </a:ln>
            <a:extLst>
              <a:ext uri="{91240B29-F687-4F45-9708-019B960494DF}">
                <a14:hiddenLine xmlns:a14="http://schemas.microsoft.com/office/drawing/2010/main" w="9525">
                  <a:solidFill>
                    <a:srgbClr val="000000"/>
                  </a:solidFill>
                  <a:round/>
                </a14:hiddenLine>
              </a:ext>
            </a:extLst>
          </p:spPr>
          <p:txBody>
            <a:bodyPr lIns="91440" tIns="45720" rIns="91440" bIns="45720"/>
            <a:lstStyle/>
            <a:p>
              <a:endParaRPr lang="zh-CN" altLang="en-US" sz="2400">
                <a:latin typeface="+mn-lt"/>
                <a:ea typeface="+mn-ea"/>
              </a:endParaRPr>
            </a:p>
          </p:txBody>
        </p:sp>
        <p:sp>
          <p:nvSpPr>
            <p:cNvPr id="30926" name="MH_Other_204"/>
            <p:cNvSpPr/>
            <p:nvPr>
              <p:custDataLst>
                <p:tags r:id="rId218"/>
              </p:custDataLst>
            </p:nvPr>
          </p:nvSpPr>
          <p:spPr bwMode="auto">
            <a:xfrm>
              <a:off x="3651150" y="2561417"/>
              <a:ext cx="70055" cy="92103"/>
            </a:xfrm>
            <a:custGeom>
              <a:avLst/>
              <a:gdLst>
                <a:gd name="T0" fmla="*/ 2147483646 w 87"/>
                <a:gd name="T1" fmla="*/ 2147483646 h 116"/>
                <a:gd name="T2" fmla="*/ 2147483646 w 87"/>
                <a:gd name="T3" fmla="*/ 2147483646 h 116"/>
                <a:gd name="T4" fmla="*/ 0 w 87"/>
                <a:gd name="T5" fmla="*/ 2147483646 h 116"/>
                <a:gd name="T6" fmla="*/ 593221525 w 87"/>
                <a:gd name="T7" fmla="*/ 2147483646 h 116"/>
                <a:gd name="T8" fmla="*/ 2147483646 w 87"/>
                <a:gd name="T9" fmla="*/ 2147483646 h 116"/>
                <a:gd name="T10" fmla="*/ 2147483646 w 87"/>
                <a:gd name="T11" fmla="*/ 2147483646 h 116"/>
                <a:gd name="T12" fmla="*/ 2147483646 w 87"/>
                <a:gd name="T13" fmla="*/ 2147483646 h 116"/>
                <a:gd name="T14" fmla="*/ 2147483646 w 87"/>
                <a:gd name="T15" fmla="*/ 2147483646 h 116"/>
                <a:gd name="T16" fmla="*/ 2147483646 w 87"/>
                <a:gd name="T17" fmla="*/ 2147483646 h 116"/>
                <a:gd name="T18" fmla="*/ 2147483646 w 87"/>
                <a:gd name="T19" fmla="*/ 2147483646 h 116"/>
                <a:gd name="T20" fmla="*/ 2147483646 w 87"/>
                <a:gd name="T21" fmla="*/ 0 h 116"/>
                <a:gd name="T22" fmla="*/ 2147483646 w 87"/>
                <a:gd name="T23" fmla="*/ 1170805647 h 116"/>
                <a:gd name="T24" fmla="*/ 2147483646 w 87"/>
                <a:gd name="T25" fmla="*/ 2147483646 h 11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87" h="116">
                  <a:moveTo>
                    <a:pt x="52" y="66"/>
                  </a:moveTo>
                  <a:cubicBezTo>
                    <a:pt x="29" y="86"/>
                    <a:pt x="20" y="96"/>
                    <a:pt x="20" y="96"/>
                  </a:cubicBezTo>
                  <a:cubicBezTo>
                    <a:pt x="20" y="96"/>
                    <a:pt x="13" y="101"/>
                    <a:pt x="0" y="115"/>
                  </a:cubicBezTo>
                  <a:cubicBezTo>
                    <a:pt x="1" y="116"/>
                    <a:pt x="1" y="116"/>
                    <a:pt x="1" y="116"/>
                  </a:cubicBezTo>
                  <a:cubicBezTo>
                    <a:pt x="14" y="102"/>
                    <a:pt x="20" y="97"/>
                    <a:pt x="20" y="97"/>
                  </a:cubicBezTo>
                  <a:cubicBezTo>
                    <a:pt x="21" y="97"/>
                    <a:pt x="30" y="87"/>
                    <a:pt x="53" y="67"/>
                  </a:cubicBezTo>
                  <a:cubicBezTo>
                    <a:pt x="60" y="61"/>
                    <a:pt x="66" y="54"/>
                    <a:pt x="71" y="48"/>
                  </a:cubicBezTo>
                  <a:cubicBezTo>
                    <a:pt x="71" y="47"/>
                    <a:pt x="71" y="47"/>
                    <a:pt x="71" y="47"/>
                  </a:cubicBezTo>
                  <a:cubicBezTo>
                    <a:pt x="71" y="47"/>
                    <a:pt x="71" y="47"/>
                    <a:pt x="71" y="47"/>
                  </a:cubicBezTo>
                  <a:cubicBezTo>
                    <a:pt x="76" y="40"/>
                    <a:pt x="80" y="32"/>
                    <a:pt x="83" y="24"/>
                  </a:cubicBezTo>
                  <a:cubicBezTo>
                    <a:pt x="85" y="16"/>
                    <a:pt x="87" y="8"/>
                    <a:pt x="87" y="0"/>
                  </a:cubicBezTo>
                  <a:cubicBezTo>
                    <a:pt x="86" y="2"/>
                    <a:pt x="86" y="2"/>
                    <a:pt x="86" y="2"/>
                  </a:cubicBezTo>
                  <a:cubicBezTo>
                    <a:pt x="84" y="27"/>
                    <a:pt x="74" y="47"/>
                    <a:pt x="52" y="66"/>
                  </a:cubicBezTo>
                  <a:close/>
                </a:path>
              </a:pathLst>
            </a:custGeom>
            <a:solidFill>
              <a:srgbClr val="6D6E71"/>
            </a:solidFill>
            <a:ln>
              <a:noFill/>
            </a:ln>
            <a:extLst>
              <a:ext uri="{91240B29-F687-4F45-9708-019B960494DF}">
                <a14:hiddenLine xmlns:a14="http://schemas.microsoft.com/office/drawing/2010/main" w="9525">
                  <a:solidFill>
                    <a:srgbClr val="000000"/>
                  </a:solidFill>
                  <a:round/>
                </a14:hiddenLine>
              </a:ext>
            </a:extLst>
          </p:spPr>
          <p:txBody>
            <a:bodyPr lIns="91440" tIns="45720" rIns="91440" bIns="45720"/>
            <a:lstStyle/>
            <a:p>
              <a:endParaRPr lang="zh-CN" altLang="en-US" sz="2400">
                <a:latin typeface="+mn-lt"/>
                <a:ea typeface="+mn-ea"/>
              </a:endParaRPr>
            </a:p>
          </p:txBody>
        </p:sp>
        <p:sp>
          <p:nvSpPr>
            <p:cNvPr id="30927" name="MH_Other_205"/>
            <p:cNvSpPr/>
            <p:nvPr>
              <p:custDataLst>
                <p:tags r:id="rId219"/>
              </p:custDataLst>
            </p:nvPr>
          </p:nvSpPr>
          <p:spPr bwMode="auto">
            <a:xfrm>
              <a:off x="3709021" y="2599164"/>
              <a:ext cx="0" cy="0"/>
            </a:xfrm>
            <a:custGeom>
              <a:avLst/>
              <a:gdLst>
                <a:gd name="T0" fmla="*/ 711 h 1"/>
                <a:gd name="T1" fmla="*/ 0 h 1"/>
                <a:gd name="T2" fmla="*/ 0 h 1"/>
                <a:gd name="T3" fmla="*/ 711 h 1"/>
                <a:gd name="T4" fmla="*/ 0 60000 65536"/>
                <a:gd name="T5" fmla="*/ 0 60000 65536"/>
                <a:gd name="T6" fmla="*/ 0 60000 65536"/>
                <a:gd name="T7" fmla="*/ 0 60000 65536"/>
              </a:gdLst>
              <a:ahLst/>
              <a:cxnLst>
                <a:cxn ang="T4">
                  <a:pos x="0" y="T0"/>
                </a:cxn>
                <a:cxn ang="T5">
                  <a:pos x="0" y="T1"/>
                </a:cxn>
                <a:cxn ang="T6">
                  <a:pos x="0" y="T2"/>
                </a:cxn>
                <a:cxn ang="T7">
                  <a:pos x="0" y="T3"/>
                </a:cxn>
              </a:cxnLst>
              <a:rect l="0" t="0" r="r" b="b"/>
              <a:pathLst>
                <a:path h="1">
                  <a:moveTo>
                    <a:pt x="0" y="1"/>
                  </a:moveTo>
                  <a:cubicBezTo>
                    <a:pt x="0" y="1"/>
                    <a:pt x="0" y="0"/>
                    <a:pt x="0" y="0"/>
                  </a:cubicBezTo>
                  <a:cubicBezTo>
                    <a:pt x="0" y="0"/>
                    <a:pt x="0" y="0"/>
                    <a:pt x="0" y="0"/>
                  </a:cubicBezTo>
                  <a:lnTo>
                    <a:pt x="0" y="1"/>
                  </a:lnTo>
                  <a:close/>
                </a:path>
              </a:pathLst>
            </a:custGeom>
            <a:solidFill>
              <a:srgbClr val="6D6E71"/>
            </a:solidFill>
            <a:ln>
              <a:noFill/>
            </a:ln>
            <a:extLst>
              <a:ext uri="{91240B29-F687-4F45-9708-019B960494DF}">
                <a14:hiddenLine xmlns:a14="http://schemas.microsoft.com/office/drawing/2010/main" w="9525">
                  <a:solidFill>
                    <a:srgbClr val="000000"/>
                  </a:solidFill>
                  <a:round/>
                </a14:hiddenLine>
              </a:ext>
            </a:extLst>
          </p:spPr>
          <p:txBody>
            <a:bodyPr lIns="91440" tIns="45720" rIns="91440" bIns="45720"/>
            <a:lstStyle/>
            <a:p>
              <a:endParaRPr lang="zh-CN" altLang="en-US" sz="2400">
                <a:latin typeface="+mn-lt"/>
                <a:ea typeface="+mn-ea"/>
              </a:endParaRPr>
            </a:p>
          </p:txBody>
        </p:sp>
        <p:sp>
          <p:nvSpPr>
            <p:cNvPr id="30928" name="MH_Other_206"/>
            <p:cNvSpPr/>
            <p:nvPr>
              <p:custDataLst>
                <p:tags r:id="rId220"/>
              </p:custDataLst>
            </p:nvPr>
          </p:nvSpPr>
          <p:spPr bwMode="auto">
            <a:xfrm>
              <a:off x="3631351" y="2523671"/>
              <a:ext cx="105084" cy="125319"/>
            </a:xfrm>
            <a:custGeom>
              <a:avLst/>
              <a:gdLst>
                <a:gd name="T0" fmla="*/ 2147483646 w 129"/>
                <a:gd name="T1" fmla="*/ 2147483646 h 157"/>
                <a:gd name="T2" fmla="*/ 2147483646 w 129"/>
                <a:gd name="T3" fmla="*/ 2147483646 h 157"/>
                <a:gd name="T4" fmla="*/ 2147483646 w 129"/>
                <a:gd name="T5" fmla="*/ 2147483646 h 157"/>
                <a:gd name="T6" fmla="*/ 2147483646 w 129"/>
                <a:gd name="T7" fmla="*/ 2147483646 h 157"/>
                <a:gd name="T8" fmla="*/ 2147483646 w 129"/>
                <a:gd name="T9" fmla="*/ 2147483646 h 157"/>
                <a:gd name="T10" fmla="*/ 2147483646 w 129"/>
                <a:gd name="T11" fmla="*/ 2147483646 h 157"/>
                <a:gd name="T12" fmla="*/ 0 w 129"/>
                <a:gd name="T13" fmla="*/ 2147483646 h 157"/>
                <a:gd name="T14" fmla="*/ 0 w 129"/>
                <a:gd name="T15" fmla="*/ 2147483646 h 157"/>
                <a:gd name="T16" fmla="*/ 606381989 w 129"/>
                <a:gd name="T17" fmla="*/ 2147483646 h 157"/>
                <a:gd name="T18" fmla="*/ 2147483646 w 129"/>
                <a:gd name="T19" fmla="*/ 2147483646 h 157"/>
                <a:gd name="T20" fmla="*/ 2147483646 w 129"/>
                <a:gd name="T21" fmla="*/ 2147483646 h 157"/>
                <a:gd name="T22" fmla="*/ 2147483646 w 129"/>
                <a:gd name="T23" fmla="*/ 2147483646 h 157"/>
                <a:gd name="T24" fmla="*/ 2147483646 w 129"/>
                <a:gd name="T25" fmla="*/ 2147483646 h 157"/>
                <a:gd name="T26" fmla="*/ 2147483646 w 129"/>
                <a:gd name="T27" fmla="*/ 2147483646 h 157"/>
                <a:gd name="T28" fmla="*/ 2147483646 w 129"/>
                <a:gd name="T29" fmla="*/ 2147483646 h 157"/>
                <a:gd name="T30" fmla="*/ 2147483646 w 129"/>
                <a:gd name="T31" fmla="*/ 2147483646 h 157"/>
                <a:gd name="T32" fmla="*/ 2147483646 w 129"/>
                <a:gd name="T33" fmla="*/ 2147483646 h 157"/>
                <a:gd name="T34" fmla="*/ 2147483646 w 129"/>
                <a:gd name="T35" fmla="*/ 0 h 157"/>
                <a:gd name="T36" fmla="*/ 2147483646 w 129"/>
                <a:gd name="T37" fmla="*/ 591644111 h 157"/>
                <a:gd name="T38" fmla="*/ 2147483646 w 129"/>
                <a:gd name="T39" fmla="*/ 1183287382 h 157"/>
                <a:gd name="T40" fmla="*/ 2147483646 w 129"/>
                <a:gd name="T41" fmla="*/ 2147483646 h 157"/>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129" h="157">
                  <a:moveTo>
                    <a:pt x="90" y="65"/>
                  </a:moveTo>
                  <a:cubicBezTo>
                    <a:pt x="66" y="84"/>
                    <a:pt x="56" y="93"/>
                    <a:pt x="56" y="93"/>
                  </a:cubicBezTo>
                  <a:cubicBezTo>
                    <a:pt x="56" y="93"/>
                    <a:pt x="45" y="101"/>
                    <a:pt x="22" y="123"/>
                  </a:cubicBezTo>
                  <a:cubicBezTo>
                    <a:pt x="15" y="130"/>
                    <a:pt x="10" y="137"/>
                    <a:pt x="5" y="145"/>
                  </a:cubicBezTo>
                  <a:cubicBezTo>
                    <a:pt x="5" y="145"/>
                    <a:pt x="5" y="145"/>
                    <a:pt x="5" y="146"/>
                  </a:cubicBezTo>
                  <a:cubicBezTo>
                    <a:pt x="5" y="146"/>
                    <a:pt x="5" y="146"/>
                    <a:pt x="5" y="146"/>
                  </a:cubicBezTo>
                  <a:cubicBezTo>
                    <a:pt x="3" y="149"/>
                    <a:pt x="1" y="153"/>
                    <a:pt x="0" y="157"/>
                  </a:cubicBezTo>
                  <a:cubicBezTo>
                    <a:pt x="0" y="157"/>
                    <a:pt x="0" y="157"/>
                    <a:pt x="0" y="157"/>
                  </a:cubicBezTo>
                  <a:cubicBezTo>
                    <a:pt x="1" y="157"/>
                    <a:pt x="1" y="157"/>
                    <a:pt x="1" y="157"/>
                  </a:cubicBezTo>
                  <a:cubicBezTo>
                    <a:pt x="5" y="145"/>
                    <a:pt x="13" y="134"/>
                    <a:pt x="23" y="124"/>
                  </a:cubicBezTo>
                  <a:cubicBezTo>
                    <a:pt x="46" y="102"/>
                    <a:pt x="56" y="94"/>
                    <a:pt x="56" y="94"/>
                  </a:cubicBezTo>
                  <a:cubicBezTo>
                    <a:pt x="57" y="94"/>
                    <a:pt x="67" y="85"/>
                    <a:pt x="91" y="66"/>
                  </a:cubicBezTo>
                  <a:cubicBezTo>
                    <a:pt x="98" y="60"/>
                    <a:pt x="105" y="54"/>
                    <a:pt x="110" y="48"/>
                  </a:cubicBezTo>
                  <a:cubicBezTo>
                    <a:pt x="110" y="47"/>
                    <a:pt x="110" y="46"/>
                    <a:pt x="110" y="46"/>
                  </a:cubicBezTo>
                  <a:cubicBezTo>
                    <a:pt x="111" y="46"/>
                    <a:pt x="111" y="46"/>
                    <a:pt x="111" y="46"/>
                  </a:cubicBezTo>
                  <a:cubicBezTo>
                    <a:pt x="111" y="46"/>
                    <a:pt x="111" y="46"/>
                    <a:pt x="111" y="46"/>
                  </a:cubicBezTo>
                  <a:cubicBezTo>
                    <a:pt x="116" y="39"/>
                    <a:pt x="120" y="32"/>
                    <a:pt x="123" y="25"/>
                  </a:cubicBezTo>
                  <a:cubicBezTo>
                    <a:pt x="126" y="18"/>
                    <a:pt x="128" y="8"/>
                    <a:pt x="129" y="0"/>
                  </a:cubicBezTo>
                  <a:cubicBezTo>
                    <a:pt x="128" y="1"/>
                    <a:pt x="128" y="1"/>
                    <a:pt x="128" y="1"/>
                  </a:cubicBezTo>
                  <a:cubicBezTo>
                    <a:pt x="128" y="1"/>
                    <a:pt x="128" y="2"/>
                    <a:pt x="128" y="2"/>
                  </a:cubicBezTo>
                  <a:cubicBezTo>
                    <a:pt x="124" y="28"/>
                    <a:pt x="113" y="47"/>
                    <a:pt x="90" y="65"/>
                  </a:cubicBezTo>
                  <a:close/>
                </a:path>
              </a:pathLst>
            </a:custGeom>
            <a:solidFill>
              <a:srgbClr val="6D6E71"/>
            </a:solidFill>
            <a:ln>
              <a:noFill/>
            </a:ln>
            <a:extLst>
              <a:ext uri="{91240B29-F687-4F45-9708-019B960494DF}">
                <a14:hiddenLine xmlns:a14="http://schemas.microsoft.com/office/drawing/2010/main" w="9525">
                  <a:solidFill>
                    <a:srgbClr val="000000"/>
                  </a:solidFill>
                  <a:round/>
                </a14:hiddenLine>
              </a:ext>
            </a:extLst>
          </p:spPr>
          <p:txBody>
            <a:bodyPr lIns="91440" tIns="45720" rIns="91440" bIns="45720"/>
            <a:lstStyle/>
            <a:p>
              <a:endParaRPr lang="zh-CN" altLang="en-US" sz="2400">
                <a:latin typeface="+mn-lt"/>
                <a:ea typeface="+mn-ea"/>
              </a:endParaRPr>
            </a:p>
          </p:txBody>
        </p:sp>
        <p:sp>
          <p:nvSpPr>
            <p:cNvPr id="30929" name="MH_Other_207"/>
            <p:cNvSpPr/>
            <p:nvPr>
              <p:custDataLst>
                <p:tags r:id="rId221"/>
              </p:custDataLst>
            </p:nvPr>
          </p:nvSpPr>
          <p:spPr bwMode="auto">
            <a:xfrm>
              <a:off x="3719681" y="2561417"/>
              <a:ext cx="1523" cy="1510"/>
            </a:xfrm>
            <a:custGeom>
              <a:avLst/>
              <a:gdLst>
                <a:gd name="T0" fmla="*/ 0 w 1"/>
                <a:gd name="T1" fmla="*/ 0 h 2"/>
                <a:gd name="T2" fmla="*/ 0 w 1"/>
                <a:gd name="T3" fmla="*/ 1120915208 h 2"/>
                <a:gd name="T4" fmla="*/ 2147483646 w 1"/>
                <a:gd name="T5" fmla="*/ 0 h 2"/>
                <a:gd name="T6" fmla="*/ 2147483646 w 1"/>
                <a:gd name="T7" fmla="*/ 0 h 2"/>
                <a:gd name="T8" fmla="*/ 0 w 1"/>
                <a:gd name="T9" fmla="*/ 0 h 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 h="2">
                  <a:moveTo>
                    <a:pt x="0" y="0"/>
                  </a:moveTo>
                  <a:cubicBezTo>
                    <a:pt x="0" y="0"/>
                    <a:pt x="0" y="1"/>
                    <a:pt x="0" y="2"/>
                  </a:cubicBezTo>
                  <a:cubicBezTo>
                    <a:pt x="1" y="0"/>
                    <a:pt x="1" y="0"/>
                    <a:pt x="1" y="0"/>
                  </a:cubicBezTo>
                  <a:cubicBezTo>
                    <a:pt x="1" y="0"/>
                    <a:pt x="1" y="0"/>
                    <a:pt x="1" y="0"/>
                  </a:cubicBezTo>
                  <a:lnTo>
                    <a:pt x="0" y="0"/>
                  </a:lnTo>
                  <a:close/>
                </a:path>
              </a:pathLst>
            </a:custGeom>
            <a:solidFill>
              <a:srgbClr val="6D6E71"/>
            </a:solidFill>
            <a:ln>
              <a:noFill/>
            </a:ln>
            <a:extLst>
              <a:ext uri="{91240B29-F687-4F45-9708-019B960494DF}">
                <a14:hiddenLine xmlns:a14="http://schemas.microsoft.com/office/drawing/2010/main" w="9525">
                  <a:solidFill>
                    <a:srgbClr val="000000"/>
                  </a:solidFill>
                  <a:round/>
                </a14:hiddenLine>
              </a:ext>
            </a:extLst>
          </p:spPr>
          <p:txBody>
            <a:bodyPr lIns="91440" tIns="45720" rIns="91440" bIns="45720"/>
            <a:lstStyle/>
            <a:p>
              <a:endParaRPr lang="zh-CN" altLang="en-US" sz="2400">
                <a:latin typeface="+mn-lt"/>
                <a:ea typeface="+mn-ea"/>
              </a:endParaRPr>
            </a:p>
          </p:txBody>
        </p:sp>
        <p:sp>
          <p:nvSpPr>
            <p:cNvPr id="30930" name="MH_Other_208"/>
            <p:cNvSpPr/>
            <p:nvPr>
              <p:custDataLst>
                <p:tags r:id="rId222"/>
              </p:custDataLst>
            </p:nvPr>
          </p:nvSpPr>
          <p:spPr bwMode="auto">
            <a:xfrm>
              <a:off x="3632874" y="2487434"/>
              <a:ext cx="120311" cy="154007"/>
            </a:xfrm>
            <a:custGeom>
              <a:avLst/>
              <a:gdLst>
                <a:gd name="T0" fmla="*/ 2147483646 w 149"/>
                <a:gd name="T1" fmla="*/ 0 h 191"/>
                <a:gd name="T2" fmla="*/ 2147483646 w 149"/>
                <a:gd name="T3" fmla="*/ 604445678 h 191"/>
                <a:gd name="T4" fmla="*/ 2147483646 w 149"/>
                <a:gd name="T5" fmla="*/ 2147483646 h 191"/>
                <a:gd name="T6" fmla="*/ 2147483646 w 149"/>
                <a:gd name="T7" fmla="*/ 2147483646 h 191"/>
                <a:gd name="T8" fmla="*/ 2147483646 w 149"/>
                <a:gd name="T9" fmla="*/ 2147483646 h 191"/>
                <a:gd name="T10" fmla="*/ 1190185972 w 149"/>
                <a:gd name="T11" fmla="*/ 2147483646 h 191"/>
                <a:gd name="T12" fmla="*/ 1785279379 w 149"/>
                <a:gd name="T13" fmla="*/ 2147483646 h 191"/>
                <a:gd name="T14" fmla="*/ 1785279379 w 149"/>
                <a:gd name="T15" fmla="*/ 2147483646 h 191"/>
                <a:gd name="T16" fmla="*/ 2147483646 w 149"/>
                <a:gd name="T17" fmla="*/ 2147483646 h 191"/>
                <a:gd name="T18" fmla="*/ 2147483646 w 149"/>
                <a:gd name="T19" fmla="*/ 2147483646 h 191"/>
                <a:gd name="T20" fmla="*/ 2147483646 w 149"/>
                <a:gd name="T21" fmla="*/ 2147483646 h 191"/>
                <a:gd name="T22" fmla="*/ 2147483646 w 149"/>
                <a:gd name="T23" fmla="*/ 2147483646 h 191"/>
                <a:gd name="T24" fmla="*/ 2147483646 w 149"/>
                <a:gd name="T25" fmla="*/ 2147483646 h 191"/>
                <a:gd name="T26" fmla="*/ 2147483646 w 149"/>
                <a:gd name="T27" fmla="*/ 2147483646 h 191"/>
                <a:gd name="T28" fmla="*/ 2147483646 w 149"/>
                <a:gd name="T29" fmla="*/ 2147483646 h 191"/>
                <a:gd name="T30" fmla="*/ 2147483646 w 149"/>
                <a:gd name="T31" fmla="*/ 0 h 191"/>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149" h="191">
                  <a:moveTo>
                    <a:pt x="149" y="0"/>
                  </a:moveTo>
                  <a:cubicBezTo>
                    <a:pt x="147" y="1"/>
                    <a:pt x="147" y="1"/>
                    <a:pt x="147" y="1"/>
                  </a:cubicBezTo>
                  <a:cubicBezTo>
                    <a:pt x="142" y="27"/>
                    <a:pt x="129" y="46"/>
                    <a:pt x="105" y="62"/>
                  </a:cubicBezTo>
                  <a:cubicBezTo>
                    <a:pt x="80" y="80"/>
                    <a:pt x="69" y="88"/>
                    <a:pt x="69" y="88"/>
                  </a:cubicBezTo>
                  <a:cubicBezTo>
                    <a:pt x="69" y="88"/>
                    <a:pt x="58" y="95"/>
                    <a:pt x="34" y="116"/>
                  </a:cubicBezTo>
                  <a:cubicBezTo>
                    <a:pt x="11" y="136"/>
                    <a:pt x="0" y="162"/>
                    <a:pt x="2" y="191"/>
                  </a:cubicBezTo>
                  <a:cubicBezTo>
                    <a:pt x="3" y="191"/>
                    <a:pt x="3" y="191"/>
                    <a:pt x="3" y="191"/>
                  </a:cubicBezTo>
                  <a:cubicBezTo>
                    <a:pt x="3" y="191"/>
                    <a:pt x="3" y="190"/>
                    <a:pt x="3" y="190"/>
                  </a:cubicBezTo>
                  <a:cubicBezTo>
                    <a:pt x="2" y="161"/>
                    <a:pt x="12" y="137"/>
                    <a:pt x="35" y="117"/>
                  </a:cubicBezTo>
                  <a:cubicBezTo>
                    <a:pt x="59" y="96"/>
                    <a:pt x="70" y="89"/>
                    <a:pt x="70" y="89"/>
                  </a:cubicBezTo>
                  <a:cubicBezTo>
                    <a:pt x="70" y="89"/>
                    <a:pt x="81" y="81"/>
                    <a:pt x="106" y="63"/>
                  </a:cubicBezTo>
                  <a:cubicBezTo>
                    <a:pt x="114" y="58"/>
                    <a:pt x="120" y="53"/>
                    <a:pt x="126" y="47"/>
                  </a:cubicBezTo>
                  <a:cubicBezTo>
                    <a:pt x="126" y="46"/>
                    <a:pt x="126" y="46"/>
                    <a:pt x="126" y="46"/>
                  </a:cubicBezTo>
                  <a:cubicBezTo>
                    <a:pt x="126" y="46"/>
                    <a:pt x="126" y="46"/>
                    <a:pt x="126" y="46"/>
                  </a:cubicBezTo>
                  <a:cubicBezTo>
                    <a:pt x="132" y="39"/>
                    <a:pt x="137" y="32"/>
                    <a:pt x="141" y="25"/>
                  </a:cubicBezTo>
                  <a:cubicBezTo>
                    <a:pt x="144" y="17"/>
                    <a:pt x="147" y="9"/>
                    <a:pt x="149" y="0"/>
                  </a:cubicBezTo>
                  <a:close/>
                </a:path>
              </a:pathLst>
            </a:custGeom>
            <a:solidFill>
              <a:srgbClr val="6D6E71"/>
            </a:solidFill>
            <a:ln>
              <a:noFill/>
            </a:ln>
            <a:extLst>
              <a:ext uri="{91240B29-F687-4F45-9708-019B960494DF}">
                <a14:hiddenLine xmlns:a14="http://schemas.microsoft.com/office/drawing/2010/main" w="9525">
                  <a:solidFill>
                    <a:srgbClr val="000000"/>
                  </a:solidFill>
                  <a:round/>
                </a14:hiddenLine>
              </a:ext>
            </a:extLst>
          </p:spPr>
          <p:txBody>
            <a:bodyPr lIns="91440" tIns="45720" rIns="91440" bIns="45720"/>
            <a:lstStyle/>
            <a:p>
              <a:endParaRPr lang="zh-CN" altLang="en-US" sz="2400">
                <a:latin typeface="+mn-lt"/>
                <a:ea typeface="+mn-ea"/>
              </a:endParaRPr>
            </a:p>
          </p:txBody>
        </p:sp>
        <p:sp>
          <p:nvSpPr>
            <p:cNvPr id="30931" name="MH_Other_209"/>
            <p:cNvSpPr/>
            <p:nvPr>
              <p:custDataLst>
                <p:tags r:id="rId223"/>
              </p:custDataLst>
            </p:nvPr>
          </p:nvSpPr>
          <p:spPr bwMode="auto">
            <a:xfrm>
              <a:off x="3635920" y="2639931"/>
              <a:ext cx="0" cy="1510"/>
            </a:xfrm>
            <a:custGeom>
              <a:avLst/>
              <a:gdLst>
                <a:gd name="T0" fmla="*/ 0 h 1"/>
                <a:gd name="T1" fmla="*/ 1792959984 h 1"/>
                <a:gd name="T2" fmla="*/ 1792959984 h 1"/>
                <a:gd name="T3" fmla="*/ 0 h 1"/>
                <a:gd name="T4" fmla="*/ 0 60000 65536"/>
                <a:gd name="T5" fmla="*/ 0 60000 65536"/>
                <a:gd name="T6" fmla="*/ 0 60000 65536"/>
                <a:gd name="T7" fmla="*/ 0 60000 65536"/>
              </a:gdLst>
              <a:ahLst/>
              <a:cxnLst>
                <a:cxn ang="T4">
                  <a:pos x="0" y="T0"/>
                </a:cxn>
                <a:cxn ang="T5">
                  <a:pos x="0" y="T1"/>
                </a:cxn>
                <a:cxn ang="T6">
                  <a:pos x="0" y="T2"/>
                </a:cxn>
                <a:cxn ang="T7">
                  <a:pos x="0" y="T3"/>
                </a:cxn>
              </a:cxnLst>
              <a:rect l="0" t="0" r="r" b="b"/>
              <a:pathLst>
                <a:path h="1">
                  <a:moveTo>
                    <a:pt x="0" y="0"/>
                  </a:moveTo>
                  <a:cubicBezTo>
                    <a:pt x="0" y="0"/>
                    <a:pt x="0" y="1"/>
                    <a:pt x="0" y="1"/>
                  </a:cubicBezTo>
                  <a:cubicBezTo>
                    <a:pt x="0" y="1"/>
                    <a:pt x="0" y="1"/>
                    <a:pt x="0" y="1"/>
                  </a:cubicBezTo>
                  <a:cubicBezTo>
                    <a:pt x="0" y="0"/>
                    <a:pt x="0" y="0"/>
                    <a:pt x="0" y="0"/>
                  </a:cubicBezTo>
                  <a:close/>
                </a:path>
              </a:pathLst>
            </a:custGeom>
            <a:solidFill>
              <a:srgbClr val="6D6E71"/>
            </a:solidFill>
            <a:ln>
              <a:noFill/>
            </a:ln>
            <a:extLst>
              <a:ext uri="{91240B29-F687-4F45-9708-019B960494DF}">
                <a14:hiddenLine xmlns:a14="http://schemas.microsoft.com/office/drawing/2010/main" w="9525">
                  <a:solidFill>
                    <a:srgbClr val="000000"/>
                  </a:solidFill>
                  <a:round/>
                </a14:hiddenLine>
              </a:ext>
            </a:extLst>
          </p:spPr>
          <p:txBody>
            <a:bodyPr lIns="91440" tIns="45720" rIns="91440" bIns="45720"/>
            <a:lstStyle/>
            <a:p>
              <a:endParaRPr lang="zh-CN" altLang="en-US" sz="2400">
                <a:latin typeface="+mn-lt"/>
                <a:ea typeface="+mn-ea"/>
              </a:endParaRPr>
            </a:p>
          </p:txBody>
        </p:sp>
        <p:sp>
          <p:nvSpPr>
            <p:cNvPr id="30932" name="MH_Other_210"/>
            <p:cNvSpPr/>
            <p:nvPr>
              <p:custDataLst>
                <p:tags r:id="rId224"/>
              </p:custDataLst>
            </p:nvPr>
          </p:nvSpPr>
          <p:spPr bwMode="auto">
            <a:xfrm>
              <a:off x="3734910" y="2525180"/>
              <a:ext cx="0" cy="0"/>
            </a:xfrm>
            <a:custGeom>
              <a:avLst/>
              <a:gdLst>
                <a:gd name="T0" fmla="*/ 1067 h 1"/>
                <a:gd name="T1" fmla="*/ 0 h 1"/>
                <a:gd name="T2" fmla="*/ 0 h 1"/>
                <a:gd name="T3" fmla="*/ 1067 h 1"/>
                <a:gd name="T4" fmla="*/ 0 60000 65536"/>
                <a:gd name="T5" fmla="*/ 0 60000 65536"/>
                <a:gd name="T6" fmla="*/ 0 60000 65536"/>
                <a:gd name="T7" fmla="*/ 0 60000 65536"/>
              </a:gdLst>
              <a:ahLst/>
              <a:cxnLst>
                <a:cxn ang="T4">
                  <a:pos x="0" y="T0"/>
                </a:cxn>
                <a:cxn ang="T5">
                  <a:pos x="0" y="T1"/>
                </a:cxn>
                <a:cxn ang="T6">
                  <a:pos x="0" y="T2"/>
                </a:cxn>
                <a:cxn ang="T7">
                  <a:pos x="0" y="T3"/>
                </a:cxn>
              </a:cxnLst>
              <a:rect l="0" t="0" r="r" b="b"/>
              <a:pathLst>
                <a:path h="1">
                  <a:moveTo>
                    <a:pt x="0" y="1"/>
                  </a:moveTo>
                  <a:cubicBezTo>
                    <a:pt x="0" y="1"/>
                    <a:pt x="0" y="0"/>
                    <a:pt x="0" y="0"/>
                  </a:cubicBezTo>
                  <a:cubicBezTo>
                    <a:pt x="0" y="0"/>
                    <a:pt x="0" y="0"/>
                    <a:pt x="0" y="0"/>
                  </a:cubicBezTo>
                  <a:lnTo>
                    <a:pt x="0" y="1"/>
                  </a:lnTo>
                  <a:close/>
                </a:path>
              </a:pathLst>
            </a:custGeom>
            <a:solidFill>
              <a:srgbClr val="6D6E71"/>
            </a:solidFill>
            <a:ln>
              <a:noFill/>
            </a:ln>
            <a:extLst>
              <a:ext uri="{91240B29-F687-4F45-9708-019B960494DF}">
                <a14:hiddenLine xmlns:a14="http://schemas.microsoft.com/office/drawing/2010/main" w="9525">
                  <a:solidFill>
                    <a:srgbClr val="000000"/>
                  </a:solidFill>
                  <a:round/>
                </a14:hiddenLine>
              </a:ext>
            </a:extLst>
          </p:spPr>
          <p:txBody>
            <a:bodyPr lIns="91440" tIns="45720" rIns="91440" bIns="45720"/>
            <a:lstStyle/>
            <a:p>
              <a:endParaRPr lang="zh-CN" altLang="en-US" sz="2400">
                <a:latin typeface="+mn-lt"/>
                <a:ea typeface="+mn-ea"/>
              </a:endParaRPr>
            </a:p>
          </p:txBody>
        </p:sp>
        <p:sp>
          <p:nvSpPr>
            <p:cNvPr id="30933" name="MH_Other_211"/>
            <p:cNvSpPr/>
            <p:nvPr>
              <p:custDataLst>
                <p:tags r:id="rId225"/>
              </p:custDataLst>
            </p:nvPr>
          </p:nvSpPr>
          <p:spPr bwMode="auto">
            <a:xfrm>
              <a:off x="3725773" y="2218678"/>
              <a:ext cx="214735" cy="224970"/>
            </a:xfrm>
            <a:custGeom>
              <a:avLst/>
              <a:gdLst>
                <a:gd name="T0" fmla="*/ 2147483646 w 267"/>
                <a:gd name="T1" fmla="*/ 2147483646 h 281"/>
                <a:gd name="T2" fmla="*/ 2147483646 w 267"/>
                <a:gd name="T3" fmla="*/ 2147483646 h 281"/>
                <a:gd name="T4" fmla="*/ 2147483646 w 267"/>
                <a:gd name="T5" fmla="*/ 2147483646 h 281"/>
                <a:gd name="T6" fmla="*/ 2147483646 w 267"/>
                <a:gd name="T7" fmla="*/ 2147483646 h 281"/>
                <a:gd name="T8" fmla="*/ 2147483646 w 267"/>
                <a:gd name="T9" fmla="*/ 2147483646 h 281"/>
                <a:gd name="T10" fmla="*/ 2147483646 w 267"/>
                <a:gd name="T11" fmla="*/ 2147483646 h 281"/>
                <a:gd name="T12" fmla="*/ 2147483646 w 267"/>
                <a:gd name="T13" fmla="*/ 2147483646 h 281"/>
                <a:gd name="T14" fmla="*/ 2147483646 w 267"/>
                <a:gd name="T15" fmla="*/ 2147483646 h 281"/>
                <a:gd name="T16" fmla="*/ 0 w 267"/>
                <a:gd name="T17" fmla="*/ 2147483646 h 281"/>
                <a:gd name="T18" fmla="*/ 591775695 w 267"/>
                <a:gd name="T19" fmla="*/ 2147483646 h 281"/>
                <a:gd name="T20" fmla="*/ 591775695 w 267"/>
                <a:gd name="T21" fmla="*/ 2147483646 h 281"/>
                <a:gd name="T22" fmla="*/ 2147483646 w 267"/>
                <a:gd name="T23" fmla="*/ 2147483646 h 281"/>
                <a:gd name="T24" fmla="*/ 2147483646 w 267"/>
                <a:gd name="T25" fmla="*/ 2147483646 h 281"/>
                <a:gd name="T26" fmla="*/ 2147483646 w 267"/>
                <a:gd name="T27" fmla="*/ 2147483646 h 281"/>
                <a:gd name="T28" fmla="*/ 2147483646 w 267"/>
                <a:gd name="T29" fmla="*/ 2147483646 h 281"/>
                <a:gd name="T30" fmla="*/ 2147483646 w 267"/>
                <a:gd name="T31" fmla="*/ 2147483646 h 281"/>
                <a:gd name="T32" fmla="*/ 2147483646 w 267"/>
                <a:gd name="T33" fmla="*/ 2147483646 h 281"/>
                <a:gd name="T34" fmla="*/ 2147483646 w 267"/>
                <a:gd name="T35" fmla="*/ 2147483646 h 281"/>
                <a:gd name="T36" fmla="*/ 2147483646 w 267"/>
                <a:gd name="T37" fmla="*/ 2147483646 h 281"/>
                <a:gd name="T38" fmla="*/ 2147483646 w 267"/>
                <a:gd name="T39" fmla="*/ 2147483646 h 281"/>
                <a:gd name="T40" fmla="*/ 2147483646 w 267"/>
                <a:gd name="T41" fmla="*/ 2147483646 h 281"/>
                <a:gd name="T42" fmla="*/ 2147483646 w 267"/>
                <a:gd name="T43" fmla="*/ 2147483646 h 281"/>
                <a:gd name="T44" fmla="*/ 2147483646 w 267"/>
                <a:gd name="T45" fmla="*/ 2147483646 h 281"/>
                <a:gd name="T46" fmla="*/ 2147483646 w 267"/>
                <a:gd name="T47" fmla="*/ 2147483646 h 281"/>
                <a:gd name="T48" fmla="*/ 2147483646 w 267"/>
                <a:gd name="T49" fmla="*/ 2147483646 h 281"/>
                <a:gd name="T50" fmla="*/ 2147483646 w 267"/>
                <a:gd name="T51" fmla="*/ 2147483646 h 281"/>
                <a:gd name="T52" fmla="*/ 2147483646 w 267"/>
                <a:gd name="T53" fmla="*/ 2147483646 h 281"/>
                <a:gd name="T54" fmla="*/ 2147483646 w 267"/>
                <a:gd name="T55" fmla="*/ 2147483646 h 281"/>
                <a:gd name="T56" fmla="*/ 2147483646 w 267"/>
                <a:gd name="T57" fmla="*/ 2147483646 h 281"/>
                <a:gd name="T58" fmla="*/ 2147483646 w 267"/>
                <a:gd name="T59" fmla="*/ 2147483646 h 281"/>
                <a:gd name="T60" fmla="*/ 2147483646 w 267"/>
                <a:gd name="T61" fmla="*/ 2147483646 h 281"/>
                <a:gd name="T62" fmla="*/ 2147483646 w 267"/>
                <a:gd name="T63" fmla="*/ 2147483646 h 281"/>
                <a:gd name="T64" fmla="*/ 2147483646 w 267"/>
                <a:gd name="T65" fmla="*/ 2147483646 h 281"/>
                <a:gd name="T66" fmla="*/ 2147483646 w 267"/>
                <a:gd name="T67" fmla="*/ 2147483646 h 281"/>
                <a:gd name="T68" fmla="*/ 2147483646 w 267"/>
                <a:gd name="T69" fmla="*/ 2147483646 h 281"/>
                <a:gd name="T70" fmla="*/ 2147483646 w 267"/>
                <a:gd name="T71" fmla="*/ 2147483646 h 281"/>
                <a:gd name="T72" fmla="*/ 2147483646 w 267"/>
                <a:gd name="T73" fmla="*/ 2147483646 h 281"/>
                <a:gd name="T74" fmla="*/ 2147483646 w 267"/>
                <a:gd name="T75" fmla="*/ 595910779 h 281"/>
                <a:gd name="T76" fmla="*/ 2147483646 w 267"/>
                <a:gd name="T77" fmla="*/ 0 h 281"/>
                <a:gd name="T78" fmla="*/ 2147483646 w 267"/>
                <a:gd name="T79" fmla="*/ 0 h 281"/>
                <a:gd name="T80" fmla="*/ 2147483646 w 267"/>
                <a:gd name="T81" fmla="*/ 2147483646 h 281"/>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0" t="0" r="r" b="b"/>
              <a:pathLst>
                <a:path w="267" h="281">
                  <a:moveTo>
                    <a:pt x="185" y="28"/>
                  </a:moveTo>
                  <a:cubicBezTo>
                    <a:pt x="169" y="35"/>
                    <a:pt x="156" y="47"/>
                    <a:pt x="146" y="63"/>
                  </a:cubicBezTo>
                  <a:cubicBezTo>
                    <a:pt x="147" y="64"/>
                    <a:pt x="147" y="64"/>
                    <a:pt x="147" y="64"/>
                  </a:cubicBezTo>
                  <a:cubicBezTo>
                    <a:pt x="130" y="72"/>
                    <a:pt x="116" y="86"/>
                    <a:pt x="107" y="103"/>
                  </a:cubicBezTo>
                  <a:cubicBezTo>
                    <a:pt x="91" y="112"/>
                    <a:pt x="79" y="125"/>
                    <a:pt x="71" y="143"/>
                  </a:cubicBezTo>
                  <a:cubicBezTo>
                    <a:pt x="57" y="153"/>
                    <a:pt x="46" y="168"/>
                    <a:pt x="39" y="185"/>
                  </a:cubicBezTo>
                  <a:cubicBezTo>
                    <a:pt x="25" y="196"/>
                    <a:pt x="14" y="211"/>
                    <a:pt x="8" y="229"/>
                  </a:cubicBezTo>
                  <a:cubicBezTo>
                    <a:pt x="9" y="230"/>
                    <a:pt x="9" y="230"/>
                    <a:pt x="9" y="230"/>
                  </a:cubicBezTo>
                  <a:cubicBezTo>
                    <a:pt x="6" y="232"/>
                    <a:pt x="3" y="235"/>
                    <a:pt x="0" y="238"/>
                  </a:cubicBezTo>
                  <a:cubicBezTo>
                    <a:pt x="1" y="238"/>
                    <a:pt x="1" y="238"/>
                    <a:pt x="1" y="238"/>
                  </a:cubicBezTo>
                  <a:cubicBezTo>
                    <a:pt x="1" y="239"/>
                    <a:pt x="1" y="239"/>
                    <a:pt x="1" y="239"/>
                  </a:cubicBezTo>
                  <a:cubicBezTo>
                    <a:pt x="21" y="251"/>
                    <a:pt x="21" y="251"/>
                    <a:pt x="21" y="251"/>
                  </a:cubicBezTo>
                  <a:cubicBezTo>
                    <a:pt x="22" y="252"/>
                    <a:pt x="22" y="252"/>
                    <a:pt x="22" y="252"/>
                  </a:cubicBezTo>
                  <a:cubicBezTo>
                    <a:pt x="51" y="270"/>
                    <a:pt x="51" y="270"/>
                    <a:pt x="51" y="270"/>
                  </a:cubicBezTo>
                  <a:cubicBezTo>
                    <a:pt x="52" y="270"/>
                    <a:pt x="52" y="270"/>
                    <a:pt x="52" y="270"/>
                  </a:cubicBezTo>
                  <a:cubicBezTo>
                    <a:pt x="69" y="281"/>
                    <a:pt x="69" y="281"/>
                    <a:pt x="69" y="281"/>
                  </a:cubicBezTo>
                  <a:cubicBezTo>
                    <a:pt x="69" y="281"/>
                    <a:pt x="69" y="281"/>
                    <a:pt x="69" y="281"/>
                  </a:cubicBezTo>
                  <a:cubicBezTo>
                    <a:pt x="70" y="281"/>
                    <a:pt x="70" y="281"/>
                    <a:pt x="70" y="281"/>
                  </a:cubicBezTo>
                  <a:cubicBezTo>
                    <a:pt x="70" y="281"/>
                    <a:pt x="70" y="281"/>
                    <a:pt x="70" y="281"/>
                  </a:cubicBezTo>
                  <a:cubicBezTo>
                    <a:pt x="71" y="280"/>
                    <a:pt x="73" y="278"/>
                    <a:pt x="74" y="276"/>
                  </a:cubicBezTo>
                  <a:cubicBezTo>
                    <a:pt x="78" y="270"/>
                    <a:pt x="82" y="261"/>
                    <a:pt x="84" y="253"/>
                  </a:cubicBezTo>
                  <a:cubicBezTo>
                    <a:pt x="91" y="248"/>
                    <a:pt x="97" y="242"/>
                    <a:pt x="102" y="235"/>
                  </a:cubicBezTo>
                  <a:cubicBezTo>
                    <a:pt x="106" y="229"/>
                    <a:pt x="110" y="221"/>
                    <a:pt x="113" y="212"/>
                  </a:cubicBezTo>
                  <a:cubicBezTo>
                    <a:pt x="121" y="208"/>
                    <a:pt x="127" y="202"/>
                    <a:pt x="132" y="196"/>
                  </a:cubicBezTo>
                  <a:cubicBezTo>
                    <a:pt x="137" y="190"/>
                    <a:pt x="141" y="183"/>
                    <a:pt x="145" y="175"/>
                  </a:cubicBezTo>
                  <a:cubicBezTo>
                    <a:pt x="152" y="171"/>
                    <a:pt x="158" y="166"/>
                    <a:pt x="163" y="160"/>
                  </a:cubicBezTo>
                  <a:cubicBezTo>
                    <a:pt x="169" y="154"/>
                    <a:pt x="174" y="146"/>
                    <a:pt x="178" y="139"/>
                  </a:cubicBezTo>
                  <a:cubicBezTo>
                    <a:pt x="185" y="135"/>
                    <a:pt x="192" y="130"/>
                    <a:pt x="198" y="125"/>
                  </a:cubicBezTo>
                  <a:cubicBezTo>
                    <a:pt x="204" y="119"/>
                    <a:pt x="209" y="112"/>
                    <a:pt x="214" y="104"/>
                  </a:cubicBezTo>
                  <a:cubicBezTo>
                    <a:pt x="222" y="101"/>
                    <a:pt x="229" y="97"/>
                    <a:pt x="235" y="91"/>
                  </a:cubicBezTo>
                  <a:cubicBezTo>
                    <a:pt x="241" y="86"/>
                    <a:pt x="247" y="80"/>
                    <a:pt x="252" y="73"/>
                  </a:cubicBezTo>
                  <a:cubicBezTo>
                    <a:pt x="257" y="71"/>
                    <a:pt x="262" y="68"/>
                    <a:pt x="267" y="65"/>
                  </a:cubicBezTo>
                  <a:cubicBezTo>
                    <a:pt x="266" y="64"/>
                    <a:pt x="266" y="64"/>
                    <a:pt x="266" y="64"/>
                  </a:cubicBezTo>
                  <a:cubicBezTo>
                    <a:pt x="255" y="49"/>
                    <a:pt x="255" y="49"/>
                    <a:pt x="255" y="49"/>
                  </a:cubicBezTo>
                  <a:cubicBezTo>
                    <a:pt x="254" y="47"/>
                    <a:pt x="254" y="47"/>
                    <a:pt x="254" y="47"/>
                  </a:cubicBezTo>
                  <a:cubicBezTo>
                    <a:pt x="233" y="20"/>
                    <a:pt x="233" y="20"/>
                    <a:pt x="233" y="20"/>
                  </a:cubicBezTo>
                  <a:cubicBezTo>
                    <a:pt x="232" y="19"/>
                    <a:pt x="232" y="19"/>
                    <a:pt x="232" y="19"/>
                  </a:cubicBezTo>
                  <a:cubicBezTo>
                    <a:pt x="218" y="1"/>
                    <a:pt x="218" y="1"/>
                    <a:pt x="218" y="1"/>
                  </a:cubicBezTo>
                  <a:cubicBezTo>
                    <a:pt x="218" y="0"/>
                    <a:pt x="218" y="0"/>
                    <a:pt x="218" y="0"/>
                  </a:cubicBezTo>
                  <a:cubicBezTo>
                    <a:pt x="218" y="0"/>
                    <a:pt x="218" y="0"/>
                    <a:pt x="218" y="0"/>
                  </a:cubicBezTo>
                  <a:cubicBezTo>
                    <a:pt x="205" y="6"/>
                    <a:pt x="194" y="16"/>
                    <a:pt x="185" y="28"/>
                  </a:cubicBezTo>
                  <a:close/>
                </a:path>
              </a:pathLst>
            </a:custGeom>
            <a:solidFill>
              <a:srgbClr val="BCBEC0"/>
            </a:solidFill>
            <a:ln>
              <a:noFill/>
            </a:ln>
            <a:extLst>
              <a:ext uri="{91240B29-F687-4F45-9708-019B960494DF}">
                <a14:hiddenLine xmlns:a14="http://schemas.microsoft.com/office/drawing/2010/main" w="9525">
                  <a:solidFill>
                    <a:srgbClr val="000000"/>
                  </a:solidFill>
                  <a:round/>
                </a14:hiddenLine>
              </a:ext>
            </a:extLst>
          </p:spPr>
          <p:txBody>
            <a:bodyPr lIns="91440" tIns="45720" rIns="91440" bIns="45720"/>
            <a:lstStyle/>
            <a:p>
              <a:endParaRPr lang="zh-CN" altLang="en-US" sz="2400">
                <a:latin typeface="+mn-lt"/>
                <a:ea typeface="+mn-ea"/>
              </a:endParaRPr>
            </a:p>
          </p:txBody>
        </p:sp>
        <p:sp>
          <p:nvSpPr>
            <p:cNvPr id="30934" name="MH_Other_212"/>
            <p:cNvSpPr/>
            <p:nvPr>
              <p:custDataLst>
                <p:tags r:id="rId226"/>
              </p:custDataLst>
            </p:nvPr>
          </p:nvSpPr>
          <p:spPr bwMode="auto">
            <a:xfrm>
              <a:off x="3756231" y="2277562"/>
              <a:ext cx="172093" cy="89082"/>
            </a:xfrm>
            <a:custGeom>
              <a:avLst/>
              <a:gdLst>
                <a:gd name="T0" fmla="*/ 2147483646 w 213"/>
                <a:gd name="T1" fmla="*/ 2147483646 h 112"/>
                <a:gd name="T2" fmla="*/ 2147483646 w 213"/>
                <a:gd name="T3" fmla="*/ 2147483646 h 112"/>
                <a:gd name="T4" fmla="*/ 2147483646 w 213"/>
                <a:gd name="T5" fmla="*/ 2147483646 h 112"/>
                <a:gd name="T6" fmla="*/ 2147483646 w 213"/>
                <a:gd name="T7" fmla="*/ 2147483646 h 112"/>
                <a:gd name="T8" fmla="*/ 2147483646 w 213"/>
                <a:gd name="T9" fmla="*/ 0 h 112"/>
                <a:gd name="T10" fmla="*/ 2147483646 w 213"/>
                <a:gd name="T11" fmla="*/ 588160990 h 112"/>
                <a:gd name="T12" fmla="*/ 2147483646 w 213"/>
                <a:gd name="T13" fmla="*/ 2147483646 h 112"/>
                <a:gd name="T14" fmla="*/ 2147483646 w 213"/>
                <a:gd name="T15" fmla="*/ 2147483646 h 112"/>
                <a:gd name="T16" fmla="*/ 2147483646 w 213"/>
                <a:gd name="T17" fmla="*/ 2147483646 h 112"/>
                <a:gd name="T18" fmla="*/ 2147483646 w 213"/>
                <a:gd name="T19" fmla="*/ 2147483646 h 112"/>
                <a:gd name="T20" fmla="*/ 2147483646 w 213"/>
                <a:gd name="T21" fmla="*/ 2147483646 h 112"/>
                <a:gd name="T22" fmla="*/ 2147483646 w 213"/>
                <a:gd name="T23" fmla="*/ 2147483646 h 112"/>
                <a:gd name="T24" fmla="*/ 2147483646 w 213"/>
                <a:gd name="T25" fmla="*/ 2147483646 h 112"/>
                <a:gd name="T26" fmla="*/ 0 w 213"/>
                <a:gd name="T27" fmla="*/ 2147483646 h 112"/>
                <a:gd name="T28" fmla="*/ 596518158 w 213"/>
                <a:gd name="T29" fmla="*/ 2147483646 h 112"/>
                <a:gd name="T30" fmla="*/ 2147483646 w 213"/>
                <a:gd name="T31" fmla="*/ 2147483646 h 112"/>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213" h="112">
                  <a:moveTo>
                    <a:pt x="61" y="58"/>
                  </a:moveTo>
                  <a:cubicBezTo>
                    <a:pt x="91" y="49"/>
                    <a:pt x="104" y="47"/>
                    <a:pt x="105" y="47"/>
                  </a:cubicBezTo>
                  <a:cubicBezTo>
                    <a:pt x="105" y="47"/>
                    <a:pt x="118" y="45"/>
                    <a:pt x="148" y="39"/>
                  </a:cubicBezTo>
                  <a:cubicBezTo>
                    <a:pt x="168" y="36"/>
                    <a:pt x="183" y="29"/>
                    <a:pt x="196" y="18"/>
                  </a:cubicBezTo>
                  <a:cubicBezTo>
                    <a:pt x="202" y="13"/>
                    <a:pt x="208" y="7"/>
                    <a:pt x="213" y="0"/>
                  </a:cubicBezTo>
                  <a:cubicBezTo>
                    <a:pt x="210" y="1"/>
                    <a:pt x="210" y="1"/>
                    <a:pt x="210" y="1"/>
                  </a:cubicBezTo>
                  <a:cubicBezTo>
                    <a:pt x="195" y="22"/>
                    <a:pt x="176" y="33"/>
                    <a:pt x="148" y="38"/>
                  </a:cubicBezTo>
                  <a:cubicBezTo>
                    <a:pt x="118" y="43"/>
                    <a:pt x="104" y="46"/>
                    <a:pt x="104" y="46"/>
                  </a:cubicBezTo>
                  <a:cubicBezTo>
                    <a:pt x="104" y="46"/>
                    <a:pt x="91" y="48"/>
                    <a:pt x="60" y="57"/>
                  </a:cubicBezTo>
                  <a:cubicBezTo>
                    <a:pt x="51" y="60"/>
                    <a:pt x="42" y="64"/>
                    <a:pt x="35" y="68"/>
                  </a:cubicBezTo>
                  <a:cubicBezTo>
                    <a:pt x="34" y="70"/>
                    <a:pt x="34" y="70"/>
                    <a:pt x="34" y="70"/>
                  </a:cubicBezTo>
                  <a:cubicBezTo>
                    <a:pt x="32" y="70"/>
                    <a:pt x="32" y="70"/>
                    <a:pt x="32" y="70"/>
                  </a:cubicBezTo>
                  <a:cubicBezTo>
                    <a:pt x="32" y="70"/>
                    <a:pt x="32" y="70"/>
                    <a:pt x="32" y="70"/>
                  </a:cubicBezTo>
                  <a:cubicBezTo>
                    <a:pt x="18" y="80"/>
                    <a:pt x="7" y="95"/>
                    <a:pt x="0" y="112"/>
                  </a:cubicBezTo>
                  <a:cubicBezTo>
                    <a:pt x="1" y="112"/>
                    <a:pt x="1" y="112"/>
                    <a:pt x="1" y="112"/>
                  </a:cubicBezTo>
                  <a:cubicBezTo>
                    <a:pt x="12" y="85"/>
                    <a:pt x="31" y="67"/>
                    <a:pt x="61" y="58"/>
                  </a:cubicBezTo>
                  <a:close/>
                </a:path>
              </a:pathLst>
            </a:custGeom>
            <a:solidFill>
              <a:srgbClr val="6D6E71"/>
            </a:solidFill>
            <a:ln>
              <a:noFill/>
            </a:ln>
            <a:extLst>
              <a:ext uri="{91240B29-F687-4F45-9708-019B960494DF}">
                <a14:hiddenLine xmlns:a14="http://schemas.microsoft.com/office/drawing/2010/main" w="9525">
                  <a:solidFill>
                    <a:srgbClr val="000000"/>
                  </a:solidFill>
                  <a:round/>
                </a14:hiddenLine>
              </a:ext>
            </a:extLst>
          </p:spPr>
          <p:txBody>
            <a:bodyPr lIns="91440" tIns="45720" rIns="91440" bIns="45720"/>
            <a:lstStyle/>
            <a:p>
              <a:endParaRPr lang="zh-CN" altLang="en-US" sz="2400">
                <a:latin typeface="+mn-lt"/>
                <a:ea typeface="+mn-ea"/>
              </a:endParaRPr>
            </a:p>
          </p:txBody>
        </p:sp>
        <p:sp>
          <p:nvSpPr>
            <p:cNvPr id="30935" name="MH_Other_213"/>
            <p:cNvSpPr/>
            <p:nvPr>
              <p:custDataLst>
                <p:tags r:id="rId227"/>
              </p:custDataLst>
            </p:nvPr>
          </p:nvSpPr>
          <p:spPr bwMode="auto">
            <a:xfrm>
              <a:off x="3782121" y="2270014"/>
              <a:ext cx="158386" cy="63414"/>
            </a:xfrm>
            <a:custGeom>
              <a:avLst/>
              <a:gdLst>
                <a:gd name="T0" fmla="*/ 2147483646 w 196"/>
                <a:gd name="T1" fmla="*/ 599768633 h 79"/>
                <a:gd name="T2" fmla="*/ 2147483646 w 196"/>
                <a:gd name="T3" fmla="*/ 0 h 79"/>
                <a:gd name="T4" fmla="*/ 2147483646 w 196"/>
                <a:gd name="T5" fmla="*/ 2147483646 h 79"/>
                <a:gd name="T6" fmla="*/ 2147483646 w 196"/>
                <a:gd name="T7" fmla="*/ 2147483646 h 79"/>
                <a:gd name="T8" fmla="*/ 2147483646 w 196"/>
                <a:gd name="T9" fmla="*/ 2147483646 h 79"/>
                <a:gd name="T10" fmla="*/ 2147483646 w 196"/>
                <a:gd name="T11" fmla="*/ 2147483646 h 79"/>
                <a:gd name="T12" fmla="*/ 2147483646 w 196"/>
                <a:gd name="T13" fmla="*/ 2147483646 h 79"/>
                <a:gd name="T14" fmla="*/ 2147483646 w 196"/>
                <a:gd name="T15" fmla="*/ 2147483646 h 79"/>
                <a:gd name="T16" fmla="*/ 0 w 196"/>
                <a:gd name="T17" fmla="*/ 2147483646 h 79"/>
                <a:gd name="T18" fmla="*/ 1791609605 w 196"/>
                <a:gd name="T19" fmla="*/ 2147483646 h 79"/>
                <a:gd name="T20" fmla="*/ 2147483646 w 196"/>
                <a:gd name="T21" fmla="*/ 2147483646 h 79"/>
                <a:gd name="T22" fmla="*/ 2147483646 w 196"/>
                <a:gd name="T23" fmla="*/ 2147483646 h 79"/>
                <a:gd name="T24" fmla="*/ 2147483646 w 196"/>
                <a:gd name="T25" fmla="*/ 2147483646 h 79"/>
                <a:gd name="T26" fmla="*/ 2147483646 w 196"/>
                <a:gd name="T27" fmla="*/ 2147483646 h 79"/>
                <a:gd name="T28" fmla="*/ 2147483646 w 196"/>
                <a:gd name="T29" fmla="*/ 2147483646 h 79"/>
                <a:gd name="T30" fmla="*/ 2147483646 w 196"/>
                <a:gd name="T31" fmla="*/ 2147483646 h 79"/>
                <a:gd name="T32" fmla="*/ 2147483646 w 196"/>
                <a:gd name="T33" fmla="*/ 2147483646 h 79"/>
                <a:gd name="T34" fmla="*/ 2147483646 w 196"/>
                <a:gd name="T35" fmla="*/ 599768633 h 79"/>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196" h="79">
                  <a:moveTo>
                    <a:pt x="196" y="1"/>
                  </a:moveTo>
                  <a:cubicBezTo>
                    <a:pt x="195" y="0"/>
                    <a:pt x="195" y="0"/>
                    <a:pt x="195" y="0"/>
                  </a:cubicBezTo>
                  <a:cubicBezTo>
                    <a:pt x="183" y="8"/>
                    <a:pt x="169" y="13"/>
                    <a:pt x="152" y="14"/>
                  </a:cubicBezTo>
                  <a:cubicBezTo>
                    <a:pt x="122" y="18"/>
                    <a:pt x="108" y="20"/>
                    <a:pt x="108" y="20"/>
                  </a:cubicBezTo>
                  <a:cubicBezTo>
                    <a:pt x="108" y="20"/>
                    <a:pt x="95" y="21"/>
                    <a:pt x="64" y="28"/>
                  </a:cubicBezTo>
                  <a:cubicBezTo>
                    <a:pt x="54" y="30"/>
                    <a:pt x="46" y="33"/>
                    <a:pt x="38" y="38"/>
                  </a:cubicBezTo>
                  <a:cubicBezTo>
                    <a:pt x="38" y="38"/>
                    <a:pt x="38" y="38"/>
                    <a:pt x="38" y="38"/>
                  </a:cubicBezTo>
                  <a:cubicBezTo>
                    <a:pt x="37" y="38"/>
                    <a:pt x="37" y="38"/>
                    <a:pt x="37" y="38"/>
                  </a:cubicBezTo>
                  <a:cubicBezTo>
                    <a:pt x="21" y="47"/>
                    <a:pt x="9" y="61"/>
                    <a:pt x="0" y="79"/>
                  </a:cubicBezTo>
                  <a:cubicBezTo>
                    <a:pt x="3" y="77"/>
                    <a:pt x="3" y="77"/>
                    <a:pt x="3" y="77"/>
                  </a:cubicBezTo>
                  <a:cubicBezTo>
                    <a:pt x="15" y="52"/>
                    <a:pt x="35" y="36"/>
                    <a:pt x="64" y="29"/>
                  </a:cubicBezTo>
                  <a:cubicBezTo>
                    <a:pt x="95" y="22"/>
                    <a:pt x="108" y="21"/>
                    <a:pt x="108" y="21"/>
                  </a:cubicBezTo>
                  <a:cubicBezTo>
                    <a:pt x="108" y="21"/>
                    <a:pt x="122" y="19"/>
                    <a:pt x="152" y="16"/>
                  </a:cubicBezTo>
                  <a:cubicBezTo>
                    <a:pt x="162" y="15"/>
                    <a:pt x="170" y="13"/>
                    <a:pt x="178" y="10"/>
                  </a:cubicBezTo>
                  <a:cubicBezTo>
                    <a:pt x="180" y="8"/>
                    <a:pt x="180" y="8"/>
                    <a:pt x="180" y="8"/>
                  </a:cubicBezTo>
                  <a:cubicBezTo>
                    <a:pt x="181" y="9"/>
                    <a:pt x="181" y="9"/>
                    <a:pt x="181" y="9"/>
                  </a:cubicBezTo>
                  <a:cubicBezTo>
                    <a:pt x="181" y="9"/>
                    <a:pt x="181" y="9"/>
                    <a:pt x="181" y="9"/>
                  </a:cubicBezTo>
                  <a:cubicBezTo>
                    <a:pt x="186" y="7"/>
                    <a:pt x="191" y="4"/>
                    <a:pt x="196" y="1"/>
                  </a:cubicBezTo>
                  <a:close/>
                </a:path>
              </a:pathLst>
            </a:custGeom>
            <a:solidFill>
              <a:srgbClr val="6D6E71"/>
            </a:solidFill>
            <a:ln>
              <a:noFill/>
            </a:ln>
            <a:extLst>
              <a:ext uri="{91240B29-F687-4F45-9708-019B960494DF}">
                <a14:hiddenLine xmlns:a14="http://schemas.microsoft.com/office/drawing/2010/main" w="9525">
                  <a:solidFill>
                    <a:srgbClr val="000000"/>
                  </a:solidFill>
                  <a:round/>
                </a14:hiddenLine>
              </a:ext>
            </a:extLst>
          </p:spPr>
          <p:txBody>
            <a:bodyPr lIns="91440" tIns="45720" rIns="91440" bIns="45720"/>
            <a:lstStyle/>
            <a:p>
              <a:endParaRPr lang="zh-CN" altLang="en-US" sz="2400">
                <a:latin typeface="+mn-lt"/>
                <a:ea typeface="+mn-ea"/>
              </a:endParaRPr>
            </a:p>
          </p:txBody>
        </p:sp>
        <p:sp>
          <p:nvSpPr>
            <p:cNvPr id="30936" name="MH_Other_214"/>
            <p:cNvSpPr/>
            <p:nvPr>
              <p:custDataLst>
                <p:tags r:id="rId228"/>
              </p:custDataLst>
            </p:nvPr>
          </p:nvSpPr>
          <p:spPr bwMode="auto">
            <a:xfrm>
              <a:off x="3926801" y="2276053"/>
              <a:ext cx="1523" cy="1509"/>
            </a:xfrm>
            <a:custGeom>
              <a:avLst/>
              <a:gdLst>
                <a:gd name="T0" fmla="*/ 73182073 w 7"/>
                <a:gd name="T1" fmla="*/ 0 h 5"/>
                <a:gd name="T2" fmla="*/ 0 w 7"/>
                <a:gd name="T3" fmla="*/ 179120564 h 5"/>
                <a:gd name="T4" fmla="*/ 128094205 w 7"/>
                <a:gd name="T5" fmla="*/ 107492588 h 5"/>
                <a:gd name="T6" fmla="*/ 128094205 w 7"/>
                <a:gd name="T7" fmla="*/ 107492588 h 5"/>
                <a:gd name="T8" fmla="*/ 73182073 w 7"/>
                <a:gd name="T9" fmla="*/ 0 h 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7" h="5">
                  <a:moveTo>
                    <a:pt x="4" y="0"/>
                  </a:moveTo>
                  <a:lnTo>
                    <a:pt x="0" y="5"/>
                  </a:lnTo>
                  <a:lnTo>
                    <a:pt x="7" y="3"/>
                  </a:lnTo>
                  <a:lnTo>
                    <a:pt x="4" y="0"/>
                  </a:lnTo>
                  <a:close/>
                </a:path>
              </a:pathLst>
            </a:custGeom>
            <a:solidFill>
              <a:srgbClr val="6D6E71"/>
            </a:solidFill>
            <a:ln>
              <a:noFill/>
            </a:ln>
            <a:extLst>
              <a:ext uri="{91240B29-F687-4F45-9708-019B960494DF}">
                <a14:hiddenLine xmlns:a14="http://schemas.microsoft.com/office/drawing/2010/main" w="9525">
                  <a:solidFill>
                    <a:srgbClr val="000000"/>
                  </a:solidFill>
                  <a:round/>
                </a14:hiddenLine>
              </a:ext>
            </a:extLst>
          </p:spPr>
          <p:txBody>
            <a:bodyPr lIns="91440" tIns="45720" rIns="91440" bIns="45720"/>
            <a:lstStyle/>
            <a:p>
              <a:endParaRPr lang="zh-CN" altLang="en-US" sz="2400">
                <a:latin typeface="+mn-lt"/>
                <a:ea typeface="+mn-ea"/>
              </a:endParaRPr>
            </a:p>
          </p:txBody>
        </p:sp>
        <p:sp>
          <p:nvSpPr>
            <p:cNvPr id="30937" name="MH_Other_215"/>
            <p:cNvSpPr/>
            <p:nvPr>
              <p:custDataLst>
                <p:tags r:id="rId229"/>
              </p:custDataLst>
            </p:nvPr>
          </p:nvSpPr>
          <p:spPr bwMode="auto">
            <a:xfrm>
              <a:off x="3782123" y="2331917"/>
              <a:ext cx="3046" cy="1510"/>
            </a:xfrm>
            <a:custGeom>
              <a:avLst/>
              <a:gdLst>
                <a:gd name="T0" fmla="*/ 280052463 w 8"/>
                <a:gd name="T1" fmla="*/ 224119998 h 4"/>
                <a:gd name="T2" fmla="*/ 447957972 w 8"/>
                <a:gd name="T3" fmla="*/ 0 h 4"/>
                <a:gd name="T4" fmla="*/ 0 w 8"/>
                <a:gd name="T5" fmla="*/ 224119998 h 4"/>
                <a:gd name="T6" fmla="*/ 0 w 8"/>
                <a:gd name="T7" fmla="*/ 224119998 h 4"/>
                <a:gd name="T8" fmla="*/ 280052463 w 8"/>
                <a:gd name="T9" fmla="*/ 224119998 h 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8" h="4">
                  <a:moveTo>
                    <a:pt x="5" y="4"/>
                  </a:moveTo>
                  <a:lnTo>
                    <a:pt x="8" y="0"/>
                  </a:lnTo>
                  <a:lnTo>
                    <a:pt x="0" y="4"/>
                  </a:lnTo>
                  <a:lnTo>
                    <a:pt x="5" y="4"/>
                  </a:lnTo>
                  <a:close/>
                </a:path>
              </a:pathLst>
            </a:custGeom>
            <a:solidFill>
              <a:srgbClr val="6D6E71"/>
            </a:solidFill>
            <a:ln>
              <a:noFill/>
            </a:ln>
            <a:extLst>
              <a:ext uri="{91240B29-F687-4F45-9708-019B960494DF}">
                <a14:hiddenLine xmlns:a14="http://schemas.microsoft.com/office/drawing/2010/main" w="9525">
                  <a:solidFill>
                    <a:srgbClr val="000000"/>
                  </a:solidFill>
                  <a:round/>
                </a14:hiddenLine>
              </a:ext>
            </a:extLst>
          </p:spPr>
          <p:txBody>
            <a:bodyPr lIns="91440" tIns="45720" rIns="91440" bIns="45720"/>
            <a:lstStyle/>
            <a:p>
              <a:endParaRPr lang="zh-CN" altLang="en-US" sz="2400">
                <a:latin typeface="+mn-lt"/>
                <a:ea typeface="+mn-ea"/>
              </a:endParaRPr>
            </a:p>
          </p:txBody>
        </p:sp>
        <p:sp>
          <p:nvSpPr>
            <p:cNvPr id="30938" name="MH_Other_216"/>
            <p:cNvSpPr/>
            <p:nvPr>
              <p:custDataLst>
                <p:tags r:id="rId230"/>
              </p:custDataLst>
            </p:nvPr>
          </p:nvSpPr>
          <p:spPr bwMode="auto">
            <a:xfrm>
              <a:off x="3811059" y="2256424"/>
              <a:ext cx="120313" cy="43787"/>
            </a:xfrm>
            <a:custGeom>
              <a:avLst/>
              <a:gdLst>
                <a:gd name="T0" fmla="*/ 2147483646 w 148"/>
                <a:gd name="T1" fmla="*/ 2147483646 h 56"/>
                <a:gd name="T2" fmla="*/ 2147483646 w 148"/>
                <a:gd name="T3" fmla="*/ 2147483646 h 56"/>
                <a:gd name="T4" fmla="*/ 2147483646 w 148"/>
                <a:gd name="T5" fmla="*/ 1141527830 h 56"/>
                <a:gd name="T6" fmla="*/ 2147483646 w 148"/>
                <a:gd name="T7" fmla="*/ 0 h 56"/>
                <a:gd name="T8" fmla="*/ 2147483646 w 148"/>
                <a:gd name="T9" fmla="*/ 1711953448 h 56"/>
                <a:gd name="T10" fmla="*/ 2147483646 w 148"/>
                <a:gd name="T11" fmla="*/ 2147483646 h 56"/>
                <a:gd name="T12" fmla="*/ 2147483646 w 148"/>
                <a:gd name="T13" fmla="*/ 2147483646 h 56"/>
                <a:gd name="T14" fmla="*/ 2147483646 w 148"/>
                <a:gd name="T15" fmla="*/ 2147483646 h 56"/>
                <a:gd name="T16" fmla="*/ 2147483646 w 148"/>
                <a:gd name="T17" fmla="*/ 2147483646 h 56"/>
                <a:gd name="T18" fmla="*/ 0 w 148"/>
                <a:gd name="T19" fmla="*/ 2147483646 h 56"/>
                <a:gd name="T20" fmla="*/ 603889864 w 148"/>
                <a:gd name="T21" fmla="*/ 2147483646 h 56"/>
                <a:gd name="T22" fmla="*/ 1207779728 w 148"/>
                <a:gd name="T23" fmla="*/ 2147483646 h 56"/>
                <a:gd name="T24" fmla="*/ 2147483646 w 148"/>
                <a:gd name="T25" fmla="*/ 2147483646 h 5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148" h="56">
                  <a:moveTo>
                    <a:pt x="67" y="9"/>
                  </a:moveTo>
                  <a:cubicBezTo>
                    <a:pt x="98" y="4"/>
                    <a:pt x="112" y="4"/>
                    <a:pt x="112" y="4"/>
                  </a:cubicBezTo>
                  <a:cubicBezTo>
                    <a:pt x="148" y="2"/>
                    <a:pt x="148" y="2"/>
                    <a:pt x="148" y="2"/>
                  </a:cubicBezTo>
                  <a:cubicBezTo>
                    <a:pt x="147" y="0"/>
                    <a:pt x="147" y="0"/>
                    <a:pt x="147" y="0"/>
                  </a:cubicBezTo>
                  <a:cubicBezTo>
                    <a:pt x="112" y="3"/>
                    <a:pt x="112" y="3"/>
                    <a:pt x="112" y="3"/>
                  </a:cubicBezTo>
                  <a:cubicBezTo>
                    <a:pt x="112" y="3"/>
                    <a:pt x="98" y="3"/>
                    <a:pt x="67" y="8"/>
                  </a:cubicBezTo>
                  <a:cubicBezTo>
                    <a:pt x="57" y="10"/>
                    <a:pt x="49" y="12"/>
                    <a:pt x="41" y="16"/>
                  </a:cubicBezTo>
                  <a:cubicBezTo>
                    <a:pt x="41" y="16"/>
                    <a:pt x="40" y="17"/>
                    <a:pt x="40" y="17"/>
                  </a:cubicBezTo>
                  <a:cubicBezTo>
                    <a:pt x="40" y="17"/>
                    <a:pt x="40" y="17"/>
                    <a:pt x="40" y="17"/>
                  </a:cubicBezTo>
                  <a:cubicBezTo>
                    <a:pt x="23" y="25"/>
                    <a:pt x="9" y="39"/>
                    <a:pt x="0" y="56"/>
                  </a:cubicBezTo>
                  <a:cubicBezTo>
                    <a:pt x="1" y="55"/>
                    <a:pt x="1" y="55"/>
                    <a:pt x="1" y="55"/>
                  </a:cubicBezTo>
                  <a:cubicBezTo>
                    <a:pt x="2" y="55"/>
                    <a:pt x="2" y="55"/>
                    <a:pt x="2" y="55"/>
                  </a:cubicBezTo>
                  <a:cubicBezTo>
                    <a:pt x="16" y="29"/>
                    <a:pt x="37" y="14"/>
                    <a:pt x="67" y="9"/>
                  </a:cubicBezTo>
                  <a:close/>
                </a:path>
              </a:pathLst>
            </a:custGeom>
            <a:solidFill>
              <a:srgbClr val="6D6E71"/>
            </a:solidFill>
            <a:ln>
              <a:noFill/>
            </a:ln>
            <a:extLst>
              <a:ext uri="{91240B29-F687-4F45-9708-019B960494DF}">
                <a14:hiddenLine xmlns:a14="http://schemas.microsoft.com/office/drawing/2010/main" w="9525">
                  <a:solidFill>
                    <a:srgbClr val="000000"/>
                  </a:solidFill>
                  <a:round/>
                </a14:hiddenLine>
              </a:ext>
            </a:extLst>
          </p:spPr>
          <p:txBody>
            <a:bodyPr lIns="91440" tIns="45720" rIns="91440" bIns="45720"/>
            <a:lstStyle/>
            <a:p>
              <a:endParaRPr lang="zh-CN" altLang="en-US" sz="2400">
                <a:latin typeface="+mn-lt"/>
                <a:ea typeface="+mn-ea"/>
              </a:endParaRPr>
            </a:p>
          </p:txBody>
        </p:sp>
        <p:sp>
          <p:nvSpPr>
            <p:cNvPr id="30939" name="MH_Other_217"/>
            <p:cNvSpPr/>
            <p:nvPr>
              <p:custDataLst>
                <p:tags r:id="rId231"/>
              </p:custDataLst>
            </p:nvPr>
          </p:nvSpPr>
          <p:spPr bwMode="auto">
            <a:xfrm>
              <a:off x="3812581" y="2300211"/>
              <a:ext cx="0" cy="0"/>
            </a:xfrm>
            <a:custGeom>
              <a:avLst/>
              <a:gdLst>
                <a:gd name="T0" fmla="*/ 711 w 1"/>
                <a:gd name="T1" fmla="*/ 0 w 1"/>
                <a:gd name="T2" fmla="*/ 711 w 1"/>
                <a:gd name="T3" fmla="*/ 711 w 1"/>
                <a:gd name="T4" fmla="*/ 0 60000 65536"/>
                <a:gd name="T5" fmla="*/ 0 60000 65536"/>
                <a:gd name="T6" fmla="*/ 0 60000 65536"/>
                <a:gd name="T7" fmla="*/ 0 60000 65536"/>
              </a:gdLst>
              <a:ahLst/>
              <a:cxnLst>
                <a:cxn ang="T4">
                  <a:pos x="T0" y="0"/>
                </a:cxn>
                <a:cxn ang="T5">
                  <a:pos x="T1" y="0"/>
                </a:cxn>
                <a:cxn ang="T6">
                  <a:pos x="T2" y="0"/>
                </a:cxn>
                <a:cxn ang="T7">
                  <a:pos x="T3" y="0"/>
                </a:cxn>
              </a:cxnLst>
              <a:rect l="0" t="0" r="r" b="b"/>
              <a:pathLst>
                <a:path w="1">
                  <a:moveTo>
                    <a:pt x="1" y="0"/>
                  </a:moveTo>
                  <a:cubicBezTo>
                    <a:pt x="0" y="0"/>
                    <a:pt x="0" y="0"/>
                    <a:pt x="0" y="0"/>
                  </a:cubicBezTo>
                  <a:cubicBezTo>
                    <a:pt x="1" y="0"/>
                    <a:pt x="1" y="0"/>
                    <a:pt x="1" y="0"/>
                  </a:cubicBezTo>
                  <a:cubicBezTo>
                    <a:pt x="1" y="0"/>
                    <a:pt x="1" y="0"/>
                    <a:pt x="1" y="0"/>
                  </a:cubicBezTo>
                  <a:close/>
                </a:path>
              </a:pathLst>
            </a:custGeom>
            <a:solidFill>
              <a:srgbClr val="6D6E71"/>
            </a:solidFill>
            <a:ln>
              <a:noFill/>
            </a:ln>
            <a:extLst>
              <a:ext uri="{91240B29-F687-4F45-9708-019B960494DF}">
                <a14:hiddenLine xmlns:a14="http://schemas.microsoft.com/office/drawing/2010/main" w="9525">
                  <a:solidFill>
                    <a:srgbClr val="000000"/>
                  </a:solidFill>
                  <a:round/>
                </a14:hiddenLine>
              </a:ext>
            </a:extLst>
          </p:spPr>
          <p:txBody>
            <a:bodyPr lIns="91440" tIns="45720" rIns="91440" bIns="45720"/>
            <a:lstStyle/>
            <a:p>
              <a:endParaRPr lang="zh-CN" altLang="en-US" sz="2400">
                <a:latin typeface="+mn-lt"/>
                <a:ea typeface="+mn-ea"/>
              </a:endParaRPr>
            </a:p>
          </p:txBody>
        </p:sp>
        <p:sp>
          <p:nvSpPr>
            <p:cNvPr id="30940" name="MH_Other_218"/>
            <p:cNvSpPr/>
            <p:nvPr>
              <p:custDataLst>
                <p:tags r:id="rId232"/>
              </p:custDataLst>
            </p:nvPr>
          </p:nvSpPr>
          <p:spPr bwMode="auto">
            <a:xfrm>
              <a:off x="3843041" y="2233776"/>
              <a:ext cx="70055" cy="36237"/>
            </a:xfrm>
            <a:custGeom>
              <a:avLst/>
              <a:gdLst>
                <a:gd name="T0" fmla="*/ 2147483646 w 87"/>
                <a:gd name="T1" fmla="*/ 1800713527 h 45"/>
                <a:gd name="T2" fmla="*/ 2147483646 w 87"/>
                <a:gd name="T3" fmla="*/ 599998800 h 45"/>
                <a:gd name="T4" fmla="*/ 2147483646 w 87"/>
                <a:gd name="T5" fmla="*/ 0 h 45"/>
                <a:gd name="T6" fmla="*/ 2147483646 w 87"/>
                <a:gd name="T7" fmla="*/ 1200714727 h 45"/>
                <a:gd name="T8" fmla="*/ 2147483646 w 87"/>
                <a:gd name="T9" fmla="*/ 2147483646 h 45"/>
                <a:gd name="T10" fmla="*/ 2147483646 w 87"/>
                <a:gd name="T11" fmla="*/ 2147483646 h 45"/>
                <a:gd name="T12" fmla="*/ 2147483646 w 87"/>
                <a:gd name="T13" fmla="*/ 2147483646 h 45"/>
                <a:gd name="T14" fmla="*/ 0 w 87"/>
                <a:gd name="T15" fmla="*/ 2147483646 h 45"/>
                <a:gd name="T16" fmla="*/ 593221525 w 87"/>
                <a:gd name="T17" fmla="*/ 2147483646 h 45"/>
                <a:gd name="T18" fmla="*/ 1186442211 w 87"/>
                <a:gd name="T19" fmla="*/ 2147483646 h 45"/>
                <a:gd name="T20" fmla="*/ 2147483646 w 87"/>
                <a:gd name="T21" fmla="*/ 1800713527 h 45"/>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87" h="45">
                  <a:moveTo>
                    <a:pt x="69" y="3"/>
                  </a:moveTo>
                  <a:cubicBezTo>
                    <a:pt x="76" y="2"/>
                    <a:pt x="82" y="2"/>
                    <a:pt x="87" y="1"/>
                  </a:cubicBezTo>
                  <a:cubicBezTo>
                    <a:pt x="86" y="0"/>
                    <a:pt x="86" y="0"/>
                    <a:pt x="86" y="0"/>
                  </a:cubicBezTo>
                  <a:cubicBezTo>
                    <a:pt x="81" y="0"/>
                    <a:pt x="76" y="1"/>
                    <a:pt x="69" y="2"/>
                  </a:cubicBezTo>
                  <a:cubicBezTo>
                    <a:pt x="59" y="3"/>
                    <a:pt x="50" y="5"/>
                    <a:pt x="42" y="8"/>
                  </a:cubicBezTo>
                  <a:cubicBezTo>
                    <a:pt x="40" y="10"/>
                    <a:pt x="40" y="10"/>
                    <a:pt x="40" y="10"/>
                  </a:cubicBezTo>
                  <a:cubicBezTo>
                    <a:pt x="39" y="9"/>
                    <a:pt x="39" y="9"/>
                    <a:pt x="39" y="9"/>
                  </a:cubicBezTo>
                  <a:cubicBezTo>
                    <a:pt x="23" y="16"/>
                    <a:pt x="10" y="28"/>
                    <a:pt x="0" y="44"/>
                  </a:cubicBezTo>
                  <a:cubicBezTo>
                    <a:pt x="1" y="45"/>
                    <a:pt x="1" y="45"/>
                    <a:pt x="1" y="45"/>
                  </a:cubicBezTo>
                  <a:cubicBezTo>
                    <a:pt x="2" y="44"/>
                    <a:pt x="2" y="44"/>
                    <a:pt x="2" y="44"/>
                  </a:cubicBezTo>
                  <a:cubicBezTo>
                    <a:pt x="17" y="20"/>
                    <a:pt x="39" y="6"/>
                    <a:pt x="69" y="3"/>
                  </a:cubicBezTo>
                  <a:close/>
                </a:path>
              </a:pathLst>
            </a:custGeom>
            <a:solidFill>
              <a:srgbClr val="6D6E71"/>
            </a:solidFill>
            <a:ln>
              <a:noFill/>
            </a:ln>
            <a:extLst>
              <a:ext uri="{91240B29-F687-4F45-9708-019B960494DF}">
                <a14:hiddenLine xmlns:a14="http://schemas.microsoft.com/office/drawing/2010/main" w="9525">
                  <a:solidFill>
                    <a:srgbClr val="000000"/>
                  </a:solidFill>
                  <a:round/>
                </a14:hiddenLine>
              </a:ext>
            </a:extLst>
          </p:spPr>
          <p:txBody>
            <a:bodyPr lIns="91440" tIns="45720" rIns="91440" bIns="45720"/>
            <a:lstStyle/>
            <a:p>
              <a:endParaRPr lang="zh-CN" altLang="en-US" sz="2400">
                <a:latin typeface="+mn-lt"/>
                <a:ea typeface="+mn-ea"/>
              </a:endParaRPr>
            </a:p>
          </p:txBody>
        </p:sp>
        <p:sp>
          <p:nvSpPr>
            <p:cNvPr id="30941" name="MH_Other_219"/>
            <p:cNvSpPr/>
            <p:nvPr>
              <p:custDataLst>
                <p:tags r:id="rId233"/>
              </p:custDataLst>
            </p:nvPr>
          </p:nvSpPr>
          <p:spPr bwMode="auto">
            <a:xfrm>
              <a:off x="3844562" y="2268503"/>
              <a:ext cx="0" cy="1510"/>
            </a:xfrm>
            <a:custGeom>
              <a:avLst/>
              <a:gdLst>
                <a:gd name="T0" fmla="*/ 1067 w 1"/>
                <a:gd name="T1" fmla="*/ 0 h 1"/>
                <a:gd name="T2" fmla="*/ 0 w 1"/>
                <a:gd name="T3" fmla="*/ 1792959984 h 1"/>
                <a:gd name="T4" fmla="*/ 0 w 1"/>
                <a:gd name="T5" fmla="*/ 1792959984 h 1"/>
                <a:gd name="T6" fmla="*/ 1067 w 1"/>
                <a:gd name="T7" fmla="*/ 0 h 1"/>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 h="1">
                  <a:moveTo>
                    <a:pt x="1" y="0"/>
                  </a:moveTo>
                  <a:cubicBezTo>
                    <a:pt x="0" y="1"/>
                    <a:pt x="0" y="1"/>
                    <a:pt x="0" y="1"/>
                  </a:cubicBezTo>
                  <a:cubicBezTo>
                    <a:pt x="0" y="1"/>
                    <a:pt x="0" y="1"/>
                    <a:pt x="0" y="1"/>
                  </a:cubicBezTo>
                  <a:cubicBezTo>
                    <a:pt x="0" y="1"/>
                    <a:pt x="1" y="0"/>
                    <a:pt x="1" y="0"/>
                  </a:cubicBezTo>
                  <a:close/>
                </a:path>
              </a:pathLst>
            </a:custGeom>
            <a:solidFill>
              <a:srgbClr val="6D6E71"/>
            </a:solidFill>
            <a:ln>
              <a:noFill/>
            </a:ln>
            <a:extLst>
              <a:ext uri="{91240B29-F687-4F45-9708-019B960494DF}">
                <a14:hiddenLine xmlns:a14="http://schemas.microsoft.com/office/drawing/2010/main" w="9525">
                  <a:solidFill>
                    <a:srgbClr val="000000"/>
                  </a:solidFill>
                  <a:round/>
                </a14:hiddenLine>
              </a:ext>
            </a:extLst>
          </p:spPr>
          <p:txBody>
            <a:bodyPr lIns="91440" tIns="45720" rIns="91440" bIns="45720"/>
            <a:lstStyle/>
            <a:p>
              <a:endParaRPr lang="zh-CN" altLang="en-US" sz="2400">
                <a:latin typeface="+mn-lt"/>
                <a:ea typeface="+mn-ea"/>
              </a:endParaRPr>
            </a:p>
          </p:txBody>
        </p:sp>
        <p:sp>
          <p:nvSpPr>
            <p:cNvPr id="30942" name="MH_Other_220"/>
            <p:cNvSpPr/>
            <p:nvPr>
              <p:custDataLst>
                <p:tags r:id="rId234"/>
              </p:custDataLst>
            </p:nvPr>
          </p:nvSpPr>
          <p:spPr bwMode="auto">
            <a:xfrm>
              <a:off x="3875021" y="2218678"/>
              <a:ext cx="25890" cy="22648"/>
            </a:xfrm>
            <a:custGeom>
              <a:avLst/>
              <a:gdLst>
                <a:gd name="T0" fmla="*/ 2147483646 w 33"/>
                <a:gd name="T1" fmla="*/ 606065575 h 28"/>
                <a:gd name="T2" fmla="*/ 2147483646 w 33"/>
                <a:gd name="T3" fmla="*/ 0 h 28"/>
                <a:gd name="T4" fmla="*/ 2147483646 w 33"/>
                <a:gd name="T5" fmla="*/ 0 h 28"/>
                <a:gd name="T6" fmla="*/ 0 w 33"/>
                <a:gd name="T7" fmla="*/ 2147483646 h 28"/>
                <a:gd name="T8" fmla="*/ 1686112102 w 33"/>
                <a:gd name="T9" fmla="*/ 2147483646 h 28"/>
                <a:gd name="T10" fmla="*/ 2147483646 w 33"/>
                <a:gd name="T11" fmla="*/ 606065575 h 28"/>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33" h="28">
                  <a:moveTo>
                    <a:pt x="33" y="1"/>
                  </a:moveTo>
                  <a:cubicBezTo>
                    <a:pt x="33" y="0"/>
                    <a:pt x="33" y="0"/>
                    <a:pt x="33" y="0"/>
                  </a:cubicBezTo>
                  <a:cubicBezTo>
                    <a:pt x="33" y="0"/>
                    <a:pt x="33" y="0"/>
                    <a:pt x="33" y="0"/>
                  </a:cubicBezTo>
                  <a:cubicBezTo>
                    <a:pt x="20" y="6"/>
                    <a:pt x="9" y="16"/>
                    <a:pt x="0" y="28"/>
                  </a:cubicBezTo>
                  <a:cubicBezTo>
                    <a:pt x="3" y="27"/>
                    <a:pt x="3" y="27"/>
                    <a:pt x="3" y="27"/>
                  </a:cubicBezTo>
                  <a:cubicBezTo>
                    <a:pt x="11" y="16"/>
                    <a:pt x="21" y="7"/>
                    <a:pt x="33" y="1"/>
                  </a:cubicBezTo>
                  <a:close/>
                </a:path>
              </a:pathLst>
            </a:custGeom>
            <a:solidFill>
              <a:srgbClr val="6D6E71"/>
            </a:solidFill>
            <a:ln>
              <a:noFill/>
            </a:ln>
            <a:extLst>
              <a:ext uri="{91240B29-F687-4F45-9708-019B960494DF}">
                <a14:hiddenLine xmlns:a14="http://schemas.microsoft.com/office/drawing/2010/main" w="9525">
                  <a:solidFill>
                    <a:srgbClr val="000000"/>
                  </a:solidFill>
                  <a:round/>
                </a14:hiddenLine>
              </a:ext>
            </a:extLst>
          </p:spPr>
          <p:txBody>
            <a:bodyPr lIns="91440" tIns="45720" rIns="91440" bIns="45720"/>
            <a:lstStyle/>
            <a:p>
              <a:endParaRPr lang="zh-CN" altLang="en-US" sz="2400">
                <a:latin typeface="+mn-lt"/>
                <a:ea typeface="+mn-ea"/>
              </a:endParaRPr>
            </a:p>
          </p:txBody>
        </p:sp>
        <p:sp>
          <p:nvSpPr>
            <p:cNvPr id="30943" name="MH_Other_221"/>
            <p:cNvSpPr/>
            <p:nvPr>
              <p:custDataLst>
                <p:tags r:id="rId235"/>
              </p:custDataLst>
            </p:nvPr>
          </p:nvSpPr>
          <p:spPr bwMode="auto">
            <a:xfrm>
              <a:off x="3875021" y="2239816"/>
              <a:ext cx="1523" cy="1509"/>
            </a:xfrm>
            <a:custGeom>
              <a:avLst/>
              <a:gdLst>
                <a:gd name="T0" fmla="*/ 54912359 w 7"/>
                <a:gd name="T1" fmla="*/ 179120564 h 5"/>
                <a:gd name="T2" fmla="*/ 128094205 w 7"/>
                <a:gd name="T3" fmla="*/ 0 h 5"/>
                <a:gd name="T4" fmla="*/ 0 w 7"/>
                <a:gd name="T5" fmla="*/ 71627975 h 5"/>
                <a:gd name="T6" fmla="*/ 54912359 w 7"/>
                <a:gd name="T7" fmla="*/ 179120564 h 5"/>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7" h="5">
                  <a:moveTo>
                    <a:pt x="3" y="5"/>
                  </a:moveTo>
                  <a:lnTo>
                    <a:pt x="7" y="0"/>
                  </a:lnTo>
                  <a:lnTo>
                    <a:pt x="0" y="2"/>
                  </a:lnTo>
                  <a:lnTo>
                    <a:pt x="3" y="5"/>
                  </a:lnTo>
                  <a:close/>
                </a:path>
              </a:pathLst>
            </a:custGeom>
            <a:solidFill>
              <a:srgbClr val="6D6E71"/>
            </a:solidFill>
            <a:ln>
              <a:noFill/>
            </a:ln>
            <a:extLst>
              <a:ext uri="{91240B29-F687-4F45-9708-019B960494DF}">
                <a14:hiddenLine xmlns:a14="http://schemas.microsoft.com/office/drawing/2010/main" w="9525">
                  <a:solidFill>
                    <a:srgbClr val="000000"/>
                  </a:solidFill>
                  <a:round/>
                </a14:hiddenLine>
              </a:ext>
            </a:extLst>
          </p:spPr>
          <p:txBody>
            <a:bodyPr lIns="91440" tIns="45720" rIns="91440" bIns="45720"/>
            <a:lstStyle/>
            <a:p>
              <a:endParaRPr lang="zh-CN" altLang="en-US" sz="2400">
                <a:latin typeface="+mn-lt"/>
                <a:ea typeface="+mn-ea"/>
              </a:endParaRPr>
            </a:p>
          </p:txBody>
        </p:sp>
        <p:sp>
          <p:nvSpPr>
            <p:cNvPr id="30944" name="MH_Other_222"/>
            <p:cNvSpPr/>
            <p:nvPr>
              <p:custDataLst>
                <p:tags r:id="rId236"/>
              </p:custDataLst>
            </p:nvPr>
          </p:nvSpPr>
          <p:spPr bwMode="auto">
            <a:xfrm>
              <a:off x="3780598" y="2421000"/>
              <a:ext cx="12183" cy="22648"/>
            </a:xfrm>
            <a:custGeom>
              <a:avLst/>
              <a:gdLst>
                <a:gd name="T0" fmla="*/ 0 w 15"/>
                <a:gd name="T1" fmla="*/ 2147483646 h 28"/>
                <a:gd name="T2" fmla="*/ 0 w 15"/>
                <a:gd name="T3" fmla="*/ 2147483646 h 28"/>
                <a:gd name="T4" fmla="*/ 594980607 w 15"/>
                <a:gd name="T5" fmla="*/ 2147483646 h 28"/>
                <a:gd name="T6" fmla="*/ 594980607 w 15"/>
                <a:gd name="T7" fmla="*/ 2147483646 h 28"/>
                <a:gd name="T8" fmla="*/ 2147483646 w 15"/>
                <a:gd name="T9" fmla="*/ 2147483646 h 28"/>
                <a:gd name="T10" fmla="*/ 2147483646 w 15"/>
                <a:gd name="T11" fmla="*/ 0 h 28"/>
                <a:gd name="T12" fmla="*/ 2147483646 w 15"/>
                <a:gd name="T13" fmla="*/ 606065575 h 28"/>
                <a:gd name="T14" fmla="*/ 2147483646 w 15"/>
                <a:gd name="T15" fmla="*/ 606065575 h 28"/>
                <a:gd name="T16" fmla="*/ 0 w 15"/>
                <a:gd name="T17" fmla="*/ 2147483646 h 2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5" h="28">
                  <a:moveTo>
                    <a:pt x="0" y="28"/>
                  </a:moveTo>
                  <a:cubicBezTo>
                    <a:pt x="0" y="28"/>
                    <a:pt x="0" y="28"/>
                    <a:pt x="0" y="28"/>
                  </a:cubicBezTo>
                  <a:cubicBezTo>
                    <a:pt x="1" y="28"/>
                    <a:pt x="1" y="28"/>
                    <a:pt x="1" y="28"/>
                  </a:cubicBezTo>
                  <a:cubicBezTo>
                    <a:pt x="1" y="28"/>
                    <a:pt x="1" y="28"/>
                    <a:pt x="1" y="28"/>
                  </a:cubicBezTo>
                  <a:cubicBezTo>
                    <a:pt x="2" y="27"/>
                    <a:pt x="4" y="25"/>
                    <a:pt x="5" y="23"/>
                  </a:cubicBezTo>
                  <a:cubicBezTo>
                    <a:pt x="9" y="16"/>
                    <a:pt x="13" y="8"/>
                    <a:pt x="15" y="0"/>
                  </a:cubicBezTo>
                  <a:cubicBezTo>
                    <a:pt x="14" y="1"/>
                    <a:pt x="14" y="1"/>
                    <a:pt x="14" y="1"/>
                  </a:cubicBezTo>
                  <a:cubicBezTo>
                    <a:pt x="14" y="1"/>
                    <a:pt x="14" y="1"/>
                    <a:pt x="13" y="1"/>
                  </a:cubicBezTo>
                  <a:cubicBezTo>
                    <a:pt x="10" y="11"/>
                    <a:pt x="6" y="20"/>
                    <a:pt x="0" y="28"/>
                  </a:cubicBezTo>
                  <a:close/>
                </a:path>
              </a:pathLst>
            </a:custGeom>
            <a:solidFill>
              <a:srgbClr val="6D6E71"/>
            </a:solidFill>
            <a:ln>
              <a:noFill/>
            </a:ln>
            <a:extLst>
              <a:ext uri="{91240B29-F687-4F45-9708-019B960494DF}">
                <a14:hiddenLine xmlns:a14="http://schemas.microsoft.com/office/drawing/2010/main" w="9525">
                  <a:solidFill>
                    <a:srgbClr val="000000"/>
                  </a:solidFill>
                  <a:round/>
                </a14:hiddenLine>
              </a:ext>
            </a:extLst>
          </p:spPr>
          <p:txBody>
            <a:bodyPr lIns="91440" tIns="45720" rIns="91440" bIns="45720"/>
            <a:lstStyle/>
            <a:p>
              <a:endParaRPr lang="zh-CN" altLang="en-US" sz="2400">
                <a:latin typeface="+mn-lt"/>
                <a:ea typeface="+mn-ea"/>
              </a:endParaRPr>
            </a:p>
          </p:txBody>
        </p:sp>
        <p:sp>
          <p:nvSpPr>
            <p:cNvPr id="30945" name="MH_Other_223"/>
            <p:cNvSpPr/>
            <p:nvPr>
              <p:custDataLst>
                <p:tags r:id="rId237"/>
              </p:custDataLst>
            </p:nvPr>
          </p:nvSpPr>
          <p:spPr bwMode="auto">
            <a:xfrm>
              <a:off x="3766894" y="2387783"/>
              <a:ext cx="50256" cy="46805"/>
            </a:xfrm>
            <a:custGeom>
              <a:avLst/>
              <a:gdLst>
                <a:gd name="T0" fmla="*/ 2147483646 w 62"/>
                <a:gd name="T1" fmla="*/ 2147483646 h 58"/>
                <a:gd name="T2" fmla="*/ 0 w 62"/>
                <a:gd name="T3" fmla="*/ 2147483646 h 58"/>
                <a:gd name="T4" fmla="*/ 601853964 w 62"/>
                <a:gd name="T5" fmla="*/ 2147483646 h 58"/>
                <a:gd name="T6" fmla="*/ 2147483646 w 62"/>
                <a:gd name="T7" fmla="*/ 2147483646 h 58"/>
                <a:gd name="T8" fmla="*/ 2147483646 w 62"/>
                <a:gd name="T9" fmla="*/ 2147483646 h 58"/>
                <a:gd name="T10" fmla="*/ 2147483646 w 62"/>
                <a:gd name="T11" fmla="*/ 2147483646 h 58"/>
                <a:gd name="T12" fmla="*/ 2147483646 w 62"/>
                <a:gd name="T13" fmla="*/ 2147483646 h 58"/>
                <a:gd name="T14" fmla="*/ 2147483646 w 62"/>
                <a:gd name="T15" fmla="*/ 2147483646 h 58"/>
                <a:gd name="T16" fmla="*/ 2147483646 w 62"/>
                <a:gd name="T17" fmla="*/ 0 h 58"/>
                <a:gd name="T18" fmla="*/ 2147483646 w 62"/>
                <a:gd name="T19" fmla="*/ 604735723 h 58"/>
                <a:gd name="T20" fmla="*/ 2147483646 w 62"/>
                <a:gd name="T21" fmla="*/ 1209470597 h 58"/>
                <a:gd name="T22" fmla="*/ 2147483646 w 62"/>
                <a:gd name="T23" fmla="*/ 2147483646 h 58"/>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62" h="58">
                  <a:moveTo>
                    <a:pt x="9" y="54"/>
                  </a:moveTo>
                  <a:cubicBezTo>
                    <a:pt x="0" y="58"/>
                    <a:pt x="0" y="58"/>
                    <a:pt x="0" y="58"/>
                  </a:cubicBezTo>
                  <a:cubicBezTo>
                    <a:pt x="1" y="58"/>
                    <a:pt x="1" y="58"/>
                    <a:pt x="1" y="58"/>
                  </a:cubicBezTo>
                  <a:cubicBezTo>
                    <a:pt x="9" y="55"/>
                    <a:pt x="9" y="55"/>
                    <a:pt x="9" y="55"/>
                  </a:cubicBezTo>
                  <a:cubicBezTo>
                    <a:pt x="18" y="51"/>
                    <a:pt x="25" y="47"/>
                    <a:pt x="31" y="42"/>
                  </a:cubicBezTo>
                  <a:cubicBezTo>
                    <a:pt x="32" y="41"/>
                    <a:pt x="32" y="41"/>
                    <a:pt x="32" y="41"/>
                  </a:cubicBezTo>
                  <a:cubicBezTo>
                    <a:pt x="32" y="42"/>
                    <a:pt x="32" y="42"/>
                    <a:pt x="32" y="42"/>
                  </a:cubicBezTo>
                  <a:cubicBezTo>
                    <a:pt x="40" y="36"/>
                    <a:pt x="46" y="30"/>
                    <a:pt x="51" y="23"/>
                  </a:cubicBezTo>
                  <a:cubicBezTo>
                    <a:pt x="55" y="17"/>
                    <a:pt x="59" y="8"/>
                    <a:pt x="62" y="0"/>
                  </a:cubicBezTo>
                  <a:cubicBezTo>
                    <a:pt x="62" y="1"/>
                    <a:pt x="62" y="1"/>
                    <a:pt x="62" y="1"/>
                  </a:cubicBezTo>
                  <a:cubicBezTo>
                    <a:pt x="61" y="1"/>
                    <a:pt x="61" y="2"/>
                    <a:pt x="61" y="2"/>
                  </a:cubicBezTo>
                  <a:cubicBezTo>
                    <a:pt x="51" y="26"/>
                    <a:pt x="35" y="42"/>
                    <a:pt x="9" y="54"/>
                  </a:cubicBezTo>
                  <a:close/>
                </a:path>
              </a:pathLst>
            </a:custGeom>
            <a:solidFill>
              <a:srgbClr val="6D6E71"/>
            </a:solidFill>
            <a:ln>
              <a:noFill/>
            </a:ln>
            <a:extLst>
              <a:ext uri="{91240B29-F687-4F45-9708-019B960494DF}">
                <a14:hiddenLine xmlns:a14="http://schemas.microsoft.com/office/drawing/2010/main" w="9525">
                  <a:solidFill>
                    <a:srgbClr val="000000"/>
                  </a:solidFill>
                  <a:round/>
                </a14:hiddenLine>
              </a:ext>
            </a:extLst>
          </p:spPr>
          <p:txBody>
            <a:bodyPr lIns="91440" tIns="45720" rIns="91440" bIns="45720"/>
            <a:lstStyle/>
            <a:p>
              <a:endParaRPr lang="zh-CN" altLang="en-US" sz="2400">
                <a:latin typeface="+mn-lt"/>
                <a:ea typeface="+mn-ea"/>
              </a:endParaRPr>
            </a:p>
          </p:txBody>
        </p:sp>
        <p:sp>
          <p:nvSpPr>
            <p:cNvPr id="30946" name="MH_Other_224"/>
            <p:cNvSpPr/>
            <p:nvPr>
              <p:custDataLst>
                <p:tags r:id="rId238"/>
              </p:custDataLst>
            </p:nvPr>
          </p:nvSpPr>
          <p:spPr bwMode="auto">
            <a:xfrm>
              <a:off x="3791261" y="2421000"/>
              <a:ext cx="1523" cy="0"/>
            </a:xfrm>
            <a:custGeom>
              <a:avLst/>
              <a:gdLst>
                <a:gd name="T0" fmla="*/ 0 w 1"/>
                <a:gd name="T1" fmla="*/ 711 h 1"/>
                <a:gd name="T2" fmla="*/ 2147483646 w 1"/>
                <a:gd name="T3" fmla="*/ 711 h 1"/>
                <a:gd name="T4" fmla="*/ 2147483646 w 1"/>
                <a:gd name="T5" fmla="*/ 0 h 1"/>
                <a:gd name="T6" fmla="*/ 0 w 1"/>
                <a:gd name="T7" fmla="*/ 711 h 1"/>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 h="1">
                  <a:moveTo>
                    <a:pt x="0" y="1"/>
                  </a:moveTo>
                  <a:cubicBezTo>
                    <a:pt x="1" y="1"/>
                    <a:pt x="1" y="1"/>
                    <a:pt x="1" y="1"/>
                  </a:cubicBezTo>
                  <a:cubicBezTo>
                    <a:pt x="1" y="0"/>
                    <a:pt x="1" y="0"/>
                    <a:pt x="1" y="0"/>
                  </a:cubicBezTo>
                  <a:lnTo>
                    <a:pt x="0" y="1"/>
                  </a:lnTo>
                  <a:close/>
                </a:path>
              </a:pathLst>
            </a:custGeom>
            <a:solidFill>
              <a:srgbClr val="6D6E71"/>
            </a:solidFill>
            <a:ln>
              <a:noFill/>
            </a:ln>
            <a:extLst>
              <a:ext uri="{91240B29-F687-4F45-9708-019B960494DF}">
                <a14:hiddenLine xmlns:a14="http://schemas.microsoft.com/office/drawing/2010/main" w="9525">
                  <a:solidFill>
                    <a:srgbClr val="000000"/>
                  </a:solidFill>
                  <a:round/>
                </a14:hiddenLine>
              </a:ext>
            </a:extLst>
          </p:spPr>
          <p:txBody>
            <a:bodyPr lIns="91440" tIns="45720" rIns="91440" bIns="45720"/>
            <a:lstStyle/>
            <a:p>
              <a:endParaRPr lang="zh-CN" altLang="en-US" sz="2400">
                <a:latin typeface="+mn-lt"/>
                <a:ea typeface="+mn-ea"/>
              </a:endParaRPr>
            </a:p>
          </p:txBody>
        </p:sp>
        <p:sp>
          <p:nvSpPr>
            <p:cNvPr id="30947" name="MH_Other_225"/>
            <p:cNvSpPr/>
            <p:nvPr>
              <p:custDataLst>
                <p:tags r:id="rId239"/>
              </p:custDataLst>
            </p:nvPr>
          </p:nvSpPr>
          <p:spPr bwMode="auto">
            <a:xfrm>
              <a:off x="3742527" y="2359095"/>
              <a:ext cx="100513" cy="60395"/>
            </a:xfrm>
            <a:custGeom>
              <a:avLst/>
              <a:gdLst>
                <a:gd name="T0" fmla="*/ 2147483646 w 124"/>
                <a:gd name="T1" fmla="*/ 2147483646 h 77"/>
                <a:gd name="T2" fmla="*/ 2147483646 w 124"/>
                <a:gd name="T3" fmla="*/ 2147483646 h 77"/>
                <a:gd name="T4" fmla="*/ 0 w 124"/>
                <a:gd name="T5" fmla="*/ 2147483646 h 77"/>
                <a:gd name="T6" fmla="*/ 601865623 w 124"/>
                <a:gd name="T7" fmla="*/ 2147483646 h 77"/>
                <a:gd name="T8" fmla="*/ 2147483646 w 124"/>
                <a:gd name="T9" fmla="*/ 2147483646 h 77"/>
                <a:gd name="T10" fmla="*/ 2147483646 w 124"/>
                <a:gd name="T11" fmla="*/ 2147483646 h 77"/>
                <a:gd name="T12" fmla="*/ 2147483646 w 124"/>
                <a:gd name="T13" fmla="*/ 2147483646 h 77"/>
                <a:gd name="T14" fmla="*/ 2147483646 w 124"/>
                <a:gd name="T15" fmla="*/ 2147483646 h 77"/>
                <a:gd name="T16" fmla="*/ 2147483646 w 124"/>
                <a:gd name="T17" fmla="*/ 2147483646 h 77"/>
                <a:gd name="T18" fmla="*/ 2147483646 w 124"/>
                <a:gd name="T19" fmla="*/ 2147483646 h 77"/>
                <a:gd name="T20" fmla="*/ 2147483646 w 124"/>
                <a:gd name="T21" fmla="*/ 0 h 77"/>
                <a:gd name="T22" fmla="*/ 2147483646 w 124"/>
                <a:gd name="T23" fmla="*/ 571274864 h 77"/>
                <a:gd name="T24" fmla="*/ 2147483646 w 124"/>
                <a:gd name="T25" fmla="*/ 2147483646 h 7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124" h="77">
                  <a:moveTo>
                    <a:pt x="67" y="49"/>
                  </a:moveTo>
                  <a:cubicBezTo>
                    <a:pt x="38" y="60"/>
                    <a:pt x="26" y="65"/>
                    <a:pt x="26" y="65"/>
                  </a:cubicBezTo>
                  <a:cubicBezTo>
                    <a:pt x="26" y="65"/>
                    <a:pt x="18" y="68"/>
                    <a:pt x="0" y="76"/>
                  </a:cubicBezTo>
                  <a:cubicBezTo>
                    <a:pt x="1" y="77"/>
                    <a:pt x="1" y="77"/>
                    <a:pt x="1" y="77"/>
                  </a:cubicBezTo>
                  <a:cubicBezTo>
                    <a:pt x="18" y="69"/>
                    <a:pt x="26" y="66"/>
                    <a:pt x="26" y="66"/>
                  </a:cubicBezTo>
                  <a:cubicBezTo>
                    <a:pt x="26" y="66"/>
                    <a:pt x="39" y="61"/>
                    <a:pt x="68" y="50"/>
                  </a:cubicBezTo>
                  <a:cubicBezTo>
                    <a:pt x="76" y="47"/>
                    <a:pt x="84" y="43"/>
                    <a:pt x="91" y="39"/>
                  </a:cubicBezTo>
                  <a:cubicBezTo>
                    <a:pt x="91" y="38"/>
                    <a:pt x="91" y="38"/>
                    <a:pt x="91" y="38"/>
                  </a:cubicBezTo>
                  <a:cubicBezTo>
                    <a:pt x="92" y="38"/>
                    <a:pt x="92" y="38"/>
                    <a:pt x="92" y="38"/>
                  </a:cubicBezTo>
                  <a:cubicBezTo>
                    <a:pt x="99" y="33"/>
                    <a:pt x="105" y="27"/>
                    <a:pt x="111" y="21"/>
                  </a:cubicBezTo>
                  <a:cubicBezTo>
                    <a:pt x="116" y="15"/>
                    <a:pt x="120" y="8"/>
                    <a:pt x="124" y="0"/>
                  </a:cubicBezTo>
                  <a:cubicBezTo>
                    <a:pt x="122" y="1"/>
                    <a:pt x="122" y="1"/>
                    <a:pt x="122" y="1"/>
                  </a:cubicBezTo>
                  <a:cubicBezTo>
                    <a:pt x="111" y="24"/>
                    <a:pt x="94" y="39"/>
                    <a:pt x="67" y="49"/>
                  </a:cubicBezTo>
                  <a:close/>
                </a:path>
              </a:pathLst>
            </a:custGeom>
            <a:solidFill>
              <a:srgbClr val="6D6E71"/>
            </a:solidFill>
            <a:ln>
              <a:noFill/>
            </a:ln>
            <a:extLst>
              <a:ext uri="{91240B29-F687-4F45-9708-019B960494DF}">
                <a14:hiddenLine xmlns:a14="http://schemas.microsoft.com/office/drawing/2010/main" w="9525">
                  <a:solidFill>
                    <a:srgbClr val="000000"/>
                  </a:solidFill>
                  <a:round/>
                </a14:hiddenLine>
              </a:ext>
            </a:extLst>
          </p:spPr>
          <p:txBody>
            <a:bodyPr lIns="91440" tIns="45720" rIns="91440" bIns="45720"/>
            <a:lstStyle/>
            <a:p>
              <a:endParaRPr lang="zh-CN" altLang="en-US" sz="2400">
                <a:latin typeface="+mn-lt"/>
                <a:ea typeface="+mn-ea"/>
              </a:endParaRPr>
            </a:p>
          </p:txBody>
        </p:sp>
        <p:sp>
          <p:nvSpPr>
            <p:cNvPr id="30948" name="MH_Other_226"/>
            <p:cNvSpPr/>
            <p:nvPr>
              <p:custDataLst>
                <p:tags r:id="rId240"/>
              </p:custDataLst>
            </p:nvPr>
          </p:nvSpPr>
          <p:spPr bwMode="auto">
            <a:xfrm>
              <a:off x="3815628" y="2389292"/>
              <a:ext cx="1523" cy="0"/>
            </a:xfrm>
            <a:custGeom>
              <a:avLst/>
              <a:gdLst>
                <a:gd name="T0" fmla="*/ 0 w 1"/>
                <a:gd name="T1" fmla="*/ 711 h 1"/>
                <a:gd name="T2" fmla="*/ 2147483646 w 1"/>
                <a:gd name="T3" fmla="*/ 0 h 1"/>
                <a:gd name="T4" fmla="*/ 0 w 1"/>
                <a:gd name="T5" fmla="*/ 0 h 1"/>
                <a:gd name="T6" fmla="*/ 0 w 1"/>
                <a:gd name="T7" fmla="*/ 711 h 1"/>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 h="1">
                  <a:moveTo>
                    <a:pt x="0" y="1"/>
                  </a:moveTo>
                  <a:cubicBezTo>
                    <a:pt x="0" y="1"/>
                    <a:pt x="0" y="0"/>
                    <a:pt x="1" y="0"/>
                  </a:cubicBezTo>
                  <a:cubicBezTo>
                    <a:pt x="0" y="0"/>
                    <a:pt x="0" y="0"/>
                    <a:pt x="0" y="0"/>
                  </a:cubicBezTo>
                  <a:lnTo>
                    <a:pt x="0" y="1"/>
                  </a:lnTo>
                  <a:close/>
                </a:path>
              </a:pathLst>
            </a:custGeom>
            <a:solidFill>
              <a:srgbClr val="6D6E71"/>
            </a:solidFill>
            <a:ln>
              <a:noFill/>
            </a:ln>
            <a:extLst>
              <a:ext uri="{91240B29-F687-4F45-9708-019B960494DF}">
                <a14:hiddenLine xmlns:a14="http://schemas.microsoft.com/office/drawing/2010/main" w="9525">
                  <a:solidFill>
                    <a:srgbClr val="000000"/>
                  </a:solidFill>
                  <a:round/>
                </a14:hiddenLine>
              </a:ext>
            </a:extLst>
          </p:spPr>
          <p:txBody>
            <a:bodyPr lIns="91440" tIns="45720" rIns="91440" bIns="45720"/>
            <a:lstStyle/>
            <a:p>
              <a:endParaRPr lang="zh-CN" altLang="en-US" sz="2400">
                <a:latin typeface="+mn-lt"/>
                <a:ea typeface="+mn-ea"/>
              </a:endParaRPr>
            </a:p>
          </p:txBody>
        </p:sp>
        <p:sp>
          <p:nvSpPr>
            <p:cNvPr id="30949" name="MH_Other_227"/>
            <p:cNvSpPr/>
            <p:nvPr>
              <p:custDataLst>
                <p:tags r:id="rId241"/>
              </p:custDataLst>
            </p:nvPr>
          </p:nvSpPr>
          <p:spPr bwMode="auto">
            <a:xfrm>
              <a:off x="3725773" y="2328897"/>
              <a:ext cx="143157" cy="81533"/>
            </a:xfrm>
            <a:custGeom>
              <a:avLst/>
              <a:gdLst>
                <a:gd name="T0" fmla="*/ 2147483646 w 178"/>
                <a:gd name="T1" fmla="*/ 2147483646 h 101"/>
                <a:gd name="T2" fmla="*/ 2147483646 w 178"/>
                <a:gd name="T3" fmla="*/ 2147483646 h 101"/>
                <a:gd name="T4" fmla="*/ 2147483646 w 178"/>
                <a:gd name="T5" fmla="*/ 2147483646 h 101"/>
                <a:gd name="T6" fmla="*/ 2147483646 w 178"/>
                <a:gd name="T7" fmla="*/ 2147483646 h 101"/>
                <a:gd name="T8" fmla="*/ 2147483646 w 178"/>
                <a:gd name="T9" fmla="*/ 2147483646 h 101"/>
                <a:gd name="T10" fmla="*/ 2147483646 w 178"/>
                <a:gd name="T11" fmla="*/ 2147483646 h 101"/>
                <a:gd name="T12" fmla="*/ 0 w 178"/>
                <a:gd name="T13" fmla="*/ 2147483646 h 101"/>
                <a:gd name="T14" fmla="*/ 592476066 w 178"/>
                <a:gd name="T15" fmla="*/ 2147483646 h 101"/>
                <a:gd name="T16" fmla="*/ 592476066 w 178"/>
                <a:gd name="T17" fmla="*/ 2147483646 h 101"/>
                <a:gd name="T18" fmla="*/ 2147483646 w 178"/>
                <a:gd name="T19" fmla="*/ 2147483646 h 101"/>
                <a:gd name="T20" fmla="*/ 2147483646 w 178"/>
                <a:gd name="T21" fmla="*/ 2147483646 h 101"/>
                <a:gd name="T22" fmla="*/ 2147483646 w 178"/>
                <a:gd name="T23" fmla="*/ 2147483646 h 101"/>
                <a:gd name="T24" fmla="*/ 2147483646 w 178"/>
                <a:gd name="T25" fmla="*/ 2147483646 h 101"/>
                <a:gd name="T26" fmla="*/ 2147483646 w 178"/>
                <a:gd name="T27" fmla="*/ 2147483646 h 101"/>
                <a:gd name="T28" fmla="*/ 2147483646 w 178"/>
                <a:gd name="T29" fmla="*/ 2147483646 h 101"/>
                <a:gd name="T30" fmla="*/ 2147483646 w 178"/>
                <a:gd name="T31" fmla="*/ 2147483646 h 101"/>
                <a:gd name="T32" fmla="*/ 2147483646 w 178"/>
                <a:gd name="T33" fmla="*/ 2147483646 h 101"/>
                <a:gd name="T34" fmla="*/ 2147483646 w 178"/>
                <a:gd name="T35" fmla="*/ 0 h 101"/>
                <a:gd name="T36" fmla="*/ 2147483646 w 178"/>
                <a:gd name="T37" fmla="*/ 605854223 h 101"/>
                <a:gd name="T38" fmla="*/ 2147483646 w 178"/>
                <a:gd name="T39" fmla="*/ 1212429045 h 101"/>
                <a:gd name="T40" fmla="*/ 2147483646 w 178"/>
                <a:gd name="T41" fmla="*/ 2147483646 h 101"/>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178" h="101">
                  <a:moveTo>
                    <a:pt x="118" y="47"/>
                  </a:moveTo>
                  <a:cubicBezTo>
                    <a:pt x="89" y="56"/>
                    <a:pt x="76" y="61"/>
                    <a:pt x="76" y="61"/>
                  </a:cubicBezTo>
                  <a:cubicBezTo>
                    <a:pt x="76" y="61"/>
                    <a:pt x="63" y="64"/>
                    <a:pt x="33" y="77"/>
                  </a:cubicBezTo>
                  <a:cubicBezTo>
                    <a:pt x="24" y="81"/>
                    <a:pt x="17" y="85"/>
                    <a:pt x="10" y="91"/>
                  </a:cubicBezTo>
                  <a:cubicBezTo>
                    <a:pt x="10" y="91"/>
                    <a:pt x="10" y="91"/>
                    <a:pt x="10" y="92"/>
                  </a:cubicBezTo>
                  <a:cubicBezTo>
                    <a:pt x="9" y="92"/>
                    <a:pt x="9" y="92"/>
                    <a:pt x="9" y="92"/>
                  </a:cubicBezTo>
                  <a:cubicBezTo>
                    <a:pt x="6" y="94"/>
                    <a:pt x="3" y="97"/>
                    <a:pt x="0" y="100"/>
                  </a:cubicBezTo>
                  <a:cubicBezTo>
                    <a:pt x="1" y="100"/>
                    <a:pt x="1" y="100"/>
                    <a:pt x="1" y="100"/>
                  </a:cubicBezTo>
                  <a:cubicBezTo>
                    <a:pt x="1" y="101"/>
                    <a:pt x="1" y="101"/>
                    <a:pt x="1" y="101"/>
                  </a:cubicBezTo>
                  <a:cubicBezTo>
                    <a:pt x="10" y="91"/>
                    <a:pt x="21" y="84"/>
                    <a:pt x="34" y="78"/>
                  </a:cubicBezTo>
                  <a:cubicBezTo>
                    <a:pt x="63" y="65"/>
                    <a:pt x="76" y="62"/>
                    <a:pt x="76" y="62"/>
                  </a:cubicBezTo>
                  <a:cubicBezTo>
                    <a:pt x="76" y="62"/>
                    <a:pt x="89" y="57"/>
                    <a:pt x="118" y="48"/>
                  </a:cubicBezTo>
                  <a:cubicBezTo>
                    <a:pt x="127" y="46"/>
                    <a:pt x="136" y="42"/>
                    <a:pt x="143" y="38"/>
                  </a:cubicBezTo>
                  <a:cubicBezTo>
                    <a:pt x="143" y="37"/>
                    <a:pt x="143" y="37"/>
                    <a:pt x="144" y="36"/>
                  </a:cubicBezTo>
                  <a:cubicBezTo>
                    <a:pt x="145" y="37"/>
                    <a:pt x="145" y="37"/>
                    <a:pt x="145" y="37"/>
                  </a:cubicBezTo>
                  <a:cubicBezTo>
                    <a:pt x="145" y="37"/>
                    <a:pt x="145" y="37"/>
                    <a:pt x="145" y="37"/>
                  </a:cubicBezTo>
                  <a:cubicBezTo>
                    <a:pt x="152" y="33"/>
                    <a:pt x="158" y="28"/>
                    <a:pt x="163" y="22"/>
                  </a:cubicBezTo>
                  <a:cubicBezTo>
                    <a:pt x="169" y="16"/>
                    <a:pt x="174" y="8"/>
                    <a:pt x="178" y="0"/>
                  </a:cubicBezTo>
                  <a:cubicBezTo>
                    <a:pt x="177" y="1"/>
                    <a:pt x="177" y="1"/>
                    <a:pt x="177" y="1"/>
                  </a:cubicBezTo>
                  <a:cubicBezTo>
                    <a:pt x="176" y="2"/>
                    <a:pt x="176" y="2"/>
                    <a:pt x="176" y="2"/>
                  </a:cubicBezTo>
                  <a:cubicBezTo>
                    <a:pt x="163" y="25"/>
                    <a:pt x="146" y="39"/>
                    <a:pt x="118" y="47"/>
                  </a:cubicBezTo>
                  <a:close/>
                </a:path>
              </a:pathLst>
            </a:custGeom>
            <a:solidFill>
              <a:srgbClr val="6D6E71"/>
            </a:solidFill>
            <a:ln>
              <a:noFill/>
            </a:ln>
            <a:extLst>
              <a:ext uri="{91240B29-F687-4F45-9708-019B960494DF}">
                <a14:hiddenLine xmlns:a14="http://schemas.microsoft.com/office/drawing/2010/main" w="9525">
                  <a:solidFill>
                    <a:srgbClr val="000000"/>
                  </a:solidFill>
                  <a:round/>
                </a14:hiddenLine>
              </a:ext>
            </a:extLst>
          </p:spPr>
          <p:txBody>
            <a:bodyPr lIns="91440" tIns="45720" rIns="91440" bIns="45720"/>
            <a:lstStyle/>
            <a:p>
              <a:endParaRPr lang="zh-CN" altLang="en-US" sz="2400">
                <a:latin typeface="+mn-lt"/>
                <a:ea typeface="+mn-ea"/>
              </a:endParaRPr>
            </a:p>
          </p:txBody>
        </p:sp>
        <p:sp>
          <p:nvSpPr>
            <p:cNvPr id="30950" name="MH_Other_228"/>
            <p:cNvSpPr/>
            <p:nvPr>
              <p:custDataLst>
                <p:tags r:id="rId242"/>
              </p:custDataLst>
            </p:nvPr>
          </p:nvSpPr>
          <p:spPr bwMode="auto">
            <a:xfrm>
              <a:off x="3841516" y="2357586"/>
              <a:ext cx="1523" cy="1509"/>
            </a:xfrm>
            <a:custGeom>
              <a:avLst/>
              <a:gdLst>
                <a:gd name="T0" fmla="*/ 560457604 w 2"/>
                <a:gd name="T1" fmla="*/ 0 h 2"/>
                <a:gd name="T2" fmla="*/ 0 w 2"/>
                <a:gd name="T3" fmla="*/ 895351280 h 2"/>
                <a:gd name="T4" fmla="*/ 1120915208 w 2"/>
                <a:gd name="T5" fmla="*/ 447676037 h 2"/>
                <a:gd name="T6" fmla="*/ 1120915208 w 2"/>
                <a:gd name="T7" fmla="*/ 447676037 h 2"/>
                <a:gd name="T8" fmla="*/ 560457604 w 2"/>
                <a:gd name="T9" fmla="*/ 0 h 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 h="2">
                  <a:moveTo>
                    <a:pt x="1" y="0"/>
                  </a:moveTo>
                  <a:cubicBezTo>
                    <a:pt x="0" y="1"/>
                    <a:pt x="0" y="1"/>
                    <a:pt x="0" y="2"/>
                  </a:cubicBezTo>
                  <a:cubicBezTo>
                    <a:pt x="2" y="1"/>
                    <a:pt x="2" y="1"/>
                    <a:pt x="2" y="1"/>
                  </a:cubicBezTo>
                  <a:cubicBezTo>
                    <a:pt x="2" y="1"/>
                    <a:pt x="2" y="1"/>
                    <a:pt x="2" y="1"/>
                  </a:cubicBezTo>
                  <a:lnTo>
                    <a:pt x="1" y="0"/>
                  </a:lnTo>
                  <a:close/>
                </a:path>
              </a:pathLst>
            </a:custGeom>
            <a:solidFill>
              <a:srgbClr val="6D6E71"/>
            </a:solidFill>
            <a:ln>
              <a:noFill/>
            </a:ln>
            <a:extLst>
              <a:ext uri="{91240B29-F687-4F45-9708-019B960494DF}">
                <a14:hiddenLine xmlns:a14="http://schemas.microsoft.com/office/drawing/2010/main" w="9525">
                  <a:solidFill>
                    <a:srgbClr val="000000"/>
                  </a:solidFill>
                  <a:round/>
                </a14:hiddenLine>
              </a:ext>
            </a:extLst>
          </p:spPr>
          <p:txBody>
            <a:bodyPr lIns="91440" tIns="45720" rIns="91440" bIns="45720"/>
            <a:lstStyle/>
            <a:p>
              <a:endParaRPr lang="zh-CN" altLang="en-US" sz="2400">
                <a:latin typeface="+mn-lt"/>
                <a:ea typeface="+mn-ea"/>
              </a:endParaRPr>
            </a:p>
          </p:txBody>
        </p:sp>
        <p:sp>
          <p:nvSpPr>
            <p:cNvPr id="30951" name="MH_Other_229"/>
            <p:cNvSpPr/>
            <p:nvPr>
              <p:custDataLst>
                <p:tags r:id="rId243"/>
              </p:custDataLst>
            </p:nvPr>
          </p:nvSpPr>
          <p:spPr bwMode="auto">
            <a:xfrm>
              <a:off x="3731864" y="2301720"/>
              <a:ext cx="166001" cy="101161"/>
            </a:xfrm>
            <a:custGeom>
              <a:avLst/>
              <a:gdLst>
                <a:gd name="T0" fmla="*/ 2147483646 w 206"/>
                <a:gd name="T1" fmla="*/ 0 h 126"/>
                <a:gd name="T2" fmla="*/ 2147483646 w 206"/>
                <a:gd name="T3" fmla="*/ 599288817 h 126"/>
                <a:gd name="T4" fmla="*/ 2147483646 w 206"/>
                <a:gd name="T5" fmla="*/ 2147483646 h 126"/>
                <a:gd name="T6" fmla="*/ 2147483646 w 206"/>
                <a:gd name="T7" fmla="*/ 2147483646 h 126"/>
                <a:gd name="T8" fmla="*/ 2147483646 w 206"/>
                <a:gd name="T9" fmla="*/ 2147483646 h 126"/>
                <a:gd name="T10" fmla="*/ 0 w 206"/>
                <a:gd name="T11" fmla="*/ 2147483646 h 126"/>
                <a:gd name="T12" fmla="*/ 594101613 w 206"/>
                <a:gd name="T13" fmla="*/ 2147483646 h 126"/>
                <a:gd name="T14" fmla="*/ 1188203227 w 206"/>
                <a:gd name="T15" fmla="*/ 2147483646 h 126"/>
                <a:gd name="T16" fmla="*/ 2147483646 w 206"/>
                <a:gd name="T17" fmla="*/ 2147483646 h 126"/>
                <a:gd name="T18" fmla="*/ 2147483646 w 206"/>
                <a:gd name="T19" fmla="*/ 2147483646 h 126"/>
                <a:gd name="T20" fmla="*/ 2147483646 w 206"/>
                <a:gd name="T21" fmla="*/ 2147483646 h 126"/>
                <a:gd name="T22" fmla="*/ 2147483646 w 206"/>
                <a:gd name="T23" fmla="*/ 2147483646 h 126"/>
                <a:gd name="T24" fmla="*/ 2147483646 w 206"/>
                <a:gd name="T25" fmla="*/ 2147483646 h 126"/>
                <a:gd name="T26" fmla="*/ 2147483646 w 206"/>
                <a:gd name="T27" fmla="*/ 2147483646 h 126"/>
                <a:gd name="T28" fmla="*/ 2147483646 w 206"/>
                <a:gd name="T29" fmla="*/ 2147483646 h 126"/>
                <a:gd name="T30" fmla="*/ 2147483646 w 206"/>
                <a:gd name="T31" fmla="*/ 0 h 12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206" h="126">
                  <a:moveTo>
                    <a:pt x="206" y="0"/>
                  </a:moveTo>
                  <a:cubicBezTo>
                    <a:pt x="204" y="1"/>
                    <a:pt x="204" y="1"/>
                    <a:pt x="204" y="1"/>
                  </a:cubicBezTo>
                  <a:cubicBezTo>
                    <a:pt x="190" y="23"/>
                    <a:pt x="172" y="36"/>
                    <a:pt x="143" y="43"/>
                  </a:cubicBezTo>
                  <a:cubicBezTo>
                    <a:pt x="113" y="50"/>
                    <a:pt x="100" y="54"/>
                    <a:pt x="100" y="54"/>
                  </a:cubicBezTo>
                  <a:cubicBezTo>
                    <a:pt x="100" y="54"/>
                    <a:pt x="87" y="57"/>
                    <a:pt x="57" y="67"/>
                  </a:cubicBezTo>
                  <a:cubicBezTo>
                    <a:pt x="28" y="78"/>
                    <a:pt x="9" y="98"/>
                    <a:pt x="0" y="125"/>
                  </a:cubicBezTo>
                  <a:cubicBezTo>
                    <a:pt x="1" y="126"/>
                    <a:pt x="1" y="126"/>
                    <a:pt x="1" y="126"/>
                  </a:cubicBezTo>
                  <a:cubicBezTo>
                    <a:pt x="1" y="125"/>
                    <a:pt x="2" y="125"/>
                    <a:pt x="2" y="125"/>
                  </a:cubicBezTo>
                  <a:cubicBezTo>
                    <a:pt x="11" y="98"/>
                    <a:pt x="29" y="79"/>
                    <a:pt x="57" y="69"/>
                  </a:cubicBezTo>
                  <a:cubicBezTo>
                    <a:pt x="87" y="58"/>
                    <a:pt x="100" y="55"/>
                    <a:pt x="101" y="55"/>
                  </a:cubicBezTo>
                  <a:cubicBezTo>
                    <a:pt x="101" y="55"/>
                    <a:pt x="114" y="51"/>
                    <a:pt x="144" y="44"/>
                  </a:cubicBezTo>
                  <a:cubicBezTo>
                    <a:pt x="152" y="42"/>
                    <a:pt x="161" y="39"/>
                    <a:pt x="168" y="36"/>
                  </a:cubicBezTo>
                  <a:cubicBezTo>
                    <a:pt x="168" y="35"/>
                    <a:pt x="168" y="35"/>
                    <a:pt x="168" y="35"/>
                  </a:cubicBezTo>
                  <a:cubicBezTo>
                    <a:pt x="169" y="35"/>
                    <a:pt x="169" y="35"/>
                    <a:pt x="169" y="35"/>
                  </a:cubicBezTo>
                  <a:cubicBezTo>
                    <a:pt x="177" y="31"/>
                    <a:pt x="184" y="27"/>
                    <a:pt x="190" y="21"/>
                  </a:cubicBezTo>
                  <a:cubicBezTo>
                    <a:pt x="196" y="15"/>
                    <a:pt x="201" y="8"/>
                    <a:pt x="206" y="0"/>
                  </a:cubicBezTo>
                  <a:close/>
                </a:path>
              </a:pathLst>
            </a:custGeom>
            <a:solidFill>
              <a:srgbClr val="6D6E71"/>
            </a:solidFill>
            <a:ln>
              <a:noFill/>
            </a:ln>
            <a:extLst>
              <a:ext uri="{91240B29-F687-4F45-9708-019B960494DF}">
                <a14:hiddenLine xmlns:a14="http://schemas.microsoft.com/office/drawing/2010/main" w="9525">
                  <a:solidFill>
                    <a:srgbClr val="000000"/>
                  </a:solidFill>
                  <a:round/>
                </a14:hiddenLine>
              </a:ext>
            </a:extLst>
          </p:spPr>
          <p:txBody>
            <a:bodyPr lIns="91440" tIns="45720" rIns="91440" bIns="45720"/>
            <a:lstStyle/>
            <a:p>
              <a:endParaRPr lang="zh-CN" altLang="en-US" sz="2400">
                <a:latin typeface="+mn-lt"/>
                <a:ea typeface="+mn-ea"/>
              </a:endParaRPr>
            </a:p>
          </p:txBody>
        </p:sp>
        <p:sp>
          <p:nvSpPr>
            <p:cNvPr id="30952" name="MH_Other_230"/>
            <p:cNvSpPr/>
            <p:nvPr>
              <p:custDataLst>
                <p:tags r:id="rId244"/>
              </p:custDataLst>
            </p:nvPr>
          </p:nvSpPr>
          <p:spPr bwMode="auto">
            <a:xfrm>
              <a:off x="3733388" y="2401371"/>
              <a:ext cx="0" cy="1510"/>
            </a:xfrm>
            <a:custGeom>
              <a:avLst/>
              <a:gdLst>
                <a:gd name="T0" fmla="*/ 711 w 1"/>
                <a:gd name="T1" fmla="*/ 0 h 1"/>
                <a:gd name="T2" fmla="*/ 0 w 1"/>
                <a:gd name="T3" fmla="*/ 1792959984 h 1"/>
                <a:gd name="T4" fmla="*/ 711 w 1"/>
                <a:gd name="T5" fmla="*/ 1792959984 h 1"/>
                <a:gd name="T6" fmla="*/ 711 w 1"/>
                <a:gd name="T7" fmla="*/ 0 h 1"/>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 h="1">
                  <a:moveTo>
                    <a:pt x="1" y="0"/>
                  </a:moveTo>
                  <a:cubicBezTo>
                    <a:pt x="1" y="0"/>
                    <a:pt x="0" y="0"/>
                    <a:pt x="0" y="1"/>
                  </a:cubicBezTo>
                  <a:cubicBezTo>
                    <a:pt x="1" y="1"/>
                    <a:pt x="1" y="1"/>
                    <a:pt x="1" y="1"/>
                  </a:cubicBezTo>
                  <a:cubicBezTo>
                    <a:pt x="1" y="0"/>
                    <a:pt x="1" y="0"/>
                    <a:pt x="1" y="0"/>
                  </a:cubicBezTo>
                  <a:close/>
                </a:path>
              </a:pathLst>
            </a:custGeom>
            <a:solidFill>
              <a:srgbClr val="6D6E71"/>
            </a:solidFill>
            <a:ln>
              <a:noFill/>
            </a:ln>
            <a:extLst>
              <a:ext uri="{91240B29-F687-4F45-9708-019B960494DF}">
                <a14:hiddenLine xmlns:a14="http://schemas.microsoft.com/office/drawing/2010/main" w="9525">
                  <a:solidFill>
                    <a:srgbClr val="000000"/>
                  </a:solidFill>
                  <a:round/>
                </a14:hiddenLine>
              </a:ext>
            </a:extLst>
          </p:spPr>
          <p:txBody>
            <a:bodyPr lIns="91440" tIns="45720" rIns="91440" bIns="45720"/>
            <a:lstStyle/>
            <a:p>
              <a:endParaRPr lang="zh-CN" altLang="en-US" sz="2400">
                <a:latin typeface="+mn-lt"/>
                <a:ea typeface="+mn-ea"/>
              </a:endParaRPr>
            </a:p>
          </p:txBody>
        </p:sp>
        <p:sp>
          <p:nvSpPr>
            <p:cNvPr id="30953" name="MH_Other_231"/>
            <p:cNvSpPr/>
            <p:nvPr>
              <p:custDataLst>
                <p:tags r:id="rId245"/>
              </p:custDataLst>
            </p:nvPr>
          </p:nvSpPr>
          <p:spPr bwMode="auto">
            <a:xfrm>
              <a:off x="3867407" y="2330408"/>
              <a:ext cx="0" cy="0"/>
            </a:xfrm>
            <a:custGeom>
              <a:avLst/>
              <a:gdLst>
                <a:gd name="T0" fmla="*/ 0 w 1"/>
                <a:gd name="T1" fmla="*/ 711 h 1"/>
                <a:gd name="T2" fmla="*/ 711 w 1"/>
                <a:gd name="T3" fmla="*/ 0 h 1"/>
                <a:gd name="T4" fmla="*/ 0 w 1"/>
                <a:gd name="T5" fmla="*/ 0 h 1"/>
                <a:gd name="T6" fmla="*/ 0 w 1"/>
                <a:gd name="T7" fmla="*/ 711 h 1"/>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 h="1">
                  <a:moveTo>
                    <a:pt x="0" y="1"/>
                  </a:moveTo>
                  <a:cubicBezTo>
                    <a:pt x="0" y="1"/>
                    <a:pt x="0" y="1"/>
                    <a:pt x="1" y="0"/>
                  </a:cubicBezTo>
                  <a:cubicBezTo>
                    <a:pt x="0" y="0"/>
                    <a:pt x="0" y="0"/>
                    <a:pt x="0" y="0"/>
                  </a:cubicBezTo>
                  <a:lnTo>
                    <a:pt x="0" y="1"/>
                  </a:lnTo>
                  <a:close/>
                </a:path>
              </a:pathLst>
            </a:custGeom>
            <a:solidFill>
              <a:srgbClr val="6D6E71"/>
            </a:solidFill>
            <a:ln>
              <a:noFill/>
            </a:ln>
            <a:extLst>
              <a:ext uri="{91240B29-F687-4F45-9708-019B960494DF}">
                <a14:hiddenLine xmlns:a14="http://schemas.microsoft.com/office/drawing/2010/main" w="9525">
                  <a:solidFill>
                    <a:srgbClr val="000000"/>
                  </a:solidFill>
                  <a:round/>
                </a14:hiddenLine>
              </a:ext>
            </a:extLst>
          </p:spPr>
          <p:txBody>
            <a:bodyPr lIns="91440" tIns="45720" rIns="91440" bIns="45720"/>
            <a:lstStyle/>
            <a:p>
              <a:endParaRPr lang="zh-CN" altLang="en-US" sz="2400">
                <a:latin typeface="+mn-lt"/>
                <a:ea typeface="+mn-ea"/>
              </a:endParaRPr>
            </a:p>
          </p:txBody>
        </p:sp>
        <p:sp>
          <p:nvSpPr>
            <p:cNvPr id="30954" name="MH_Other_232"/>
            <p:cNvSpPr/>
            <p:nvPr>
              <p:custDataLst>
                <p:tags r:id="rId246"/>
              </p:custDataLst>
            </p:nvPr>
          </p:nvSpPr>
          <p:spPr bwMode="auto">
            <a:xfrm>
              <a:off x="3900912" y="2102418"/>
              <a:ext cx="251284" cy="167596"/>
            </a:xfrm>
            <a:custGeom>
              <a:avLst/>
              <a:gdLst>
                <a:gd name="T0" fmla="*/ 2147483646 w 311"/>
                <a:gd name="T1" fmla="*/ 2147483646 h 209"/>
                <a:gd name="T2" fmla="*/ 2147483646 w 311"/>
                <a:gd name="T3" fmla="*/ 2147483646 h 209"/>
                <a:gd name="T4" fmla="*/ 2147483646 w 311"/>
                <a:gd name="T5" fmla="*/ 2147483646 h 209"/>
                <a:gd name="T6" fmla="*/ 2147483646 w 311"/>
                <a:gd name="T7" fmla="*/ 2147483646 h 209"/>
                <a:gd name="T8" fmla="*/ 2147483646 w 311"/>
                <a:gd name="T9" fmla="*/ 2147483646 h 209"/>
                <a:gd name="T10" fmla="*/ 2147483646 w 311"/>
                <a:gd name="T11" fmla="*/ 2147483646 h 209"/>
                <a:gd name="T12" fmla="*/ 2147483646 w 311"/>
                <a:gd name="T13" fmla="*/ 2147483646 h 209"/>
                <a:gd name="T14" fmla="*/ 2147483646 w 311"/>
                <a:gd name="T15" fmla="*/ 2147483646 h 209"/>
                <a:gd name="T16" fmla="*/ 0 w 311"/>
                <a:gd name="T17" fmla="*/ 2147483646 h 209"/>
                <a:gd name="T18" fmla="*/ 0 w 311"/>
                <a:gd name="T19" fmla="*/ 2147483646 h 209"/>
                <a:gd name="T20" fmla="*/ 0 w 311"/>
                <a:gd name="T21" fmla="*/ 2147483646 h 209"/>
                <a:gd name="T22" fmla="*/ 2147483646 w 311"/>
                <a:gd name="T23" fmla="*/ 2147483646 h 209"/>
                <a:gd name="T24" fmla="*/ 2147483646 w 311"/>
                <a:gd name="T25" fmla="*/ 2147483646 h 209"/>
                <a:gd name="T26" fmla="*/ 2147483646 w 311"/>
                <a:gd name="T27" fmla="*/ 2147483646 h 209"/>
                <a:gd name="T28" fmla="*/ 2147483646 w 311"/>
                <a:gd name="T29" fmla="*/ 2147483646 h 209"/>
                <a:gd name="T30" fmla="*/ 2147483646 w 311"/>
                <a:gd name="T31" fmla="*/ 2147483646 h 209"/>
                <a:gd name="T32" fmla="*/ 2147483646 w 311"/>
                <a:gd name="T33" fmla="*/ 2147483646 h 209"/>
                <a:gd name="T34" fmla="*/ 2147483646 w 311"/>
                <a:gd name="T35" fmla="*/ 2147483646 h 209"/>
                <a:gd name="T36" fmla="*/ 2147483646 w 311"/>
                <a:gd name="T37" fmla="*/ 2147483646 h 209"/>
                <a:gd name="T38" fmla="*/ 2147483646 w 311"/>
                <a:gd name="T39" fmla="*/ 2147483646 h 209"/>
                <a:gd name="T40" fmla="*/ 2147483646 w 311"/>
                <a:gd name="T41" fmla="*/ 2147483646 h 209"/>
                <a:gd name="T42" fmla="*/ 2147483646 w 311"/>
                <a:gd name="T43" fmla="*/ 2147483646 h 209"/>
                <a:gd name="T44" fmla="*/ 2147483646 w 311"/>
                <a:gd name="T45" fmla="*/ 2147483646 h 209"/>
                <a:gd name="T46" fmla="*/ 2147483646 w 311"/>
                <a:gd name="T47" fmla="*/ 2147483646 h 209"/>
                <a:gd name="T48" fmla="*/ 2147483646 w 311"/>
                <a:gd name="T49" fmla="*/ 2147483646 h 209"/>
                <a:gd name="T50" fmla="*/ 2147483646 w 311"/>
                <a:gd name="T51" fmla="*/ 2147483646 h 209"/>
                <a:gd name="T52" fmla="*/ 2147483646 w 311"/>
                <a:gd name="T53" fmla="*/ 2147483646 h 209"/>
                <a:gd name="T54" fmla="*/ 2147483646 w 311"/>
                <a:gd name="T55" fmla="*/ 2147483646 h 209"/>
                <a:gd name="T56" fmla="*/ 2147483646 w 311"/>
                <a:gd name="T57" fmla="*/ 2147483646 h 209"/>
                <a:gd name="T58" fmla="*/ 2147483646 w 311"/>
                <a:gd name="T59" fmla="*/ 2147483646 h 209"/>
                <a:gd name="T60" fmla="*/ 2147483646 w 311"/>
                <a:gd name="T61" fmla="*/ 2147483646 h 209"/>
                <a:gd name="T62" fmla="*/ 2147483646 w 311"/>
                <a:gd name="T63" fmla="*/ 2147483646 h 209"/>
                <a:gd name="T64" fmla="*/ 2147483646 w 311"/>
                <a:gd name="T65" fmla="*/ 2147483646 h 209"/>
                <a:gd name="T66" fmla="*/ 2147483646 w 311"/>
                <a:gd name="T67" fmla="*/ 2147483646 h 209"/>
                <a:gd name="T68" fmla="*/ 2147483646 w 311"/>
                <a:gd name="T69" fmla="*/ 2147483646 h 209"/>
                <a:gd name="T70" fmla="*/ 2147483646 w 311"/>
                <a:gd name="T71" fmla="*/ 2147483646 h 209"/>
                <a:gd name="T72" fmla="*/ 2147483646 w 311"/>
                <a:gd name="T73" fmla="*/ 2147483646 h 209"/>
                <a:gd name="T74" fmla="*/ 2147483646 w 311"/>
                <a:gd name="T75" fmla="*/ 598543287 h 209"/>
                <a:gd name="T76" fmla="*/ 2147483646 w 311"/>
                <a:gd name="T77" fmla="*/ 0 h 209"/>
                <a:gd name="T78" fmla="*/ 2147483646 w 311"/>
                <a:gd name="T79" fmla="*/ 0 h 209"/>
                <a:gd name="T80" fmla="*/ 2147483646 w 311"/>
                <a:gd name="T81" fmla="*/ 2147483646 h 209"/>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0" t="0" r="r" b="b"/>
              <a:pathLst>
                <a:path w="311" h="209">
                  <a:moveTo>
                    <a:pt x="248" y="15"/>
                  </a:moveTo>
                  <a:cubicBezTo>
                    <a:pt x="230" y="16"/>
                    <a:pt x="214" y="22"/>
                    <a:pt x="199" y="33"/>
                  </a:cubicBezTo>
                  <a:cubicBezTo>
                    <a:pt x="199" y="34"/>
                    <a:pt x="199" y="34"/>
                    <a:pt x="199" y="34"/>
                  </a:cubicBezTo>
                  <a:cubicBezTo>
                    <a:pt x="181" y="35"/>
                    <a:pt x="163" y="43"/>
                    <a:pt x="148" y="56"/>
                  </a:cubicBezTo>
                  <a:cubicBezTo>
                    <a:pt x="130" y="59"/>
                    <a:pt x="114" y="67"/>
                    <a:pt x="100" y="81"/>
                  </a:cubicBezTo>
                  <a:cubicBezTo>
                    <a:pt x="83" y="85"/>
                    <a:pt x="67" y="94"/>
                    <a:pt x="55" y="108"/>
                  </a:cubicBezTo>
                  <a:cubicBezTo>
                    <a:pt x="37" y="113"/>
                    <a:pt x="22" y="123"/>
                    <a:pt x="10" y="139"/>
                  </a:cubicBezTo>
                  <a:cubicBezTo>
                    <a:pt x="11" y="139"/>
                    <a:pt x="11" y="139"/>
                    <a:pt x="11" y="139"/>
                  </a:cubicBezTo>
                  <a:cubicBezTo>
                    <a:pt x="7" y="140"/>
                    <a:pt x="3" y="142"/>
                    <a:pt x="0" y="144"/>
                  </a:cubicBezTo>
                  <a:cubicBezTo>
                    <a:pt x="0" y="144"/>
                    <a:pt x="0" y="144"/>
                    <a:pt x="0" y="144"/>
                  </a:cubicBezTo>
                  <a:cubicBezTo>
                    <a:pt x="0" y="145"/>
                    <a:pt x="0" y="145"/>
                    <a:pt x="0" y="145"/>
                  </a:cubicBezTo>
                  <a:cubicBezTo>
                    <a:pt x="14" y="163"/>
                    <a:pt x="14" y="163"/>
                    <a:pt x="14" y="163"/>
                  </a:cubicBezTo>
                  <a:cubicBezTo>
                    <a:pt x="15" y="164"/>
                    <a:pt x="15" y="164"/>
                    <a:pt x="15" y="164"/>
                  </a:cubicBezTo>
                  <a:cubicBezTo>
                    <a:pt x="36" y="191"/>
                    <a:pt x="36" y="191"/>
                    <a:pt x="36" y="191"/>
                  </a:cubicBezTo>
                  <a:cubicBezTo>
                    <a:pt x="37" y="193"/>
                    <a:pt x="37" y="193"/>
                    <a:pt x="37" y="193"/>
                  </a:cubicBezTo>
                  <a:cubicBezTo>
                    <a:pt x="48" y="208"/>
                    <a:pt x="48" y="208"/>
                    <a:pt x="48" y="208"/>
                  </a:cubicBezTo>
                  <a:cubicBezTo>
                    <a:pt x="49" y="209"/>
                    <a:pt x="49" y="209"/>
                    <a:pt x="49" y="209"/>
                  </a:cubicBezTo>
                  <a:cubicBezTo>
                    <a:pt x="49" y="209"/>
                    <a:pt x="49" y="209"/>
                    <a:pt x="49" y="209"/>
                  </a:cubicBezTo>
                  <a:cubicBezTo>
                    <a:pt x="49" y="209"/>
                    <a:pt x="49" y="209"/>
                    <a:pt x="49" y="209"/>
                  </a:cubicBezTo>
                  <a:cubicBezTo>
                    <a:pt x="51" y="208"/>
                    <a:pt x="53" y="207"/>
                    <a:pt x="54" y="206"/>
                  </a:cubicBezTo>
                  <a:cubicBezTo>
                    <a:pt x="61" y="201"/>
                    <a:pt x="67" y="194"/>
                    <a:pt x="73" y="188"/>
                  </a:cubicBezTo>
                  <a:cubicBezTo>
                    <a:pt x="81" y="185"/>
                    <a:pt x="88" y="182"/>
                    <a:pt x="95" y="177"/>
                  </a:cubicBezTo>
                  <a:cubicBezTo>
                    <a:pt x="102" y="173"/>
                    <a:pt x="109" y="167"/>
                    <a:pt x="114" y="161"/>
                  </a:cubicBezTo>
                  <a:cubicBezTo>
                    <a:pt x="123" y="159"/>
                    <a:pt x="130" y="156"/>
                    <a:pt x="138" y="152"/>
                  </a:cubicBezTo>
                  <a:cubicBezTo>
                    <a:pt x="145" y="148"/>
                    <a:pt x="151" y="143"/>
                    <a:pt x="157" y="137"/>
                  </a:cubicBezTo>
                  <a:cubicBezTo>
                    <a:pt x="165" y="135"/>
                    <a:pt x="173" y="133"/>
                    <a:pt x="180" y="129"/>
                  </a:cubicBezTo>
                  <a:cubicBezTo>
                    <a:pt x="187" y="126"/>
                    <a:pt x="195" y="121"/>
                    <a:pt x="201" y="115"/>
                  </a:cubicBezTo>
                  <a:cubicBezTo>
                    <a:pt x="210" y="114"/>
                    <a:pt x="217" y="112"/>
                    <a:pt x="225" y="109"/>
                  </a:cubicBezTo>
                  <a:cubicBezTo>
                    <a:pt x="232" y="106"/>
                    <a:pt x="240" y="101"/>
                    <a:pt x="247" y="96"/>
                  </a:cubicBezTo>
                  <a:cubicBezTo>
                    <a:pt x="256" y="96"/>
                    <a:pt x="264" y="94"/>
                    <a:pt x="271" y="92"/>
                  </a:cubicBezTo>
                  <a:cubicBezTo>
                    <a:pt x="279" y="89"/>
                    <a:pt x="286" y="85"/>
                    <a:pt x="293" y="81"/>
                  </a:cubicBezTo>
                  <a:cubicBezTo>
                    <a:pt x="299" y="81"/>
                    <a:pt x="305" y="80"/>
                    <a:pt x="311" y="79"/>
                  </a:cubicBezTo>
                  <a:cubicBezTo>
                    <a:pt x="310" y="78"/>
                    <a:pt x="310" y="78"/>
                    <a:pt x="310" y="78"/>
                  </a:cubicBezTo>
                  <a:cubicBezTo>
                    <a:pt x="305" y="59"/>
                    <a:pt x="305" y="59"/>
                    <a:pt x="305" y="59"/>
                  </a:cubicBezTo>
                  <a:cubicBezTo>
                    <a:pt x="305" y="57"/>
                    <a:pt x="305" y="57"/>
                    <a:pt x="305" y="57"/>
                  </a:cubicBezTo>
                  <a:cubicBezTo>
                    <a:pt x="295" y="25"/>
                    <a:pt x="295" y="25"/>
                    <a:pt x="295" y="25"/>
                  </a:cubicBezTo>
                  <a:cubicBezTo>
                    <a:pt x="295" y="23"/>
                    <a:pt x="295" y="23"/>
                    <a:pt x="295" y="23"/>
                  </a:cubicBezTo>
                  <a:cubicBezTo>
                    <a:pt x="289" y="1"/>
                    <a:pt x="289" y="1"/>
                    <a:pt x="289" y="1"/>
                  </a:cubicBezTo>
                  <a:cubicBezTo>
                    <a:pt x="288" y="0"/>
                    <a:pt x="288" y="0"/>
                    <a:pt x="288" y="0"/>
                  </a:cubicBezTo>
                  <a:cubicBezTo>
                    <a:pt x="288" y="0"/>
                    <a:pt x="288" y="0"/>
                    <a:pt x="288" y="0"/>
                  </a:cubicBezTo>
                  <a:cubicBezTo>
                    <a:pt x="274" y="1"/>
                    <a:pt x="261" y="6"/>
                    <a:pt x="248" y="15"/>
                  </a:cubicBezTo>
                  <a:close/>
                </a:path>
              </a:pathLst>
            </a:custGeom>
            <a:solidFill>
              <a:srgbClr val="BCBEC0"/>
            </a:solidFill>
            <a:ln>
              <a:noFill/>
            </a:ln>
            <a:extLst>
              <a:ext uri="{91240B29-F687-4F45-9708-019B960494DF}">
                <a14:hiddenLine xmlns:a14="http://schemas.microsoft.com/office/drawing/2010/main" w="9525">
                  <a:solidFill>
                    <a:srgbClr val="000000"/>
                  </a:solidFill>
                  <a:round/>
                </a14:hiddenLine>
              </a:ext>
            </a:extLst>
          </p:spPr>
          <p:txBody>
            <a:bodyPr lIns="91440" tIns="45720" rIns="91440" bIns="45720"/>
            <a:lstStyle/>
            <a:p>
              <a:endParaRPr lang="zh-CN" altLang="en-US" sz="2400">
                <a:latin typeface="+mn-lt"/>
                <a:ea typeface="+mn-ea"/>
              </a:endParaRPr>
            </a:p>
          </p:txBody>
        </p:sp>
        <p:sp>
          <p:nvSpPr>
            <p:cNvPr id="30955" name="MH_Other_233"/>
            <p:cNvSpPr/>
            <p:nvPr>
              <p:custDataLst>
                <p:tags r:id="rId247"/>
              </p:custDataLst>
            </p:nvPr>
          </p:nvSpPr>
          <p:spPr bwMode="auto">
            <a:xfrm>
              <a:off x="3945078" y="2164323"/>
              <a:ext cx="193414" cy="25667"/>
            </a:xfrm>
            <a:custGeom>
              <a:avLst/>
              <a:gdLst>
                <a:gd name="T0" fmla="*/ 2147483646 w 238"/>
                <a:gd name="T1" fmla="*/ 1801542485 h 32"/>
                <a:gd name="T2" fmla="*/ 2147483646 w 238"/>
                <a:gd name="T3" fmla="*/ 2147483646 h 32"/>
                <a:gd name="T4" fmla="*/ 2147483646 w 238"/>
                <a:gd name="T5" fmla="*/ 2147483646 h 32"/>
                <a:gd name="T6" fmla="*/ 2147483646 w 238"/>
                <a:gd name="T7" fmla="*/ 2147483646 h 32"/>
                <a:gd name="T8" fmla="*/ 2147483646 w 238"/>
                <a:gd name="T9" fmla="*/ 2147483646 h 32"/>
                <a:gd name="T10" fmla="*/ 2147483646 w 238"/>
                <a:gd name="T11" fmla="*/ 2147483646 h 32"/>
                <a:gd name="T12" fmla="*/ 2147483646 w 238"/>
                <a:gd name="T13" fmla="*/ 2147483646 h 32"/>
                <a:gd name="T14" fmla="*/ 2147483646 w 238"/>
                <a:gd name="T15" fmla="*/ 2147483646 h 32"/>
                <a:gd name="T16" fmla="*/ 2147483646 w 238"/>
                <a:gd name="T17" fmla="*/ 600276901 h 32"/>
                <a:gd name="T18" fmla="*/ 2147483646 w 238"/>
                <a:gd name="T19" fmla="*/ 1801542485 h 32"/>
                <a:gd name="T20" fmla="*/ 2147483646 w 238"/>
                <a:gd name="T21" fmla="*/ 2147483646 h 32"/>
                <a:gd name="T22" fmla="*/ 2147483646 w 238"/>
                <a:gd name="T23" fmla="*/ 2147483646 h 32"/>
                <a:gd name="T24" fmla="*/ 2147483646 w 238"/>
                <a:gd name="T25" fmla="*/ 2147483646 h 32"/>
                <a:gd name="T26" fmla="*/ 0 w 238"/>
                <a:gd name="T27" fmla="*/ 2147483646 h 32"/>
                <a:gd name="T28" fmla="*/ 604220607 w 238"/>
                <a:gd name="T29" fmla="*/ 2147483646 h 32"/>
                <a:gd name="T30" fmla="*/ 2147483646 w 238"/>
                <a:gd name="T31" fmla="*/ 1801542485 h 32"/>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238" h="32">
                  <a:moveTo>
                    <a:pt x="76" y="3"/>
                  </a:moveTo>
                  <a:cubicBezTo>
                    <a:pt x="108" y="5"/>
                    <a:pt x="120" y="9"/>
                    <a:pt x="121" y="8"/>
                  </a:cubicBezTo>
                  <a:cubicBezTo>
                    <a:pt x="121" y="9"/>
                    <a:pt x="134" y="11"/>
                    <a:pt x="164" y="17"/>
                  </a:cubicBezTo>
                  <a:cubicBezTo>
                    <a:pt x="184" y="21"/>
                    <a:pt x="201" y="20"/>
                    <a:pt x="216" y="15"/>
                  </a:cubicBezTo>
                  <a:cubicBezTo>
                    <a:pt x="224" y="12"/>
                    <a:pt x="231" y="8"/>
                    <a:pt x="238" y="4"/>
                  </a:cubicBezTo>
                  <a:cubicBezTo>
                    <a:pt x="236" y="4"/>
                    <a:pt x="236" y="4"/>
                    <a:pt x="236" y="4"/>
                  </a:cubicBezTo>
                  <a:cubicBezTo>
                    <a:pt x="214" y="18"/>
                    <a:pt x="192" y="21"/>
                    <a:pt x="164" y="15"/>
                  </a:cubicBezTo>
                  <a:cubicBezTo>
                    <a:pt x="134" y="9"/>
                    <a:pt x="121" y="7"/>
                    <a:pt x="121" y="7"/>
                  </a:cubicBezTo>
                  <a:cubicBezTo>
                    <a:pt x="121" y="7"/>
                    <a:pt x="108" y="4"/>
                    <a:pt x="76" y="1"/>
                  </a:cubicBezTo>
                  <a:cubicBezTo>
                    <a:pt x="66" y="1"/>
                    <a:pt x="57" y="1"/>
                    <a:pt x="48" y="3"/>
                  </a:cubicBezTo>
                  <a:cubicBezTo>
                    <a:pt x="46" y="4"/>
                    <a:pt x="46" y="4"/>
                    <a:pt x="46" y="4"/>
                  </a:cubicBezTo>
                  <a:cubicBezTo>
                    <a:pt x="45" y="4"/>
                    <a:pt x="45" y="4"/>
                    <a:pt x="45" y="4"/>
                  </a:cubicBezTo>
                  <a:cubicBezTo>
                    <a:pt x="45" y="4"/>
                    <a:pt x="45" y="4"/>
                    <a:pt x="45" y="4"/>
                  </a:cubicBezTo>
                  <a:cubicBezTo>
                    <a:pt x="28" y="8"/>
                    <a:pt x="12" y="18"/>
                    <a:pt x="0" y="32"/>
                  </a:cubicBezTo>
                  <a:cubicBezTo>
                    <a:pt x="1" y="31"/>
                    <a:pt x="1" y="31"/>
                    <a:pt x="1" y="31"/>
                  </a:cubicBezTo>
                  <a:cubicBezTo>
                    <a:pt x="21" y="10"/>
                    <a:pt x="45" y="0"/>
                    <a:pt x="76" y="3"/>
                  </a:cubicBezTo>
                  <a:close/>
                </a:path>
              </a:pathLst>
            </a:custGeom>
            <a:solidFill>
              <a:srgbClr val="6D6E71"/>
            </a:solidFill>
            <a:ln>
              <a:noFill/>
            </a:ln>
            <a:extLst>
              <a:ext uri="{91240B29-F687-4F45-9708-019B960494DF}">
                <a14:hiddenLine xmlns:a14="http://schemas.microsoft.com/office/drawing/2010/main" w="9525">
                  <a:solidFill>
                    <a:srgbClr val="000000"/>
                  </a:solidFill>
                  <a:round/>
                </a14:hiddenLine>
              </a:ext>
            </a:extLst>
          </p:spPr>
          <p:txBody>
            <a:bodyPr lIns="91440" tIns="45720" rIns="91440" bIns="45720"/>
            <a:lstStyle/>
            <a:p>
              <a:endParaRPr lang="zh-CN" altLang="en-US" sz="2400">
                <a:latin typeface="+mn-lt"/>
                <a:ea typeface="+mn-ea"/>
              </a:endParaRPr>
            </a:p>
          </p:txBody>
        </p:sp>
        <p:sp>
          <p:nvSpPr>
            <p:cNvPr id="30956" name="MH_Other_234"/>
            <p:cNvSpPr/>
            <p:nvPr>
              <p:custDataLst>
                <p:tags r:id="rId248"/>
              </p:custDataLst>
            </p:nvPr>
          </p:nvSpPr>
          <p:spPr bwMode="auto">
            <a:xfrm>
              <a:off x="3981626" y="2146204"/>
              <a:ext cx="170569" cy="21138"/>
            </a:xfrm>
            <a:custGeom>
              <a:avLst/>
              <a:gdLst>
                <a:gd name="T0" fmla="*/ 2147483646 w 211"/>
                <a:gd name="T1" fmla="*/ 2147483646 h 28"/>
                <a:gd name="T2" fmla="*/ 2147483646 w 211"/>
                <a:gd name="T3" fmla="*/ 2147483646 h 28"/>
                <a:gd name="T4" fmla="*/ 2147483646 w 211"/>
                <a:gd name="T5" fmla="*/ 2147483646 h 28"/>
                <a:gd name="T6" fmla="*/ 2147483646 w 211"/>
                <a:gd name="T7" fmla="*/ 2147483646 h 28"/>
                <a:gd name="T8" fmla="*/ 2147483646 w 211"/>
                <a:gd name="T9" fmla="*/ 1583918600 h 28"/>
                <a:gd name="T10" fmla="*/ 2147483646 w 211"/>
                <a:gd name="T11" fmla="*/ 1583918600 h 28"/>
                <a:gd name="T12" fmla="*/ 2147483646 w 211"/>
                <a:gd name="T13" fmla="*/ 1583918600 h 28"/>
                <a:gd name="T14" fmla="*/ 2147483646 w 211"/>
                <a:gd name="T15" fmla="*/ 1583918600 h 28"/>
                <a:gd name="T16" fmla="*/ 0 w 211"/>
                <a:gd name="T17" fmla="*/ 2147483646 h 28"/>
                <a:gd name="T18" fmla="*/ 1790785590 w 211"/>
                <a:gd name="T19" fmla="*/ 2147483646 h 28"/>
                <a:gd name="T20" fmla="*/ 2147483646 w 211"/>
                <a:gd name="T21" fmla="*/ 2111890938 h 28"/>
                <a:gd name="T22" fmla="*/ 2147483646 w 211"/>
                <a:gd name="T23" fmla="*/ 2147483646 h 28"/>
                <a:gd name="T24" fmla="*/ 2147483646 w 211"/>
                <a:gd name="T25" fmla="*/ 2147483646 h 28"/>
                <a:gd name="T26" fmla="*/ 2147483646 w 211"/>
                <a:gd name="T27" fmla="*/ 2147483646 h 28"/>
                <a:gd name="T28" fmla="*/ 2147483646 w 211"/>
                <a:gd name="T29" fmla="*/ 2147483646 h 28"/>
                <a:gd name="T30" fmla="*/ 2147483646 w 211"/>
                <a:gd name="T31" fmla="*/ 2147483646 h 28"/>
                <a:gd name="T32" fmla="*/ 2147483646 w 211"/>
                <a:gd name="T33" fmla="*/ 2147483646 h 28"/>
                <a:gd name="T34" fmla="*/ 2147483646 w 211"/>
                <a:gd name="T35" fmla="*/ 2147483646 h 28"/>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211" h="28">
                  <a:moveTo>
                    <a:pt x="211" y="26"/>
                  </a:moveTo>
                  <a:cubicBezTo>
                    <a:pt x="210" y="25"/>
                    <a:pt x="210" y="25"/>
                    <a:pt x="210" y="25"/>
                  </a:cubicBezTo>
                  <a:cubicBezTo>
                    <a:pt x="196" y="28"/>
                    <a:pt x="182" y="27"/>
                    <a:pt x="165" y="22"/>
                  </a:cubicBezTo>
                  <a:cubicBezTo>
                    <a:pt x="135" y="14"/>
                    <a:pt x="122" y="12"/>
                    <a:pt x="122" y="11"/>
                  </a:cubicBezTo>
                  <a:cubicBezTo>
                    <a:pt x="122" y="11"/>
                    <a:pt x="109" y="8"/>
                    <a:pt x="78" y="3"/>
                  </a:cubicBezTo>
                  <a:cubicBezTo>
                    <a:pt x="68" y="2"/>
                    <a:pt x="59" y="1"/>
                    <a:pt x="50" y="3"/>
                  </a:cubicBezTo>
                  <a:cubicBezTo>
                    <a:pt x="50" y="3"/>
                    <a:pt x="50" y="3"/>
                    <a:pt x="50" y="3"/>
                  </a:cubicBezTo>
                  <a:cubicBezTo>
                    <a:pt x="49" y="3"/>
                    <a:pt x="49" y="3"/>
                    <a:pt x="49" y="3"/>
                  </a:cubicBezTo>
                  <a:cubicBezTo>
                    <a:pt x="31" y="5"/>
                    <a:pt x="14" y="14"/>
                    <a:pt x="0" y="28"/>
                  </a:cubicBezTo>
                  <a:cubicBezTo>
                    <a:pt x="3" y="27"/>
                    <a:pt x="3" y="27"/>
                    <a:pt x="3" y="27"/>
                  </a:cubicBezTo>
                  <a:cubicBezTo>
                    <a:pt x="23" y="8"/>
                    <a:pt x="48" y="0"/>
                    <a:pt x="77" y="4"/>
                  </a:cubicBezTo>
                  <a:cubicBezTo>
                    <a:pt x="109" y="9"/>
                    <a:pt x="122" y="13"/>
                    <a:pt x="122" y="13"/>
                  </a:cubicBezTo>
                  <a:cubicBezTo>
                    <a:pt x="122" y="13"/>
                    <a:pt x="135" y="16"/>
                    <a:pt x="165" y="23"/>
                  </a:cubicBezTo>
                  <a:cubicBezTo>
                    <a:pt x="174" y="26"/>
                    <a:pt x="183" y="27"/>
                    <a:pt x="191" y="28"/>
                  </a:cubicBezTo>
                  <a:cubicBezTo>
                    <a:pt x="193" y="26"/>
                    <a:pt x="193" y="26"/>
                    <a:pt x="193" y="26"/>
                  </a:cubicBezTo>
                  <a:cubicBezTo>
                    <a:pt x="193" y="28"/>
                    <a:pt x="193" y="28"/>
                    <a:pt x="193" y="28"/>
                  </a:cubicBezTo>
                  <a:cubicBezTo>
                    <a:pt x="193" y="28"/>
                    <a:pt x="193" y="28"/>
                    <a:pt x="193" y="28"/>
                  </a:cubicBezTo>
                  <a:cubicBezTo>
                    <a:pt x="199" y="28"/>
                    <a:pt x="205" y="27"/>
                    <a:pt x="211" y="26"/>
                  </a:cubicBezTo>
                  <a:close/>
                </a:path>
              </a:pathLst>
            </a:custGeom>
            <a:solidFill>
              <a:srgbClr val="6D6E71"/>
            </a:solidFill>
            <a:ln>
              <a:noFill/>
            </a:ln>
            <a:extLst>
              <a:ext uri="{91240B29-F687-4F45-9708-019B960494DF}">
                <a14:hiddenLine xmlns:a14="http://schemas.microsoft.com/office/drawing/2010/main" w="9525">
                  <a:solidFill>
                    <a:srgbClr val="000000"/>
                  </a:solidFill>
                  <a:round/>
                </a14:hiddenLine>
              </a:ext>
            </a:extLst>
          </p:spPr>
          <p:txBody>
            <a:bodyPr lIns="91440" tIns="45720" rIns="91440" bIns="45720"/>
            <a:lstStyle/>
            <a:p>
              <a:endParaRPr lang="zh-CN" altLang="en-US" sz="2400">
                <a:latin typeface="+mn-lt"/>
                <a:ea typeface="+mn-ea"/>
              </a:endParaRPr>
            </a:p>
          </p:txBody>
        </p:sp>
        <p:sp>
          <p:nvSpPr>
            <p:cNvPr id="30957" name="MH_Other_235"/>
            <p:cNvSpPr/>
            <p:nvPr>
              <p:custDataLst>
                <p:tags r:id="rId249"/>
              </p:custDataLst>
            </p:nvPr>
          </p:nvSpPr>
          <p:spPr bwMode="auto">
            <a:xfrm>
              <a:off x="4135444" y="2165832"/>
              <a:ext cx="3046" cy="1510"/>
            </a:xfrm>
            <a:custGeom>
              <a:avLst/>
              <a:gdLst>
                <a:gd name="T0" fmla="*/ 716934050 w 5"/>
                <a:gd name="T1" fmla="*/ 0 h 5"/>
                <a:gd name="T2" fmla="*/ 0 w 5"/>
                <a:gd name="T3" fmla="*/ 179346497 h 5"/>
                <a:gd name="T4" fmla="*/ 716934050 w 5"/>
                <a:gd name="T5" fmla="*/ 179346497 h 5"/>
                <a:gd name="T6" fmla="*/ 716934050 w 5"/>
                <a:gd name="T7" fmla="*/ 179346497 h 5"/>
                <a:gd name="T8" fmla="*/ 716934050 w 5"/>
                <a:gd name="T9" fmla="*/ 0 h 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 h="5">
                  <a:moveTo>
                    <a:pt x="5" y="0"/>
                  </a:moveTo>
                  <a:lnTo>
                    <a:pt x="0" y="5"/>
                  </a:lnTo>
                  <a:lnTo>
                    <a:pt x="5" y="5"/>
                  </a:lnTo>
                  <a:lnTo>
                    <a:pt x="5" y="0"/>
                  </a:lnTo>
                  <a:close/>
                </a:path>
              </a:pathLst>
            </a:custGeom>
            <a:solidFill>
              <a:srgbClr val="6D6E71"/>
            </a:solidFill>
            <a:ln>
              <a:noFill/>
            </a:ln>
            <a:extLst>
              <a:ext uri="{91240B29-F687-4F45-9708-019B960494DF}">
                <a14:hiddenLine xmlns:a14="http://schemas.microsoft.com/office/drawing/2010/main" w="9525">
                  <a:solidFill>
                    <a:srgbClr val="000000"/>
                  </a:solidFill>
                  <a:round/>
                </a14:hiddenLine>
              </a:ext>
            </a:extLst>
          </p:spPr>
          <p:txBody>
            <a:bodyPr lIns="91440" tIns="45720" rIns="91440" bIns="45720"/>
            <a:lstStyle/>
            <a:p>
              <a:endParaRPr lang="zh-CN" altLang="en-US" sz="2400">
                <a:latin typeface="+mn-lt"/>
                <a:ea typeface="+mn-ea"/>
              </a:endParaRPr>
            </a:p>
          </p:txBody>
        </p:sp>
        <p:sp>
          <p:nvSpPr>
            <p:cNvPr id="30958" name="MH_Other_236"/>
            <p:cNvSpPr/>
            <p:nvPr>
              <p:custDataLst>
                <p:tags r:id="rId250"/>
              </p:custDataLst>
            </p:nvPr>
          </p:nvSpPr>
          <p:spPr bwMode="auto">
            <a:xfrm>
              <a:off x="3981628" y="2167342"/>
              <a:ext cx="3046" cy="0"/>
            </a:xfrm>
            <a:custGeom>
              <a:avLst/>
              <a:gdLst>
                <a:gd name="T0" fmla="*/ 146271796 w 7"/>
                <a:gd name="T1" fmla="*/ 178 h 2"/>
                <a:gd name="T2" fmla="*/ 512054475 w 7"/>
                <a:gd name="T3" fmla="*/ 0 h 2"/>
                <a:gd name="T4" fmla="*/ 0 w 7"/>
                <a:gd name="T5" fmla="*/ 178 h 2"/>
                <a:gd name="T6" fmla="*/ 0 w 7"/>
                <a:gd name="T7" fmla="*/ 178 h 2"/>
                <a:gd name="T8" fmla="*/ 146271796 w 7"/>
                <a:gd name="T9" fmla="*/ 178 h 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7" h="2">
                  <a:moveTo>
                    <a:pt x="2" y="2"/>
                  </a:moveTo>
                  <a:lnTo>
                    <a:pt x="7" y="0"/>
                  </a:lnTo>
                  <a:lnTo>
                    <a:pt x="0" y="2"/>
                  </a:lnTo>
                  <a:lnTo>
                    <a:pt x="2" y="2"/>
                  </a:lnTo>
                  <a:close/>
                </a:path>
              </a:pathLst>
            </a:custGeom>
            <a:solidFill>
              <a:srgbClr val="6D6E71"/>
            </a:solidFill>
            <a:ln>
              <a:noFill/>
            </a:ln>
            <a:extLst>
              <a:ext uri="{91240B29-F687-4F45-9708-019B960494DF}">
                <a14:hiddenLine xmlns:a14="http://schemas.microsoft.com/office/drawing/2010/main" w="9525">
                  <a:solidFill>
                    <a:srgbClr val="000000"/>
                  </a:solidFill>
                  <a:round/>
                </a14:hiddenLine>
              </a:ext>
            </a:extLst>
          </p:spPr>
          <p:txBody>
            <a:bodyPr lIns="91440" tIns="45720" rIns="91440" bIns="45720"/>
            <a:lstStyle/>
            <a:p>
              <a:endParaRPr lang="zh-CN" altLang="en-US" sz="2400">
                <a:latin typeface="+mn-lt"/>
                <a:ea typeface="+mn-ea"/>
              </a:endParaRPr>
            </a:p>
          </p:txBody>
        </p:sp>
        <p:sp>
          <p:nvSpPr>
            <p:cNvPr id="30959" name="MH_Other_237"/>
            <p:cNvSpPr/>
            <p:nvPr>
              <p:custDataLst>
                <p:tags r:id="rId251"/>
              </p:custDataLst>
            </p:nvPr>
          </p:nvSpPr>
          <p:spPr bwMode="auto">
            <a:xfrm>
              <a:off x="4021224" y="2128085"/>
              <a:ext cx="126405" cy="22648"/>
            </a:xfrm>
            <a:custGeom>
              <a:avLst/>
              <a:gdLst>
                <a:gd name="T0" fmla="*/ 2147483646 w 157"/>
                <a:gd name="T1" fmla="*/ 2147483646 h 28"/>
                <a:gd name="T2" fmla="*/ 2147483646 w 157"/>
                <a:gd name="T3" fmla="*/ 2147483646 h 28"/>
                <a:gd name="T4" fmla="*/ 2147483646 w 157"/>
                <a:gd name="T5" fmla="*/ 2147483646 h 28"/>
                <a:gd name="T6" fmla="*/ 2147483646 w 157"/>
                <a:gd name="T7" fmla="*/ 2147483646 h 28"/>
                <a:gd name="T8" fmla="*/ 2147483646 w 157"/>
                <a:gd name="T9" fmla="*/ 2147483646 h 28"/>
                <a:gd name="T10" fmla="*/ 2147483646 w 157"/>
                <a:gd name="T11" fmla="*/ 2147483646 h 28"/>
                <a:gd name="T12" fmla="*/ 2147483646 w 157"/>
                <a:gd name="T13" fmla="*/ 1818196726 h 28"/>
                <a:gd name="T14" fmla="*/ 2147483646 w 157"/>
                <a:gd name="T15" fmla="*/ 1818196726 h 28"/>
                <a:gd name="T16" fmla="*/ 2147483646 w 157"/>
                <a:gd name="T17" fmla="*/ 1818196726 h 28"/>
                <a:gd name="T18" fmla="*/ 0 w 157"/>
                <a:gd name="T19" fmla="*/ 2147483646 h 28"/>
                <a:gd name="T20" fmla="*/ 593061906 w 157"/>
                <a:gd name="T21" fmla="*/ 2147483646 h 28"/>
                <a:gd name="T22" fmla="*/ 1186827107 w 157"/>
                <a:gd name="T23" fmla="*/ 2147483646 h 28"/>
                <a:gd name="T24" fmla="*/ 2147483646 w 157"/>
                <a:gd name="T25" fmla="*/ 2147483646 h 2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157" h="28">
                  <a:moveTo>
                    <a:pt x="79" y="6"/>
                  </a:moveTo>
                  <a:cubicBezTo>
                    <a:pt x="110" y="12"/>
                    <a:pt x="123" y="17"/>
                    <a:pt x="123" y="17"/>
                  </a:cubicBezTo>
                  <a:cubicBezTo>
                    <a:pt x="157" y="28"/>
                    <a:pt x="157" y="28"/>
                    <a:pt x="157" y="28"/>
                  </a:cubicBezTo>
                  <a:cubicBezTo>
                    <a:pt x="157" y="26"/>
                    <a:pt x="157" y="26"/>
                    <a:pt x="157" y="26"/>
                  </a:cubicBezTo>
                  <a:cubicBezTo>
                    <a:pt x="123" y="16"/>
                    <a:pt x="123" y="16"/>
                    <a:pt x="123" y="16"/>
                  </a:cubicBezTo>
                  <a:cubicBezTo>
                    <a:pt x="123" y="16"/>
                    <a:pt x="111" y="11"/>
                    <a:pt x="79" y="5"/>
                  </a:cubicBezTo>
                  <a:cubicBezTo>
                    <a:pt x="70" y="3"/>
                    <a:pt x="61" y="2"/>
                    <a:pt x="52" y="3"/>
                  </a:cubicBezTo>
                  <a:cubicBezTo>
                    <a:pt x="52" y="3"/>
                    <a:pt x="52" y="3"/>
                    <a:pt x="51" y="3"/>
                  </a:cubicBezTo>
                  <a:cubicBezTo>
                    <a:pt x="51" y="3"/>
                    <a:pt x="51" y="3"/>
                    <a:pt x="51" y="3"/>
                  </a:cubicBezTo>
                  <a:cubicBezTo>
                    <a:pt x="32" y="4"/>
                    <a:pt x="15" y="12"/>
                    <a:pt x="0" y="25"/>
                  </a:cubicBezTo>
                  <a:cubicBezTo>
                    <a:pt x="1" y="25"/>
                    <a:pt x="1" y="25"/>
                    <a:pt x="1" y="25"/>
                  </a:cubicBezTo>
                  <a:cubicBezTo>
                    <a:pt x="2" y="25"/>
                    <a:pt x="2" y="25"/>
                    <a:pt x="2" y="25"/>
                  </a:cubicBezTo>
                  <a:cubicBezTo>
                    <a:pt x="24" y="6"/>
                    <a:pt x="50" y="0"/>
                    <a:pt x="79" y="6"/>
                  </a:cubicBezTo>
                  <a:close/>
                </a:path>
              </a:pathLst>
            </a:custGeom>
            <a:solidFill>
              <a:srgbClr val="6D6E71"/>
            </a:solidFill>
            <a:ln>
              <a:noFill/>
            </a:ln>
            <a:extLst>
              <a:ext uri="{91240B29-F687-4F45-9708-019B960494DF}">
                <a14:hiddenLine xmlns:a14="http://schemas.microsoft.com/office/drawing/2010/main" w="9525">
                  <a:solidFill>
                    <a:srgbClr val="000000"/>
                  </a:solidFill>
                  <a:round/>
                </a14:hiddenLine>
              </a:ext>
            </a:extLst>
          </p:spPr>
          <p:txBody>
            <a:bodyPr lIns="91440" tIns="45720" rIns="91440" bIns="45720"/>
            <a:lstStyle/>
            <a:p>
              <a:endParaRPr lang="zh-CN" altLang="en-US" sz="2400">
                <a:latin typeface="+mn-lt"/>
                <a:ea typeface="+mn-ea"/>
              </a:endParaRPr>
            </a:p>
          </p:txBody>
        </p:sp>
        <p:sp>
          <p:nvSpPr>
            <p:cNvPr id="30960" name="MH_Other_238"/>
            <p:cNvSpPr/>
            <p:nvPr>
              <p:custDataLst>
                <p:tags r:id="rId252"/>
              </p:custDataLst>
            </p:nvPr>
          </p:nvSpPr>
          <p:spPr bwMode="auto">
            <a:xfrm>
              <a:off x="4021222" y="2147713"/>
              <a:ext cx="1523" cy="0"/>
            </a:xfrm>
            <a:custGeom>
              <a:avLst/>
              <a:gdLst>
                <a:gd name="T0" fmla="*/ 1792959984 w 1"/>
                <a:gd name="T1" fmla="*/ 0 w 1"/>
                <a:gd name="T2" fmla="*/ 1792959984 w 1"/>
                <a:gd name="T3" fmla="*/ 1792959984 w 1"/>
                <a:gd name="T4" fmla="*/ 0 60000 65536"/>
                <a:gd name="T5" fmla="*/ 0 60000 65536"/>
                <a:gd name="T6" fmla="*/ 0 60000 65536"/>
                <a:gd name="T7" fmla="*/ 0 60000 65536"/>
              </a:gdLst>
              <a:ahLst/>
              <a:cxnLst>
                <a:cxn ang="T4">
                  <a:pos x="T0" y="0"/>
                </a:cxn>
                <a:cxn ang="T5">
                  <a:pos x="T1" y="0"/>
                </a:cxn>
                <a:cxn ang="T6">
                  <a:pos x="T2" y="0"/>
                </a:cxn>
                <a:cxn ang="T7">
                  <a:pos x="T3" y="0"/>
                </a:cxn>
              </a:cxnLst>
              <a:rect l="0" t="0" r="r" b="b"/>
              <a:pathLst>
                <a:path w="1">
                  <a:moveTo>
                    <a:pt x="1" y="0"/>
                  </a:moveTo>
                  <a:cubicBezTo>
                    <a:pt x="0" y="0"/>
                    <a:pt x="0" y="0"/>
                    <a:pt x="0" y="0"/>
                  </a:cubicBezTo>
                  <a:cubicBezTo>
                    <a:pt x="1" y="0"/>
                    <a:pt x="1" y="0"/>
                    <a:pt x="1" y="0"/>
                  </a:cubicBezTo>
                  <a:cubicBezTo>
                    <a:pt x="1" y="0"/>
                    <a:pt x="1" y="0"/>
                    <a:pt x="1" y="0"/>
                  </a:cubicBezTo>
                  <a:close/>
                </a:path>
              </a:pathLst>
            </a:custGeom>
            <a:solidFill>
              <a:srgbClr val="6D6E71"/>
            </a:solidFill>
            <a:ln>
              <a:noFill/>
            </a:ln>
            <a:extLst>
              <a:ext uri="{91240B29-F687-4F45-9708-019B960494DF}">
                <a14:hiddenLine xmlns:a14="http://schemas.microsoft.com/office/drawing/2010/main" w="9525">
                  <a:solidFill>
                    <a:srgbClr val="000000"/>
                  </a:solidFill>
                  <a:round/>
                </a14:hiddenLine>
              </a:ext>
            </a:extLst>
          </p:spPr>
          <p:txBody>
            <a:bodyPr lIns="91440" tIns="45720" rIns="91440" bIns="45720"/>
            <a:lstStyle/>
            <a:p>
              <a:endParaRPr lang="zh-CN" altLang="en-US" sz="2400">
                <a:latin typeface="+mn-lt"/>
                <a:ea typeface="+mn-ea"/>
              </a:endParaRPr>
            </a:p>
          </p:txBody>
        </p:sp>
        <p:sp>
          <p:nvSpPr>
            <p:cNvPr id="30961" name="MH_Other_239"/>
            <p:cNvSpPr/>
            <p:nvPr>
              <p:custDataLst>
                <p:tags r:id="rId253"/>
              </p:custDataLst>
            </p:nvPr>
          </p:nvSpPr>
          <p:spPr bwMode="auto">
            <a:xfrm>
              <a:off x="4062344" y="2112987"/>
              <a:ext cx="76147" cy="18119"/>
            </a:xfrm>
            <a:custGeom>
              <a:avLst/>
              <a:gdLst>
                <a:gd name="T0" fmla="*/ 2147483646 w 96"/>
                <a:gd name="T1" fmla="*/ 2147483646 h 22"/>
                <a:gd name="T2" fmla="*/ 2147483646 w 96"/>
                <a:gd name="T3" fmla="*/ 2147483646 h 22"/>
                <a:gd name="T4" fmla="*/ 2147483646 w 96"/>
                <a:gd name="T5" fmla="*/ 2147483646 h 22"/>
                <a:gd name="T6" fmla="*/ 2147483646 w 96"/>
                <a:gd name="T7" fmla="*/ 2147483646 h 22"/>
                <a:gd name="T8" fmla="*/ 2147483646 w 96"/>
                <a:gd name="T9" fmla="*/ 1890242311 h 22"/>
                <a:gd name="T10" fmla="*/ 2147483646 w 96"/>
                <a:gd name="T11" fmla="*/ 2147483646 h 22"/>
                <a:gd name="T12" fmla="*/ 2147483646 w 96"/>
                <a:gd name="T13" fmla="*/ 1890242311 h 22"/>
                <a:gd name="T14" fmla="*/ 0 w 96"/>
                <a:gd name="T15" fmla="*/ 2147483646 h 22"/>
                <a:gd name="T16" fmla="*/ 0 w 96"/>
                <a:gd name="T17" fmla="*/ 2147483646 h 22"/>
                <a:gd name="T18" fmla="*/ 574937930 w 96"/>
                <a:gd name="T19" fmla="*/ 2147483646 h 22"/>
                <a:gd name="T20" fmla="*/ 2147483646 w 96"/>
                <a:gd name="T21" fmla="*/ 2147483646 h 2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96" h="22">
                  <a:moveTo>
                    <a:pt x="79" y="8"/>
                  </a:moveTo>
                  <a:cubicBezTo>
                    <a:pt x="86" y="9"/>
                    <a:pt x="91" y="11"/>
                    <a:pt x="96" y="13"/>
                  </a:cubicBezTo>
                  <a:cubicBezTo>
                    <a:pt x="96" y="11"/>
                    <a:pt x="96" y="11"/>
                    <a:pt x="96" y="11"/>
                  </a:cubicBezTo>
                  <a:cubicBezTo>
                    <a:pt x="91" y="10"/>
                    <a:pt x="86" y="8"/>
                    <a:pt x="79" y="6"/>
                  </a:cubicBezTo>
                  <a:cubicBezTo>
                    <a:pt x="70" y="4"/>
                    <a:pt x="60" y="3"/>
                    <a:pt x="51" y="3"/>
                  </a:cubicBezTo>
                  <a:cubicBezTo>
                    <a:pt x="50" y="4"/>
                    <a:pt x="50" y="4"/>
                    <a:pt x="50" y="4"/>
                  </a:cubicBezTo>
                  <a:cubicBezTo>
                    <a:pt x="49" y="3"/>
                    <a:pt x="49" y="3"/>
                    <a:pt x="49" y="3"/>
                  </a:cubicBezTo>
                  <a:cubicBezTo>
                    <a:pt x="31" y="4"/>
                    <a:pt x="15" y="10"/>
                    <a:pt x="0" y="21"/>
                  </a:cubicBezTo>
                  <a:cubicBezTo>
                    <a:pt x="0" y="22"/>
                    <a:pt x="0" y="22"/>
                    <a:pt x="0" y="22"/>
                  </a:cubicBezTo>
                  <a:cubicBezTo>
                    <a:pt x="1" y="22"/>
                    <a:pt x="1" y="22"/>
                    <a:pt x="1" y="22"/>
                  </a:cubicBezTo>
                  <a:cubicBezTo>
                    <a:pt x="24" y="4"/>
                    <a:pt x="50" y="0"/>
                    <a:pt x="79" y="8"/>
                  </a:cubicBezTo>
                  <a:close/>
                </a:path>
              </a:pathLst>
            </a:custGeom>
            <a:solidFill>
              <a:srgbClr val="6D6E71"/>
            </a:solidFill>
            <a:ln>
              <a:noFill/>
            </a:ln>
            <a:extLst>
              <a:ext uri="{91240B29-F687-4F45-9708-019B960494DF}">
                <a14:hiddenLine xmlns:a14="http://schemas.microsoft.com/office/drawing/2010/main" w="9525">
                  <a:solidFill>
                    <a:srgbClr val="000000"/>
                  </a:solidFill>
                  <a:round/>
                </a14:hiddenLine>
              </a:ext>
            </a:extLst>
          </p:spPr>
          <p:txBody>
            <a:bodyPr lIns="91440" tIns="45720" rIns="91440" bIns="45720"/>
            <a:lstStyle/>
            <a:p>
              <a:endParaRPr lang="zh-CN" altLang="en-US" sz="2400">
                <a:latin typeface="+mn-lt"/>
                <a:ea typeface="+mn-ea"/>
              </a:endParaRPr>
            </a:p>
          </p:txBody>
        </p:sp>
        <p:sp>
          <p:nvSpPr>
            <p:cNvPr id="30962" name="MH_Other_240"/>
            <p:cNvSpPr/>
            <p:nvPr>
              <p:custDataLst>
                <p:tags r:id="rId254"/>
              </p:custDataLst>
            </p:nvPr>
          </p:nvSpPr>
          <p:spPr bwMode="auto">
            <a:xfrm>
              <a:off x="4062343" y="2131106"/>
              <a:ext cx="0" cy="0"/>
            </a:xfrm>
            <a:custGeom>
              <a:avLst/>
              <a:gdLst>
                <a:gd name="T0" fmla="*/ 1067 w 1"/>
                <a:gd name="T1" fmla="*/ 0 w 1"/>
                <a:gd name="T2" fmla="*/ 0 w 1"/>
                <a:gd name="T3" fmla="*/ 1067 w 1"/>
                <a:gd name="T4" fmla="*/ 0 60000 65536"/>
                <a:gd name="T5" fmla="*/ 0 60000 65536"/>
                <a:gd name="T6" fmla="*/ 0 60000 65536"/>
                <a:gd name="T7" fmla="*/ 0 60000 65536"/>
              </a:gdLst>
              <a:ahLst/>
              <a:cxnLst>
                <a:cxn ang="T4">
                  <a:pos x="T0" y="0"/>
                </a:cxn>
                <a:cxn ang="T5">
                  <a:pos x="T1" y="0"/>
                </a:cxn>
                <a:cxn ang="T6">
                  <a:pos x="T2" y="0"/>
                </a:cxn>
                <a:cxn ang="T7">
                  <a:pos x="T3" y="0"/>
                </a:cxn>
              </a:cxnLst>
              <a:rect l="0" t="0" r="r" b="b"/>
              <a:pathLst>
                <a:path w="1">
                  <a:moveTo>
                    <a:pt x="1" y="0"/>
                  </a:moveTo>
                  <a:cubicBezTo>
                    <a:pt x="0" y="0"/>
                    <a:pt x="0" y="0"/>
                    <a:pt x="0" y="0"/>
                  </a:cubicBezTo>
                  <a:cubicBezTo>
                    <a:pt x="0" y="0"/>
                    <a:pt x="0" y="0"/>
                    <a:pt x="0" y="0"/>
                  </a:cubicBezTo>
                  <a:cubicBezTo>
                    <a:pt x="1" y="0"/>
                    <a:pt x="1" y="0"/>
                    <a:pt x="1" y="0"/>
                  </a:cubicBezTo>
                  <a:close/>
                </a:path>
              </a:pathLst>
            </a:custGeom>
            <a:solidFill>
              <a:srgbClr val="6D6E71"/>
            </a:solidFill>
            <a:ln>
              <a:noFill/>
            </a:ln>
            <a:extLst>
              <a:ext uri="{91240B29-F687-4F45-9708-019B960494DF}">
                <a14:hiddenLine xmlns:a14="http://schemas.microsoft.com/office/drawing/2010/main" w="9525">
                  <a:solidFill>
                    <a:srgbClr val="000000"/>
                  </a:solidFill>
                  <a:round/>
                </a14:hiddenLine>
              </a:ext>
            </a:extLst>
          </p:spPr>
          <p:txBody>
            <a:bodyPr lIns="91440" tIns="45720" rIns="91440" bIns="45720"/>
            <a:lstStyle/>
            <a:p>
              <a:endParaRPr lang="zh-CN" altLang="en-US" sz="2400">
                <a:latin typeface="+mn-lt"/>
                <a:ea typeface="+mn-ea"/>
              </a:endParaRPr>
            </a:p>
          </p:txBody>
        </p:sp>
        <p:sp>
          <p:nvSpPr>
            <p:cNvPr id="30963" name="MH_Other_241"/>
            <p:cNvSpPr/>
            <p:nvPr>
              <p:custDataLst>
                <p:tags r:id="rId255"/>
              </p:custDataLst>
            </p:nvPr>
          </p:nvSpPr>
          <p:spPr bwMode="auto">
            <a:xfrm>
              <a:off x="4101940" y="2102417"/>
              <a:ext cx="31981" cy="13589"/>
            </a:xfrm>
            <a:custGeom>
              <a:avLst/>
              <a:gdLst>
                <a:gd name="T0" fmla="*/ 2147483646 w 41"/>
                <a:gd name="T1" fmla="*/ 773943811 h 15"/>
                <a:gd name="T2" fmla="*/ 2147483646 w 41"/>
                <a:gd name="T3" fmla="*/ 0 h 15"/>
                <a:gd name="T4" fmla="*/ 2147483646 w 41"/>
                <a:gd name="T5" fmla="*/ 0 h 15"/>
                <a:gd name="T6" fmla="*/ 0 w 41"/>
                <a:gd name="T7" fmla="*/ 2147483646 h 15"/>
                <a:gd name="T8" fmla="*/ 1112016617 w 41"/>
                <a:gd name="T9" fmla="*/ 2147483646 h 15"/>
                <a:gd name="T10" fmla="*/ 2147483646 w 41"/>
                <a:gd name="T11" fmla="*/ 773943811 h 15"/>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1" h="15">
                  <a:moveTo>
                    <a:pt x="41" y="1"/>
                  </a:moveTo>
                  <a:cubicBezTo>
                    <a:pt x="40" y="0"/>
                    <a:pt x="40" y="0"/>
                    <a:pt x="40" y="0"/>
                  </a:cubicBezTo>
                  <a:cubicBezTo>
                    <a:pt x="40" y="0"/>
                    <a:pt x="40" y="0"/>
                    <a:pt x="40" y="0"/>
                  </a:cubicBezTo>
                  <a:cubicBezTo>
                    <a:pt x="26" y="1"/>
                    <a:pt x="13" y="6"/>
                    <a:pt x="0" y="15"/>
                  </a:cubicBezTo>
                  <a:cubicBezTo>
                    <a:pt x="2" y="15"/>
                    <a:pt x="2" y="15"/>
                    <a:pt x="2" y="15"/>
                  </a:cubicBezTo>
                  <a:cubicBezTo>
                    <a:pt x="15" y="7"/>
                    <a:pt x="27" y="2"/>
                    <a:pt x="41" y="1"/>
                  </a:cubicBezTo>
                  <a:close/>
                </a:path>
              </a:pathLst>
            </a:custGeom>
            <a:solidFill>
              <a:srgbClr val="6D6E71"/>
            </a:solidFill>
            <a:ln>
              <a:noFill/>
            </a:ln>
            <a:extLst>
              <a:ext uri="{91240B29-F687-4F45-9708-019B960494DF}">
                <a14:hiddenLine xmlns:a14="http://schemas.microsoft.com/office/drawing/2010/main" w="9525">
                  <a:solidFill>
                    <a:srgbClr val="000000"/>
                  </a:solidFill>
                  <a:round/>
                </a14:hiddenLine>
              </a:ext>
            </a:extLst>
          </p:spPr>
          <p:txBody>
            <a:bodyPr lIns="91440" tIns="45720" rIns="91440" bIns="45720"/>
            <a:lstStyle/>
            <a:p>
              <a:endParaRPr lang="zh-CN" altLang="en-US" sz="2400">
                <a:latin typeface="+mn-lt"/>
                <a:ea typeface="+mn-ea"/>
              </a:endParaRPr>
            </a:p>
          </p:txBody>
        </p:sp>
        <p:sp>
          <p:nvSpPr>
            <p:cNvPr id="30964" name="MH_Other_242"/>
            <p:cNvSpPr/>
            <p:nvPr>
              <p:custDataLst>
                <p:tags r:id="rId256"/>
              </p:custDataLst>
            </p:nvPr>
          </p:nvSpPr>
          <p:spPr bwMode="auto">
            <a:xfrm>
              <a:off x="4101940" y="2116006"/>
              <a:ext cx="1523" cy="0"/>
            </a:xfrm>
            <a:custGeom>
              <a:avLst/>
              <a:gdLst>
                <a:gd name="T0" fmla="*/ 71627975 w 5"/>
                <a:gd name="T1" fmla="*/ 178 h 2"/>
                <a:gd name="T2" fmla="*/ 179120564 w 5"/>
                <a:gd name="T3" fmla="*/ 0 h 2"/>
                <a:gd name="T4" fmla="*/ 0 w 5"/>
                <a:gd name="T5" fmla="*/ 0 h 2"/>
                <a:gd name="T6" fmla="*/ 71627975 w 5"/>
                <a:gd name="T7" fmla="*/ 178 h 2"/>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5" h="2">
                  <a:moveTo>
                    <a:pt x="2" y="2"/>
                  </a:moveTo>
                  <a:lnTo>
                    <a:pt x="5" y="0"/>
                  </a:lnTo>
                  <a:lnTo>
                    <a:pt x="0" y="0"/>
                  </a:lnTo>
                  <a:lnTo>
                    <a:pt x="2" y="2"/>
                  </a:lnTo>
                  <a:close/>
                </a:path>
              </a:pathLst>
            </a:custGeom>
            <a:solidFill>
              <a:srgbClr val="6D6E71"/>
            </a:solidFill>
            <a:ln>
              <a:noFill/>
            </a:ln>
            <a:extLst>
              <a:ext uri="{91240B29-F687-4F45-9708-019B960494DF}">
                <a14:hiddenLine xmlns:a14="http://schemas.microsoft.com/office/drawing/2010/main" w="9525">
                  <a:solidFill>
                    <a:srgbClr val="000000"/>
                  </a:solidFill>
                  <a:round/>
                </a14:hiddenLine>
              </a:ext>
            </a:extLst>
          </p:spPr>
          <p:txBody>
            <a:bodyPr lIns="91440" tIns="45720" rIns="91440" bIns="45720"/>
            <a:lstStyle/>
            <a:p>
              <a:endParaRPr lang="zh-CN" altLang="en-US" sz="2400">
                <a:latin typeface="+mn-lt"/>
                <a:ea typeface="+mn-ea"/>
              </a:endParaRPr>
            </a:p>
          </p:txBody>
        </p:sp>
        <p:sp>
          <p:nvSpPr>
            <p:cNvPr id="30965" name="MH_Other_243"/>
            <p:cNvSpPr/>
            <p:nvPr>
              <p:custDataLst>
                <p:tags r:id="rId257"/>
              </p:custDataLst>
            </p:nvPr>
          </p:nvSpPr>
          <p:spPr bwMode="auto">
            <a:xfrm>
              <a:off x="3940508" y="2253404"/>
              <a:ext cx="19798" cy="16609"/>
            </a:xfrm>
            <a:custGeom>
              <a:avLst/>
              <a:gdLst>
                <a:gd name="T0" fmla="*/ 0 w 25"/>
                <a:gd name="T1" fmla="*/ 2147483646 h 22"/>
                <a:gd name="T2" fmla="*/ 571709287 w 25"/>
                <a:gd name="T3" fmla="*/ 2147483646 h 22"/>
                <a:gd name="T4" fmla="*/ 571709287 w 25"/>
                <a:gd name="T5" fmla="*/ 2147483646 h 22"/>
                <a:gd name="T6" fmla="*/ 571709287 w 25"/>
                <a:gd name="T7" fmla="*/ 2147483646 h 22"/>
                <a:gd name="T8" fmla="*/ 2147483646 w 25"/>
                <a:gd name="T9" fmla="*/ 2147483646 h 22"/>
                <a:gd name="T10" fmla="*/ 2147483646 w 25"/>
                <a:gd name="T11" fmla="*/ 0 h 22"/>
                <a:gd name="T12" fmla="*/ 2147483646 w 25"/>
                <a:gd name="T13" fmla="*/ 529263048 h 22"/>
                <a:gd name="T14" fmla="*/ 2147483646 w 25"/>
                <a:gd name="T15" fmla="*/ 529263048 h 22"/>
                <a:gd name="T16" fmla="*/ 0 w 25"/>
                <a:gd name="T17" fmla="*/ 2147483646 h 2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5" h="22">
                  <a:moveTo>
                    <a:pt x="0" y="21"/>
                  </a:moveTo>
                  <a:cubicBezTo>
                    <a:pt x="1" y="22"/>
                    <a:pt x="1" y="22"/>
                    <a:pt x="1" y="22"/>
                  </a:cubicBezTo>
                  <a:cubicBezTo>
                    <a:pt x="1" y="22"/>
                    <a:pt x="1" y="22"/>
                    <a:pt x="1" y="22"/>
                  </a:cubicBezTo>
                  <a:cubicBezTo>
                    <a:pt x="1" y="22"/>
                    <a:pt x="1" y="22"/>
                    <a:pt x="1" y="22"/>
                  </a:cubicBezTo>
                  <a:cubicBezTo>
                    <a:pt x="3" y="21"/>
                    <a:pt x="5" y="20"/>
                    <a:pt x="6" y="19"/>
                  </a:cubicBezTo>
                  <a:cubicBezTo>
                    <a:pt x="13" y="14"/>
                    <a:pt x="20" y="7"/>
                    <a:pt x="25" y="0"/>
                  </a:cubicBezTo>
                  <a:cubicBezTo>
                    <a:pt x="24" y="1"/>
                    <a:pt x="24" y="1"/>
                    <a:pt x="24" y="1"/>
                  </a:cubicBezTo>
                  <a:cubicBezTo>
                    <a:pt x="23" y="1"/>
                    <a:pt x="23" y="1"/>
                    <a:pt x="23" y="1"/>
                  </a:cubicBezTo>
                  <a:cubicBezTo>
                    <a:pt x="16" y="10"/>
                    <a:pt x="9" y="16"/>
                    <a:pt x="0" y="21"/>
                  </a:cubicBezTo>
                  <a:close/>
                </a:path>
              </a:pathLst>
            </a:custGeom>
            <a:solidFill>
              <a:srgbClr val="6D6E71"/>
            </a:solidFill>
            <a:ln>
              <a:noFill/>
            </a:ln>
            <a:extLst>
              <a:ext uri="{91240B29-F687-4F45-9708-019B960494DF}">
                <a14:hiddenLine xmlns:a14="http://schemas.microsoft.com/office/drawing/2010/main" w="9525">
                  <a:solidFill>
                    <a:srgbClr val="000000"/>
                  </a:solidFill>
                  <a:round/>
                </a14:hiddenLine>
              </a:ext>
            </a:extLst>
          </p:spPr>
          <p:txBody>
            <a:bodyPr lIns="91440" tIns="45720" rIns="91440" bIns="45720"/>
            <a:lstStyle/>
            <a:p>
              <a:endParaRPr lang="zh-CN" altLang="en-US" sz="2400">
                <a:latin typeface="+mn-lt"/>
                <a:ea typeface="+mn-ea"/>
              </a:endParaRPr>
            </a:p>
          </p:txBody>
        </p:sp>
        <p:sp>
          <p:nvSpPr>
            <p:cNvPr id="30966" name="MH_Other_244"/>
            <p:cNvSpPr/>
            <p:nvPr>
              <p:custDataLst>
                <p:tags r:id="rId258"/>
              </p:custDataLst>
            </p:nvPr>
          </p:nvSpPr>
          <p:spPr bwMode="auto">
            <a:xfrm>
              <a:off x="3929847" y="2232266"/>
              <a:ext cx="63963" cy="25668"/>
            </a:xfrm>
            <a:custGeom>
              <a:avLst/>
              <a:gdLst>
                <a:gd name="T0" fmla="*/ 2147483646 w 78"/>
                <a:gd name="T1" fmla="*/ 2147483646 h 32"/>
                <a:gd name="T2" fmla="*/ 0 w 78"/>
                <a:gd name="T3" fmla="*/ 2147483646 h 32"/>
                <a:gd name="T4" fmla="*/ 615976988 w 78"/>
                <a:gd name="T5" fmla="*/ 2147483646 h 32"/>
                <a:gd name="T6" fmla="*/ 2147483646 w 78"/>
                <a:gd name="T7" fmla="*/ 2147483646 h 32"/>
                <a:gd name="T8" fmla="*/ 2147483646 w 78"/>
                <a:gd name="T9" fmla="*/ 2147483646 h 32"/>
                <a:gd name="T10" fmla="*/ 2147483646 w 78"/>
                <a:gd name="T11" fmla="*/ 2147483646 h 32"/>
                <a:gd name="T12" fmla="*/ 2147483646 w 78"/>
                <a:gd name="T13" fmla="*/ 2147483646 h 32"/>
                <a:gd name="T14" fmla="*/ 2147483646 w 78"/>
                <a:gd name="T15" fmla="*/ 2147483646 h 32"/>
                <a:gd name="T16" fmla="*/ 2147483646 w 78"/>
                <a:gd name="T17" fmla="*/ 0 h 32"/>
                <a:gd name="T18" fmla="*/ 2147483646 w 78"/>
                <a:gd name="T19" fmla="*/ 0 h 32"/>
                <a:gd name="T20" fmla="*/ 2147483646 w 78"/>
                <a:gd name="T21" fmla="*/ 0 h 32"/>
                <a:gd name="T22" fmla="*/ 2147483646 w 78"/>
                <a:gd name="T23" fmla="*/ 2147483646 h 32"/>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78" h="32">
                  <a:moveTo>
                    <a:pt x="9" y="30"/>
                  </a:moveTo>
                  <a:cubicBezTo>
                    <a:pt x="0" y="30"/>
                    <a:pt x="0" y="30"/>
                    <a:pt x="0" y="30"/>
                  </a:cubicBezTo>
                  <a:cubicBezTo>
                    <a:pt x="1" y="32"/>
                    <a:pt x="1" y="32"/>
                    <a:pt x="1" y="32"/>
                  </a:cubicBezTo>
                  <a:cubicBezTo>
                    <a:pt x="9" y="31"/>
                    <a:pt x="9" y="31"/>
                    <a:pt x="9" y="31"/>
                  </a:cubicBezTo>
                  <a:cubicBezTo>
                    <a:pt x="18" y="31"/>
                    <a:pt x="27" y="30"/>
                    <a:pt x="35" y="27"/>
                  </a:cubicBezTo>
                  <a:cubicBezTo>
                    <a:pt x="35" y="27"/>
                    <a:pt x="35" y="27"/>
                    <a:pt x="35" y="27"/>
                  </a:cubicBezTo>
                  <a:cubicBezTo>
                    <a:pt x="36" y="27"/>
                    <a:pt x="36" y="27"/>
                    <a:pt x="36" y="27"/>
                  </a:cubicBezTo>
                  <a:cubicBezTo>
                    <a:pt x="44" y="25"/>
                    <a:pt x="52" y="21"/>
                    <a:pt x="59" y="16"/>
                  </a:cubicBezTo>
                  <a:cubicBezTo>
                    <a:pt x="66" y="12"/>
                    <a:pt x="73" y="6"/>
                    <a:pt x="78" y="0"/>
                  </a:cubicBezTo>
                  <a:cubicBezTo>
                    <a:pt x="77" y="0"/>
                    <a:pt x="77" y="0"/>
                    <a:pt x="77" y="0"/>
                  </a:cubicBezTo>
                  <a:cubicBezTo>
                    <a:pt x="77" y="0"/>
                    <a:pt x="77" y="0"/>
                    <a:pt x="76" y="0"/>
                  </a:cubicBezTo>
                  <a:cubicBezTo>
                    <a:pt x="58" y="20"/>
                    <a:pt x="38" y="29"/>
                    <a:pt x="9" y="30"/>
                  </a:cubicBezTo>
                  <a:close/>
                </a:path>
              </a:pathLst>
            </a:custGeom>
            <a:solidFill>
              <a:srgbClr val="6D6E71"/>
            </a:solidFill>
            <a:ln>
              <a:noFill/>
            </a:ln>
            <a:extLst>
              <a:ext uri="{91240B29-F687-4F45-9708-019B960494DF}">
                <a14:hiddenLine xmlns:a14="http://schemas.microsoft.com/office/drawing/2010/main" w="9525">
                  <a:solidFill>
                    <a:srgbClr val="000000"/>
                  </a:solidFill>
                  <a:round/>
                </a14:hiddenLine>
              </a:ext>
            </a:extLst>
          </p:spPr>
          <p:txBody>
            <a:bodyPr lIns="91440" tIns="45720" rIns="91440" bIns="45720"/>
            <a:lstStyle/>
            <a:p>
              <a:endParaRPr lang="zh-CN" altLang="en-US" sz="2400">
                <a:latin typeface="+mn-lt"/>
                <a:ea typeface="+mn-ea"/>
              </a:endParaRPr>
            </a:p>
          </p:txBody>
        </p:sp>
        <p:sp>
          <p:nvSpPr>
            <p:cNvPr id="30967" name="MH_Other_245"/>
            <p:cNvSpPr/>
            <p:nvPr>
              <p:custDataLst>
                <p:tags r:id="rId259"/>
              </p:custDataLst>
            </p:nvPr>
          </p:nvSpPr>
          <p:spPr bwMode="auto">
            <a:xfrm>
              <a:off x="3958783" y="2253404"/>
              <a:ext cx="0" cy="0"/>
            </a:xfrm>
            <a:custGeom>
              <a:avLst/>
              <a:gdLst>
                <a:gd name="T0" fmla="*/ 0 w 1"/>
                <a:gd name="T1" fmla="*/ 1067 w 1"/>
                <a:gd name="T2" fmla="*/ 0 w 1"/>
                <a:gd name="T3" fmla="*/ 0 60000 65536"/>
                <a:gd name="T4" fmla="*/ 0 60000 65536"/>
                <a:gd name="T5" fmla="*/ 0 60000 65536"/>
              </a:gdLst>
              <a:ahLst/>
              <a:cxnLst>
                <a:cxn ang="T3">
                  <a:pos x="T0" y="0"/>
                </a:cxn>
                <a:cxn ang="T4">
                  <a:pos x="T1" y="0"/>
                </a:cxn>
                <a:cxn ang="T5">
                  <a:pos x="T2" y="0"/>
                </a:cxn>
              </a:cxnLst>
              <a:rect l="0" t="0" r="r" b="b"/>
              <a:pathLst>
                <a:path w="1">
                  <a:moveTo>
                    <a:pt x="0" y="0"/>
                  </a:moveTo>
                  <a:cubicBezTo>
                    <a:pt x="0" y="0"/>
                    <a:pt x="0" y="0"/>
                    <a:pt x="1" y="0"/>
                  </a:cubicBezTo>
                  <a:cubicBezTo>
                    <a:pt x="0" y="0"/>
                    <a:pt x="0" y="0"/>
                    <a:pt x="0" y="0"/>
                  </a:cubicBezTo>
                  <a:close/>
                </a:path>
              </a:pathLst>
            </a:custGeom>
            <a:solidFill>
              <a:srgbClr val="6D6E71"/>
            </a:solidFill>
            <a:ln>
              <a:noFill/>
            </a:ln>
            <a:extLst>
              <a:ext uri="{91240B29-F687-4F45-9708-019B960494DF}">
                <a14:hiddenLine xmlns:a14="http://schemas.microsoft.com/office/drawing/2010/main" w="9525">
                  <a:solidFill>
                    <a:srgbClr val="000000"/>
                  </a:solidFill>
                  <a:round/>
                </a14:hiddenLine>
              </a:ext>
            </a:extLst>
          </p:spPr>
          <p:txBody>
            <a:bodyPr lIns="91440" tIns="45720" rIns="91440" bIns="45720"/>
            <a:lstStyle/>
            <a:p>
              <a:endParaRPr lang="zh-CN" altLang="en-US" sz="2400">
                <a:latin typeface="+mn-lt"/>
                <a:ea typeface="+mn-ea"/>
              </a:endParaRPr>
            </a:p>
          </p:txBody>
        </p:sp>
        <p:sp>
          <p:nvSpPr>
            <p:cNvPr id="30968" name="MH_Other_246"/>
            <p:cNvSpPr/>
            <p:nvPr>
              <p:custDataLst>
                <p:tags r:id="rId260"/>
              </p:custDataLst>
            </p:nvPr>
          </p:nvSpPr>
          <p:spPr bwMode="auto">
            <a:xfrm>
              <a:off x="3913095" y="2212639"/>
              <a:ext cx="114219" cy="21138"/>
            </a:xfrm>
            <a:custGeom>
              <a:avLst/>
              <a:gdLst>
                <a:gd name="T0" fmla="*/ 2147483646 w 143"/>
                <a:gd name="T1" fmla="*/ 2147483646 h 27"/>
                <a:gd name="T2" fmla="*/ 2147483646 w 143"/>
                <a:gd name="T3" fmla="*/ 2147483646 h 27"/>
                <a:gd name="T4" fmla="*/ 0 w 143"/>
                <a:gd name="T5" fmla="*/ 2147483646 h 27"/>
                <a:gd name="T6" fmla="*/ 584388767 w 143"/>
                <a:gd name="T7" fmla="*/ 2147483646 h 27"/>
                <a:gd name="T8" fmla="*/ 2147483646 w 143"/>
                <a:gd name="T9" fmla="*/ 2147483646 h 27"/>
                <a:gd name="T10" fmla="*/ 2147483646 w 143"/>
                <a:gd name="T11" fmla="*/ 2147483646 h 27"/>
                <a:gd name="T12" fmla="*/ 2147483646 w 143"/>
                <a:gd name="T13" fmla="*/ 2147483646 h 27"/>
                <a:gd name="T14" fmla="*/ 2147483646 w 143"/>
                <a:gd name="T15" fmla="*/ 2147483646 h 27"/>
                <a:gd name="T16" fmla="*/ 2147483646 w 143"/>
                <a:gd name="T17" fmla="*/ 2147483646 h 27"/>
                <a:gd name="T18" fmla="*/ 2147483646 w 143"/>
                <a:gd name="T19" fmla="*/ 2147483646 h 27"/>
                <a:gd name="T20" fmla="*/ 2147483646 w 143"/>
                <a:gd name="T21" fmla="*/ 0 h 27"/>
                <a:gd name="T22" fmla="*/ 2147483646 w 143"/>
                <a:gd name="T23" fmla="*/ 0 h 27"/>
                <a:gd name="T24" fmla="*/ 2147483646 w 143"/>
                <a:gd name="T25" fmla="*/ 2147483646 h 2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143" h="27">
                  <a:moveTo>
                    <a:pt x="73" y="25"/>
                  </a:moveTo>
                  <a:cubicBezTo>
                    <a:pt x="42" y="25"/>
                    <a:pt x="28" y="25"/>
                    <a:pt x="28" y="25"/>
                  </a:cubicBezTo>
                  <a:cubicBezTo>
                    <a:pt x="28" y="25"/>
                    <a:pt x="20" y="25"/>
                    <a:pt x="0" y="26"/>
                  </a:cubicBezTo>
                  <a:cubicBezTo>
                    <a:pt x="1" y="27"/>
                    <a:pt x="1" y="27"/>
                    <a:pt x="1" y="27"/>
                  </a:cubicBezTo>
                  <a:cubicBezTo>
                    <a:pt x="20" y="26"/>
                    <a:pt x="28" y="26"/>
                    <a:pt x="28" y="26"/>
                  </a:cubicBezTo>
                  <a:cubicBezTo>
                    <a:pt x="28" y="26"/>
                    <a:pt x="42" y="26"/>
                    <a:pt x="73" y="26"/>
                  </a:cubicBezTo>
                  <a:cubicBezTo>
                    <a:pt x="82" y="26"/>
                    <a:pt x="90" y="26"/>
                    <a:pt x="98" y="24"/>
                  </a:cubicBezTo>
                  <a:cubicBezTo>
                    <a:pt x="99" y="23"/>
                    <a:pt x="99" y="23"/>
                    <a:pt x="99" y="23"/>
                  </a:cubicBezTo>
                  <a:cubicBezTo>
                    <a:pt x="99" y="24"/>
                    <a:pt x="99" y="24"/>
                    <a:pt x="99" y="24"/>
                  </a:cubicBezTo>
                  <a:cubicBezTo>
                    <a:pt x="108" y="22"/>
                    <a:pt x="116" y="19"/>
                    <a:pt x="124" y="15"/>
                  </a:cubicBezTo>
                  <a:cubicBezTo>
                    <a:pt x="131" y="11"/>
                    <a:pt x="137" y="6"/>
                    <a:pt x="143" y="0"/>
                  </a:cubicBezTo>
                  <a:cubicBezTo>
                    <a:pt x="141" y="0"/>
                    <a:pt x="141" y="0"/>
                    <a:pt x="141" y="0"/>
                  </a:cubicBezTo>
                  <a:cubicBezTo>
                    <a:pt x="122" y="18"/>
                    <a:pt x="101" y="25"/>
                    <a:pt x="73" y="25"/>
                  </a:cubicBezTo>
                  <a:close/>
                </a:path>
              </a:pathLst>
            </a:custGeom>
            <a:solidFill>
              <a:srgbClr val="6D6E71"/>
            </a:solidFill>
            <a:ln>
              <a:noFill/>
            </a:ln>
            <a:extLst>
              <a:ext uri="{91240B29-F687-4F45-9708-019B960494DF}">
                <a14:hiddenLine xmlns:a14="http://schemas.microsoft.com/office/drawing/2010/main" w="9525">
                  <a:solidFill>
                    <a:srgbClr val="000000"/>
                  </a:solidFill>
                  <a:round/>
                </a14:hiddenLine>
              </a:ext>
            </a:extLst>
          </p:spPr>
          <p:txBody>
            <a:bodyPr lIns="91440" tIns="45720" rIns="91440" bIns="45720"/>
            <a:lstStyle/>
            <a:p>
              <a:endParaRPr lang="zh-CN" altLang="en-US" sz="2400">
                <a:latin typeface="+mn-lt"/>
                <a:ea typeface="+mn-ea"/>
              </a:endParaRPr>
            </a:p>
          </p:txBody>
        </p:sp>
        <p:sp>
          <p:nvSpPr>
            <p:cNvPr id="30969" name="MH_Other_247"/>
            <p:cNvSpPr/>
            <p:nvPr>
              <p:custDataLst>
                <p:tags r:id="rId261"/>
              </p:custDataLst>
            </p:nvPr>
          </p:nvSpPr>
          <p:spPr bwMode="auto">
            <a:xfrm>
              <a:off x="3990764" y="2230757"/>
              <a:ext cx="1523" cy="1509"/>
            </a:xfrm>
            <a:custGeom>
              <a:avLst/>
              <a:gdLst>
                <a:gd name="T0" fmla="*/ 0 w 1"/>
                <a:gd name="T1" fmla="*/ 1790702559 h 1"/>
                <a:gd name="T2" fmla="*/ 2147483646 w 1"/>
                <a:gd name="T3" fmla="*/ 1790702559 h 1"/>
                <a:gd name="T4" fmla="*/ 2147483646 w 1"/>
                <a:gd name="T5" fmla="*/ 0 h 1"/>
                <a:gd name="T6" fmla="*/ 0 w 1"/>
                <a:gd name="T7" fmla="*/ 1790702559 h 1"/>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 h="1">
                  <a:moveTo>
                    <a:pt x="0" y="1"/>
                  </a:moveTo>
                  <a:cubicBezTo>
                    <a:pt x="1" y="1"/>
                    <a:pt x="1" y="1"/>
                    <a:pt x="1" y="1"/>
                  </a:cubicBezTo>
                  <a:cubicBezTo>
                    <a:pt x="1" y="0"/>
                    <a:pt x="1" y="0"/>
                    <a:pt x="1" y="0"/>
                  </a:cubicBezTo>
                  <a:lnTo>
                    <a:pt x="0" y="1"/>
                  </a:lnTo>
                  <a:close/>
                </a:path>
              </a:pathLst>
            </a:custGeom>
            <a:solidFill>
              <a:srgbClr val="6D6E71"/>
            </a:solidFill>
            <a:ln>
              <a:noFill/>
            </a:ln>
            <a:extLst>
              <a:ext uri="{91240B29-F687-4F45-9708-019B960494DF}">
                <a14:hiddenLine xmlns:a14="http://schemas.microsoft.com/office/drawing/2010/main" w="9525">
                  <a:solidFill>
                    <a:srgbClr val="000000"/>
                  </a:solidFill>
                  <a:round/>
                </a14:hiddenLine>
              </a:ext>
            </a:extLst>
          </p:spPr>
          <p:txBody>
            <a:bodyPr lIns="91440" tIns="45720" rIns="91440" bIns="45720"/>
            <a:lstStyle/>
            <a:p>
              <a:endParaRPr lang="zh-CN" altLang="en-US" sz="2400">
                <a:latin typeface="+mn-lt"/>
                <a:ea typeface="+mn-ea"/>
              </a:endParaRPr>
            </a:p>
          </p:txBody>
        </p:sp>
        <p:sp>
          <p:nvSpPr>
            <p:cNvPr id="30970" name="MH_Other_248"/>
            <p:cNvSpPr/>
            <p:nvPr>
              <p:custDataLst>
                <p:tags r:id="rId262"/>
              </p:custDataLst>
            </p:nvPr>
          </p:nvSpPr>
          <p:spPr bwMode="auto">
            <a:xfrm>
              <a:off x="3900911" y="2194520"/>
              <a:ext cx="162954" cy="24158"/>
            </a:xfrm>
            <a:custGeom>
              <a:avLst/>
              <a:gdLst>
                <a:gd name="T0" fmla="*/ 2147483646 w 201"/>
                <a:gd name="T1" fmla="*/ 2147483646 h 30"/>
                <a:gd name="T2" fmla="*/ 2147483646 w 201"/>
                <a:gd name="T3" fmla="*/ 2147483646 h 30"/>
                <a:gd name="T4" fmla="*/ 2147483646 w 201"/>
                <a:gd name="T5" fmla="*/ 2147483646 h 30"/>
                <a:gd name="T6" fmla="*/ 2147483646 w 201"/>
                <a:gd name="T7" fmla="*/ 2147483646 h 30"/>
                <a:gd name="T8" fmla="*/ 2147483646 w 201"/>
                <a:gd name="T9" fmla="*/ 2147483646 h 30"/>
                <a:gd name="T10" fmla="*/ 2147483646 w 201"/>
                <a:gd name="T11" fmla="*/ 2147483646 h 30"/>
                <a:gd name="T12" fmla="*/ 0 w 201"/>
                <a:gd name="T13" fmla="*/ 2147483646 h 30"/>
                <a:gd name="T14" fmla="*/ 0 w 201"/>
                <a:gd name="T15" fmla="*/ 2147483646 h 30"/>
                <a:gd name="T16" fmla="*/ 0 w 201"/>
                <a:gd name="T17" fmla="*/ 2147483646 h 30"/>
                <a:gd name="T18" fmla="*/ 2147483646 w 201"/>
                <a:gd name="T19" fmla="*/ 2147483646 h 30"/>
                <a:gd name="T20" fmla="*/ 2147483646 w 201"/>
                <a:gd name="T21" fmla="*/ 2147483646 h 30"/>
                <a:gd name="T22" fmla="*/ 2147483646 w 201"/>
                <a:gd name="T23" fmla="*/ 2147483646 h 30"/>
                <a:gd name="T24" fmla="*/ 2147483646 w 201"/>
                <a:gd name="T25" fmla="*/ 2147483646 h 30"/>
                <a:gd name="T26" fmla="*/ 2147483646 w 201"/>
                <a:gd name="T27" fmla="*/ 2147483646 h 30"/>
                <a:gd name="T28" fmla="*/ 2147483646 w 201"/>
                <a:gd name="T29" fmla="*/ 2147483646 h 30"/>
                <a:gd name="T30" fmla="*/ 2147483646 w 201"/>
                <a:gd name="T31" fmla="*/ 2147483646 h 30"/>
                <a:gd name="T32" fmla="*/ 2147483646 w 201"/>
                <a:gd name="T33" fmla="*/ 2147483646 h 30"/>
                <a:gd name="T34" fmla="*/ 2147483646 w 201"/>
                <a:gd name="T35" fmla="*/ 0 h 30"/>
                <a:gd name="T36" fmla="*/ 2147483646 w 201"/>
                <a:gd name="T37" fmla="*/ 0 h 30"/>
                <a:gd name="T38" fmla="*/ 2147483646 w 201"/>
                <a:gd name="T39" fmla="*/ 0 h 30"/>
                <a:gd name="T40" fmla="*/ 2147483646 w 201"/>
                <a:gd name="T41" fmla="*/ 2147483646 h 30"/>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201" h="30">
                  <a:moveTo>
                    <a:pt x="128" y="22"/>
                  </a:moveTo>
                  <a:cubicBezTo>
                    <a:pt x="98" y="20"/>
                    <a:pt x="84" y="19"/>
                    <a:pt x="84" y="19"/>
                  </a:cubicBezTo>
                  <a:cubicBezTo>
                    <a:pt x="84" y="19"/>
                    <a:pt x="71" y="18"/>
                    <a:pt x="39" y="19"/>
                  </a:cubicBezTo>
                  <a:cubicBezTo>
                    <a:pt x="29" y="19"/>
                    <a:pt x="20" y="21"/>
                    <a:pt x="12" y="24"/>
                  </a:cubicBezTo>
                  <a:cubicBezTo>
                    <a:pt x="12" y="24"/>
                    <a:pt x="11" y="24"/>
                    <a:pt x="11" y="24"/>
                  </a:cubicBezTo>
                  <a:cubicBezTo>
                    <a:pt x="11" y="24"/>
                    <a:pt x="11" y="24"/>
                    <a:pt x="11" y="24"/>
                  </a:cubicBezTo>
                  <a:cubicBezTo>
                    <a:pt x="7" y="25"/>
                    <a:pt x="3" y="27"/>
                    <a:pt x="0" y="29"/>
                  </a:cubicBezTo>
                  <a:cubicBezTo>
                    <a:pt x="0" y="29"/>
                    <a:pt x="0" y="29"/>
                    <a:pt x="0" y="29"/>
                  </a:cubicBezTo>
                  <a:cubicBezTo>
                    <a:pt x="0" y="30"/>
                    <a:pt x="0" y="30"/>
                    <a:pt x="0" y="30"/>
                  </a:cubicBezTo>
                  <a:cubicBezTo>
                    <a:pt x="12" y="24"/>
                    <a:pt x="24" y="21"/>
                    <a:pt x="39" y="20"/>
                  </a:cubicBezTo>
                  <a:cubicBezTo>
                    <a:pt x="71" y="19"/>
                    <a:pt x="84" y="20"/>
                    <a:pt x="84" y="20"/>
                  </a:cubicBezTo>
                  <a:cubicBezTo>
                    <a:pt x="84" y="20"/>
                    <a:pt x="98" y="21"/>
                    <a:pt x="128" y="23"/>
                  </a:cubicBezTo>
                  <a:cubicBezTo>
                    <a:pt x="138" y="24"/>
                    <a:pt x="147" y="23"/>
                    <a:pt x="155" y="22"/>
                  </a:cubicBezTo>
                  <a:cubicBezTo>
                    <a:pt x="156" y="21"/>
                    <a:pt x="156" y="21"/>
                    <a:pt x="156" y="21"/>
                  </a:cubicBezTo>
                  <a:cubicBezTo>
                    <a:pt x="157" y="22"/>
                    <a:pt x="157" y="22"/>
                    <a:pt x="157" y="22"/>
                  </a:cubicBezTo>
                  <a:cubicBezTo>
                    <a:pt x="157" y="22"/>
                    <a:pt x="157" y="22"/>
                    <a:pt x="157" y="22"/>
                  </a:cubicBezTo>
                  <a:cubicBezTo>
                    <a:pt x="165" y="20"/>
                    <a:pt x="173" y="18"/>
                    <a:pt x="180" y="14"/>
                  </a:cubicBezTo>
                  <a:cubicBezTo>
                    <a:pt x="187" y="11"/>
                    <a:pt x="195" y="5"/>
                    <a:pt x="201" y="0"/>
                  </a:cubicBezTo>
                  <a:cubicBezTo>
                    <a:pt x="200" y="0"/>
                    <a:pt x="200" y="0"/>
                    <a:pt x="200" y="0"/>
                  </a:cubicBezTo>
                  <a:cubicBezTo>
                    <a:pt x="199" y="0"/>
                    <a:pt x="199" y="0"/>
                    <a:pt x="199" y="0"/>
                  </a:cubicBezTo>
                  <a:cubicBezTo>
                    <a:pt x="179" y="17"/>
                    <a:pt x="157" y="24"/>
                    <a:pt x="128" y="22"/>
                  </a:cubicBezTo>
                  <a:close/>
                </a:path>
              </a:pathLst>
            </a:custGeom>
            <a:solidFill>
              <a:srgbClr val="6D6E71"/>
            </a:solidFill>
            <a:ln>
              <a:noFill/>
            </a:ln>
            <a:extLst>
              <a:ext uri="{91240B29-F687-4F45-9708-019B960494DF}">
                <a14:hiddenLine xmlns:a14="http://schemas.microsoft.com/office/drawing/2010/main" w="9525">
                  <a:solidFill>
                    <a:srgbClr val="000000"/>
                  </a:solidFill>
                  <a:round/>
                </a14:hiddenLine>
              </a:ext>
            </a:extLst>
          </p:spPr>
          <p:txBody>
            <a:bodyPr lIns="91440" tIns="45720" rIns="91440" bIns="45720"/>
            <a:lstStyle/>
            <a:p>
              <a:endParaRPr lang="zh-CN" altLang="en-US" sz="2400">
                <a:latin typeface="+mn-lt"/>
                <a:ea typeface="+mn-ea"/>
              </a:endParaRPr>
            </a:p>
          </p:txBody>
        </p:sp>
        <p:sp>
          <p:nvSpPr>
            <p:cNvPr id="30971" name="MH_Other_249"/>
            <p:cNvSpPr/>
            <p:nvPr>
              <p:custDataLst>
                <p:tags r:id="rId263"/>
              </p:custDataLst>
            </p:nvPr>
          </p:nvSpPr>
          <p:spPr bwMode="auto">
            <a:xfrm>
              <a:off x="4025793" y="2212638"/>
              <a:ext cx="1523" cy="0"/>
            </a:xfrm>
            <a:custGeom>
              <a:avLst/>
              <a:gdLst>
                <a:gd name="T0" fmla="*/ 71627975 w 5"/>
                <a:gd name="T1" fmla="*/ 0 h 2"/>
                <a:gd name="T2" fmla="*/ 0 w 5"/>
                <a:gd name="T3" fmla="*/ 178 h 2"/>
                <a:gd name="T4" fmla="*/ 179120564 w 5"/>
                <a:gd name="T5" fmla="*/ 178 h 2"/>
                <a:gd name="T6" fmla="*/ 179120564 w 5"/>
                <a:gd name="T7" fmla="*/ 178 h 2"/>
                <a:gd name="T8" fmla="*/ 71627975 w 5"/>
                <a:gd name="T9" fmla="*/ 0 h 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 h="2">
                  <a:moveTo>
                    <a:pt x="2" y="0"/>
                  </a:moveTo>
                  <a:lnTo>
                    <a:pt x="0" y="2"/>
                  </a:lnTo>
                  <a:lnTo>
                    <a:pt x="5" y="2"/>
                  </a:lnTo>
                  <a:lnTo>
                    <a:pt x="2" y="0"/>
                  </a:lnTo>
                  <a:close/>
                </a:path>
              </a:pathLst>
            </a:custGeom>
            <a:solidFill>
              <a:srgbClr val="6D6E71"/>
            </a:solidFill>
            <a:ln>
              <a:noFill/>
            </a:ln>
            <a:extLst>
              <a:ext uri="{91240B29-F687-4F45-9708-019B960494DF}">
                <a14:hiddenLine xmlns:a14="http://schemas.microsoft.com/office/drawing/2010/main" w="9525">
                  <a:solidFill>
                    <a:srgbClr val="000000"/>
                  </a:solidFill>
                  <a:round/>
                </a14:hiddenLine>
              </a:ext>
            </a:extLst>
          </p:spPr>
          <p:txBody>
            <a:bodyPr lIns="91440" tIns="45720" rIns="91440" bIns="45720"/>
            <a:lstStyle/>
            <a:p>
              <a:endParaRPr lang="zh-CN" altLang="en-US" sz="2400">
                <a:latin typeface="+mn-lt"/>
                <a:ea typeface="+mn-ea"/>
              </a:endParaRPr>
            </a:p>
          </p:txBody>
        </p:sp>
        <p:sp>
          <p:nvSpPr>
            <p:cNvPr id="30972" name="MH_Other_250"/>
            <p:cNvSpPr/>
            <p:nvPr>
              <p:custDataLst>
                <p:tags r:id="rId264"/>
              </p:custDataLst>
            </p:nvPr>
          </p:nvSpPr>
          <p:spPr bwMode="auto">
            <a:xfrm>
              <a:off x="3910049" y="2179421"/>
              <a:ext cx="190367" cy="34727"/>
            </a:xfrm>
            <a:custGeom>
              <a:avLst/>
              <a:gdLst>
                <a:gd name="T0" fmla="*/ 2147483646 w 237"/>
                <a:gd name="T1" fmla="*/ 0 h 43"/>
                <a:gd name="T2" fmla="*/ 2147483646 w 237"/>
                <a:gd name="T3" fmla="*/ 0 h 43"/>
                <a:gd name="T4" fmla="*/ 2147483646 w 237"/>
                <a:gd name="T5" fmla="*/ 2147483646 h 43"/>
                <a:gd name="T6" fmla="*/ 2147483646 w 237"/>
                <a:gd name="T7" fmla="*/ 2147483646 h 43"/>
                <a:gd name="T8" fmla="*/ 2147483646 w 237"/>
                <a:gd name="T9" fmla="*/ 2147483646 h 43"/>
                <a:gd name="T10" fmla="*/ 0 w 237"/>
                <a:gd name="T11" fmla="*/ 2147483646 h 43"/>
                <a:gd name="T12" fmla="*/ 590283929 w 237"/>
                <a:gd name="T13" fmla="*/ 2147483646 h 43"/>
                <a:gd name="T14" fmla="*/ 1179866212 w 237"/>
                <a:gd name="T15" fmla="*/ 2147483646 h 43"/>
                <a:gd name="T16" fmla="*/ 2147483646 w 237"/>
                <a:gd name="T17" fmla="*/ 2147483646 h 43"/>
                <a:gd name="T18" fmla="*/ 2147483646 w 237"/>
                <a:gd name="T19" fmla="*/ 2147483646 h 43"/>
                <a:gd name="T20" fmla="*/ 2147483646 w 237"/>
                <a:gd name="T21" fmla="*/ 2147483646 h 43"/>
                <a:gd name="T22" fmla="*/ 2147483646 w 237"/>
                <a:gd name="T23" fmla="*/ 2147483646 h 43"/>
                <a:gd name="T24" fmla="*/ 2147483646 w 237"/>
                <a:gd name="T25" fmla="*/ 2147483646 h 43"/>
                <a:gd name="T26" fmla="*/ 2147483646 w 237"/>
                <a:gd name="T27" fmla="*/ 2147483646 h 43"/>
                <a:gd name="T28" fmla="*/ 2147483646 w 237"/>
                <a:gd name="T29" fmla="*/ 2147483646 h 43"/>
                <a:gd name="T30" fmla="*/ 2147483646 w 237"/>
                <a:gd name="T31" fmla="*/ 0 h 43"/>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237" h="43">
                  <a:moveTo>
                    <a:pt x="237" y="0"/>
                  </a:moveTo>
                  <a:cubicBezTo>
                    <a:pt x="236" y="0"/>
                    <a:pt x="236" y="0"/>
                    <a:pt x="236" y="0"/>
                  </a:cubicBezTo>
                  <a:cubicBezTo>
                    <a:pt x="214" y="16"/>
                    <a:pt x="192" y="21"/>
                    <a:pt x="163" y="17"/>
                  </a:cubicBezTo>
                  <a:cubicBezTo>
                    <a:pt x="133" y="13"/>
                    <a:pt x="119" y="12"/>
                    <a:pt x="119" y="12"/>
                  </a:cubicBezTo>
                  <a:cubicBezTo>
                    <a:pt x="119" y="12"/>
                    <a:pt x="106" y="9"/>
                    <a:pt x="74" y="9"/>
                  </a:cubicBezTo>
                  <a:cubicBezTo>
                    <a:pt x="44" y="8"/>
                    <a:pt x="18" y="20"/>
                    <a:pt x="0" y="43"/>
                  </a:cubicBezTo>
                  <a:cubicBezTo>
                    <a:pt x="1" y="43"/>
                    <a:pt x="1" y="43"/>
                    <a:pt x="1" y="43"/>
                  </a:cubicBezTo>
                  <a:cubicBezTo>
                    <a:pt x="1" y="43"/>
                    <a:pt x="2" y="43"/>
                    <a:pt x="2" y="43"/>
                  </a:cubicBezTo>
                  <a:cubicBezTo>
                    <a:pt x="20" y="20"/>
                    <a:pt x="44" y="9"/>
                    <a:pt x="74" y="10"/>
                  </a:cubicBezTo>
                  <a:cubicBezTo>
                    <a:pt x="106" y="11"/>
                    <a:pt x="119" y="13"/>
                    <a:pt x="119" y="13"/>
                  </a:cubicBezTo>
                  <a:cubicBezTo>
                    <a:pt x="119" y="13"/>
                    <a:pt x="133" y="14"/>
                    <a:pt x="163" y="18"/>
                  </a:cubicBezTo>
                  <a:cubicBezTo>
                    <a:pt x="172" y="20"/>
                    <a:pt x="181" y="20"/>
                    <a:pt x="189" y="19"/>
                  </a:cubicBezTo>
                  <a:cubicBezTo>
                    <a:pt x="189" y="19"/>
                    <a:pt x="189" y="19"/>
                    <a:pt x="189" y="19"/>
                  </a:cubicBezTo>
                  <a:cubicBezTo>
                    <a:pt x="190" y="19"/>
                    <a:pt x="190" y="19"/>
                    <a:pt x="190" y="19"/>
                  </a:cubicBezTo>
                  <a:cubicBezTo>
                    <a:pt x="199" y="18"/>
                    <a:pt x="207" y="16"/>
                    <a:pt x="215" y="13"/>
                  </a:cubicBezTo>
                  <a:cubicBezTo>
                    <a:pt x="222" y="10"/>
                    <a:pt x="230" y="5"/>
                    <a:pt x="237" y="0"/>
                  </a:cubicBezTo>
                  <a:close/>
                </a:path>
              </a:pathLst>
            </a:custGeom>
            <a:solidFill>
              <a:srgbClr val="6D6E71"/>
            </a:solidFill>
            <a:ln>
              <a:noFill/>
            </a:ln>
            <a:extLst>
              <a:ext uri="{91240B29-F687-4F45-9708-019B960494DF}">
                <a14:hiddenLine xmlns:a14="http://schemas.microsoft.com/office/drawing/2010/main" w="9525">
                  <a:solidFill>
                    <a:srgbClr val="000000"/>
                  </a:solidFill>
                  <a:round/>
                </a14:hiddenLine>
              </a:ext>
            </a:extLst>
          </p:spPr>
          <p:txBody>
            <a:bodyPr lIns="91440" tIns="45720" rIns="91440" bIns="45720"/>
            <a:lstStyle/>
            <a:p>
              <a:endParaRPr lang="zh-CN" altLang="en-US" sz="2400">
                <a:latin typeface="+mn-lt"/>
                <a:ea typeface="+mn-ea"/>
              </a:endParaRPr>
            </a:p>
          </p:txBody>
        </p:sp>
        <p:sp>
          <p:nvSpPr>
            <p:cNvPr id="30973" name="MH_Other_251"/>
            <p:cNvSpPr/>
            <p:nvPr>
              <p:custDataLst>
                <p:tags r:id="rId265"/>
              </p:custDataLst>
            </p:nvPr>
          </p:nvSpPr>
          <p:spPr bwMode="auto">
            <a:xfrm>
              <a:off x="3910049" y="2214148"/>
              <a:ext cx="1523" cy="0"/>
            </a:xfrm>
            <a:custGeom>
              <a:avLst/>
              <a:gdLst>
                <a:gd name="T0" fmla="*/ 2147483646 w 1"/>
                <a:gd name="T1" fmla="*/ 0 w 1"/>
                <a:gd name="T2" fmla="*/ 0 w 1"/>
                <a:gd name="T3" fmla="*/ 2147483646 w 1"/>
                <a:gd name="T4" fmla="*/ 0 60000 65536"/>
                <a:gd name="T5" fmla="*/ 0 60000 65536"/>
                <a:gd name="T6" fmla="*/ 0 60000 65536"/>
                <a:gd name="T7" fmla="*/ 0 60000 65536"/>
              </a:gdLst>
              <a:ahLst/>
              <a:cxnLst>
                <a:cxn ang="T4">
                  <a:pos x="T0" y="0"/>
                </a:cxn>
                <a:cxn ang="T5">
                  <a:pos x="T1" y="0"/>
                </a:cxn>
                <a:cxn ang="T6">
                  <a:pos x="T2" y="0"/>
                </a:cxn>
                <a:cxn ang="T7">
                  <a:pos x="T3" y="0"/>
                </a:cxn>
              </a:cxnLst>
              <a:rect l="0" t="0" r="r" b="b"/>
              <a:pathLst>
                <a:path w="1">
                  <a:moveTo>
                    <a:pt x="1" y="0"/>
                  </a:moveTo>
                  <a:cubicBezTo>
                    <a:pt x="1" y="0"/>
                    <a:pt x="0" y="0"/>
                    <a:pt x="0" y="0"/>
                  </a:cubicBezTo>
                  <a:cubicBezTo>
                    <a:pt x="0" y="0"/>
                    <a:pt x="0" y="0"/>
                    <a:pt x="0" y="0"/>
                  </a:cubicBezTo>
                  <a:cubicBezTo>
                    <a:pt x="0" y="0"/>
                    <a:pt x="1" y="0"/>
                    <a:pt x="1" y="0"/>
                  </a:cubicBezTo>
                  <a:close/>
                </a:path>
              </a:pathLst>
            </a:custGeom>
            <a:solidFill>
              <a:srgbClr val="6D6E71"/>
            </a:solidFill>
            <a:ln>
              <a:noFill/>
            </a:ln>
            <a:extLst>
              <a:ext uri="{91240B29-F687-4F45-9708-019B960494DF}">
                <a14:hiddenLine xmlns:a14="http://schemas.microsoft.com/office/drawing/2010/main" w="9525">
                  <a:solidFill>
                    <a:srgbClr val="000000"/>
                  </a:solidFill>
                  <a:round/>
                </a14:hiddenLine>
              </a:ext>
            </a:extLst>
          </p:spPr>
          <p:txBody>
            <a:bodyPr lIns="91440" tIns="45720" rIns="91440" bIns="45720"/>
            <a:lstStyle/>
            <a:p>
              <a:endParaRPr lang="zh-CN" altLang="en-US" sz="2400">
                <a:latin typeface="+mn-lt"/>
                <a:ea typeface="+mn-ea"/>
              </a:endParaRPr>
            </a:p>
          </p:txBody>
        </p:sp>
        <p:sp>
          <p:nvSpPr>
            <p:cNvPr id="30974" name="MH_Other_252"/>
            <p:cNvSpPr/>
            <p:nvPr>
              <p:custDataLst>
                <p:tags r:id="rId266"/>
              </p:custDataLst>
            </p:nvPr>
          </p:nvSpPr>
          <p:spPr bwMode="auto">
            <a:xfrm>
              <a:off x="4062343" y="2194520"/>
              <a:ext cx="0" cy="0"/>
            </a:xfrm>
            <a:custGeom>
              <a:avLst/>
              <a:gdLst>
                <a:gd name="T0" fmla="*/ 0 w 1"/>
                <a:gd name="T1" fmla="*/ 1067 w 1"/>
                <a:gd name="T2" fmla="*/ 0 w 1"/>
                <a:gd name="T3" fmla="*/ 0 60000 65536"/>
                <a:gd name="T4" fmla="*/ 0 60000 65536"/>
                <a:gd name="T5" fmla="*/ 0 60000 65536"/>
              </a:gdLst>
              <a:ahLst/>
              <a:cxnLst>
                <a:cxn ang="T3">
                  <a:pos x="T0" y="0"/>
                </a:cxn>
                <a:cxn ang="T4">
                  <a:pos x="T1" y="0"/>
                </a:cxn>
                <a:cxn ang="T5">
                  <a:pos x="T2" y="0"/>
                </a:cxn>
              </a:cxnLst>
              <a:rect l="0" t="0" r="r" b="b"/>
              <a:pathLst>
                <a:path w="1">
                  <a:moveTo>
                    <a:pt x="0" y="0"/>
                  </a:moveTo>
                  <a:cubicBezTo>
                    <a:pt x="0" y="0"/>
                    <a:pt x="0" y="0"/>
                    <a:pt x="1" y="0"/>
                  </a:cubicBezTo>
                  <a:cubicBezTo>
                    <a:pt x="0" y="0"/>
                    <a:pt x="0" y="0"/>
                    <a:pt x="0" y="0"/>
                  </a:cubicBezTo>
                  <a:close/>
                </a:path>
              </a:pathLst>
            </a:custGeom>
            <a:solidFill>
              <a:srgbClr val="6D6E71"/>
            </a:solidFill>
            <a:ln>
              <a:noFill/>
            </a:ln>
            <a:extLst>
              <a:ext uri="{91240B29-F687-4F45-9708-019B960494DF}">
                <a14:hiddenLine xmlns:a14="http://schemas.microsoft.com/office/drawing/2010/main" w="9525">
                  <a:solidFill>
                    <a:srgbClr val="000000"/>
                  </a:solidFill>
                  <a:round/>
                </a14:hiddenLine>
              </a:ext>
            </a:extLst>
          </p:spPr>
          <p:txBody>
            <a:bodyPr lIns="91440" tIns="45720" rIns="91440" bIns="45720"/>
            <a:lstStyle/>
            <a:p>
              <a:endParaRPr lang="zh-CN" altLang="en-US" sz="2400">
                <a:latin typeface="+mn-lt"/>
                <a:ea typeface="+mn-ea"/>
              </a:endParaRPr>
            </a:p>
          </p:txBody>
        </p:sp>
        <p:sp>
          <p:nvSpPr>
            <p:cNvPr id="30975" name="MH_Other_253"/>
            <p:cNvSpPr/>
            <p:nvPr>
              <p:custDataLst>
                <p:tags r:id="rId267"/>
              </p:custDataLst>
            </p:nvPr>
          </p:nvSpPr>
          <p:spPr bwMode="auto">
            <a:xfrm>
              <a:off x="4133921" y="2073730"/>
              <a:ext cx="260423" cy="92102"/>
            </a:xfrm>
            <a:custGeom>
              <a:avLst/>
              <a:gdLst>
                <a:gd name="T0" fmla="*/ 2147483646 w 322"/>
                <a:gd name="T1" fmla="*/ 2147483646 h 115"/>
                <a:gd name="T2" fmla="*/ 2147483646 w 322"/>
                <a:gd name="T3" fmla="*/ 2147483646 h 115"/>
                <a:gd name="T4" fmla="*/ 2147483646 w 322"/>
                <a:gd name="T5" fmla="*/ 2147483646 h 115"/>
                <a:gd name="T6" fmla="*/ 2147483646 w 322"/>
                <a:gd name="T7" fmla="*/ 2147483646 h 115"/>
                <a:gd name="T8" fmla="*/ 2147483646 w 322"/>
                <a:gd name="T9" fmla="*/ 2147483646 h 115"/>
                <a:gd name="T10" fmla="*/ 2147483646 w 322"/>
                <a:gd name="T11" fmla="*/ 2147483646 h 115"/>
                <a:gd name="T12" fmla="*/ 2147483646 w 322"/>
                <a:gd name="T13" fmla="*/ 2147483646 h 115"/>
                <a:gd name="T14" fmla="*/ 2147483646 w 322"/>
                <a:gd name="T15" fmla="*/ 2147483646 h 115"/>
                <a:gd name="T16" fmla="*/ 0 w 322"/>
                <a:gd name="T17" fmla="*/ 2147483646 h 115"/>
                <a:gd name="T18" fmla="*/ 0 w 322"/>
                <a:gd name="T19" fmla="*/ 2147483646 h 115"/>
                <a:gd name="T20" fmla="*/ 597730333 w 322"/>
                <a:gd name="T21" fmla="*/ 2147483646 h 115"/>
                <a:gd name="T22" fmla="*/ 2147483646 w 322"/>
                <a:gd name="T23" fmla="*/ 2147483646 h 115"/>
                <a:gd name="T24" fmla="*/ 2147483646 w 322"/>
                <a:gd name="T25" fmla="*/ 2147483646 h 115"/>
                <a:gd name="T26" fmla="*/ 2147483646 w 322"/>
                <a:gd name="T27" fmla="*/ 2147483646 h 115"/>
                <a:gd name="T28" fmla="*/ 2147483646 w 322"/>
                <a:gd name="T29" fmla="*/ 2147483646 h 115"/>
                <a:gd name="T30" fmla="*/ 2147483646 w 322"/>
                <a:gd name="T31" fmla="*/ 2147483646 h 115"/>
                <a:gd name="T32" fmla="*/ 2147483646 w 322"/>
                <a:gd name="T33" fmla="*/ 2147483646 h 115"/>
                <a:gd name="T34" fmla="*/ 2147483646 w 322"/>
                <a:gd name="T35" fmla="*/ 2147483646 h 115"/>
                <a:gd name="T36" fmla="*/ 2147483646 w 322"/>
                <a:gd name="T37" fmla="*/ 2147483646 h 115"/>
                <a:gd name="T38" fmla="*/ 2147483646 w 322"/>
                <a:gd name="T39" fmla="*/ 2147483646 h 115"/>
                <a:gd name="T40" fmla="*/ 2147483646 w 322"/>
                <a:gd name="T41" fmla="*/ 2147483646 h 115"/>
                <a:gd name="T42" fmla="*/ 2147483646 w 322"/>
                <a:gd name="T43" fmla="*/ 2147483646 h 115"/>
                <a:gd name="T44" fmla="*/ 2147483646 w 322"/>
                <a:gd name="T45" fmla="*/ 2147483646 h 115"/>
                <a:gd name="T46" fmla="*/ 2147483646 w 322"/>
                <a:gd name="T47" fmla="*/ 2147483646 h 115"/>
                <a:gd name="T48" fmla="*/ 2147483646 w 322"/>
                <a:gd name="T49" fmla="*/ 2147483646 h 115"/>
                <a:gd name="T50" fmla="*/ 2147483646 w 322"/>
                <a:gd name="T51" fmla="*/ 2147483646 h 115"/>
                <a:gd name="T52" fmla="*/ 2147483646 w 322"/>
                <a:gd name="T53" fmla="*/ 2147483646 h 115"/>
                <a:gd name="T54" fmla="*/ 2147483646 w 322"/>
                <a:gd name="T55" fmla="*/ 2147483646 h 115"/>
                <a:gd name="T56" fmla="*/ 2147483646 w 322"/>
                <a:gd name="T57" fmla="*/ 2147483646 h 115"/>
                <a:gd name="T58" fmla="*/ 2147483646 w 322"/>
                <a:gd name="T59" fmla="*/ 2147483646 h 115"/>
                <a:gd name="T60" fmla="*/ 2147483646 w 322"/>
                <a:gd name="T61" fmla="*/ 2147483646 h 115"/>
                <a:gd name="T62" fmla="*/ 2147483646 w 322"/>
                <a:gd name="T63" fmla="*/ 2147483646 h 115"/>
                <a:gd name="T64" fmla="*/ 2147483646 w 322"/>
                <a:gd name="T65" fmla="*/ 2147483646 h 115"/>
                <a:gd name="T66" fmla="*/ 2147483646 w 322"/>
                <a:gd name="T67" fmla="*/ 2147483646 h 115"/>
                <a:gd name="T68" fmla="*/ 2147483646 w 322"/>
                <a:gd name="T69" fmla="*/ 2147483646 h 115"/>
                <a:gd name="T70" fmla="*/ 2147483646 w 322"/>
                <a:gd name="T71" fmla="*/ 2147483646 h 115"/>
                <a:gd name="T72" fmla="*/ 2147483646 w 322"/>
                <a:gd name="T73" fmla="*/ 2147483646 h 115"/>
                <a:gd name="T74" fmla="*/ 2147483646 w 322"/>
                <a:gd name="T75" fmla="*/ 2147483646 h 115"/>
                <a:gd name="T76" fmla="*/ 2147483646 w 322"/>
                <a:gd name="T77" fmla="*/ 2147483646 h 115"/>
                <a:gd name="T78" fmla="*/ 2147483646 w 322"/>
                <a:gd name="T79" fmla="*/ 2147483646 h 115"/>
                <a:gd name="T80" fmla="*/ 2147483646 w 322"/>
                <a:gd name="T81" fmla="*/ 2147483646 h 115"/>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0" t="0" r="r" b="b"/>
              <a:pathLst>
                <a:path w="322" h="115">
                  <a:moveTo>
                    <a:pt x="278" y="6"/>
                  </a:moveTo>
                  <a:cubicBezTo>
                    <a:pt x="262" y="0"/>
                    <a:pt x="244" y="0"/>
                    <a:pt x="226" y="5"/>
                  </a:cubicBezTo>
                  <a:cubicBezTo>
                    <a:pt x="226" y="6"/>
                    <a:pt x="226" y="6"/>
                    <a:pt x="226" y="6"/>
                  </a:cubicBezTo>
                  <a:cubicBezTo>
                    <a:pt x="208" y="0"/>
                    <a:pt x="189" y="1"/>
                    <a:pt x="171" y="8"/>
                  </a:cubicBezTo>
                  <a:cubicBezTo>
                    <a:pt x="153" y="4"/>
                    <a:pt x="135" y="6"/>
                    <a:pt x="117" y="13"/>
                  </a:cubicBezTo>
                  <a:cubicBezTo>
                    <a:pt x="100" y="11"/>
                    <a:pt x="81" y="15"/>
                    <a:pt x="65" y="23"/>
                  </a:cubicBezTo>
                  <a:cubicBezTo>
                    <a:pt x="47" y="21"/>
                    <a:pt x="29" y="25"/>
                    <a:pt x="12" y="35"/>
                  </a:cubicBezTo>
                  <a:cubicBezTo>
                    <a:pt x="13" y="35"/>
                    <a:pt x="13" y="35"/>
                    <a:pt x="13" y="35"/>
                  </a:cubicBezTo>
                  <a:cubicBezTo>
                    <a:pt x="8" y="35"/>
                    <a:pt x="4" y="35"/>
                    <a:pt x="0" y="36"/>
                  </a:cubicBezTo>
                  <a:cubicBezTo>
                    <a:pt x="0" y="36"/>
                    <a:pt x="0" y="36"/>
                    <a:pt x="0" y="36"/>
                  </a:cubicBezTo>
                  <a:cubicBezTo>
                    <a:pt x="1" y="37"/>
                    <a:pt x="1" y="37"/>
                    <a:pt x="1" y="37"/>
                  </a:cubicBezTo>
                  <a:cubicBezTo>
                    <a:pt x="7" y="59"/>
                    <a:pt x="7" y="59"/>
                    <a:pt x="7" y="59"/>
                  </a:cubicBezTo>
                  <a:cubicBezTo>
                    <a:pt x="7" y="61"/>
                    <a:pt x="7" y="61"/>
                    <a:pt x="7" y="61"/>
                  </a:cubicBezTo>
                  <a:cubicBezTo>
                    <a:pt x="17" y="93"/>
                    <a:pt x="17" y="93"/>
                    <a:pt x="17" y="93"/>
                  </a:cubicBezTo>
                  <a:cubicBezTo>
                    <a:pt x="17" y="95"/>
                    <a:pt x="17" y="95"/>
                    <a:pt x="17" y="95"/>
                  </a:cubicBezTo>
                  <a:cubicBezTo>
                    <a:pt x="22" y="114"/>
                    <a:pt x="22" y="114"/>
                    <a:pt x="22" y="114"/>
                  </a:cubicBezTo>
                  <a:cubicBezTo>
                    <a:pt x="22" y="114"/>
                    <a:pt x="22" y="114"/>
                    <a:pt x="22" y="114"/>
                  </a:cubicBezTo>
                  <a:cubicBezTo>
                    <a:pt x="23" y="115"/>
                    <a:pt x="23" y="115"/>
                    <a:pt x="23" y="115"/>
                  </a:cubicBezTo>
                  <a:cubicBezTo>
                    <a:pt x="23" y="115"/>
                    <a:pt x="23" y="115"/>
                    <a:pt x="23" y="115"/>
                  </a:cubicBezTo>
                  <a:cubicBezTo>
                    <a:pt x="25" y="115"/>
                    <a:pt x="27" y="114"/>
                    <a:pt x="29" y="114"/>
                  </a:cubicBezTo>
                  <a:cubicBezTo>
                    <a:pt x="37" y="111"/>
                    <a:pt x="45" y="108"/>
                    <a:pt x="53" y="103"/>
                  </a:cubicBezTo>
                  <a:cubicBezTo>
                    <a:pt x="61" y="104"/>
                    <a:pt x="69" y="104"/>
                    <a:pt x="77" y="102"/>
                  </a:cubicBezTo>
                  <a:cubicBezTo>
                    <a:pt x="85" y="100"/>
                    <a:pt x="94" y="97"/>
                    <a:pt x="101" y="93"/>
                  </a:cubicBezTo>
                  <a:cubicBezTo>
                    <a:pt x="110" y="94"/>
                    <a:pt x="118" y="94"/>
                    <a:pt x="126" y="93"/>
                  </a:cubicBezTo>
                  <a:cubicBezTo>
                    <a:pt x="134" y="92"/>
                    <a:pt x="142" y="90"/>
                    <a:pt x="150" y="87"/>
                  </a:cubicBezTo>
                  <a:cubicBezTo>
                    <a:pt x="158" y="88"/>
                    <a:pt x="166" y="89"/>
                    <a:pt x="173" y="88"/>
                  </a:cubicBezTo>
                  <a:cubicBezTo>
                    <a:pt x="181" y="87"/>
                    <a:pt x="190" y="85"/>
                    <a:pt x="199" y="82"/>
                  </a:cubicBezTo>
                  <a:cubicBezTo>
                    <a:pt x="207" y="84"/>
                    <a:pt x="215" y="85"/>
                    <a:pt x="223" y="85"/>
                  </a:cubicBezTo>
                  <a:cubicBezTo>
                    <a:pt x="231" y="85"/>
                    <a:pt x="240" y="84"/>
                    <a:pt x="248" y="81"/>
                  </a:cubicBezTo>
                  <a:cubicBezTo>
                    <a:pt x="256" y="84"/>
                    <a:pt x="264" y="85"/>
                    <a:pt x="273" y="86"/>
                  </a:cubicBezTo>
                  <a:cubicBezTo>
                    <a:pt x="281" y="86"/>
                    <a:pt x="289" y="85"/>
                    <a:pt x="297" y="83"/>
                  </a:cubicBezTo>
                  <a:cubicBezTo>
                    <a:pt x="303" y="86"/>
                    <a:pt x="308" y="87"/>
                    <a:pt x="314" y="88"/>
                  </a:cubicBezTo>
                  <a:cubicBezTo>
                    <a:pt x="314" y="87"/>
                    <a:pt x="314" y="87"/>
                    <a:pt x="314" y="87"/>
                  </a:cubicBezTo>
                  <a:cubicBezTo>
                    <a:pt x="316" y="67"/>
                    <a:pt x="316" y="67"/>
                    <a:pt x="316" y="67"/>
                  </a:cubicBezTo>
                  <a:cubicBezTo>
                    <a:pt x="316" y="66"/>
                    <a:pt x="316" y="66"/>
                    <a:pt x="316" y="66"/>
                  </a:cubicBezTo>
                  <a:cubicBezTo>
                    <a:pt x="319" y="32"/>
                    <a:pt x="319" y="32"/>
                    <a:pt x="319" y="32"/>
                  </a:cubicBezTo>
                  <a:cubicBezTo>
                    <a:pt x="319" y="30"/>
                    <a:pt x="319" y="30"/>
                    <a:pt x="319" y="30"/>
                  </a:cubicBezTo>
                  <a:cubicBezTo>
                    <a:pt x="321" y="7"/>
                    <a:pt x="321" y="7"/>
                    <a:pt x="321" y="7"/>
                  </a:cubicBezTo>
                  <a:cubicBezTo>
                    <a:pt x="321" y="7"/>
                    <a:pt x="321" y="7"/>
                    <a:pt x="321" y="7"/>
                  </a:cubicBezTo>
                  <a:cubicBezTo>
                    <a:pt x="322" y="6"/>
                    <a:pt x="322" y="6"/>
                    <a:pt x="322" y="6"/>
                  </a:cubicBezTo>
                  <a:cubicBezTo>
                    <a:pt x="308" y="2"/>
                    <a:pt x="293" y="2"/>
                    <a:pt x="278" y="6"/>
                  </a:cubicBezTo>
                  <a:close/>
                </a:path>
              </a:pathLst>
            </a:custGeom>
            <a:solidFill>
              <a:srgbClr val="BCBEC0"/>
            </a:solidFill>
            <a:ln>
              <a:noFill/>
            </a:ln>
            <a:extLst>
              <a:ext uri="{91240B29-F687-4F45-9708-019B960494DF}">
                <a14:hiddenLine xmlns:a14="http://schemas.microsoft.com/office/drawing/2010/main" w="9525">
                  <a:solidFill>
                    <a:srgbClr val="000000"/>
                  </a:solidFill>
                  <a:round/>
                </a14:hiddenLine>
              </a:ext>
            </a:extLst>
          </p:spPr>
          <p:txBody>
            <a:bodyPr lIns="91440" tIns="45720" rIns="91440" bIns="45720"/>
            <a:lstStyle/>
            <a:p>
              <a:endParaRPr lang="zh-CN" altLang="en-US" sz="2400">
                <a:latin typeface="+mn-lt"/>
                <a:ea typeface="+mn-ea"/>
              </a:endParaRPr>
            </a:p>
          </p:txBody>
        </p:sp>
        <p:sp>
          <p:nvSpPr>
            <p:cNvPr id="30976" name="MH_Other_254"/>
            <p:cNvSpPr/>
            <p:nvPr>
              <p:custDataLst>
                <p:tags r:id="rId268"/>
              </p:custDataLst>
            </p:nvPr>
          </p:nvSpPr>
          <p:spPr bwMode="auto">
            <a:xfrm>
              <a:off x="4185702" y="2082790"/>
              <a:ext cx="187322" cy="61904"/>
            </a:xfrm>
            <a:custGeom>
              <a:avLst/>
              <a:gdLst>
                <a:gd name="T0" fmla="*/ 2147483646 w 232"/>
                <a:gd name="T1" fmla="*/ 2147483646 h 78"/>
                <a:gd name="T2" fmla="*/ 2147483646 w 232"/>
                <a:gd name="T3" fmla="*/ 2147483646 h 78"/>
                <a:gd name="T4" fmla="*/ 2147483646 w 232"/>
                <a:gd name="T5" fmla="*/ 2147483646 h 78"/>
                <a:gd name="T6" fmla="*/ 2147483646 w 232"/>
                <a:gd name="T7" fmla="*/ 2147483646 h 78"/>
                <a:gd name="T8" fmla="*/ 2147483646 w 232"/>
                <a:gd name="T9" fmla="*/ 2147483646 h 78"/>
                <a:gd name="T10" fmla="*/ 2147483646 w 232"/>
                <a:gd name="T11" fmla="*/ 2147483646 h 78"/>
                <a:gd name="T12" fmla="*/ 2147483646 w 232"/>
                <a:gd name="T13" fmla="*/ 2147483646 h 78"/>
                <a:gd name="T14" fmla="*/ 2147483646 w 232"/>
                <a:gd name="T15" fmla="*/ 2147483646 h 78"/>
                <a:gd name="T16" fmla="*/ 2147483646 w 232"/>
                <a:gd name="T17" fmla="*/ 2147483646 h 78"/>
                <a:gd name="T18" fmla="*/ 2147483646 w 232"/>
                <a:gd name="T19" fmla="*/ 2147483646 h 78"/>
                <a:gd name="T20" fmla="*/ 2147483646 w 232"/>
                <a:gd name="T21" fmla="*/ 2147483646 h 78"/>
                <a:gd name="T22" fmla="*/ 2147483646 w 232"/>
                <a:gd name="T23" fmla="*/ 1751902553 h 78"/>
                <a:gd name="T24" fmla="*/ 2147483646 w 232"/>
                <a:gd name="T25" fmla="*/ 1751902553 h 78"/>
                <a:gd name="T26" fmla="*/ 0 w 232"/>
                <a:gd name="T27" fmla="*/ 2147483646 h 78"/>
                <a:gd name="T28" fmla="*/ 595744046 w 232"/>
                <a:gd name="T29" fmla="*/ 2147483646 h 78"/>
                <a:gd name="T30" fmla="*/ 2147483646 w 232"/>
                <a:gd name="T31" fmla="*/ 2147483646 h 78"/>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232" h="78">
                  <a:moveTo>
                    <a:pt x="81" y="14"/>
                  </a:moveTo>
                  <a:cubicBezTo>
                    <a:pt x="109" y="28"/>
                    <a:pt x="120" y="35"/>
                    <a:pt x="121" y="35"/>
                  </a:cubicBezTo>
                  <a:cubicBezTo>
                    <a:pt x="121" y="36"/>
                    <a:pt x="132" y="42"/>
                    <a:pt x="158" y="59"/>
                  </a:cubicBezTo>
                  <a:cubicBezTo>
                    <a:pt x="175" y="69"/>
                    <a:pt x="191" y="75"/>
                    <a:pt x="208" y="76"/>
                  </a:cubicBezTo>
                  <a:cubicBezTo>
                    <a:pt x="216" y="76"/>
                    <a:pt x="224" y="75"/>
                    <a:pt x="232" y="73"/>
                  </a:cubicBezTo>
                  <a:cubicBezTo>
                    <a:pt x="230" y="72"/>
                    <a:pt x="230" y="72"/>
                    <a:pt x="230" y="72"/>
                  </a:cubicBezTo>
                  <a:cubicBezTo>
                    <a:pt x="205" y="78"/>
                    <a:pt x="183" y="73"/>
                    <a:pt x="159" y="58"/>
                  </a:cubicBezTo>
                  <a:cubicBezTo>
                    <a:pt x="133" y="41"/>
                    <a:pt x="121" y="34"/>
                    <a:pt x="121" y="34"/>
                  </a:cubicBezTo>
                  <a:cubicBezTo>
                    <a:pt x="121" y="34"/>
                    <a:pt x="110" y="27"/>
                    <a:pt x="81" y="13"/>
                  </a:cubicBezTo>
                  <a:cubicBezTo>
                    <a:pt x="73" y="8"/>
                    <a:pt x="64" y="5"/>
                    <a:pt x="55" y="4"/>
                  </a:cubicBezTo>
                  <a:cubicBezTo>
                    <a:pt x="54" y="4"/>
                    <a:pt x="53" y="4"/>
                    <a:pt x="53" y="5"/>
                  </a:cubicBezTo>
                  <a:cubicBezTo>
                    <a:pt x="52" y="3"/>
                    <a:pt x="52" y="3"/>
                    <a:pt x="52" y="3"/>
                  </a:cubicBezTo>
                  <a:cubicBezTo>
                    <a:pt x="52" y="3"/>
                    <a:pt x="52" y="3"/>
                    <a:pt x="52" y="3"/>
                  </a:cubicBezTo>
                  <a:cubicBezTo>
                    <a:pt x="35" y="1"/>
                    <a:pt x="16" y="5"/>
                    <a:pt x="0" y="13"/>
                  </a:cubicBezTo>
                  <a:cubicBezTo>
                    <a:pt x="1" y="13"/>
                    <a:pt x="1" y="13"/>
                    <a:pt x="1" y="13"/>
                  </a:cubicBezTo>
                  <a:cubicBezTo>
                    <a:pt x="27" y="0"/>
                    <a:pt x="53" y="0"/>
                    <a:pt x="81" y="14"/>
                  </a:cubicBezTo>
                  <a:close/>
                </a:path>
              </a:pathLst>
            </a:custGeom>
            <a:solidFill>
              <a:srgbClr val="6D6E71"/>
            </a:solidFill>
            <a:ln>
              <a:noFill/>
            </a:ln>
            <a:extLst>
              <a:ext uri="{91240B29-F687-4F45-9708-019B960494DF}">
                <a14:hiddenLine xmlns:a14="http://schemas.microsoft.com/office/drawing/2010/main" w="9525">
                  <a:solidFill>
                    <a:srgbClr val="000000"/>
                  </a:solidFill>
                  <a:round/>
                </a14:hiddenLine>
              </a:ext>
            </a:extLst>
          </p:spPr>
          <p:txBody>
            <a:bodyPr lIns="91440" tIns="45720" rIns="91440" bIns="45720"/>
            <a:lstStyle/>
            <a:p>
              <a:endParaRPr lang="zh-CN" altLang="en-US" sz="2400">
                <a:latin typeface="+mn-lt"/>
                <a:ea typeface="+mn-ea"/>
              </a:endParaRPr>
            </a:p>
          </p:txBody>
        </p:sp>
        <p:sp>
          <p:nvSpPr>
            <p:cNvPr id="30977" name="MH_Other_255"/>
            <p:cNvSpPr/>
            <p:nvPr>
              <p:custDataLst>
                <p:tags r:id="rId269"/>
              </p:custDataLst>
            </p:nvPr>
          </p:nvSpPr>
          <p:spPr bwMode="auto">
            <a:xfrm>
              <a:off x="4228343" y="2076750"/>
              <a:ext cx="158386" cy="67944"/>
            </a:xfrm>
            <a:custGeom>
              <a:avLst/>
              <a:gdLst>
                <a:gd name="T0" fmla="*/ 2147483646 w 197"/>
                <a:gd name="T1" fmla="*/ 2147483646 h 85"/>
                <a:gd name="T2" fmla="*/ 2147483646 w 197"/>
                <a:gd name="T3" fmla="*/ 2147483646 h 85"/>
                <a:gd name="T4" fmla="*/ 2147483646 w 197"/>
                <a:gd name="T5" fmla="*/ 2147483646 h 85"/>
                <a:gd name="T6" fmla="*/ 2147483646 w 197"/>
                <a:gd name="T7" fmla="*/ 2147483646 h 85"/>
                <a:gd name="T8" fmla="*/ 2147483646 w 197"/>
                <a:gd name="T9" fmla="*/ 2147483646 h 85"/>
                <a:gd name="T10" fmla="*/ 2147483646 w 197"/>
                <a:gd name="T11" fmla="*/ 2147483646 h 85"/>
                <a:gd name="T12" fmla="*/ 2147483646 w 197"/>
                <a:gd name="T13" fmla="*/ 2147483646 h 85"/>
                <a:gd name="T14" fmla="*/ 2147483646 w 197"/>
                <a:gd name="T15" fmla="*/ 2147483646 h 85"/>
                <a:gd name="T16" fmla="*/ 0 w 197"/>
                <a:gd name="T17" fmla="*/ 2147483646 h 85"/>
                <a:gd name="T18" fmla="*/ 1772061880 w 197"/>
                <a:gd name="T19" fmla="*/ 2147483646 h 85"/>
                <a:gd name="T20" fmla="*/ 2147483646 w 197"/>
                <a:gd name="T21" fmla="*/ 2147483646 h 85"/>
                <a:gd name="T22" fmla="*/ 2147483646 w 197"/>
                <a:gd name="T23" fmla="*/ 2147483646 h 85"/>
                <a:gd name="T24" fmla="*/ 2147483646 w 197"/>
                <a:gd name="T25" fmla="*/ 2147483646 h 85"/>
                <a:gd name="T26" fmla="*/ 2147483646 w 197"/>
                <a:gd name="T27" fmla="*/ 2147483646 h 85"/>
                <a:gd name="T28" fmla="*/ 2147483646 w 197"/>
                <a:gd name="T29" fmla="*/ 2147483646 h 85"/>
                <a:gd name="T30" fmla="*/ 2147483646 w 197"/>
                <a:gd name="T31" fmla="*/ 2147483646 h 85"/>
                <a:gd name="T32" fmla="*/ 2147483646 w 197"/>
                <a:gd name="T33" fmla="*/ 2147483646 h 85"/>
                <a:gd name="T34" fmla="*/ 2147483646 w 197"/>
                <a:gd name="T35" fmla="*/ 2147483646 h 85"/>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197" h="85">
                  <a:moveTo>
                    <a:pt x="197" y="85"/>
                  </a:moveTo>
                  <a:cubicBezTo>
                    <a:pt x="197" y="84"/>
                    <a:pt x="197" y="84"/>
                    <a:pt x="197" y="84"/>
                  </a:cubicBezTo>
                  <a:cubicBezTo>
                    <a:pt x="183" y="81"/>
                    <a:pt x="170" y="75"/>
                    <a:pt x="156" y="65"/>
                  </a:cubicBezTo>
                  <a:cubicBezTo>
                    <a:pt x="131" y="47"/>
                    <a:pt x="120" y="40"/>
                    <a:pt x="120" y="40"/>
                  </a:cubicBezTo>
                  <a:cubicBezTo>
                    <a:pt x="119" y="40"/>
                    <a:pt x="109" y="31"/>
                    <a:pt x="81" y="16"/>
                  </a:cubicBezTo>
                  <a:cubicBezTo>
                    <a:pt x="73" y="11"/>
                    <a:pt x="64" y="7"/>
                    <a:pt x="56" y="5"/>
                  </a:cubicBezTo>
                  <a:cubicBezTo>
                    <a:pt x="55" y="5"/>
                    <a:pt x="55" y="6"/>
                    <a:pt x="55" y="6"/>
                  </a:cubicBezTo>
                  <a:cubicBezTo>
                    <a:pt x="55" y="5"/>
                    <a:pt x="55" y="5"/>
                    <a:pt x="55" y="5"/>
                  </a:cubicBezTo>
                  <a:cubicBezTo>
                    <a:pt x="36" y="1"/>
                    <a:pt x="18" y="3"/>
                    <a:pt x="0" y="10"/>
                  </a:cubicBezTo>
                  <a:cubicBezTo>
                    <a:pt x="3" y="11"/>
                    <a:pt x="3" y="11"/>
                    <a:pt x="3" y="11"/>
                  </a:cubicBezTo>
                  <a:cubicBezTo>
                    <a:pt x="29" y="0"/>
                    <a:pt x="55" y="2"/>
                    <a:pt x="80" y="17"/>
                  </a:cubicBezTo>
                  <a:cubicBezTo>
                    <a:pt x="108" y="32"/>
                    <a:pt x="119" y="41"/>
                    <a:pt x="119" y="41"/>
                  </a:cubicBezTo>
                  <a:cubicBezTo>
                    <a:pt x="119" y="41"/>
                    <a:pt x="130" y="48"/>
                    <a:pt x="155" y="66"/>
                  </a:cubicBezTo>
                  <a:cubicBezTo>
                    <a:pt x="163" y="72"/>
                    <a:pt x="170" y="76"/>
                    <a:pt x="178" y="79"/>
                  </a:cubicBezTo>
                  <a:cubicBezTo>
                    <a:pt x="180" y="79"/>
                    <a:pt x="180" y="79"/>
                    <a:pt x="180" y="79"/>
                  </a:cubicBezTo>
                  <a:cubicBezTo>
                    <a:pt x="180" y="80"/>
                    <a:pt x="180" y="80"/>
                    <a:pt x="180" y="80"/>
                  </a:cubicBezTo>
                  <a:cubicBezTo>
                    <a:pt x="180" y="80"/>
                    <a:pt x="180" y="80"/>
                    <a:pt x="180" y="80"/>
                  </a:cubicBezTo>
                  <a:cubicBezTo>
                    <a:pt x="186" y="83"/>
                    <a:pt x="191" y="84"/>
                    <a:pt x="197" y="85"/>
                  </a:cubicBezTo>
                  <a:close/>
                </a:path>
              </a:pathLst>
            </a:custGeom>
            <a:solidFill>
              <a:srgbClr val="6D6E71"/>
            </a:solidFill>
            <a:ln>
              <a:noFill/>
            </a:ln>
            <a:extLst>
              <a:ext uri="{91240B29-F687-4F45-9708-019B960494DF}">
                <a14:hiddenLine xmlns:a14="http://schemas.microsoft.com/office/drawing/2010/main" w="9525">
                  <a:solidFill>
                    <a:srgbClr val="000000"/>
                  </a:solidFill>
                  <a:round/>
                </a14:hiddenLine>
              </a:ext>
            </a:extLst>
          </p:spPr>
          <p:txBody>
            <a:bodyPr lIns="91440" tIns="45720" rIns="91440" bIns="45720"/>
            <a:lstStyle/>
            <a:p>
              <a:endParaRPr lang="zh-CN" altLang="en-US" sz="2400">
                <a:latin typeface="+mn-lt"/>
                <a:ea typeface="+mn-ea"/>
              </a:endParaRPr>
            </a:p>
          </p:txBody>
        </p:sp>
        <p:sp>
          <p:nvSpPr>
            <p:cNvPr id="30978" name="MH_Other_256"/>
            <p:cNvSpPr/>
            <p:nvPr>
              <p:custDataLst>
                <p:tags r:id="rId270"/>
              </p:custDataLst>
            </p:nvPr>
          </p:nvSpPr>
          <p:spPr bwMode="auto">
            <a:xfrm>
              <a:off x="4371499" y="2140165"/>
              <a:ext cx="1523" cy="1509"/>
            </a:xfrm>
            <a:custGeom>
              <a:avLst/>
              <a:gdLst>
                <a:gd name="T0" fmla="*/ 179346497 w 5"/>
                <a:gd name="T1" fmla="*/ 0 h 3"/>
                <a:gd name="T2" fmla="*/ 0 w 5"/>
                <a:gd name="T3" fmla="*/ 0 h 3"/>
                <a:gd name="T4" fmla="*/ 179346497 w 5"/>
                <a:gd name="T5" fmla="*/ 298590347 h 3"/>
                <a:gd name="T6" fmla="*/ 179346497 w 5"/>
                <a:gd name="T7" fmla="*/ 298590347 h 3"/>
                <a:gd name="T8" fmla="*/ 179346497 w 5"/>
                <a:gd name="T9" fmla="*/ 0 h 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 h="3">
                  <a:moveTo>
                    <a:pt x="5" y="0"/>
                  </a:moveTo>
                  <a:lnTo>
                    <a:pt x="0" y="0"/>
                  </a:lnTo>
                  <a:lnTo>
                    <a:pt x="5" y="3"/>
                  </a:lnTo>
                  <a:lnTo>
                    <a:pt x="5" y="0"/>
                  </a:lnTo>
                  <a:close/>
                </a:path>
              </a:pathLst>
            </a:custGeom>
            <a:solidFill>
              <a:srgbClr val="6D6E71"/>
            </a:solidFill>
            <a:ln>
              <a:noFill/>
            </a:ln>
            <a:extLst>
              <a:ext uri="{91240B29-F687-4F45-9708-019B960494DF}">
                <a14:hiddenLine xmlns:a14="http://schemas.microsoft.com/office/drawing/2010/main" w="9525">
                  <a:solidFill>
                    <a:srgbClr val="000000"/>
                  </a:solidFill>
                  <a:round/>
                </a14:hiddenLine>
              </a:ext>
            </a:extLst>
          </p:spPr>
          <p:txBody>
            <a:bodyPr lIns="91440" tIns="45720" rIns="91440" bIns="45720"/>
            <a:lstStyle/>
            <a:p>
              <a:endParaRPr lang="zh-CN" altLang="en-US" sz="2400">
                <a:latin typeface="+mn-lt"/>
                <a:ea typeface="+mn-ea"/>
              </a:endParaRPr>
            </a:p>
          </p:txBody>
        </p:sp>
        <p:sp>
          <p:nvSpPr>
            <p:cNvPr id="30979" name="MH_Other_257"/>
            <p:cNvSpPr/>
            <p:nvPr>
              <p:custDataLst>
                <p:tags r:id="rId271"/>
              </p:custDataLst>
            </p:nvPr>
          </p:nvSpPr>
          <p:spPr bwMode="auto">
            <a:xfrm>
              <a:off x="4228343" y="2084299"/>
              <a:ext cx="1523" cy="3019"/>
            </a:xfrm>
            <a:custGeom>
              <a:avLst/>
              <a:gdLst>
                <a:gd name="T0" fmla="*/ 232561012 w 3"/>
                <a:gd name="T1" fmla="*/ 2147483646 h 2"/>
                <a:gd name="T2" fmla="*/ 697402489 w 3"/>
                <a:gd name="T3" fmla="*/ 2147483646 h 2"/>
                <a:gd name="T4" fmla="*/ 0 w 3"/>
                <a:gd name="T5" fmla="*/ 0 h 2"/>
                <a:gd name="T6" fmla="*/ 0 w 3"/>
                <a:gd name="T7" fmla="*/ 0 h 2"/>
                <a:gd name="T8" fmla="*/ 232561012 w 3"/>
                <a:gd name="T9" fmla="*/ 2147483646 h 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 h="2">
                  <a:moveTo>
                    <a:pt x="1" y="2"/>
                  </a:moveTo>
                  <a:cubicBezTo>
                    <a:pt x="1" y="1"/>
                    <a:pt x="2" y="1"/>
                    <a:pt x="3" y="1"/>
                  </a:cubicBezTo>
                  <a:cubicBezTo>
                    <a:pt x="0" y="0"/>
                    <a:pt x="0" y="0"/>
                    <a:pt x="0" y="0"/>
                  </a:cubicBezTo>
                  <a:cubicBezTo>
                    <a:pt x="0" y="0"/>
                    <a:pt x="0" y="0"/>
                    <a:pt x="0" y="0"/>
                  </a:cubicBezTo>
                  <a:lnTo>
                    <a:pt x="1" y="2"/>
                  </a:lnTo>
                  <a:close/>
                </a:path>
              </a:pathLst>
            </a:custGeom>
            <a:solidFill>
              <a:srgbClr val="6D6E71"/>
            </a:solidFill>
            <a:ln>
              <a:noFill/>
            </a:ln>
            <a:extLst>
              <a:ext uri="{91240B29-F687-4F45-9708-019B960494DF}">
                <a14:hiddenLine xmlns:a14="http://schemas.microsoft.com/office/drawing/2010/main" w="9525">
                  <a:solidFill>
                    <a:srgbClr val="000000"/>
                  </a:solidFill>
                  <a:round/>
                </a14:hiddenLine>
              </a:ext>
            </a:extLst>
          </p:spPr>
          <p:txBody>
            <a:bodyPr lIns="91440" tIns="45720" rIns="91440" bIns="45720"/>
            <a:lstStyle/>
            <a:p>
              <a:endParaRPr lang="zh-CN" altLang="en-US" sz="2400">
                <a:latin typeface="+mn-lt"/>
                <a:ea typeface="+mn-ea"/>
              </a:endParaRPr>
            </a:p>
          </p:txBody>
        </p:sp>
        <p:sp>
          <p:nvSpPr>
            <p:cNvPr id="30980" name="MH_Other_258"/>
            <p:cNvSpPr/>
            <p:nvPr>
              <p:custDataLst>
                <p:tags r:id="rId272"/>
              </p:custDataLst>
            </p:nvPr>
          </p:nvSpPr>
          <p:spPr bwMode="auto">
            <a:xfrm>
              <a:off x="4270985" y="2073730"/>
              <a:ext cx="117267" cy="54356"/>
            </a:xfrm>
            <a:custGeom>
              <a:avLst/>
              <a:gdLst>
                <a:gd name="T0" fmla="*/ 2147483646 w 146"/>
                <a:gd name="T1" fmla="*/ 2147483646 h 68"/>
                <a:gd name="T2" fmla="*/ 2147483646 w 146"/>
                <a:gd name="T3" fmla="*/ 2147483646 h 68"/>
                <a:gd name="T4" fmla="*/ 2147483646 w 146"/>
                <a:gd name="T5" fmla="*/ 2147483646 h 68"/>
                <a:gd name="T6" fmla="*/ 2147483646 w 146"/>
                <a:gd name="T7" fmla="*/ 2147483646 h 68"/>
                <a:gd name="T8" fmla="*/ 2147483646 w 146"/>
                <a:gd name="T9" fmla="*/ 2147483646 h 68"/>
                <a:gd name="T10" fmla="*/ 2147483646 w 146"/>
                <a:gd name="T11" fmla="*/ 2147483646 h 68"/>
                <a:gd name="T12" fmla="*/ 2147483646 w 146"/>
                <a:gd name="T13" fmla="*/ 2147483646 h 68"/>
                <a:gd name="T14" fmla="*/ 2147483646 w 146"/>
                <a:gd name="T15" fmla="*/ 2147483646 h 68"/>
                <a:gd name="T16" fmla="*/ 2147483646 w 146"/>
                <a:gd name="T17" fmla="*/ 2147483646 h 68"/>
                <a:gd name="T18" fmla="*/ 0 w 146"/>
                <a:gd name="T19" fmla="*/ 2147483646 h 68"/>
                <a:gd name="T20" fmla="*/ 1177649264 w 146"/>
                <a:gd name="T21" fmla="*/ 2147483646 h 68"/>
                <a:gd name="T22" fmla="*/ 1766473897 w 146"/>
                <a:gd name="T23" fmla="*/ 2147483646 h 68"/>
                <a:gd name="T24" fmla="*/ 2147483646 w 146"/>
                <a:gd name="T25" fmla="*/ 2147483646 h 6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146" h="68">
                  <a:moveTo>
                    <a:pt x="81" y="20"/>
                  </a:moveTo>
                  <a:cubicBezTo>
                    <a:pt x="108" y="37"/>
                    <a:pt x="118" y="46"/>
                    <a:pt x="118" y="46"/>
                  </a:cubicBezTo>
                  <a:cubicBezTo>
                    <a:pt x="146" y="68"/>
                    <a:pt x="146" y="68"/>
                    <a:pt x="146" y="68"/>
                  </a:cubicBezTo>
                  <a:cubicBezTo>
                    <a:pt x="146" y="67"/>
                    <a:pt x="146" y="67"/>
                    <a:pt x="146" y="67"/>
                  </a:cubicBezTo>
                  <a:cubicBezTo>
                    <a:pt x="119" y="45"/>
                    <a:pt x="119" y="45"/>
                    <a:pt x="119" y="45"/>
                  </a:cubicBezTo>
                  <a:cubicBezTo>
                    <a:pt x="119" y="45"/>
                    <a:pt x="109" y="36"/>
                    <a:pt x="82" y="19"/>
                  </a:cubicBezTo>
                  <a:cubicBezTo>
                    <a:pt x="74" y="13"/>
                    <a:pt x="66" y="9"/>
                    <a:pt x="57" y="7"/>
                  </a:cubicBezTo>
                  <a:cubicBezTo>
                    <a:pt x="57" y="7"/>
                    <a:pt x="57" y="7"/>
                    <a:pt x="56" y="7"/>
                  </a:cubicBezTo>
                  <a:cubicBezTo>
                    <a:pt x="56" y="7"/>
                    <a:pt x="56" y="7"/>
                    <a:pt x="56" y="7"/>
                  </a:cubicBezTo>
                  <a:cubicBezTo>
                    <a:pt x="38" y="1"/>
                    <a:pt x="19" y="2"/>
                    <a:pt x="0" y="9"/>
                  </a:cubicBezTo>
                  <a:cubicBezTo>
                    <a:pt x="2" y="9"/>
                    <a:pt x="2" y="9"/>
                    <a:pt x="2" y="9"/>
                  </a:cubicBezTo>
                  <a:cubicBezTo>
                    <a:pt x="3" y="9"/>
                    <a:pt x="3" y="9"/>
                    <a:pt x="3" y="9"/>
                  </a:cubicBezTo>
                  <a:cubicBezTo>
                    <a:pt x="30" y="0"/>
                    <a:pt x="56" y="3"/>
                    <a:pt x="81" y="20"/>
                  </a:cubicBezTo>
                  <a:close/>
                </a:path>
              </a:pathLst>
            </a:custGeom>
            <a:solidFill>
              <a:srgbClr val="6D6E71"/>
            </a:solidFill>
            <a:ln>
              <a:noFill/>
            </a:ln>
            <a:extLst>
              <a:ext uri="{91240B29-F687-4F45-9708-019B960494DF}">
                <a14:hiddenLine xmlns:a14="http://schemas.microsoft.com/office/drawing/2010/main" w="9525">
                  <a:solidFill>
                    <a:srgbClr val="000000"/>
                  </a:solidFill>
                  <a:round/>
                </a14:hiddenLine>
              </a:ext>
            </a:extLst>
          </p:spPr>
          <p:txBody>
            <a:bodyPr lIns="91440" tIns="45720" rIns="91440" bIns="45720"/>
            <a:lstStyle/>
            <a:p>
              <a:endParaRPr lang="zh-CN" altLang="en-US" sz="2400">
                <a:latin typeface="+mn-lt"/>
                <a:ea typeface="+mn-ea"/>
              </a:endParaRPr>
            </a:p>
          </p:txBody>
        </p:sp>
        <p:sp>
          <p:nvSpPr>
            <p:cNvPr id="30981" name="MH_Other_259"/>
            <p:cNvSpPr/>
            <p:nvPr>
              <p:custDataLst>
                <p:tags r:id="rId273"/>
              </p:custDataLst>
            </p:nvPr>
          </p:nvSpPr>
          <p:spPr bwMode="auto">
            <a:xfrm>
              <a:off x="4272508" y="2081279"/>
              <a:ext cx="0" cy="0"/>
            </a:xfrm>
            <a:custGeom>
              <a:avLst/>
              <a:gdLst>
                <a:gd name="T0" fmla="*/ 711 w 1"/>
                <a:gd name="T1" fmla="*/ 0 h 1"/>
                <a:gd name="T2" fmla="*/ 0 w 1"/>
                <a:gd name="T3" fmla="*/ 0 h 1"/>
                <a:gd name="T4" fmla="*/ 0 w 1"/>
                <a:gd name="T5" fmla="*/ 711 h 1"/>
                <a:gd name="T6" fmla="*/ 711 w 1"/>
                <a:gd name="T7" fmla="*/ 0 h 1"/>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 h="1">
                  <a:moveTo>
                    <a:pt x="1" y="0"/>
                  </a:moveTo>
                  <a:cubicBezTo>
                    <a:pt x="0" y="0"/>
                    <a:pt x="0" y="0"/>
                    <a:pt x="0" y="0"/>
                  </a:cubicBezTo>
                  <a:cubicBezTo>
                    <a:pt x="0" y="1"/>
                    <a:pt x="0" y="1"/>
                    <a:pt x="0" y="1"/>
                  </a:cubicBezTo>
                  <a:cubicBezTo>
                    <a:pt x="0" y="1"/>
                    <a:pt x="0" y="0"/>
                    <a:pt x="1" y="0"/>
                  </a:cubicBezTo>
                  <a:close/>
                </a:path>
              </a:pathLst>
            </a:custGeom>
            <a:solidFill>
              <a:srgbClr val="6D6E71"/>
            </a:solidFill>
            <a:ln>
              <a:noFill/>
            </a:ln>
            <a:extLst>
              <a:ext uri="{91240B29-F687-4F45-9708-019B960494DF}">
                <a14:hiddenLine xmlns:a14="http://schemas.microsoft.com/office/drawing/2010/main" w="9525">
                  <a:solidFill>
                    <a:srgbClr val="000000"/>
                  </a:solidFill>
                  <a:round/>
                </a14:hiddenLine>
              </a:ext>
            </a:extLst>
          </p:spPr>
          <p:txBody>
            <a:bodyPr lIns="91440" tIns="45720" rIns="91440" bIns="45720"/>
            <a:lstStyle/>
            <a:p>
              <a:endParaRPr lang="zh-CN" altLang="en-US" sz="2400">
                <a:latin typeface="+mn-lt"/>
                <a:ea typeface="+mn-ea"/>
              </a:endParaRPr>
            </a:p>
          </p:txBody>
        </p:sp>
        <p:sp>
          <p:nvSpPr>
            <p:cNvPr id="30982" name="MH_Other_260"/>
            <p:cNvSpPr/>
            <p:nvPr>
              <p:custDataLst>
                <p:tags r:id="rId274"/>
              </p:custDataLst>
            </p:nvPr>
          </p:nvSpPr>
          <p:spPr bwMode="auto">
            <a:xfrm>
              <a:off x="4316673" y="2072220"/>
              <a:ext cx="74624" cy="27177"/>
            </a:xfrm>
            <a:custGeom>
              <a:avLst/>
              <a:gdLst>
                <a:gd name="T0" fmla="*/ 2147483646 w 93"/>
                <a:gd name="T1" fmla="*/ 2147483646 h 34"/>
                <a:gd name="T2" fmla="*/ 2147483646 w 93"/>
                <a:gd name="T3" fmla="*/ 2147483646 h 34"/>
                <a:gd name="T4" fmla="*/ 2147483646 w 93"/>
                <a:gd name="T5" fmla="*/ 2147483646 h 34"/>
                <a:gd name="T6" fmla="*/ 2147483646 w 93"/>
                <a:gd name="T7" fmla="*/ 2147483646 h 34"/>
                <a:gd name="T8" fmla="*/ 2147483646 w 93"/>
                <a:gd name="T9" fmla="*/ 2147483646 h 34"/>
                <a:gd name="T10" fmla="*/ 2147483646 w 93"/>
                <a:gd name="T11" fmla="*/ 2147483646 h 34"/>
                <a:gd name="T12" fmla="*/ 2147483646 w 93"/>
                <a:gd name="T13" fmla="*/ 2147483646 h 34"/>
                <a:gd name="T14" fmla="*/ 0 w 93"/>
                <a:gd name="T15" fmla="*/ 2147483646 h 34"/>
                <a:gd name="T16" fmla="*/ 0 w 93"/>
                <a:gd name="T17" fmla="*/ 2147483646 h 34"/>
                <a:gd name="T18" fmla="*/ 588376722 w 93"/>
                <a:gd name="T19" fmla="*/ 2147483646 h 34"/>
                <a:gd name="T20" fmla="*/ 2147483646 w 93"/>
                <a:gd name="T21" fmla="*/ 2147483646 h 34"/>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93" h="34">
                  <a:moveTo>
                    <a:pt x="79" y="23"/>
                  </a:moveTo>
                  <a:cubicBezTo>
                    <a:pt x="84" y="27"/>
                    <a:pt x="89" y="31"/>
                    <a:pt x="93" y="34"/>
                  </a:cubicBezTo>
                  <a:cubicBezTo>
                    <a:pt x="93" y="32"/>
                    <a:pt x="93" y="32"/>
                    <a:pt x="93" y="32"/>
                  </a:cubicBezTo>
                  <a:cubicBezTo>
                    <a:pt x="89" y="29"/>
                    <a:pt x="85" y="26"/>
                    <a:pt x="80" y="22"/>
                  </a:cubicBezTo>
                  <a:cubicBezTo>
                    <a:pt x="72" y="16"/>
                    <a:pt x="63" y="12"/>
                    <a:pt x="55" y="8"/>
                  </a:cubicBezTo>
                  <a:cubicBezTo>
                    <a:pt x="53" y="9"/>
                    <a:pt x="53" y="9"/>
                    <a:pt x="53" y="9"/>
                  </a:cubicBezTo>
                  <a:cubicBezTo>
                    <a:pt x="52" y="8"/>
                    <a:pt x="52" y="8"/>
                    <a:pt x="52" y="8"/>
                  </a:cubicBezTo>
                  <a:cubicBezTo>
                    <a:pt x="36" y="2"/>
                    <a:pt x="18" y="2"/>
                    <a:pt x="0" y="7"/>
                  </a:cubicBezTo>
                  <a:cubicBezTo>
                    <a:pt x="0" y="8"/>
                    <a:pt x="0" y="8"/>
                    <a:pt x="0" y="8"/>
                  </a:cubicBezTo>
                  <a:cubicBezTo>
                    <a:pt x="1" y="8"/>
                    <a:pt x="1" y="8"/>
                    <a:pt x="1" y="8"/>
                  </a:cubicBezTo>
                  <a:cubicBezTo>
                    <a:pt x="29" y="0"/>
                    <a:pt x="55" y="5"/>
                    <a:pt x="79" y="23"/>
                  </a:cubicBezTo>
                  <a:close/>
                </a:path>
              </a:pathLst>
            </a:custGeom>
            <a:solidFill>
              <a:srgbClr val="6D6E71"/>
            </a:solidFill>
            <a:ln>
              <a:noFill/>
            </a:ln>
            <a:extLst>
              <a:ext uri="{91240B29-F687-4F45-9708-019B960494DF}">
                <a14:hiddenLine xmlns:a14="http://schemas.microsoft.com/office/drawing/2010/main" w="9525">
                  <a:solidFill>
                    <a:srgbClr val="000000"/>
                  </a:solidFill>
                  <a:round/>
                </a14:hiddenLine>
              </a:ext>
            </a:extLst>
          </p:spPr>
          <p:txBody>
            <a:bodyPr lIns="91440" tIns="45720" rIns="91440" bIns="45720"/>
            <a:lstStyle/>
            <a:p>
              <a:endParaRPr lang="zh-CN" altLang="en-US" sz="2400">
                <a:latin typeface="+mn-lt"/>
                <a:ea typeface="+mn-ea"/>
              </a:endParaRPr>
            </a:p>
          </p:txBody>
        </p:sp>
        <p:sp>
          <p:nvSpPr>
            <p:cNvPr id="30983" name="MH_Other_261"/>
            <p:cNvSpPr/>
            <p:nvPr>
              <p:custDataLst>
                <p:tags r:id="rId275"/>
              </p:custDataLst>
            </p:nvPr>
          </p:nvSpPr>
          <p:spPr bwMode="auto">
            <a:xfrm>
              <a:off x="4316673" y="2079769"/>
              <a:ext cx="0" cy="0"/>
            </a:xfrm>
            <a:custGeom>
              <a:avLst/>
              <a:gdLst>
                <a:gd name="T0" fmla="*/ 711 w 1"/>
                <a:gd name="T1" fmla="*/ 0 w 1"/>
                <a:gd name="T2" fmla="*/ 0 w 1"/>
                <a:gd name="T3" fmla="*/ 711 w 1"/>
                <a:gd name="T4" fmla="*/ 0 60000 65536"/>
                <a:gd name="T5" fmla="*/ 0 60000 65536"/>
                <a:gd name="T6" fmla="*/ 0 60000 65536"/>
                <a:gd name="T7" fmla="*/ 0 60000 65536"/>
              </a:gdLst>
              <a:ahLst/>
              <a:cxnLst>
                <a:cxn ang="T4">
                  <a:pos x="T0" y="0"/>
                </a:cxn>
                <a:cxn ang="T5">
                  <a:pos x="T1" y="0"/>
                </a:cxn>
                <a:cxn ang="T6">
                  <a:pos x="T2" y="0"/>
                </a:cxn>
                <a:cxn ang="T7">
                  <a:pos x="T3" y="0"/>
                </a:cxn>
              </a:cxnLst>
              <a:rect l="0" t="0" r="r" b="b"/>
              <a:pathLst>
                <a:path w="1">
                  <a:moveTo>
                    <a:pt x="1" y="0"/>
                  </a:moveTo>
                  <a:cubicBezTo>
                    <a:pt x="0" y="0"/>
                    <a:pt x="0" y="0"/>
                    <a:pt x="0" y="0"/>
                  </a:cubicBezTo>
                  <a:cubicBezTo>
                    <a:pt x="0" y="0"/>
                    <a:pt x="0" y="0"/>
                    <a:pt x="0" y="0"/>
                  </a:cubicBezTo>
                  <a:cubicBezTo>
                    <a:pt x="1" y="0"/>
                    <a:pt x="1" y="0"/>
                    <a:pt x="1" y="0"/>
                  </a:cubicBezTo>
                  <a:close/>
                </a:path>
              </a:pathLst>
            </a:custGeom>
            <a:solidFill>
              <a:srgbClr val="6D6E71"/>
            </a:solidFill>
            <a:ln>
              <a:noFill/>
            </a:ln>
            <a:extLst>
              <a:ext uri="{91240B29-F687-4F45-9708-019B960494DF}">
                <a14:hiddenLine xmlns:a14="http://schemas.microsoft.com/office/drawing/2010/main" w="9525">
                  <a:solidFill>
                    <a:srgbClr val="000000"/>
                  </a:solidFill>
                  <a:round/>
                </a14:hiddenLine>
              </a:ext>
            </a:extLst>
          </p:spPr>
          <p:txBody>
            <a:bodyPr lIns="91440" tIns="45720" rIns="91440" bIns="45720"/>
            <a:lstStyle/>
            <a:p>
              <a:endParaRPr lang="zh-CN" altLang="en-US" sz="2400">
                <a:latin typeface="+mn-lt"/>
                <a:ea typeface="+mn-ea"/>
              </a:endParaRPr>
            </a:p>
          </p:txBody>
        </p:sp>
        <p:sp>
          <p:nvSpPr>
            <p:cNvPr id="30984" name="MH_Other_262"/>
            <p:cNvSpPr/>
            <p:nvPr>
              <p:custDataLst>
                <p:tags r:id="rId276"/>
              </p:custDataLst>
            </p:nvPr>
          </p:nvSpPr>
          <p:spPr bwMode="auto">
            <a:xfrm>
              <a:off x="4357793" y="2076751"/>
              <a:ext cx="36550" cy="3019"/>
            </a:xfrm>
            <a:custGeom>
              <a:avLst/>
              <a:gdLst>
                <a:gd name="T0" fmla="*/ 2147483646 w 44"/>
                <a:gd name="T1" fmla="*/ 1720157850 h 5"/>
                <a:gd name="T2" fmla="*/ 2147483646 w 44"/>
                <a:gd name="T3" fmla="*/ 1720157850 h 5"/>
                <a:gd name="T4" fmla="*/ 2147483646 w 44"/>
                <a:gd name="T5" fmla="*/ 1376206925 h 5"/>
                <a:gd name="T6" fmla="*/ 0 w 44"/>
                <a:gd name="T7" fmla="*/ 1376206925 h 5"/>
                <a:gd name="T8" fmla="*/ 1890242311 w 44"/>
                <a:gd name="T9" fmla="*/ 1376206925 h 5"/>
                <a:gd name="T10" fmla="*/ 2147483646 w 44"/>
                <a:gd name="T11" fmla="*/ 1720157850 h 5"/>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4" h="5">
                  <a:moveTo>
                    <a:pt x="43" y="5"/>
                  </a:moveTo>
                  <a:cubicBezTo>
                    <a:pt x="43" y="5"/>
                    <a:pt x="43" y="5"/>
                    <a:pt x="43" y="5"/>
                  </a:cubicBezTo>
                  <a:cubicBezTo>
                    <a:pt x="44" y="4"/>
                    <a:pt x="44" y="4"/>
                    <a:pt x="44" y="4"/>
                  </a:cubicBezTo>
                  <a:cubicBezTo>
                    <a:pt x="30" y="0"/>
                    <a:pt x="15" y="0"/>
                    <a:pt x="0" y="4"/>
                  </a:cubicBezTo>
                  <a:cubicBezTo>
                    <a:pt x="3" y="4"/>
                    <a:pt x="3" y="4"/>
                    <a:pt x="3" y="4"/>
                  </a:cubicBezTo>
                  <a:cubicBezTo>
                    <a:pt x="17" y="2"/>
                    <a:pt x="31" y="2"/>
                    <a:pt x="43" y="5"/>
                  </a:cubicBezTo>
                  <a:close/>
                </a:path>
              </a:pathLst>
            </a:custGeom>
            <a:solidFill>
              <a:srgbClr val="6D6E71"/>
            </a:solidFill>
            <a:ln>
              <a:noFill/>
            </a:ln>
            <a:extLst>
              <a:ext uri="{91240B29-F687-4F45-9708-019B960494DF}">
                <a14:hiddenLine xmlns:a14="http://schemas.microsoft.com/office/drawing/2010/main" w="9525">
                  <a:solidFill>
                    <a:srgbClr val="000000"/>
                  </a:solidFill>
                  <a:round/>
                </a14:hiddenLine>
              </a:ext>
            </a:extLst>
          </p:spPr>
          <p:txBody>
            <a:bodyPr lIns="91440" tIns="45720" rIns="91440" bIns="45720"/>
            <a:lstStyle/>
            <a:p>
              <a:endParaRPr lang="zh-CN" altLang="en-US" sz="2400">
                <a:latin typeface="+mn-lt"/>
                <a:ea typeface="+mn-ea"/>
              </a:endParaRPr>
            </a:p>
          </p:txBody>
        </p:sp>
        <p:sp>
          <p:nvSpPr>
            <p:cNvPr id="30985" name="MH_Other_263"/>
            <p:cNvSpPr/>
            <p:nvPr>
              <p:custDataLst>
                <p:tags r:id="rId277"/>
              </p:custDataLst>
            </p:nvPr>
          </p:nvSpPr>
          <p:spPr bwMode="auto">
            <a:xfrm>
              <a:off x="4357793" y="2079769"/>
              <a:ext cx="3046" cy="0"/>
            </a:xfrm>
            <a:custGeom>
              <a:avLst/>
              <a:gdLst>
                <a:gd name="T0" fmla="*/ 146271796 w 7"/>
                <a:gd name="T1" fmla="*/ 119 h 3"/>
                <a:gd name="T2" fmla="*/ 512054475 w 7"/>
                <a:gd name="T3" fmla="*/ 0 h 3"/>
                <a:gd name="T4" fmla="*/ 0 w 7"/>
                <a:gd name="T5" fmla="*/ 0 h 3"/>
                <a:gd name="T6" fmla="*/ 146271796 w 7"/>
                <a:gd name="T7" fmla="*/ 119 h 3"/>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7" h="3">
                  <a:moveTo>
                    <a:pt x="2" y="3"/>
                  </a:moveTo>
                  <a:lnTo>
                    <a:pt x="7" y="0"/>
                  </a:lnTo>
                  <a:lnTo>
                    <a:pt x="0" y="0"/>
                  </a:lnTo>
                  <a:lnTo>
                    <a:pt x="2" y="3"/>
                  </a:lnTo>
                  <a:close/>
                </a:path>
              </a:pathLst>
            </a:custGeom>
            <a:solidFill>
              <a:srgbClr val="6D6E71"/>
            </a:solidFill>
            <a:ln>
              <a:noFill/>
            </a:ln>
            <a:extLst>
              <a:ext uri="{91240B29-F687-4F45-9708-019B960494DF}">
                <a14:hiddenLine xmlns:a14="http://schemas.microsoft.com/office/drawing/2010/main" w="9525">
                  <a:solidFill>
                    <a:srgbClr val="000000"/>
                  </a:solidFill>
                  <a:round/>
                </a14:hiddenLine>
              </a:ext>
            </a:extLst>
          </p:spPr>
          <p:txBody>
            <a:bodyPr lIns="91440" tIns="45720" rIns="91440" bIns="45720"/>
            <a:lstStyle/>
            <a:p>
              <a:endParaRPr lang="zh-CN" altLang="en-US" sz="2400">
                <a:latin typeface="+mn-lt"/>
                <a:ea typeface="+mn-ea"/>
              </a:endParaRPr>
            </a:p>
          </p:txBody>
        </p:sp>
        <p:sp>
          <p:nvSpPr>
            <p:cNvPr id="30986" name="MH_Other_264"/>
            <p:cNvSpPr/>
            <p:nvPr>
              <p:custDataLst>
                <p:tags r:id="rId278"/>
              </p:custDataLst>
            </p:nvPr>
          </p:nvSpPr>
          <p:spPr bwMode="auto">
            <a:xfrm>
              <a:off x="4152195" y="2156773"/>
              <a:ext cx="24367" cy="9060"/>
            </a:xfrm>
            <a:custGeom>
              <a:avLst/>
              <a:gdLst>
                <a:gd name="T0" fmla="*/ 0 w 31"/>
                <a:gd name="T1" fmla="*/ 2147483646 h 12"/>
                <a:gd name="T2" fmla="*/ 0 w 31"/>
                <a:gd name="T3" fmla="*/ 2147483646 h 12"/>
                <a:gd name="T4" fmla="*/ 561913548 w 31"/>
                <a:gd name="T5" fmla="*/ 2147483646 h 12"/>
                <a:gd name="T6" fmla="*/ 561913548 w 31"/>
                <a:gd name="T7" fmla="*/ 2147483646 h 12"/>
                <a:gd name="T8" fmla="*/ 2147483646 w 31"/>
                <a:gd name="T9" fmla="*/ 2147483646 h 12"/>
                <a:gd name="T10" fmla="*/ 2147483646 w 31"/>
                <a:gd name="T11" fmla="*/ 0 h 12"/>
                <a:gd name="T12" fmla="*/ 2147483646 w 31"/>
                <a:gd name="T13" fmla="*/ 0 h 12"/>
                <a:gd name="T14" fmla="*/ 2147483646 w 31"/>
                <a:gd name="T15" fmla="*/ 0 h 12"/>
                <a:gd name="T16" fmla="*/ 0 w 31"/>
                <a:gd name="T17" fmla="*/ 2147483646 h 1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31" h="12">
                  <a:moveTo>
                    <a:pt x="0" y="11"/>
                  </a:moveTo>
                  <a:cubicBezTo>
                    <a:pt x="0" y="11"/>
                    <a:pt x="0" y="11"/>
                    <a:pt x="0" y="11"/>
                  </a:cubicBezTo>
                  <a:cubicBezTo>
                    <a:pt x="1" y="12"/>
                    <a:pt x="1" y="12"/>
                    <a:pt x="1" y="12"/>
                  </a:cubicBezTo>
                  <a:cubicBezTo>
                    <a:pt x="1" y="12"/>
                    <a:pt x="1" y="12"/>
                    <a:pt x="1" y="12"/>
                  </a:cubicBezTo>
                  <a:cubicBezTo>
                    <a:pt x="3" y="12"/>
                    <a:pt x="5" y="11"/>
                    <a:pt x="7" y="11"/>
                  </a:cubicBezTo>
                  <a:cubicBezTo>
                    <a:pt x="15" y="8"/>
                    <a:pt x="23" y="5"/>
                    <a:pt x="31" y="0"/>
                  </a:cubicBezTo>
                  <a:cubicBezTo>
                    <a:pt x="29" y="0"/>
                    <a:pt x="29" y="0"/>
                    <a:pt x="29" y="0"/>
                  </a:cubicBezTo>
                  <a:cubicBezTo>
                    <a:pt x="29" y="0"/>
                    <a:pt x="29" y="0"/>
                    <a:pt x="28" y="0"/>
                  </a:cubicBezTo>
                  <a:cubicBezTo>
                    <a:pt x="19" y="5"/>
                    <a:pt x="10" y="9"/>
                    <a:pt x="0" y="11"/>
                  </a:cubicBezTo>
                  <a:close/>
                </a:path>
              </a:pathLst>
            </a:custGeom>
            <a:solidFill>
              <a:srgbClr val="6D6E71"/>
            </a:solidFill>
            <a:ln>
              <a:noFill/>
            </a:ln>
            <a:extLst>
              <a:ext uri="{91240B29-F687-4F45-9708-019B960494DF}">
                <a14:hiddenLine xmlns:a14="http://schemas.microsoft.com/office/drawing/2010/main" w="9525">
                  <a:solidFill>
                    <a:srgbClr val="000000"/>
                  </a:solidFill>
                  <a:round/>
                </a14:hiddenLine>
              </a:ext>
            </a:extLst>
          </p:spPr>
          <p:txBody>
            <a:bodyPr lIns="91440" tIns="45720" rIns="91440" bIns="45720"/>
            <a:lstStyle/>
            <a:p>
              <a:endParaRPr lang="zh-CN" altLang="en-US" sz="2400">
                <a:latin typeface="+mn-lt"/>
                <a:ea typeface="+mn-ea"/>
              </a:endParaRPr>
            </a:p>
          </p:txBody>
        </p:sp>
        <p:sp>
          <p:nvSpPr>
            <p:cNvPr id="30987" name="MH_Other_265"/>
            <p:cNvSpPr/>
            <p:nvPr>
              <p:custDataLst>
                <p:tags r:id="rId279"/>
              </p:custDataLst>
            </p:nvPr>
          </p:nvSpPr>
          <p:spPr bwMode="auto">
            <a:xfrm>
              <a:off x="4147627" y="2149223"/>
              <a:ext cx="67009" cy="9060"/>
            </a:xfrm>
            <a:custGeom>
              <a:avLst/>
              <a:gdLst>
                <a:gd name="T0" fmla="*/ 2147483646 w 84"/>
                <a:gd name="T1" fmla="*/ 1624241100 h 12"/>
                <a:gd name="T2" fmla="*/ 0 w 84"/>
                <a:gd name="T3" fmla="*/ 0 h 12"/>
                <a:gd name="T4" fmla="*/ 0 w 84"/>
                <a:gd name="T5" fmla="*/ 1082407506 h 12"/>
                <a:gd name="T6" fmla="*/ 2147483646 w 84"/>
                <a:gd name="T7" fmla="*/ 2147483646 h 12"/>
                <a:gd name="T8" fmla="*/ 2147483646 w 84"/>
                <a:gd name="T9" fmla="*/ 2147483646 h 12"/>
                <a:gd name="T10" fmla="*/ 2147483646 w 84"/>
                <a:gd name="T11" fmla="*/ 2147483646 h 12"/>
                <a:gd name="T12" fmla="*/ 2147483646 w 84"/>
                <a:gd name="T13" fmla="*/ 2147483646 h 12"/>
                <a:gd name="T14" fmla="*/ 2147483646 w 84"/>
                <a:gd name="T15" fmla="*/ 2147483646 h 12"/>
                <a:gd name="T16" fmla="*/ 2147483646 w 84"/>
                <a:gd name="T17" fmla="*/ 0 h 12"/>
                <a:gd name="T18" fmla="*/ 2147483646 w 84"/>
                <a:gd name="T19" fmla="*/ 0 h 12"/>
                <a:gd name="T20" fmla="*/ 2147483646 w 84"/>
                <a:gd name="T21" fmla="*/ 0 h 12"/>
                <a:gd name="T22" fmla="*/ 2147483646 w 84"/>
                <a:gd name="T23" fmla="*/ 1624241100 h 12"/>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84" h="12">
                  <a:moveTo>
                    <a:pt x="9" y="3"/>
                  </a:moveTo>
                  <a:cubicBezTo>
                    <a:pt x="0" y="0"/>
                    <a:pt x="0" y="0"/>
                    <a:pt x="0" y="0"/>
                  </a:cubicBezTo>
                  <a:cubicBezTo>
                    <a:pt x="0" y="2"/>
                    <a:pt x="0" y="2"/>
                    <a:pt x="0" y="2"/>
                  </a:cubicBezTo>
                  <a:cubicBezTo>
                    <a:pt x="8" y="5"/>
                    <a:pt x="8" y="5"/>
                    <a:pt x="8" y="5"/>
                  </a:cubicBezTo>
                  <a:cubicBezTo>
                    <a:pt x="17" y="7"/>
                    <a:pt x="25" y="9"/>
                    <a:pt x="33" y="10"/>
                  </a:cubicBezTo>
                  <a:cubicBezTo>
                    <a:pt x="34" y="10"/>
                    <a:pt x="34" y="10"/>
                    <a:pt x="34" y="10"/>
                  </a:cubicBezTo>
                  <a:cubicBezTo>
                    <a:pt x="34" y="10"/>
                    <a:pt x="34" y="10"/>
                    <a:pt x="34" y="10"/>
                  </a:cubicBezTo>
                  <a:cubicBezTo>
                    <a:pt x="43" y="11"/>
                    <a:pt x="52" y="11"/>
                    <a:pt x="60" y="9"/>
                  </a:cubicBezTo>
                  <a:cubicBezTo>
                    <a:pt x="68" y="7"/>
                    <a:pt x="77" y="4"/>
                    <a:pt x="84" y="0"/>
                  </a:cubicBezTo>
                  <a:cubicBezTo>
                    <a:pt x="83" y="0"/>
                    <a:pt x="83" y="0"/>
                    <a:pt x="83" y="0"/>
                  </a:cubicBezTo>
                  <a:cubicBezTo>
                    <a:pt x="83" y="0"/>
                    <a:pt x="82" y="0"/>
                    <a:pt x="82" y="0"/>
                  </a:cubicBezTo>
                  <a:cubicBezTo>
                    <a:pt x="58" y="12"/>
                    <a:pt x="36" y="12"/>
                    <a:pt x="9" y="3"/>
                  </a:cubicBezTo>
                  <a:close/>
                </a:path>
              </a:pathLst>
            </a:custGeom>
            <a:solidFill>
              <a:srgbClr val="6D6E71"/>
            </a:solidFill>
            <a:ln>
              <a:noFill/>
            </a:ln>
            <a:extLst>
              <a:ext uri="{91240B29-F687-4F45-9708-019B960494DF}">
                <a14:hiddenLine xmlns:a14="http://schemas.microsoft.com/office/drawing/2010/main" w="9525">
                  <a:solidFill>
                    <a:srgbClr val="000000"/>
                  </a:solidFill>
                  <a:round/>
                </a14:hiddenLine>
              </a:ext>
            </a:extLst>
          </p:spPr>
          <p:txBody>
            <a:bodyPr lIns="91440" tIns="45720" rIns="91440" bIns="45720"/>
            <a:lstStyle/>
            <a:p>
              <a:endParaRPr lang="zh-CN" altLang="en-US" sz="2400">
                <a:latin typeface="+mn-lt"/>
                <a:ea typeface="+mn-ea"/>
              </a:endParaRPr>
            </a:p>
          </p:txBody>
        </p:sp>
        <p:sp>
          <p:nvSpPr>
            <p:cNvPr id="30988" name="MH_Other_266"/>
            <p:cNvSpPr/>
            <p:nvPr>
              <p:custDataLst>
                <p:tags r:id="rId280"/>
              </p:custDataLst>
            </p:nvPr>
          </p:nvSpPr>
          <p:spPr bwMode="auto">
            <a:xfrm>
              <a:off x="4173516" y="2156773"/>
              <a:ext cx="1523" cy="0"/>
            </a:xfrm>
            <a:custGeom>
              <a:avLst/>
              <a:gdLst>
                <a:gd name="T0" fmla="*/ 0 w 1"/>
                <a:gd name="T1" fmla="*/ 1792959984 w 1"/>
                <a:gd name="T2" fmla="*/ 1792959984 w 1"/>
                <a:gd name="T3" fmla="*/ 0 w 1"/>
                <a:gd name="T4" fmla="*/ 0 60000 65536"/>
                <a:gd name="T5" fmla="*/ 0 60000 65536"/>
                <a:gd name="T6" fmla="*/ 0 60000 65536"/>
                <a:gd name="T7" fmla="*/ 0 60000 65536"/>
              </a:gdLst>
              <a:ahLst/>
              <a:cxnLst>
                <a:cxn ang="T4">
                  <a:pos x="T0" y="0"/>
                </a:cxn>
                <a:cxn ang="T5">
                  <a:pos x="T1" y="0"/>
                </a:cxn>
                <a:cxn ang="T6">
                  <a:pos x="T2" y="0"/>
                </a:cxn>
                <a:cxn ang="T7">
                  <a:pos x="T3" y="0"/>
                </a:cxn>
              </a:cxnLst>
              <a:rect l="0" t="0" r="r" b="b"/>
              <a:pathLst>
                <a:path w="1">
                  <a:moveTo>
                    <a:pt x="0" y="0"/>
                  </a:moveTo>
                  <a:cubicBezTo>
                    <a:pt x="1" y="0"/>
                    <a:pt x="1" y="0"/>
                    <a:pt x="1" y="0"/>
                  </a:cubicBezTo>
                  <a:cubicBezTo>
                    <a:pt x="1" y="0"/>
                    <a:pt x="1" y="0"/>
                    <a:pt x="1" y="0"/>
                  </a:cubicBezTo>
                  <a:lnTo>
                    <a:pt x="0" y="0"/>
                  </a:lnTo>
                  <a:close/>
                </a:path>
              </a:pathLst>
            </a:custGeom>
            <a:solidFill>
              <a:srgbClr val="6D6E71"/>
            </a:solidFill>
            <a:ln>
              <a:noFill/>
            </a:ln>
            <a:extLst>
              <a:ext uri="{91240B29-F687-4F45-9708-019B960494DF}">
                <a14:hiddenLine xmlns:a14="http://schemas.microsoft.com/office/drawing/2010/main" w="9525">
                  <a:solidFill>
                    <a:srgbClr val="000000"/>
                  </a:solidFill>
                  <a:round/>
                </a14:hiddenLine>
              </a:ext>
            </a:extLst>
          </p:spPr>
          <p:txBody>
            <a:bodyPr lIns="91440" tIns="45720" rIns="91440" bIns="45720"/>
            <a:lstStyle/>
            <a:p>
              <a:endParaRPr lang="zh-CN" altLang="en-US" sz="2400">
                <a:latin typeface="+mn-lt"/>
                <a:ea typeface="+mn-ea"/>
              </a:endParaRPr>
            </a:p>
          </p:txBody>
        </p:sp>
        <p:sp>
          <p:nvSpPr>
            <p:cNvPr id="30989" name="MH_Other_267"/>
            <p:cNvSpPr/>
            <p:nvPr>
              <p:custDataLst>
                <p:tags r:id="rId281"/>
              </p:custDataLst>
            </p:nvPr>
          </p:nvSpPr>
          <p:spPr bwMode="auto">
            <a:xfrm>
              <a:off x="4138489" y="2122046"/>
              <a:ext cx="115744" cy="28688"/>
            </a:xfrm>
            <a:custGeom>
              <a:avLst/>
              <a:gdLst>
                <a:gd name="T0" fmla="*/ 2147483646 w 143"/>
                <a:gd name="T1" fmla="*/ 2147483646 h 37"/>
                <a:gd name="T2" fmla="*/ 2147483646 w 143"/>
                <a:gd name="T3" fmla="*/ 2147483646 h 37"/>
                <a:gd name="T4" fmla="*/ 0 w 143"/>
                <a:gd name="T5" fmla="*/ 0 h 37"/>
                <a:gd name="T6" fmla="*/ 0 w 143"/>
                <a:gd name="T7" fmla="*/ 1111099604 h 37"/>
                <a:gd name="T8" fmla="*/ 2147483646 w 143"/>
                <a:gd name="T9" fmla="*/ 2147483646 h 37"/>
                <a:gd name="T10" fmla="*/ 2147483646 w 143"/>
                <a:gd name="T11" fmla="*/ 2147483646 h 37"/>
                <a:gd name="T12" fmla="*/ 2147483646 w 143"/>
                <a:gd name="T13" fmla="*/ 2147483646 h 37"/>
                <a:gd name="T14" fmla="*/ 2147483646 w 143"/>
                <a:gd name="T15" fmla="*/ 2147483646 h 37"/>
                <a:gd name="T16" fmla="*/ 2147483646 w 143"/>
                <a:gd name="T17" fmla="*/ 2147483646 h 37"/>
                <a:gd name="T18" fmla="*/ 2147483646 w 143"/>
                <a:gd name="T19" fmla="*/ 2147483646 h 37"/>
                <a:gd name="T20" fmla="*/ 2147483646 w 143"/>
                <a:gd name="T21" fmla="*/ 2147483646 h 37"/>
                <a:gd name="T22" fmla="*/ 2147483646 w 143"/>
                <a:gd name="T23" fmla="*/ 2147483646 h 37"/>
                <a:gd name="T24" fmla="*/ 2147483646 w 143"/>
                <a:gd name="T25" fmla="*/ 2147483646 h 3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143" h="37">
                  <a:moveTo>
                    <a:pt x="68" y="25"/>
                  </a:moveTo>
                  <a:cubicBezTo>
                    <a:pt x="39" y="14"/>
                    <a:pt x="27" y="9"/>
                    <a:pt x="27" y="9"/>
                  </a:cubicBezTo>
                  <a:cubicBezTo>
                    <a:pt x="26" y="9"/>
                    <a:pt x="19" y="6"/>
                    <a:pt x="0" y="0"/>
                  </a:cubicBezTo>
                  <a:cubicBezTo>
                    <a:pt x="0" y="2"/>
                    <a:pt x="0" y="2"/>
                    <a:pt x="0" y="2"/>
                  </a:cubicBezTo>
                  <a:cubicBezTo>
                    <a:pt x="18" y="7"/>
                    <a:pt x="26" y="11"/>
                    <a:pt x="26" y="11"/>
                  </a:cubicBezTo>
                  <a:cubicBezTo>
                    <a:pt x="26" y="11"/>
                    <a:pt x="39" y="15"/>
                    <a:pt x="67" y="27"/>
                  </a:cubicBezTo>
                  <a:cubicBezTo>
                    <a:pt x="76" y="30"/>
                    <a:pt x="84" y="33"/>
                    <a:pt x="92" y="34"/>
                  </a:cubicBezTo>
                  <a:cubicBezTo>
                    <a:pt x="93" y="33"/>
                    <a:pt x="93" y="33"/>
                    <a:pt x="93" y="33"/>
                  </a:cubicBezTo>
                  <a:cubicBezTo>
                    <a:pt x="93" y="34"/>
                    <a:pt x="93" y="34"/>
                    <a:pt x="93" y="34"/>
                  </a:cubicBezTo>
                  <a:cubicBezTo>
                    <a:pt x="102" y="35"/>
                    <a:pt x="111" y="35"/>
                    <a:pt x="119" y="34"/>
                  </a:cubicBezTo>
                  <a:cubicBezTo>
                    <a:pt x="127" y="33"/>
                    <a:pt x="135" y="31"/>
                    <a:pt x="143" y="28"/>
                  </a:cubicBezTo>
                  <a:cubicBezTo>
                    <a:pt x="140" y="27"/>
                    <a:pt x="140" y="27"/>
                    <a:pt x="140" y="27"/>
                  </a:cubicBezTo>
                  <a:cubicBezTo>
                    <a:pt x="116" y="37"/>
                    <a:pt x="94" y="36"/>
                    <a:pt x="68" y="25"/>
                  </a:cubicBezTo>
                  <a:close/>
                </a:path>
              </a:pathLst>
            </a:custGeom>
            <a:solidFill>
              <a:srgbClr val="6D6E71"/>
            </a:solidFill>
            <a:ln>
              <a:noFill/>
            </a:ln>
            <a:extLst>
              <a:ext uri="{91240B29-F687-4F45-9708-019B960494DF}">
                <a14:hiddenLine xmlns:a14="http://schemas.microsoft.com/office/drawing/2010/main" w="9525">
                  <a:solidFill>
                    <a:srgbClr val="000000"/>
                  </a:solidFill>
                  <a:round/>
                </a14:hiddenLine>
              </a:ext>
            </a:extLst>
          </p:spPr>
          <p:txBody>
            <a:bodyPr lIns="91440" tIns="45720" rIns="91440" bIns="45720"/>
            <a:lstStyle/>
            <a:p>
              <a:endParaRPr lang="zh-CN" altLang="en-US" sz="2400">
                <a:latin typeface="+mn-lt"/>
                <a:ea typeface="+mn-ea"/>
              </a:endParaRPr>
            </a:p>
          </p:txBody>
        </p:sp>
        <p:sp>
          <p:nvSpPr>
            <p:cNvPr id="30990" name="MH_Other_268"/>
            <p:cNvSpPr/>
            <p:nvPr>
              <p:custDataLst>
                <p:tags r:id="rId282"/>
              </p:custDataLst>
            </p:nvPr>
          </p:nvSpPr>
          <p:spPr bwMode="auto">
            <a:xfrm>
              <a:off x="4213114" y="2147713"/>
              <a:ext cx="1523" cy="1510"/>
            </a:xfrm>
            <a:custGeom>
              <a:avLst/>
              <a:gdLst>
                <a:gd name="T0" fmla="*/ 0 w 1"/>
                <a:gd name="T1" fmla="*/ 1792959984 h 1"/>
                <a:gd name="T2" fmla="*/ 1792959984 w 1"/>
                <a:gd name="T3" fmla="*/ 1792959984 h 1"/>
                <a:gd name="T4" fmla="*/ 1792959984 w 1"/>
                <a:gd name="T5" fmla="*/ 0 h 1"/>
                <a:gd name="T6" fmla="*/ 0 w 1"/>
                <a:gd name="T7" fmla="*/ 1792959984 h 1"/>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 h="1">
                  <a:moveTo>
                    <a:pt x="0" y="1"/>
                  </a:moveTo>
                  <a:cubicBezTo>
                    <a:pt x="0" y="1"/>
                    <a:pt x="1" y="1"/>
                    <a:pt x="1" y="1"/>
                  </a:cubicBezTo>
                  <a:cubicBezTo>
                    <a:pt x="1" y="0"/>
                    <a:pt x="1" y="0"/>
                    <a:pt x="1" y="0"/>
                  </a:cubicBezTo>
                  <a:lnTo>
                    <a:pt x="0" y="1"/>
                  </a:lnTo>
                  <a:close/>
                </a:path>
              </a:pathLst>
            </a:custGeom>
            <a:solidFill>
              <a:srgbClr val="6D6E71"/>
            </a:solidFill>
            <a:ln>
              <a:noFill/>
            </a:ln>
            <a:extLst>
              <a:ext uri="{91240B29-F687-4F45-9708-019B960494DF}">
                <a14:hiddenLine xmlns:a14="http://schemas.microsoft.com/office/drawing/2010/main" w="9525">
                  <a:solidFill>
                    <a:srgbClr val="000000"/>
                  </a:solidFill>
                  <a:round/>
                </a14:hiddenLine>
              </a:ext>
            </a:extLst>
          </p:spPr>
          <p:txBody>
            <a:bodyPr lIns="91440" tIns="45720" rIns="91440" bIns="45720"/>
            <a:lstStyle/>
            <a:p>
              <a:endParaRPr lang="zh-CN" altLang="en-US" sz="2400">
                <a:latin typeface="+mn-lt"/>
                <a:ea typeface="+mn-ea"/>
              </a:endParaRPr>
            </a:p>
          </p:txBody>
        </p:sp>
        <p:sp>
          <p:nvSpPr>
            <p:cNvPr id="30991" name="MH_Other_269"/>
            <p:cNvSpPr/>
            <p:nvPr>
              <p:custDataLst>
                <p:tags r:id="rId283"/>
              </p:custDataLst>
            </p:nvPr>
          </p:nvSpPr>
          <p:spPr bwMode="auto">
            <a:xfrm>
              <a:off x="4133920" y="2102417"/>
              <a:ext cx="159909" cy="43787"/>
            </a:xfrm>
            <a:custGeom>
              <a:avLst/>
              <a:gdLst>
                <a:gd name="T0" fmla="*/ 2147483646 w 199"/>
                <a:gd name="T1" fmla="*/ 2147483646 h 55"/>
                <a:gd name="T2" fmla="*/ 2147483646 w 199"/>
                <a:gd name="T3" fmla="*/ 2147483646 h 55"/>
                <a:gd name="T4" fmla="*/ 2147483646 w 199"/>
                <a:gd name="T5" fmla="*/ 2147483646 h 55"/>
                <a:gd name="T6" fmla="*/ 2147483646 w 199"/>
                <a:gd name="T7" fmla="*/ 588554814 h 55"/>
                <a:gd name="T8" fmla="*/ 2147483646 w 199"/>
                <a:gd name="T9" fmla="*/ 588554814 h 55"/>
                <a:gd name="T10" fmla="*/ 2147483646 w 199"/>
                <a:gd name="T11" fmla="*/ 0 h 55"/>
                <a:gd name="T12" fmla="*/ 0 w 199"/>
                <a:gd name="T13" fmla="*/ 588554814 h 55"/>
                <a:gd name="T14" fmla="*/ 0 w 199"/>
                <a:gd name="T15" fmla="*/ 588554814 h 55"/>
                <a:gd name="T16" fmla="*/ 590062956 w 199"/>
                <a:gd name="T17" fmla="*/ 1177810243 h 55"/>
                <a:gd name="T18" fmla="*/ 2147483646 w 199"/>
                <a:gd name="T19" fmla="*/ 2147483646 h 55"/>
                <a:gd name="T20" fmla="*/ 2147483646 w 199"/>
                <a:gd name="T21" fmla="*/ 2147483646 h 55"/>
                <a:gd name="T22" fmla="*/ 2147483646 w 199"/>
                <a:gd name="T23" fmla="*/ 2147483646 h 55"/>
                <a:gd name="T24" fmla="*/ 2147483646 w 199"/>
                <a:gd name="T25" fmla="*/ 2147483646 h 55"/>
                <a:gd name="T26" fmla="*/ 2147483646 w 199"/>
                <a:gd name="T27" fmla="*/ 2147483646 h 55"/>
                <a:gd name="T28" fmla="*/ 2147483646 w 199"/>
                <a:gd name="T29" fmla="*/ 2147483646 h 55"/>
                <a:gd name="T30" fmla="*/ 2147483646 w 199"/>
                <a:gd name="T31" fmla="*/ 2147483646 h 55"/>
                <a:gd name="T32" fmla="*/ 2147483646 w 199"/>
                <a:gd name="T33" fmla="*/ 2147483646 h 55"/>
                <a:gd name="T34" fmla="*/ 2147483646 w 199"/>
                <a:gd name="T35" fmla="*/ 2147483646 h 55"/>
                <a:gd name="T36" fmla="*/ 2147483646 w 199"/>
                <a:gd name="T37" fmla="*/ 2147483646 h 55"/>
                <a:gd name="T38" fmla="*/ 2147483646 w 199"/>
                <a:gd name="T39" fmla="*/ 2147483646 h 55"/>
                <a:gd name="T40" fmla="*/ 2147483646 w 199"/>
                <a:gd name="T41" fmla="*/ 2147483646 h 55"/>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199" h="55">
                  <a:moveTo>
                    <a:pt x="123" y="41"/>
                  </a:moveTo>
                  <a:cubicBezTo>
                    <a:pt x="95" y="28"/>
                    <a:pt x="83" y="23"/>
                    <a:pt x="83" y="22"/>
                  </a:cubicBezTo>
                  <a:cubicBezTo>
                    <a:pt x="82" y="22"/>
                    <a:pt x="71" y="16"/>
                    <a:pt x="40" y="6"/>
                  </a:cubicBezTo>
                  <a:cubicBezTo>
                    <a:pt x="31" y="3"/>
                    <a:pt x="22" y="1"/>
                    <a:pt x="14" y="1"/>
                  </a:cubicBezTo>
                  <a:cubicBezTo>
                    <a:pt x="13" y="1"/>
                    <a:pt x="13" y="1"/>
                    <a:pt x="13" y="1"/>
                  </a:cubicBezTo>
                  <a:cubicBezTo>
                    <a:pt x="13" y="0"/>
                    <a:pt x="13" y="0"/>
                    <a:pt x="13" y="0"/>
                  </a:cubicBezTo>
                  <a:cubicBezTo>
                    <a:pt x="8" y="0"/>
                    <a:pt x="4" y="0"/>
                    <a:pt x="0" y="1"/>
                  </a:cubicBezTo>
                  <a:cubicBezTo>
                    <a:pt x="0" y="1"/>
                    <a:pt x="0" y="1"/>
                    <a:pt x="0" y="1"/>
                  </a:cubicBezTo>
                  <a:cubicBezTo>
                    <a:pt x="1" y="2"/>
                    <a:pt x="1" y="2"/>
                    <a:pt x="1" y="2"/>
                  </a:cubicBezTo>
                  <a:cubicBezTo>
                    <a:pt x="13" y="1"/>
                    <a:pt x="26" y="2"/>
                    <a:pt x="40" y="7"/>
                  </a:cubicBezTo>
                  <a:cubicBezTo>
                    <a:pt x="70" y="17"/>
                    <a:pt x="82" y="24"/>
                    <a:pt x="82" y="24"/>
                  </a:cubicBezTo>
                  <a:cubicBezTo>
                    <a:pt x="82" y="24"/>
                    <a:pt x="95" y="29"/>
                    <a:pt x="122" y="42"/>
                  </a:cubicBezTo>
                  <a:cubicBezTo>
                    <a:pt x="131" y="46"/>
                    <a:pt x="139" y="49"/>
                    <a:pt x="147" y="51"/>
                  </a:cubicBezTo>
                  <a:cubicBezTo>
                    <a:pt x="149" y="50"/>
                    <a:pt x="149" y="50"/>
                    <a:pt x="149" y="50"/>
                  </a:cubicBezTo>
                  <a:cubicBezTo>
                    <a:pt x="150" y="51"/>
                    <a:pt x="150" y="51"/>
                    <a:pt x="150" y="51"/>
                  </a:cubicBezTo>
                  <a:cubicBezTo>
                    <a:pt x="150" y="52"/>
                    <a:pt x="150" y="52"/>
                    <a:pt x="150" y="52"/>
                  </a:cubicBezTo>
                  <a:cubicBezTo>
                    <a:pt x="158" y="53"/>
                    <a:pt x="166" y="54"/>
                    <a:pt x="173" y="53"/>
                  </a:cubicBezTo>
                  <a:cubicBezTo>
                    <a:pt x="181" y="52"/>
                    <a:pt x="191" y="50"/>
                    <a:pt x="199" y="47"/>
                  </a:cubicBezTo>
                  <a:cubicBezTo>
                    <a:pt x="197" y="47"/>
                    <a:pt x="197" y="47"/>
                    <a:pt x="197" y="47"/>
                  </a:cubicBezTo>
                  <a:cubicBezTo>
                    <a:pt x="197" y="47"/>
                    <a:pt x="197" y="47"/>
                    <a:pt x="196" y="47"/>
                  </a:cubicBezTo>
                  <a:cubicBezTo>
                    <a:pt x="171" y="55"/>
                    <a:pt x="149" y="53"/>
                    <a:pt x="123" y="41"/>
                  </a:cubicBezTo>
                  <a:close/>
                </a:path>
              </a:pathLst>
            </a:custGeom>
            <a:solidFill>
              <a:srgbClr val="6D6E71"/>
            </a:solidFill>
            <a:ln>
              <a:noFill/>
            </a:ln>
            <a:extLst>
              <a:ext uri="{91240B29-F687-4F45-9708-019B960494DF}">
                <a14:hiddenLine xmlns:a14="http://schemas.microsoft.com/office/drawing/2010/main" w="9525">
                  <a:solidFill>
                    <a:srgbClr val="000000"/>
                  </a:solidFill>
                  <a:round/>
                </a14:hiddenLine>
              </a:ext>
            </a:extLst>
          </p:spPr>
          <p:txBody>
            <a:bodyPr lIns="91440" tIns="45720" rIns="91440" bIns="45720"/>
            <a:lstStyle/>
            <a:p>
              <a:endParaRPr lang="zh-CN" altLang="en-US" sz="2400">
                <a:latin typeface="+mn-lt"/>
                <a:ea typeface="+mn-ea"/>
              </a:endParaRPr>
            </a:p>
          </p:txBody>
        </p:sp>
        <p:sp>
          <p:nvSpPr>
            <p:cNvPr id="30992" name="MH_Other_270"/>
            <p:cNvSpPr/>
            <p:nvPr>
              <p:custDataLst>
                <p:tags r:id="rId284"/>
              </p:custDataLst>
            </p:nvPr>
          </p:nvSpPr>
          <p:spPr bwMode="auto">
            <a:xfrm>
              <a:off x="4252710" y="2141674"/>
              <a:ext cx="1523" cy="3019"/>
            </a:xfrm>
            <a:custGeom>
              <a:avLst/>
              <a:gdLst>
                <a:gd name="T0" fmla="*/ 73182073 w 7"/>
                <a:gd name="T1" fmla="*/ 0 h 5"/>
                <a:gd name="T2" fmla="*/ 0 w 7"/>
                <a:gd name="T3" fmla="*/ 430241075 h 5"/>
                <a:gd name="T4" fmla="*/ 128094205 w 7"/>
                <a:gd name="T5" fmla="*/ 716934050 h 5"/>
                <a:gd name="T6" fmla="*/ 128094205 w 7"/>
                <a:gd name="T7" fmla="*/ 430241075 h 5"/>
                <a:gd name="T8" fmla="*/ 73182073 w 7"/>
                <a:gd name="T9" fmla="*/ 0 h 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7" h="5">
                  <a:moveTo>
                    <a:pt x="4" y="0"/>
                  </a:moveTo>
                  <a:lnTo>
                    <a:pt x="0" y="3"/>
                  </a:lnTo>
                  <a:lnTo>
                    <a:pt x="7" y="5"/>
                  </a:lnTo>
                  <a:lnTo>
                    <a:pt x="7" y="3"/>
                  </a:lnTo>
                  <a:lnTo>
                    <a:pt x="4" y="0"/>
                  </a:lnTo>
                  <a:close/>
                </a:path>
              </a:pathLst>
            </a:custGeom>
            <a:solidFill>
              <a:srgbClr val="6D6E71"/>
            </a:solidFill>
            <a:ln>
              <a:noFill/>
            </a:ln>
            <a:extLst>
              <a:ext uri="{91240B29-F687-4F45-9708-019B960494DF}">
                <a14:hiddenLine xmlns:a14="http://schemas.microsoft.com/office/drawing/2010/main" w="9525">
                  <a:solidFill>
                    <a:srgbClr val="000000"/>
                  </a:solidFill>
                  <a:round/>
                </a14:hiddenLine>
              </a:ext>
            </a:extLst>
          </p:spPr>
          <p:txBody>
            <a:bodyPr lIns="91440" tIns="45720" rIns="91440" bIns="45720"/>
            <a:lstStyle/>
            <a:p>
              <a:endParaRPr lang="zh-CN" altLang="en-US" sz="2400">
                <a:latin typeface="+mn-lt"/>
                <a:ea typeface="+mn-ea"/>
              </a:endParaRPr>
            </a:p>
          </p:txBody>
        </p:sp>
        <p:sp>
          <p:nvSpPr>
            <p:cNvPr id="30993" name="MH_Other_271"/>
            <p:cNvSpPr/>
            <p:nvPr>
              <p:custDataLst>
                <p:tags r:id="rId285"/>
              </p:custDataLst>
            </p:nvPr>
          </p:nvSpPr>
          <p:spPr bwMode="auto">
            <a:xfrm>
              <a:off x="4143058" y="2088829"/>
              <a:ext cx="190368" cy="55865"/>
            </a:xfrm>
            <a:custGeom>
              <a:avLst/>
              <a:gdLst>
                <a:gd name="T0" fmla="*/ 2147483646 w 236"/>
                <a:gd name="T1" fmla="*/ 2147483646 h 70"/>
                <a:gd name="T2" fmla="*/ 2147483646 w 236"/>
                <a:gd name="T3" fmla="*/ 2147483646 h 70"/>
                <a:gd name="T4" fmla="*/ 2147483646 w 236"/>
                <a:gd name="T5" fmla="*/ 2147483646 h 70"/>
                <a:gd name="T6" fmla="*/ 2147483646 w 236"/>
                <a:gd name="T7" fmla="*/ 2147483646 h 70"/>
                <a:gd name="T8" fmla="*/ 2147483646 w 236"/>
                <a:gd name="T9" fmla="*/ 2147483646 h 70"/>
                <a:gd name="T10" fmla="*/ 0 w 236"/>
                <a:gd name="T11" fmla="*/ 2147483646 h 70"/>
                <a:gd name="T12" fmla="*/ 595302228 w 236"/>
                <a:gd name="T13" fmla="*/ 2147483646 h 70"/>
                <a:gd name="T14" fmla="*/ 1190605297 w 236"/>
                <a:gd name="T15" fmla="*/ 2147483646 h 70"/>
                <a:gd name="T16" fmla="*/ 2147483646 w 236"/>
                <a:gd name="T17" fmla="*/ 2147483646 h 70"/>
                <a:gd name="T18" fmla="*/ 2147483646 w 236"/>
                <a:gd name="T19" fmla="*/ 2147483646 h 70"/>
                <a:gd name="T20" fmla="*/ 2147483646 w 236"/>
                <a:gd name="T21" fmla="*/ 2147483646 h 70"/>
                <a:gd name="T22" fmla="*/ 2147483646 w 236"/>
                <a:gd name="T23" fmla="*/ 2147483646 h 70"/>
                <a:gd name="T24" fmla="*/ 2147483646 w 236"/>
                <a:gd name="T25" fmla="*/ 2147483646 h 70"/>
                <a:gd name="T26" fmla="*/ 2147483646 w 236"/>
                <a:gd name="T27" fmla="*/ 2147483646 h 70"/>
                <a:gd name="T28" fmla="*/ 2147483646 w 236"/>
                <a:gd name="T29" fmla="*/ 2147483646 h 70"/>
                <a:gd name="T30" fmla="*/ 2147483646 w 236"/>
                <a:gd name="T31" fmla="*/ 2147483646 h 70"/>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236" h="70">
                  <a:moveTo>
                    <a:pt x="236" y="63"/>
                  </a:moveTo>
                  <a:cubicBezTo>
                    <a:pt x="235" y="62"/>
                    <a:pt x="235" y="62"/>
                    <a:pt x="235" y="62"/>
                  </a:cubicBezTo>
                  <a:cubicBezTo>
                    <a:pt x="209" y="70"/>
                    <a:pt x="187" y="67"/>
                    <a:pt x="161" y="52"/>
                  </a:cubicBezTo>
                  <a:cubicBezTo>
                    <a:pt x="134" y="37"/>
                    <a:pt x="122" y="31"/>
                    <a:pt x="122" y="31"/>
                  </a:cubicBezTo>
                  <a:cubicBezTo>
                    <a:pt x="122" y="31"/>
                    <a:pt x="111" y="24"/>
                    <a:pt x="81" y="12"/>
                  </a:cubicBezTo>
                  <a:cubicBezTo>
                    <a:pt x="53" y="0"/>
                    <a:pt x="25" y="2"/>
                    <a:pt x="0" y="17"/>
                  </a:cubicBezTo>
                  <a:cubicBezTo>
                    <a:pt x="1" y="17"/>
                    <a:pt x="1" y="17"/>
                    <a:pt x="1" y="17"/>
                  </a:cubicBezTo>
                  <a:cubicBezTo>
                    <a:pt x="1" y="18"/>
                    <a:pt x="1" y="18"/>
                    <a:pt x="2" y="18"/>
                  </a:cubicBezTo>
                  <a:cubicBezTo>
                    <a:pt x="27" y="3"/>
                    <a:pt x="53" y="2"/>
                    <a:pt x="81" y="13"/>
                  </a:cubicBezTo>
                  <a:cubicBezTo>
                    <a:pt x="110" y="26"/>
                    <a:pt x="121" y="32"/>
                    <a:pt x="122" y="32"/>
                  </a:cubicBezTo>
                  <a:cubicBezTo>
                    <a:pt x="122" y="33"/>
                    <a:pt x="134" y="39"/>
                    <a:pt x="161" y="53"/>
                  </a:cubicBezTo>
                  <a:cubicBezTo>
                    <a:pt x="169" y="58"/>
                    <a:pt x="177" y="61"/>
                    <a:pt x="184" y="64"/>
                  </a:cubicBezTo>
                  <a:cubicBezTo>
                    <a:pt x="185" y="63"/>
                    <a:pt x="185" y="63"/>
                    <a:pt x="185" y="63"/>
                  </a:cubicBezTo>
                  <a:cubicBezTo>
                    <a:pt x="185" y="64"/>
                    <a:pt x="185" y="64"/>
                    <a:pt x="185" y="64"/>
                  </a:cubicBezTo>
                  <a:cubicBezTo>
                    <a:pt x="194" y="66"/>
                    <a:pt x="202" y="67"/>
                    <a:pt x="211" y="67"/>
                  </a:cubicBezTo>
                  <a:cubicBezTo>
                    <a:pt x="219" y="67"/>
                    <a:pt x="228" y="66"/>
                    <a:pt x="236" y="63"/>
                  </a:cubicBezTo>
                  <a:close/>
                </a:path>
              </a:pathLst>
            </a:custGeom>
            <a:solidFill>
              <a:srgbClr val="6D6E71"/>
            </a:solidFill>
            <a:ln>
              <a:noFill/>
            </a:ln>
            <a:extLst>
              <a:ext uri="{91240B29-F687-4F45-9708-019B960494DF}">
                <a14:hiddenLine xmlns:a14="http://schemas.microsoft.com/office/drawing/2010/main" w="9525">
                  <a:solidFill>
                    <a:srgbClr val="000000"/>
                  </a:solidFill>
                  <a:round/>
                </a14:hiddenLine>
              </a:ext>
            </a:extLst>
          </p:spPr>
          <p:txBody>
            <a:bodyPr lIns="91440" tIns="45720" rIns="91440" bIns="45720"/>
            <a:lstStyle/>
            <a:p>
              <a:endParaRPr lang="zh-CN" altLang="en-US" sz="2400">
                <a:latin typeface="+mn-lt"/>
                <a:ea typeface="+mn-ea"/>
              </a:endParaRPr>
            </a:p>
          </p:txBody>
        </p:sp>
        <p:sp>
          <p:nvSpPr>
            <p:cNvPr id="30994" name="MH_Other_272"/>
            <p:cNvSpPr/>
            <p:nvPr>
              <p:custDataLst>
                <p:tags r:id="rId286"/>
              </p:custDataLst>
            </p:nvPr>
          </p:nvSpPr>
          <p:spPr bwMode="auto">
            <a:xfrm>
              <a:off x="4144581" y="2102417"/>
              <a:ext cx="0" cy="0"/>
            </a:xfrm>
            <a:custGeom>
              <a:avLst/>
              <a:gdLst>
                <a:gd name="T0" fmla="*/ 711 w 1"/>
                <a:gd name="T1" fmla="*/ 711 h 1"/>
                <a:gd name="T2" fmla="*/ 0 w 1"/>
                <a:gd name="T3" fmla="*/ 0 h 1"/>
                <a:gd name="T4" fmla="*/ 0 w 1"/>
                <a:gd name="T5" fmla="*/ 711 h 1"/>
                <a:gd name="T6" fmla="*/ 711 w 1"/>
                <a:gd name="T7" fmla="*/ 711 h 1"/>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 h="1">
                  <a:moveTo>
                    <a:pt x="1" y="1"/>
                  </a:moveTo>
                  <a:cubicBezTo>
                    <a:pt x="0" y="1"/>
                    <a:pt x="0" y="1"/>
                    <a:pt x="0" y="0"/>
                  </a:cubicBezTo>
                  <a:cubicBezTo>
                    <a:pt x="0" y="1"/>
                    <a:pt x="0" y="1"/>
                    <a:pt x="0" y="1"/>
                  </a:cubicBezTo>
                  <a:cubicBezTo>
                    <a:pt x="0" y="1"/>
                    <a:pt x="0" y="1"/>
                    <a:pt x="1" y="1"/>
                  </a:cubicBezTo>
                  <a:close/>
                </a:path>
              </a:pathLst>
            </a:custGeom>
            <a:solidFill>
              <a:srgbClr val="6D6E71"/>
            </a:solidFill>
            <a:ln>
              <a:noFill/>
            </a:ln>
            <a:extLst>
              <a:ext uri="{91240B29-F687-4F45-9708-019B960494DF}">
                <a14:hiddenLine xmlns:a14="http://schemas.microsoft.com/office/drawing/2010/main" w="9525">
                  <a:solidFill>
                    <a:srgbClr val="000000"/>
                  </a:solidFill>
                  <a:round/>
                </a14:hiddenLine>
              </a:ext>
            </a:extLst>
          </p:spPr>
          <p:txBody>
            <a:bodyPr lIns="91440" tIns="45720" rIns="91440" bIns="45720"/>
            <a:lstStyle/>
            <a:p>
              <a:endParaRPr lang="zh-CN" altLang="en-US" sz="2400">
                <a:latin typeface="+mn-lt"/>
                <a:ea typeface="+mn-ea"/>
              </a:endParaRPr>
            </a:p>
          </p:txBody>
        </p:sp>
        <p:sp>
          <p:nvSpPr>
            <p:cNvPr id="30995" name="MH_Other_273"/>
            <p:cNvSpPr/>
            <p:nvPr>
              <p:custDataLst>
                <p:tags r:id="rId287"/>
              </p:custDataLst>
            </p:nvPr>
          </p:nvSpPr>
          <p:spPr bwMode="auto">
            <a:xfrm>
              <a:off x="4292306" y="2138654"/>
              <a:ext cx="0" cy="1510"/>
            </a:xfrm>
            <a:custGeom>
              <a:avLst/>
              <a:gdLst>
                <a:gd name="T0" fmla="*/ 0 w 1"/>
                <a:gd name="T1" fmla="*/ 1792959984 h 1"/>
                <a:gd name="T2" fmla="*/ 711 w 1"/>
                <a:gd name="T3" fmla="*/ 1792959984 h 1"/>
                <a:gd name="T4" fmla="*/ 711 w 1"/>
                <a:gd name="T5" fmla="*/ 0 h 1"/>
                <a:gd name="T6" fmla="*/ 0 w 1"/>
                <a:gd name="T7" fmla="*/ 1792959984 h 1"/>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 h="1">
                  <a:moveTo>
                    <a:pt x="0" y="1"/>
                  </a:moveTo>
                  <a:cubicBezTo>
                    <a:pt x="1" y="1"/>
                    <a:pt x="1" y="1"/>
                    <a:pt x="1" y="1"/>
                  </a:cubicBezTo>
                  <a:cubicBezTo>
                    <a:pt x="1" y="0"/>
                    <a:pt x="1" y="0"/>
                    <a:pt x="1" y="0"/>
                  </a:cubicBezTo>
                  <a:lnTo>
                    <a:pt x="0" y="1"/>
                  </a:lnTo>
                  <a:close/>
                </a:path>
              </a:pathLst>
            </a:custGeom>
            <a:solidFill>
              <a:srgbClr val="6D6E71"/>
            </a:solidFill>
            <a:ln>
              <a:noFill/>
            </a:ln>
            <a:extLst>
              <a:ext uri="{91240B29-F687-4F45-9708-019B960494DF}">
                <a14:hiddenLine xmlns:a14="http://schemas.microsoft.com/office/drawing/2010/main" w="9525">
                  <a:solidFill>
                    <a:srgbClr val="000000"/>
                  </a:solidFill>
                  <a:round/>
                </a14:hiddenLine>
              </a:ext>
            </a:extLst>
          </p:spPr>
          <p:txBody>
            <a:bodyPr lIns="91440" tIns="45720" rIns="91440" bIns="45720"/>
            <a:lstStyle/>
            <a:p>
              <a:endParaRPr lang="zh-CN" altLang="en-US" sz="2400">
                <a:latin typeface="+mn-lt"/>
                <a:ea typeface="+mn-ea"/>
              </a:endParaRPr>
            </a:p>
          </p:txBody>
        </p:sp>
        <p:sp>
          <p:nvSpPr>
            <p:cNvPr id="30996" name="MH_Other_274"/>
            <p:cNvSpPr/>
            <p:nvPr>
              <p:custDataLst>
                <p:tags r:id="rId288"/>
              </p:custDataLst>
            </p:nvPr>
          </p:nvSpPr>
          <p:spPr bwMode="auto">
            <a:xfrm>
              <a:off x="4386728" y="2079770"/>
              <a:ext cx="257377" cy="129849"/>
            </a:xfrm>
            <a:custGeom>
              <a:avLst/>
              <a:gdLst>
                <a:gd name="T0" fmla="*/ 2147483646 w 318"/>
                <a:gd name="T1" fmla="*/ 2147483646 h 162"/>
                <a:gd name="T2" fmla="*/ 2147483646 w 318"/>
                <a:gd name="T3" fmla="*/ 2147483646 h 162"/>
                <a:gd name="T4" fmla="*/ 2147483646 w 318"/>
                <a:gd name="T5" fmla="*/ 2147483646 h 162"/>
                <a:gd name="T6" fmla="*/ 2147483646 w 318"/>
                <a:gd name="T7" fmla="*/ 2147483646 h 162"/>
                <a:gd name="T8" fmla="*/ 2147483646 w 318"/>
                <a:gd name="T9" fmla="*/ 2147483646 h 162"/>
                <a:gd name="T10" fmla="*/ 2147483646 w 318"/>
                <a:gd name="T11" fmla="*/ 2147483646 h 162"/>
                <a:gd name="T12" fmla="*/ 2147483646 w 318"/>
                <a:gd name="T13" fmla="*/ 2147483646 h 162"/>
                <a:gd name="T14" fmla="*/ 2147483646 w 318"/>
                <a:gd name="T15" fmla="*/ 2147483646 h 162"/>
                <a:gd name="T16" fmla="*/ 2147483646 w 318"/>
                <a:gd name="T17" fmla="*/ 0 h 162"/>
                <a:gd name="T18" fmla="*/ 2147483646 w 318"/>
                <a:gd name="T19" fmla="*/ 598717746 h 162"/>
                <a:gd name="T20" fmla="*/ 2147483646 w 318"/>
                <a:gd name="T21" fmla="*/ 598717746 h 162"/>
                <a:gd name="T22" fmla="*/ 2147483646 w 318"/>
                <a:gd name="T23" fmla="*/ 2147483646 h 162"/>
                <a:gd name="T24" fmla="*/ 2147483646 w 318"/>
                <a:gd name="T25" fmla="*/ 2147483646 h 162"/>
                <a:gd name="T26" fmla="*/ 1196508798 w 318"/>
                <a:gd name="T27" fmla="*/ 2147483646 h 162"/>
                <a:gd name="T28" fmla="*/ 1196508798 w 318"/>
                <a:gd name="T29" fmla="*/ 2147483646 h 162"/>
                <a:gd name="T30" fmla="*/ 0 w 318"/>
                <a:gd name="T31" fmla="*/ 2147483646 h 162"/>
                <a:gd name="T32" fmla="*/ 0 w 318"/>
                <a:gd name="T33" fmla="*/ 2147483646 h 162"/>
                <a:gd name="T34" fmla="*/ 0 w 318"/>
                <a:gd name="T35" fmla="*/ 2147483646 h 162"/>
                <a:gd name="T36" fmla="*/ 0 w 318"/>
                <a:gd name="T37" fmla="*/ 2147483646 h 162"/>
                <a:gd name="T38" fmla="*/ 2147483646 w 318"/>
                <a:gd name="T39" fmla="*/ 2147483646 h 162"/>
                <a:gd name="T40" fmla="*/ 2147483646 w 318"/>
                <a:gd name="T41" fmla="*/ 2147483646 h 162"/>
                <a:gd name="T42" fmla="*/ 2147483646 w 318"/>
                <a:gd name="T43" fmla="*/ 2147483646 h 162"/>
                <a:gd name="T44" fmla="*/ 2147483646 w 318"/>
                <a:gd name="T45" fmla="*/ 2147483646 h 162"/>
                <a:gd name="T46" fmla="*/ 2147483646 w 318"/>
                <a:gd name="T47" fmla="*/ 2147483646 h 162"/>
                <a:gd name="T48" fmla="*/ 2147483646 w 318"/>
                <a:gd name="T49" fmla="*/ 2147483646 h 162"/>
                <a:gd name="T50" fmla="*/ 2147483646 w 318"/>
                <a:gd name="T51" fmla="*/ 2147483646 h 162"/>
                <a:gd name="T52" fmla="*/ 2147483646 w 318"/>
                <a:gd name="T53" fmla="*/ 2147483646 h 162"/>
                <a:gd name="T54" fmla="*/ 2147483646 w 318"/>
                <a:gd name="T55" fmla="*/ 2147483646 h 162"/>
                <a:gd name="T56" fmla="*/ 2147483646 w 318"/>
                <a:gd name="T57" fmla="*/ 2147483646 h 162"/>
                <a:gd name="T58" fmla="*/ 2147483646 w 318"/>
                <a:gd name="T59" fmla="*/ 2147483646 h 162"/>
                <a:gd name="T60" fmla="*/ 2147483646 w 318"/>
                <a:gd name="T61" fmla="*/ 2147483646 h 162"/>
                <a:gd name="T62" fmla="*/ 2147483646 w 318"/>
                <a:gd name="T63" fmla="*/ 2147483646 h 162"/>
                <a:gd name="T64" fmla="*/ 2147483646 w 318"/>
                <a:gd name="T65" fmla="*/ 2147483646 h 162"/>
                <a:gd name="T66" fmla="*/ 2147483646 w 318"/>
                <a:gd name="T67" fmla="*/ 2147483646 h 162"/>
                <a:gd name="T68" fmla="*/ 2147483646 w 318"/>
                <a:gd name="T69" fmla="*/ 2147483646 h 162"/>
                <a:gd name="T70" fmla="*/ 2147483646 w 318"/>
                <a:gd name="T71" fmla="*/ 2147483646 h 162"/>
                <a:gd name="T72" fmla="*/ 2147483646 w 318"/>
                <a:gd name="T73" fmla="*/ 2147483646 h 162"/>
                <a:gd name="T74" fmla="*/ 2147483646 w 318"/>
                <a:gd name="T75" fmla="*/ 2147483646 h 162"/>
                <a:gd name="T76" fmla="*/ 2147483646 w 318"/>
                <a:gd name="T77" fmla="*/ 2147483646 h 162"/>
                <a:gd name="T78" fmla="*/ 2147483646 w 318"/>
                <a:gd name="T79" fmla="*/ 2147483646 h 162"/>
                <a:gd name="T80" fmla="*/ 2147483646 w 318"/>
                <a:gd name="T81" fmla="*/ 2147483646 h 162"/>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0" t="0" r="r" b="b"/>
              <a:pathLst>
                <a:path w="318" h="162">
                  <a:moveTo>
                    <a:pt x="278" y="72"/>
                  </a:moveTo>
                  <a:cubicBezTo>
                    <a:pt x="264" y="61"/>
                    <a:pt x="248" y="54"/>
                    <a:pt x="229" y="52"/>
                  </a:cubicBezTo>
                  <a:cubicBezTo>
                    <a:pt x="229" y="53"/>
                    <a:pt x="229" y="53"/>
                    <a:pt x="229" y="53"/>
                  </a:cubicBezTo>
                  <a:cubicBezTo>
                    <a:pt x="215" y="42"/>
                    <a:pt x="196" y="36"/>
                    <a:pt x="176" y="35"/>
                  </a:cubicBezTo>
                  <a:cubicBezTo>
                    <a:pt x="161" y="25"/>
                    <a:pt x="144" y="21"/>
                    <a:pt x="125" y="21"/>
                  </a:cubicBezTo>
                  <a:cubicBezTo>
                    <a:pt x="109" y="13"/>
                    <a:pt x="91" y="9"/>
                    <a:pt x="72" y="11"/>
                  </a:cubicBezTo>
                  <a:cubicBezTo>
                    <a:pt x="56" y="3"/>
                    <a:pt x="38" y="1"/>
                    <a:pt x="19" y="4"/>
                  </a:cubicBezTo>
                  <a:cubicBezTo>
                    <a:pt x="19" y="4"/>
                    <a:pt x="19" y="4"/>
                    <a:pt x="19" y="4"/>
                  </a:cubicBezTo>
                  <a:cubicBezTo>
                    <a:pt x="15" y="3"/>
                    <a:pt x="11" y="1"/>
                    <a:pt x="8" y="0"/>
                  </a:cubicBezTo>
                  <a:cubicBezTo>
                    <a:pt x="7" y="1"/>
                    <a:pt x="7" y="1"/>
                    <a:pt x="7" y="1"/>
                  </a:cubicBezTo>
                  <a:cubicBezTo>
                    <a:pt x="7" y="1"/>
                    <a:pt x="7" y="1"/>
                    <a:pt x="7" y="1"/>
                  </a:cubicBezTo>
                  <a:cubicBezTo>
                    <a:pt x="5" y="24"/>
                    <a:pt x="5" y="24"/>
                    <a:pt x="5" y="24"/>
                  </a:cubicBezTo>
                  <a:cubicBezTo>
                    <a:pt x="5" y="26"/>
                    <a:pt x="5" y="26"/>
                    <a:pt x="5" y="26"/>
                  </a:cubicBezTo>
                  <a:cubicBezTo>
                    <a:pt x="2" y="60"/>
                    <a:pt x="2" y="60"/>
                    <a:pt x="2" y="60"/>
                  </a:cubicBezTo>
                  <a:cubicBezTo>
                    <a:pt x="2" y="61"/>
                    <a:pt x="2" y="61"/>
                    <a:pt x="2" y="61"/>
                  </a:cubicBezTo>
                  <a:cubicBezTo>
                    <a:pt x="0" y="81"/>
                    <a:pt x="0" y="81"/>
                    <a:pt x="0" y="81"/>
                  </a:cubicBezTo>
                  <a:cubicBezTo>
                    <a:pt x="0" y="81"/>
                    <a:pt x="0" y="81"/>
                    <a:pt x="0" y="81"/>
                  </a:cubicBezTo>
                  <a:cubicBezTo>
                    <a:pt x="0" y="82"/>
                    <a:pt x="0" y="82"/>
                    <a:pt x="0" y="82"/>
                  </a:cubicBezTo>
                  <a:cubicBezTo>
                    <a:pt x="0" y="82"/>
                    <a:pt x="0" y="82"/>
                    <a:pt x="0" y="82"/>
                  </a:cubicBezTo>
                  <a:cubicBezTo>
                    <a:pt x="2" y="83"/>
                    <a:pt x="4" y="83"/>
                    <a:pt x="6" y="83"/>
                  </a:cubicBezTo>
                  <a:cubicBezTo>
                    <a:pt x="14" y="84"/>
                    <a:pt x="23" y="83"/>
                    <a:pt x="32" y="82"/>
                  </a:cubicBezTo>
                  <a:cubicBezTo>
                    <a:pt x="40" y="86"/>
                    <a:pt x="47" y="88"/>
                    <a:pt x="55" y="89"/>
                  </a:cubicBezTo>
                  <a:cubicBezTo>
                    <a:pt x="63" y="91"/>
                    <a:pt x="72" y="91"/>
                    <a:pt x="81" y="90"/>
                  </a:cubicBezTo>
                  <a:cubicBezTo>
                    <a:pt x="88" y="94"/>
                    <a:pt x="96" y="97"/>
                    <a:pt x="104" y="99"/>
                  </a:cubicBezTo>
                  <a:cubicBezTo>
                    <a:pt x="112" y="101"/>
                    <a:pt x="120" y="101"/>
                    <a:pt x="129" y="101"/>
                  </a:cubicBezTo>
                  <a:cubicBezTo>
                    <a:pt x="136" y="106"/>
                    <a:pt x="143" y="109"/>
                    <a:pt x="150" y="111"/>
                  </a:cubicBezTo>
                  <a:cubicBezTo>
                    <a:pt x="158" y="113"/>
                    <a:pt x="167" y="114"/>
                    <a:pt x="176" y="115"/>
                  </a:cubicBezTo>
                  <a:cubicBezTo>
                    <a:pt x="183" y="120"/>
                    <a:pt x="190" y="124"/>
                    <a:pt x="197" y="126"/>
                  </a:cubicBezTo>
                  <a:cubicBezTo>
                    <a:pt x="205" y="129"/>
                    <a:pt x="214" y="131"/>
                    <a:pt x="223" y="132"/>
                  </a:cubicBezTo>
                  <a:cubicBezTo>
                    <a:pt x="229" y="137"/>
                    <a:pt x="236" y="142"/>
                    <a:pt x="244" y="145"/>
                  </a:cubicBezTo>
                  <a:cubicBezTo>
                    <a:pt x="251" y="148"/>
                    <a:pt x="259" y="150"/>
                    <a:pt x="267" y="151"/>
                  </a:cubicBezTo>
                  <a:cubicBezTo>
                    <a:pt x="272" y="156"/>
                    <a:pt x="276" y="159"/>
                    <a:pt x="281" y="162"/>
                  </a:cubicBezTo>
                  <a:cubicBezTo>
                    <a:pt x="282" y="161"/>
                    <a:pt x="282" y="161"/>
                    <a:pt x="282" y="161"/>
                  </a:cubicBezTo>
                  <a:cubicBezTo>
                    <a:pt x="290" y="143"/>
                    <a:pt x="290" y="143"/>
                    <a:pt x="290" y="143"/>
                  </a:cubicBezTo>
                  <a:cubicBezTo>
                    <a:pt x="291" y="142"/>
                    <a:pt x="291" y="142"/>
                    <a:pt x="291" y="142"/>
                  </a:cubicBezTo>
                  <a:cubicBezTo>
                    <a:pt x="306" y="112"/>
                    <a:pt x="306" y="112"/>
                    <a:pt x="306" y="112"/>
                  </a:cubicBezTo>
                  <a:cubicBezTo>
                    <a:pt x="307" y="110"/>
                    <a:pt x="307" y="110"/>
                    <a:pt x="307" y="110"/>
                  </a:cubicBezTo>
                  <a:cubicBezTo>
                    <a:pt x="317" y="89"/>
                    <a:pt x="317" y="89"/>
                    <a:pt x="317" y="89"/>
                  </a:cubicBezTo>
                  <a:cubicBezTo>
                    <a:pt x="318" y="89"/>
                    <a:pt x="318" y="89"/>
                    <a:pt x="318" y="89"/>
                  </a:cubicBezTo>
                  <a:cubicBezTo>
                    <a:pt x="318" y="88"/>
                    <a:pt x="318" y="88"/>
                    <a:pt x="318" y="88"/>
                  </a:cubicBezTo>
                  <a:cubicBezTo>
                    <a:pt x="306" y="80"/>
                    <a:pt x="293" y="74"/>
                    <a:pt x="278" y="72"/>
                  </a:cubicBezTo>
                  <a:close/>
                </a:path>
              </a:pathLst>
            </a:custGeom>
            <a:solidFill>
              <a:srgbClr val="BCBEC0"/>
            </a:solidFill>
            <a:ln>
              <a:noFill/>
            </a:ln>
            <a:extLst>
              <a:ext uri="{91240B29-F687-4F45-9708-019B960494DF}">
                <a14:hiddenLine xmlns:a14="http://schemas.microsoft.com/office/drawing/2010/main" w="9525">
                  <a:solidFill>
                    <a:srgbClr val="000000"/>
                  </a:solidFill>
                  <a:round/>
                </a14:hiddenLine>
              </a:ext>
            </a:extLst>
          </p:spPr>
          <p:txBody>
            <a:bodyPr lIns="91440" tIns="45720" rIns="91440" bIns="45720"/>
            <a:lstStyle/>
            <a:p>
              <a:endParaRPr lang="zh-CN" altLang="en-US" sz="2400">
                <a:latin typeface="+mn-lt"/>
                <a:ea typeface="+mn-ea"/>
              </a:endParaRPr>
            </a:p>
          </p:txBody>
        </p:sp>
        <p:sp>
          <p:nvSpPr>
            <p:cNvPr id="30997" name="MH_Other_275"/>
            <p:cNvSpPr/>
            <p:nvPr>
              <p:custDataLst>
                <p:tags r:id="rId289"/>
              </p:custDataLst>
            </p:nvPr>
          </p:nvSpPr>
          <p:spPr bwMode="auto">
            <a:xfrm>
              <a:off x="4444599" y="2087320"/>
              <a:ext cx="158386" cy="113240"/>
            </a:xfrm>
            <a:custGeom>
              <a:avLst/>
              <a:gdLst>
                <a:gd name="T0" fmla="*/ 2147483646 w 195"/>
                <a:gd name="T1" fmla="*/ 2147483646 h 142"/>
                <a:gd name="T2" fmla="*/ 2147483646 w 195"/>
                <a:gd name="T3" fmla="*/ 2147483646 h 142"/>
                <a:gd name="T4" fmla="*/ 2147483646 w 195"/>
                <a:gd name="T5" fmla="*/ 2147483646 h 142"/>
                <a:gd name="T6" fmla="*/ 2147483646 w 195"/>
                <a:gd name="T7" fmla="*/ 2147483646 h 142"/>
                <a:gd name="T8" fmla="*/ 2147483646 w 195"/>
                <a:gd name="T9" fmla="*/ 2147483646 h 142"/>
                <a:gd name="T10" fmla="*/ 2147483646 w 195"/>
                <a:gd name="T11" fmla="*/ 2147483646 h 142"/>
                <a:gd name="T12" fmla="*/ 2147483646 w 195"/>
                <a:gd name="T13" fmla="*/ 2147483646 h 142"/>
                <a:gd name="T14" fmla="*/ 2147483646 w 195"/>
                <a:gd name="T15" fmla="*/ 2147483646 h 142"/>
                <a:gd name="T16" fmla="*/ 2147483646 w 195"/>
                <a:gd name="T17" fmla="*/ 2147483646 h 142"/>
                <a:gd name="T18" fmla="*/ 2147483646 w 195"/>
                <a:gd name="T19" fmla="*/ 2147483646 h 142"/>
                <a:gd name="T20" fmla="*/ 2147483646 w 195"/>
                <a:gd name="T21" fmla="*/ 2147483646 h 142"/>
                <a:gd name="T22" fmla="*/ 2147483646 w 195"/>
                <a:gd name="T23" fmla="*/ 2147483646 h 142"/>
                <a:gd name="T24" fmla="*/ 2147483646 w 195"/>
                <a:gd name="T25" fmla="*/ 2147483646 h 142"/>
                <a:gd name="T26" fmla="*/ 0 w 195"/>
                <a:gd name="T27" fmla="*/ 1182505208 h 142"/>
                <a:gd name="T28" fmla="*/ 603582740 w 195"/>
                <a:gd name="T29" fmla="*/ 1774460451 h 142"/>
                <a:gd name="T30" fmla="*/ 2147483646 w 195"/>
                <a:gd name="T31" fmla="*/ 2147483646 h 142"/>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195" h="142">
                  <a:moveTo>
                    <a:pt x="76" y="32"/>
                  </a:moveTo>
                  <a:cubicBezTo>
                    <a:pt x="97" y="56"/>
                    <a:pt x="105" y="67"/>
                    <a:pt x="105" y="67"/>
                  </a:cubicBezTo>
                  <a:cubicBezTo>
                    <a:pt x="105" y="67"/>
                    <a:pt x="113" y="77"/>
                    <a:pt x="132" y="102"/>
                  </a:cubicBezTo>
                  <a:cubicBezTo>
                    <a:pt x="143" y="118"/>
                    <a:pt x="156" y="129"/>
                    <a:pt x="172" y="136"/>
                  </a:cubicBezTo>
                  <a:cubicBezTo>
                    <a:pt x="179" y="139"/>
                    <a:pt x="187" y="141"/>
                    <a:pt x="195" y="142"/>
                  </a:cubicBezTo>
                  <a:cubicBezTo>
                    <a:pt x="193" y="141"/>
                    <a:pt x="193" y="141"/>
                    <a:pt x="193" y="141"/>
                  </a:cubicBezTo>
                  <a:cubicBezTo>
                    <a:pt x="168" y="137"/>
                    <a:pt x="149" y="124"/>
                    <a:pt x="133" y="101"/>
                  </a:cubicBezTo>
                  <a:cubicBezTo>
                    <a:pt x="114" y="77"/>
                    <a:pt x="106" y="66"/>
                    <a:pt x="106" y="66"/>
                  </a:cubicBezTo>
                  <a:cubicBezTo>
                    <a:pt x="106" y="66"/>
                    <a:pt x="98" y="55"/>
                    <a:pt x="77" y="31"/>
                  </a:cubicBezTo>
                  <a:cubicBezTo>
                    <a:pt x="70" y="24"/>
                    <a:pt x="63" y="18"/>
                    <a:pt x="55" y="14"/>
                  </a:cubicBezTo>
                  <a:cubicBezTo>
                    <a:pt x="53" y="14"/>
                    <a:pt x="53" y="14"/>
                    <a:pt x="53" y="14"/>
                  </a:cubicBezTo>
                  <a:cubicBezTo>
                    <a:pt x="53" y="12"/>
                    <a:pt x="53" y="12"/>
                    <a:pt x="53" y="12"/>
                  </a:cubicBezTo>
                  <a:cubicBezTo>
                    <a:pt x="53" y="12"/>
                    <a:pt x="53" y="12"/>
                    <a:pt x="53" y="12"/>
                  </a:cubicBezTo>
                  <a:cubicBezTo>
                    <a:pt x="37" y="4"/>
                    <a:pt x="19" y="0"/>
                    <a:pt x="0" y="2"/>
                  </a:cubicBezTo>
                  <a:cubicBezTo>
                    <a:pt x="1" y="3"/>
                    <a:pt x="1" y="3"/>
                    <a:pt x="1" y="3"/>
                  </a:cubicBezTo>
                  <a:cubicBezTo>
                    <a:pt x="30" y="0"/>
                    <a:pt x="55" y="10"/>
                    <a:pt x="76" y="32"/>
                  </a:cubicBezTo>
                  <a:close/>
                </a:path>
              </a:pathLst>
            </a:custGeom>
            <a:solidFill>
              <a:srgbClr val="6D6E71"/>
            </a:solidFill>
            <a:ln>
              <a:noFill/>
            </a:ln>
            <a:extLst>
              <a:ext uri="{91240B29-F687-4F45-9708-019B960494DF}">
                <a14:hiddenLine xmlns:a14="http://schemas.microsoft.com/office/drawing/2010/main" w="9525">
                  <a:solidFill>
                    <a:srgbClr val="000000"/>
                  </a:solidFill>
                  <a:round/>
                </a14:hiddenLine>
              </a:ext>
            </a:extLst>
          </p:spPr>
          <p:txBody>
            <a:bodyPr lIns="91440" tIns="45720" rIns="91440" bIns="45720"/>
            <a:lstStyle/>
            <a:p>
              <a:endParaRPr lang="zh-CN" altLang="en-US" sz="2400">
                <a:latin typeface="+mn-lt"/>
                <a:ea typeface="+mn-ea"/>
              </a:endParaRPr>
            </a:p>
          </p:txBody>
        </p:sp>
        <p:sp>
          <p:nvSpPr>
            <p:cNvPr id="30998" name="MH_Other_276"/>
            <p:cNvSpPr/>
            <p:nvPr>
              <p:custDataLst>
                <p:tags r:id="rId290"/>
              </p:custDataLst>
            </p:nvPr>
          </p:nvSpPr>
          <p:spPr bwMode="auto">
            <a:xfrm>
              <a:off x="4488766" y="2096378"/>
              <a:ext cx="126404" cy="113240"/>
            </a:xfrm>
            <a:custGeom>
              <a:avLst/>
              <a:gdLst>
                <a:gd name="T0" fmla="*/ 2147483646 w 157"/>
                <a:gd name="T1" fmla="*/ 2147483646 h 141"/>
                <a:gd name="T2" fmla="*/ 2147483646 w 157"/>
                <a:gd name="T3" fmla="*/ 2147483646 h 141"/>
                <a:gd name="T4" fmla="*/ 2147483646 w 157"/>
                <a:gd name="T5" fmla="*/ 2147483646 h 141"/>
                <a:gd name="T6" fmla="*/ 2147483646 w 157"/>
                <a:gd name="T7" fmla="*/ 2147483646 h 141"/>
                <a:gd name="T8" fmla="*/ 2147483646 w 157"/>
                <a:gd name="T9" fmla="*/ 2147483646 h 141"/>
                <a:gd name="T10" fmla="*/ 2147483646 w 157"/>
                <a:gd name="T11" fmla="*/ 2147483646 h 141"/>
                <a:gd name="T12" fmla="*/ 2147483646 w 157"/>
                <a:gd name="T13" fmla="*/ 2147483646 h 141"/>
                <a:gd name="T14" fmla="*/ 2147483646 w 157"/>
                <a:gd name="T15" fmla="*/ 2147483646 h 141"/>
                <a:gd name="T16" fmla="*/ 0 w 157"/>
                <a:gd name="T17" fmla="*/ 0 h 141"/>
                <a:gd name="T18" fmla="*/ 1183287382 w 157"/>
                <a:gd name="T19" fmla="*/ 1200763866 h 141"/>
                <a:gd name="T20" fmla="*/ 2147483646 w 157"/>
                <a:gd name="T21" fmla="*/ 2147483646 h 141"/>
                <a:gd name="T22" fmla="*/ 2147483646 w 157"/>
                <a:gd name="T23" fmla="*/ 2147483646 h 141"/>
                <a:gd name="T24" fmla="*/ 2147483646 w 157"/>
                <a:gd name="T25" fmla="*/ 2147483646 h 141"/>
                <a:gd name="T26" fmla="*/ 2147483646 w 157"/>
                <a:gd name="T27" fmla="*/ 2147483646 h 141"/>
                <a:gd name="T28" fmla="*/ 2147483646 w 157"/>
                <a:gd name="T29" fmla="*/ 2147483646 h 141"/>
                <a:gd name="T30" fmla="*/ 2147483646 w 157"/>
                <a:gd name="T31" fmla="*/ 2147483646 h 141"/>
                <a:gd name="T32" fmla="*/ 2147483646 w 157"/>
                <a:gd name="T33" fmla="*/ 2147483646 h 141"/>
                <a:gd name="T34" fmla="*/ 2147483646 w 157"/>
                <a:gd name="T35" fmla="*/ 2147483646 h 141"/>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157" h="141">
                  <a:moveTo>
                    <a:pt x="156" y="141"/>
                  </a:moveTo>
                  <a:cubicBezTo>
                    <a:pt x="157" y="140"/>
                    <a:pt x="157" y="140"/>
                    <a:pt x="157" y="140"/>
                  </a:cubicBezTo>
                  <a:cubicBezTo>
                    <a:pt x="144" y="133"/>
                    <a:pt x="134" y="122"/>
                    <a:pt x="125" y="107"/>
                  </a:cubicBezTo>
                  <a:cubicBezTo>
                    <a:pt x="108" y="82"/>
                    <a:pt x="100" y="71"/>
                    <a:pt x="100" y="70"/>
                  </a:cubicBezTo>
                  <a:cubicBezTo>
                    <a:pt x="100" y="70"/>
                    <a:pt x="93" y="59"/>
                    <a:pt x="73" y="34"/>
                  </a:cubicBezTo>
                  <a:cubicBezTo>
                    <a:pt x="67" y="27"/>
                    <a:pt x="60" y="21"/>
                    <a:pt x="53" y="16"/>
                  </a:cubicBezTo>
                  <a:cubicBezTo>
                    <a:pt x="53" y="16"/>
                    <a:pt x="53" y="16"/>
                    <a:pt x="52" y="16"/>
                  </a:cubicBezTo>
                  <a:cubicBezTo>
                    <a:pt x="52" y="15"/>
                    <a:pt x="52" y="15"/>
                    <a:pt x="52" y="15"/>
                  </a:cubicBezTo>
                  <a:cubicBezTo>
                    <a:pt x="37" y="4"/>
                    <a:pt x="19" y="0"/>
                    <a:pt x="0" y="0"/>
                  </a:cubicBezTo>
                  <a:cubicBezTo>
                    <a:pt x="2" y="2"/>
                    <a:pt x="2" y="2"/>
                    <a:pt x="2" y="2"/>
                  </a:cubicBezTo>
                  <a:cubicBezTo>
                    <a:pt x="30" y="1"/>
                    <a:pt x="53" y="12"/>
                    <a:pt x="72" y="35"/>
                  </a:cubicBezTo>
                  <a:cubicBezTo>
                    <a:pt x="92" y="60"/>
                    <a:pt x="99" y="71"/>
                    <a:pt x="99" y="71"/>
                  </a:cubicBezTo>
                  <a:cubicBezTo>
                    <a:pt x="99" y="71"/>
                    <a:pt x="107" y="82"/>
                    <a:pt x="124" y="108"/>
                  </a:cubicBezTo>
                  <a:cubicBezTo>
                    <a:pt x="129" y="116"/>
                    <a:pt x="135" y="123"/>
                    <a:pt x="140" y="129"/>
                  </a:cubicBezTo>
                  <a:cubicBezTo>
                    <a:pt x="142" y="129"/>
                    <a:pt x="142" y="129"/>
                    <a:pt x="142" y="129"/>
                  </a:cubicBezTo>
                  <a:cubicBezTo>
                    <a:pt x="142" y="130"/>
                    <a:pt x="142" y="130"/>
                    <a:pt x="142" y="130"/>
                  </a:cubicBezTo>
                  <a:cubicBezTo>
                    <a:pt x="142" y="130"/>
                    <a:pt x="142" y="130"/>
                    <a:pt x="142" y="130"/>
                  </a:cubicBezTo>
                  <a:cubicBezTo>
                    <a:pt x="147" y="135"/>
                    <a:pt x="151" y="138"/>
                    <a:pt x="156" y="141"/>
                  </a:cubicBezTo>
                  <a:close/>
                </a:path>
              </a:pathLst>
            </a:custGeom>
            <a:solidFill>
              <a:srgbClr val="6D6E71"/>
            </a:solidFill>
            <a:ln>
              <a:noFill/>
            </a:ln>
            <a:extLst>
              <a:ext uri="{91240B29-F687-4F45-9708-019B960494DF}">
                <a14:hiddenLine xmlns:a14="http://schemas.microsoft.com/office/drawing/2010/main" w="9525">
                  <a:solidFill>
                    <a:srgbClr val="000000"/>
                  </a:solidFill>
                  <a:round/>
                </a14:hiddenLine>
              </a:ext>
            </a:extLst>
          </p:spPr>
          <p:txBody>
            <a:bodyPr lIns="91440" tIns="45720" rIns="91440" bIns="45720"/>
            <a:lstStyle/>
            <a:p>
              <a:endParaRPr lang="zh-CN" altLang="en-US" sz="2400">
                <a:latin typeface="+mn-lt"/>
                <a:ea typeface="+mn-ea"/>
              </a:endParaRPr>
            </a:p>
          </p:txBody>
        </p:sp>
        <p:sp>
          <p:nvSpPr>
            <p:cNvPr id="30999" name="MH_Other_277"/>
            <p:cNvSpPr/>
            <p:nvPr>
              <p:custDataLst>
                <p:tags r:id="rId291"/>
              </p:custDataLst>
            </p:nvPr>
          </p:nvSpPr>
          <p:spPr bwMode="auto">
            <a:xfrm>
              <a:off x="4601463" y="2199048"/>
              <a:ext cx="1523" cy="1510"/>
            </a:xfrm>
            <a:custGeom>
              <a:avLst/>
              <a:gdLst>
                <a:gd name="T0" fmla="*/ 179120564 w 5"/>
                <a:gd name="T1" fmla="*/ 0 h 3"/>
                <a:gd name="T2" fmla="*/ 0 w 5"/>
                <a:gd name="T3" fmla="*/ 0 h 3"/>
                <a:gd name="T4" fmla="*/ 179120564 w 5"/>
                <a:gd name="T5" fmla="*/ 298966937 h 3"/>
                <a:gd name="T6" fmla="*/ 179120564 w 5"/>
                <a:gd name="T7" fmla="*/ 298966937 h 3"/>
                <a:gd name="T8" fmla="*/ 179120564 w 5"/>
                <a:gd name="T9" fmla="*/ 0 h 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 h="3">
                  <a:moveTo>
                    <a:pt x="5" y="0"/>
                  </a:moveTo>
                  <a:lnTo>
                    <a:pt x="0" y="0"/>
                  </a:lnTo>
                  <a:lnTo>
                    <a:pt x="5" y="3"/>
                  </a:lnTo>
                  <a:lnTo>
                    <a:pt x="5" y="0"/>
                  </a:lnTo>
                  <a:close/>
                </a:path>
              </a:pathLst>
            </a:custGeom>
            <a:solidFill>
              <a:srgbClr val="6D6E71"/>
            </a:solidFill>
            <a:ln>
              <a:noFill/>
            </a:ln>
            <a:extLst>
              <a:ext uri="{91240B29-F687-4F45-9708-019B960494DF}">
                <a14:hiddenLine xmlns:a14="http://schemas.microsoft.com/office/drawing/2010/main" w="9525">
                  <a:solidFill>
                    <a:srgbClr val="000000"/>
                  </a:solidFill>
                  <a:round/>
                </a14:hiddenLine>
              </a:ext>
            </a:extLst>
          </p:spPr>
          <p:txBody>
            <a:bodyPr lIns="91440" tIns="45720" rIns="91440" bIns="45720"/>
            <a:lstStyle/>
            <a:p>
              <a:endParaRPr lang="zh-CN" altLang="en-US" sz="2400">
                <a:latin typeface="+mn-lt"/>
                <a:ea typeface="+mn-ea"/>
              </a:endParaRPr>
            </a:p>
          </p:txBody>
        </p:sp>
        <p:sp>
          <p:nvSpPr>
            <p:cNvPr id="31000" name="MH_Other_278"/>
            <p:cNvSpPr/>
            <p:nvPr>
              <p:custDataLst>
                <p:tags r:id="rId292"/>
              </p:custDataLst>
            </p:nvPr>
          </p:nvSpPr>
          <p:spPr bwMode="auto">
            <a:xfrm>
              <a:off x="4488766" y="2096378"/>
              <a:ext cx="0" cy="1510"/>
            </a:xfrm>
            <a:custGeom>
              <a:avLst/>
              <a:gdLst>
                <a:gd name="T0" fmla="*/ 0 w 4"/>
                <a:gd name="T1" fmla="*/ 179346497 h 5"/>
                <a:gd name="T2" fmla="*/ 89 w 4"/>
                <a:gd name="T3" fmla="*/ 179346497 h 5"/>
                <a:gd name="T4" fmla="*/ 0 w 4"/>
                <a:gd name="T5" fmla="*/ 0 h 5"/>
                <a:gd name="T6" fmla="*/ 0 w 4"/>
                <a:gd name="T7" fmla="*/ 0 h 5"/>
                <a:gd name="T8" fmla="*/ 0 w 4"/>
                <a:gd name="T9" fmla="*/ 179346497 h 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 h="5">
                  <a:moveTo>
                    <a:pt x="0" y="5"/>
                  </a:moveTo>
                  <a:lnTo>
                    <a:pt x="4" y="5"/>
                  </a:lnTo>
                  <a:lnTo>
                    <a:pt x="0" y="0"/>
                  </a:lnTo>
                  <a:lnTo>
                    <a:pt x="0" y="5"/>
                  </a:lnTo>
                  <a:close/>
                </a:path>
              </a:pathLst>
            </a:custGeom>
            <a:solidFill>
              <a:srgbClr val="6D6E71"/>
            </a:solidFill>
            <a:ln>
              <a:noFill/>
            </a:ln>
            <a:extLst>
              <a:ext uri="{91240B29-F687-4F45-9708-019B960494DF}">
                <a14:hiddenLine xmlns:a14="http://schemas.microsoft.com/office/drawing/2010/main" w="9525">
                  <a:solidFill>
                    <a:srgbClr val="000000"/>
                  </a:solidFill>
                  <a:round/>
                </a14:hiddenLine>
              </a:ext>
            </a:extLst>
          </p:spPr>
          <p:txBody>
            <a:bodyPr lIns="91440" tIns="45720" rIns="91440" bIns="45720"/>
            <a:lstStyle/>
            <a:p>
              <a:endParaRPr lang="zh-CN" altLang="en-US" sz="2400">
                <a:latin typeface="+mn-lt"/>
                <a:ea typeface="+mn-ea"/>
              </a:endParaRPr>
            </a:p>
          </p:txBody>
        </p:sp>
        <p:sp>
          <p:nvSpPr>
            <p:cNvPr id="31001" name="MH_Other_279"/>
            <p:cNvSpPr/>
            <p:nvPr>
              <p:custDataLst>
                <p:tags r:id="rId293"/>
              </p:custDataLst>
            </p:nvPr>
          </p:nvSpPr>
          <p:spPr bwMode="auto">
            <a:xfrm>
              <a:off x="4528363" y="2106948"/>
              <a:ext cx="92898" cy="87572"/>
            </a:xfrm>
            <a:custGeom>
              <a:avLst/>
              <a:gdLst>
                <a:gd name="T0" fmla="*/ 2147483646 w 115"/>
                <a:gd name="T1" fmla="*/ 2147483646 h 108"/>
                <a:gd name="T2" fmla="*/ 2147483646 w 115"/>
                <a:gd name="T3" fmla="*/ 2147483646 h 108"/>
                <a:gd name="T4" fmla="*/ 2147483646 w 115"/>
                <a:gd name="T5" fmla="*/ 2147483646 h 108"/>
                <a:gd name="T6" fmla="*/ 2147483646 w 115"/>
                <a:gd name="T7" fmla="*/ 2147483646 h 108"/>
                <a:gd name="T8" fmla="*/ 2147483646 w 115"/>
                <a:gd name="T9" fmla="*/ 2147483646 h 108"/>
                <a:gd name="T10" fmla="*/ 2147483646 w 115"/>
                <a:gd name="T11" fmla="*/ 2147483646 h 108"/>
                <a:gd name="T12" fmla="*/ 2147483646 w 115"/>
                <a:gd name="T13" fmla="*/ 2147483646 h 108"/>
                <a:gd name="T14" fmla="*/ 2147483646 w 115"/>
                <a:gd name="T15" fmla="*/ 2147483646 h 108"/>
                <a:gd name="T16" fmla="*/ 2147483646 w 115"/>
                <a:gd name="T17" fmla="*/ 2147483646 h 108"/>
                <a:gd name="T18" fmla="*/ 0 w 115"/>
                <a:gd name="T19" fmla="*/ 0 h 108"/>
                <a:gd name="T20" fmla="*/ 596324772 w 115"/>
                <a:gd name="T21" fmla="*/ 612722466 h 108"/>
                <a:gd name="T22" fmla="*/ 1192649544 w 115"/>
                <a:gd name="T23" fmla="*/ 1224717709 h 108"/>
                <a:gd name="T24" fmla="*/ 2147483646 w 115"/>
                <a:gd name="T25" fmla="*/ 2147483646 h 10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115" h="108">
                  <a:moveTo>
                    <a:pt x="72" y="39"/>
                  </a:moveTo>
                  <a:cubicBezTo>
                    <a:pt x="90" y="65"/>
                    <a:pt x="96" y="77"/>
                    <a:pt x="97" y="77"/>
                  </a:cubicBezTo>
                  <a:cubicBezTo>
                    <a:pt x="114" y="108"/>
                    <a:pt x="114" y="108"/>
                    <a:pt x="114" y="108"/>
                  </a:cubicBezTo>
                  <a:cubicBezTo>
                    <a:pt x="115" y="107"/>
                    <a:pt x="115" y="107"/>
                    <a:pt x="115" y="107"/>
                  </a:cubicBezTo>
                  <a:cubicBezTo>
                    <a:pt x="98" y="77"/>
                    <a:pt x="98" y="77"/>
                    <a:pt x="98" y="77"/>
                  </a:cubicBezTo>
                  <a:cubicBezTo>
                    <a:pt x="97" y="77"/>
                    <a:pt x="91" y="65"/>
                    <a:pt x="73" y="39"/>
                  </a:cubicBezTo>
                  <a:cubicBezTo>
                    <a:pt x="67" y="31"/>
                    <a:pt x="61" y="24"/>
                    <a:pt x="54" y="19"/>
                  </a:cubicBezTo>
                  <a:cubicBezTo>
                    <a:pt x="54" y="19"/>
                    <a:pt x="53" y="19"/>
                    <a:pt x="53" y="19"/>
                  </a:cubicBezTo>
                  <a:cubicBezTo>
                    <a:pt x="53" y="18"/>
                    <a:pt x="53" y="18"/>
                    <a:pt x="53" y="18"/>
                  </a:cubicBezTo>
                  <a:cubicBezTo>
                    <a:pt x="38" y="7"/>
                    <a:pt x="20" y="1"/>
                    <a:pt x="0" y="0"/>
                  </a:cubicBezTo>
                  <a:cubicBezTo>
                    <a:pt x="1" y="1"/>
                    <a:pt x="1" y="1"/>
                    <a:pt x="1" y="1"/>
                  </a:cubicBezTo>
                  <a:cubicBezTo>
                    <a:pt x="2" y="2"/>
                    <a:pt x="2" y="2"/>
                    <a:pt x="2" y="2"/>
                  </a:cubicBezTo>
                  <a:cubicBezTo>
                    <a:pt x="31" y="3"/>
                    <a:pt x="54" y="15"/>
                    <a:pt x="72" y="39"/>
                  </a:cubicBezTo>
                  <a:close/>
                </a:path>
              </a:pathLst>
            </a:custGeom>
            <a:solidFill>
              <a:srgbClr val="6D6E71"/>
            </a:solidFill>
            <a:ln>
              <a:noFill/>
            </a:ln>
            <a:extLst>
              <a:ext uri="{91240B29-F687-4F45-9708-019B960494DF}">
                <a14:hiddenLine xmlns:a14="http://schemas.microsoft.com/office/drawing/2010/main" w="9525">
                  <a:solidFill>
                    <a:srgbClr val="000000"/>
                  </a:solidFill>
                  <a:round/>
                </a14:hiddenLine>
              </a:ext>
            </a:extLst>
          </p:spPr>
          <p:txBody>
            <a:bodyPr lIns="91440" tIns="45720" rIns="91440" bIns="45720"/>
            <a:lstStyle/>
            <a:p>
              <a:endParaRPr lang="zh-CN" altLang="en-US" sz="2400">
                <a:latin typeface="+mn-lt"/>
                <a:ea typeface="+mn-ea"/>
              </a:endParaRPr>
            </a:p>
          </p:txBody>
        </p:sp>
        <p:sp>
          <p:nvSpPr>
            <p:cNvPr id="31002" name="MH_Other_280"/>
            <p:cNvSpPr/>
            <p:nvPr>
              <p:custDataLst>
                <p:tags r:id="rId294"/>
              </p:custDataLst>
            </p:nvPr>
          </p:nvSpPr>
          <p:spPr bwMode="auto">
            <a:xfrm>
              <a:off x="4529884" y="2108457"/>
              <a:ext cx="1523" cy="0"/>
            </a:xfrm>
            <a:custGeom>
              <a:avLst/>
              <a:gdLst>
                <a:gd name="T0" fmla="*/ 1792959984 w 1"/>
                <a:gd name="T1" fmla="*/ 1067 h 1"/>
                <a:gd name="T2" fmla="*/ 0 w 1"/>
                <a:gd name="T3" fmla="*/ 0 h 1"/>
                <a:gd name="T4" fmla="*/ 0 w 1"/>
                <a:gd name="T5" fmla="*/ 1067 h 1"/>
                <a:gd name="T6" fmla="*/ 1792959984 w 1"/>
                <a:gd name="T7" fmla="*/ 1067 h 1"/>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 h="1">
                  <a:moveTo>
                    <a:pt x="1" y="1"/>
                  </a:moveTo>
                  <a:cubicBezTo>
                    <a:pt x="0" y="0"/>
                    <a:pt x="0" y="0"/>
                    <a:pt x="0" y="0"/>
                  </a:cubicBezTo>
                  <a:cubicBezTo>
                    <a:pt x="0" y="1"/>
                    <a:pt x="0" y="1"/>
                    <a:pt x="0" y="1"/>
                  </a:cubicBezTo>
                  <a:cubicBezTo>
                    <a:pt x="1" y="1"/>
                    <a:pt x="1" y="1"/>
                    <a:pt x="1" y="1"/>
                  </a:cubicBezTo>
                  <a:close/>
                </a:path>
              </a:pathLst>
            </a:custGeom>
            <a:solidFill>
              <a:srgbClr val="6D6E71"/>
            </a:solidFill>
            <a:ln>
              <a:noFill/>
            </a:ln>
            <a:extLst>
              <a:ext uri="{91240B29-F687-4F45-9708-019B960494DF}">
                <a14:hiddenLine xmlns:a14="http://schemas.microsoft.com/office/drawing/2010/main" w="9525">
                  <a:solidFill>
                    <a:srgbClr val="000000"/>
                  </a:solidFill>
                  <a:round/>
                </a14:hiddenLine>
              </a:ext>
            </a:extLst>
          </p:spPr>
          <p:txBody>
            <a:bodyPr lIns="91440" tIns="45720" rIns="91440" bIns="45720"/>
            <a:lstStyle/>
            <a:p>
              <a:endParaRPr lang="zh-CN" altLang="en-US" sz="2400">
                <a:latin typeface="+mn-lt"/>
                <a:ea typeface="+mn-ea"/>
              </a:endParaRPr>
            </a:p>
          </p:txBody>
        </p:sp>
        <p:sp>
          <p:nvSpPr>
            <p:cNvPr id="31003" name="MH_Other_281"/>
            <p:cNvSpPr/>
            <p:nvPr>
              <p:custDataLst>
                <p:tags r:id="rId295"/>
              </p:custDataLst>
            </p:nvPr>
          </p:nvSpPr>
          <p:spPr bwMode="auto">
            <a:xfrm>
              <a:off x="4572526" y="2120536"/>
              <a:ext cx="62442" cy="48316"/>
            </a:xfrm>
            <a:custGeom>
              <a:avLst/>
              <a:gdLst>
                <a:gd name="T0" fmla="*/ 2147483646 w 78"/>
                <a:gd name="T1" fmla="*/ 2147483646 h 60"/>
                <a:gd name="T2" fmla="*/ 2147483646 w 78"/>
                <a:gd name="T3" fmla="*/ 2147483646 h 60"/>
                <a:gd name="T4" fmla="*/ 2147483646 w 78"/>
                <a:gd name="T5" fmla="*/ 2147483646 h 60"/>
                <a:gd name="T6" fmla="*/ 2147483646 w 78"/>
                <a:gd name="T7" fmla="*/ 2147483646 h 60"/>
                <a:gd name="T8" fmla="*/ 2147483646 w 78"/>
                <a:gd name="T9" fmla="*/ 2147483646 h 60"/>
                <a:gd name="T10" fmla="*/ 2147483646 w 78"/>
                <a:gd name="T11" fmla="*/ 2147483646 h 60"/>
                <a:gd name="T12" fmla="*/ 2147483646 w 78"/>
                <a:gd name="T13" fmla="*/ 2147483646 h 60"/>
                <a:gd name="T14" fmla="*/ 0 w 78"/>
                <a:gd name="T15" fmla="*/ 0 h 60"/>
                <a:gd name="T16" fmla="*/ 0 w 78"/>
                <a:gd name="T17" fmla="*/ 602866460 h 60"/>
                <a:gd name="T18" fmla="*/ 584217371 w 78"/>
                <a:gd name="T19" fmla="*/ 1206449200 h 60"/>
                <a:gd name="T20" fmla="*/ 2147483646 w 78"/>
                <a:gd name="T21" fmla="*/ 2147483646 h 6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78" h="60">
                  <a:moveTo>
                    <a:pt x="68" y="44"/>
                  </a:moveTo>
                  <a:cubicBezTo>
                    <a:pt x="72" y="50"/>
                    <a:pt x="75" y="55"/>
                    <a:pt x="77" y="60"/>
                  </a:cubicBezTo>
                  <a:cubicBezTo>
                    <a:pt x="78" y="58"/>
                    <a:pt x="78" y="58"/>
                    <a:pt x="78" y="58"/>
                  </a:cubicBezTo>
                  <a:cubicBezTo>
                    <a:pt x="75" y="54"/>
                    <a:pt x="73" y="49"/>
                    <a:pt x="69" y="43"/>
                  </a:cubicBezTo>
                  <a:cubicBezTo>
                    <a:pt x="64" y="35"/>
                    <a:pt x="58" y="28"/>
                    <a:pt x="51" y="22"/>
                  </a:cubicBezTo>
                  <a:cubicBezTo>
                    <a:pt x="49" y="21"/>
                    <a:pt x="49" y="21"/>
                    <a:pt x="49" y="21"/>
                  </a:cubicBezTo>
                  <a:cubicBezTo>
                    <a:pt x="49" y="20"/>
                    <a:pt x="49" y="20"/>
                    <a:pt x="49" y="20"/>
                  </a:cubicBezTo>
                  <a:cubicBezTo>
                    <a:pt x="35" y="9"/>
                    <a:pt x="19" y="2"/>
                    <a:pt x="0" y="0"/>
                  </a:cubicBezTo>
                  <a:cubicBezTo>
                    <a:pt x="0" y="1"/>
                    <a:pt x="0" y="1"/>
                    <a:pt x="0" y="1"/>
                  </a:cubicBezTo>
                  <a:cubicBezTo>
                    <a:pt x="1" y="2"/>
                    <a:pt x="1" y="2"/>
                    <a:pt x="1" y="2"/>
                  </a:cubicBezTo>
                  <a:cubicBezTo>
                    <a:pt x="30" y="5"/>
                    <a:pt x="52" y="19"/>
                    <a:pt x="68" y="44"/>
                  </a:cubicBezTo>
                  <a:close/>
                </a:path>
              </a:pathLst>
            </a:custGeom>
            <a:solidFill>
              <a:srgbClr val="6D6E71"/>
            </a:solidFill>
            <a:ln>
              <a:noFill/>
            </a:ln>
            <a:extLst>
              <a:ext uri="{91240B29-F687-4F45-9708-019B960494DF}">
                <a14:hiddenLine xmlns:a14="http://schemas.microsoft.com/office/drawing/2010/main" w="9525">
                  <a:solidFill>
                    <a:srgbClr val="000000"/>
                  </a:solidFill>
                  <a:round/>
                </a14:hiddenLine>
              </a:ext>
            </a:extLst>
          </p:spPr>
          <p:txBody>
            <a:bodyPr lIns="91440" tIns="45720" rIns="91440" bIns="45720"/>
            <a:lstStyle/>
            <a:p>
              <a:endParaRPr lang="zh-CN" altLang="en-US" sz="2400">
                <a:latin typeface="+mn-lt"/>
                <a:ea typeface="+mn-ea"/>
              </a:endParaRPr>
            </a:p>
          </p:txBody>
        </p:sp>
        <p:sp>
          <p:nvSpPr>
            <p:cNvPr id="31004" name="MH_Other_282"/>
            <p:cNvSpPr/>
            <p:nvPr>
              <p:custDataLst>
                <p:tags r:id="rId296"/>
              </p:custDataLst>
            </p:nvPr>
          </p:nvSpPr>
          <p:spPr bwMode="auto">
            <a:xfrm>
              <a:off x="4572526" y="2122046"/>
              <a:ext cx="0" cy="0"/>
            </a:xfrm>
            <a:custGeom>
              <a:avLst/>
              <a:gdLst>
                <a:gd name="T0" fmla="*/ 711 w 1"/>
                <a:gd name="T1" fmla="*/ 711 h 1"/>
                <a:gd name="T2" fmla="*/ 0 w 1"/>
                <a:gd name="T3" fmla="*/ 0 h 1"/>
                <a:gd name="T4" fmla="*/ 0 w 1"/>
                <a:gd name="T5" fmla="*/ 711 h 1"/>
                <a:gd name="T6" fmla="*/ 711 w 1"/>
                <a:gd name="T7" fmla="*/ 711 h 1"/>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 h="1">
                  <a:moveTo>
                    <a:pt x="1" y="1"/>
                  </a:moveTo>
                  <a:cubicBezTo>
                    <a:pt x="0" y="0"/>
                    <a:pt x="0" y="0"/>
                    <a:pt x="0" y="0"/>
                  </a:cubicBezTo>
                  <a:cubicBezTo>
                    <a:pt x="0" y="1"/>
                    <a:pt x="0" y="1"/>
                    <a:pt x="0" y="1"/>
                  </a:cubicBezTo>
                  <a:cubicBezTo>
                    <a:pt x="0" y="1"/>
                    <a:pt x="1" y="1"/>
                    <a:pt x="1" y="1"/>
                  </a:cubicBezTo>
                  <a:close/>
                </a:path>
              </a:pathLst>
            </a:custGeom>
            <a:solidFill>
              <a:srgbClr val="6D6E71"/>
            </a:solidFill>
            <a:ln>
              <a:noFill/>
            </a:ln>
            <a:extLst>
              <a:ext uri="{91240B29-F687-4F45-9708-019B960494DF}">
                <a14:hiddenLine xmlns:a14="http://schemas.microsoft.com/office/drawing/2010/main" w="9525">
                  <a:solidFill>
                    <a:srgbClr val="000000"/>
                  </a:solidFill>
                  <a:round/>
                </a14:hiddenLine>
              </a:ext>
            </a:extLst>
          </p:spPr>
          <p:txBody>
            <a:bodyPr lIns="91440" tIns="45720" rIns="91440" bIns="45720"/>
            <a:lstStyle/>
            <a:p>
              <a:endParaRPr lang="zh-CN" altLang="en-US" sz="2400">
                <a:latin typeface="+mn-lt"/>
                <a:ea typeface="+mn-ea"/>
              </a:endParaRPr>
            </a:p>
          </p:txBody>
        </p:sp>
        <p:sp>
          <p:nvSpPr>
            <p:cNvPr id="31005" name="MH_Other_283"/>
            <p:cNvSpPr/>
            <p:nvPr>
              <p:custDataLst>
                <p:tags r:id="rId297"/>
              </p:custDataLst>
            </p:nvPr>
          </p:nvSpPr>
          <p:spPr bwMode="auto">
            <a:xfrm>
              <a:off x="4612123" y="2137146"/>
              <a:ext cx="31982" cy="13588"/>
            </a:xfrm>
            <a:custGeom>
              <a:avLst/>
              <a:gdLst>
                <a:gd name="T0" fmla="*/ 2147483646 w 40"/>
                <a:gd name="T1" fmla="*/ 2147483646 h 17"/>
                <a:gd name="T2" fmla="*/ 2147483646 w 40"/>
                <a:gd name="T3" fmla="*/ 2147483646 h 17"/>
                <a:gd name="T4" fmla="*/ 2147483646 w 40"/>
                <a:gd name="T5" fmla="*/ 2147483646 h 17"/>
                <a:gd name="T6" fmla="*/ 0 w 40"/>
                <a:gd name="T7" fmla="*/ 0 h 17"/>
                <a:gd name="T8" fmla="*/ 1160741648 w 40"/>
                <a:gd name="T9" fmla="*/ 1181626505 h 17"/>
                <a:gd name="T10" fmla="*/ 2147483646 w 40"/>
                <a:gd name="T11" fmla="*/ 2147483646 h 17"/>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0" h="17">
                  <a:moveTo>
                    <a:pt x="39" y="17"/>
                  </a:moveTo>
                  <a:cubicBezTo>
                    <a:pt x="40" y="17"/>
                    <a:pt x="40" y="17"/>
                    <a:pt x="40" y="17"/>
                  </a:cubicBezTo>
                  <a:cubicBezTo>
                    <a:pt x="40" y="16"/>
                    <a:pt x="40" y="16"/>
                    <a:pt x="40" y="16"/>
                  </a:cubicBezTo>
                  <a:cubicBezTo>
                    <a:pt x="28" y="8"/>
                    <a:pt x="15" y="2"/>
                    <a:pt x="0" y="0"/>
                  </a:cubicBezTo>
                  <a:cubicBezTo>
                    <a:pt x="2" y="2"/>
                    <a:pt x="2" y="2"/>
                    <a:pt x="2" y="2"/>
                  </a:cubicBezTo>
                  <a:cubicBezTo>
                    <a:pt x="16" y="4"/>
                    <a:pt x="29" y="9"/>
                    <a:pt x="39" y="17"/>
                  </a:cubicBezTo>
                  <a:close/>
                </a:path>
              </a:pathLst>
            </a:custGeom>
            <a:solidFill>
              <a:srgbClr val="6D6E71"/>
            </a:solidFill>
            <a:ln>
              <a:noFill/>
            </a:ln>
            <a:extLst>
              <a:ext uri="{91240B29-F687-4F45-9708-019B960494DF}">
                <a14:hiddenLine xmlns:a14="http://schemas.microsoft.com/office/drawing/2010/main" w="9525">
                  <a:solidFill>
                    <a:srgbClr val="000000"/>
                  </a:solidFill>
                  <a:round/>
                </a14:hiddenLine>
              </a:ext>
            </a:extLst>
          </p:spPr>
          <p:txBody>
            <a:bodyPr lIns="91440" tIns="45720" rIns="91440" bIns="45720"/>
            <a:lstStyle/>
            <a:p>
              <a:endParaRPr lang="zh-CN" altLang="en-US" sz="2400">
                <a:latin typeface="+mn-lt"/>
                <a:ea typeface="+mn-ea"/>
              </a:endParaRPr>
            </a:p>
          </p:txBody>
        </p:sp>
        <p:sp>
          <p:nvSpPr>
            <p:cNvPr id="31006" name="MH_Other_284"/>
            <p:cNvSpPr/>
            <p:nvPr>
              <p:custDataLst>
                <p:tags r:id="rId298"/>
              </p:custDataLst>
            </p:nvPr>
          </p:nvSpPr>
          <p:spPr bwMode="auto">
            <a:xfrm>
              <a:off x="4612123" y="2137146"/>
              <a:ext cx="1523" cy="1509"/>
            </a:xfrm>
            <a:custGeom>
              <a:avLst/>
              <a:gdLst>
                <a:gd name="T0" fmla="*/ 0 w 4"/>
                <a:gd name="T1" fmla="*/ 111918811 h 4"/>
                <a:gd name="T2" fmla="*/ 224119998 w 4"/>
                <a:gd name="T3" fmla="*/ 223838018 h 4"/>
                <a:gd name="T4" fmla="*/ 0 w 4"/>
                <a:gd name="T5" fmla="*/ 0 h 4"/>
                <a:gd name="T6" fmla="*/ 0 w 4"/>
                <a:gd name="T7" fmla="*/ 111918811 h 4"/>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4" h="4">
                  <a:moveTo>
                    <a:pt x="0" y="2"/>
                  </a:moveTo>
                  <a:lnTo>
                    <a:pt x="4" y="4"/>
                  </a:lnTo>
                  <a:lnTo>
                    <a:pt x="0" y="0"/>
                  </a:lnTo>
                  <a:lnTo>
                    <a:pt x="0" y="2"/>
                  </a:lnTo>
                  <a:close/>
                </a:path>
              </a:pathLst>
            </a:custGeom>
            <a:solidFill>
              <a:srgbClr val="6D6E71"/>
            </a:solidFill>
            <a:ln>
              <a:noFill/>
            </a:ln>
            <a:extLst>
              <a:ext uri="{91240B29-F687-4F45-9708-019B960494DF}">
                <a14:hiddenLine xmlns:a14="http://schemas.microsoft.com/office/drawing/2010/main" w="9525">
                  <a:solidFill>
                    <a:srgbClr val="000000"/>
                  </a:solidFill>
                  <a:round/>
                </a14:hiddenLine>
              </a:ext>
            </a:extLst>
          </p:spPr>
          <p:txBody>
            <a:bodyPr lIns="91440" tIns="45720" rIns="91440" bIns="45720"/>
            <a:lstStyle/>
            <a:p>
              <a:endParaRPr lang="zh-CN" altLang="en-US" sz="2400">
                <a:latin typeface="+mn-lt"/>
                <a:ea typeface="+mn-ea"/>
              </a:endParaRPr>
            </a:p>
          </p:txBody>
        </p:sp>
        <p:sp>
          <p:nvSpPr>
            <p:cNvPr id="31007" name="MH_Other_285"/>
            <p:cNvSpPr/>
            <p:nvPr>
              <p:custDataLst>
                <p:tags r:id="rId299"/>
              </p:custDataLst>
            </p:nvPr>
          </p:nvSpPr>
          <p:spPr bwMode="auto">
            <a:xfrm>
              <a:off x="4386728" y="2144694"/>
              <a:ext cx="25890" cy="1510"/>
            </a:xfrm>
            <a:custGeom>
              <a:avLst/>
              <a:gdLst>
                <a:gd name="T0" fmla="*/ 0 w 32"/>
                <a:gd name="T1" fmla="*/ 0 h 3"/>
                <a:gd name="T2" fmla="*/ 0 w 32"/>
                <a:gd name="T3" fmla="*/ 0 h 3"/>
                <a:gd name="T4" fmla="*/ 0 w 32"/>
                <a:gd name="T5" fmla="*/ 232561012 h 3"/>
                <a:gd name="T6" fmla="*/ 0 w 32"/>
                <a:gd name="T7" fmla="*/ 232561012 h 3"/>
                <a:gd name="T8" fmla="*/ 2147483646 w 32"/>
                <a:gd name="T9" fmla="*/ 464841477 h 3"/>
                <a:gd name="T10" fmla="*/ 2147483646 w 32"/>
                <a:gd name="T11" fmla="*/ 232561012 h 3"/>
                <a:gd name="T12" fmla="*/ 2147483646 w 32"/>
                <a:gd name="T13" fmla="*/ 0 h 3"/>
                <a:gd name="T14" fmla="*/ 2147483646 w 32"/>
                <a:gd name="T15" fmla="*/ 0 h 3"/>
                <a:gd name="T16" fmla="*/ 0 w 32"/>
                <a:gd name="T17" fmla="*/ 0 h 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32" h="3">
                  <a:moveTo>
                    <a:pt x="0" y="0"/>
                  </a:moveTo>
                  <a:cubicBezTo>
                    <a:pt x="0" y="0"/>
                    <a:pt x="0" y="0"/>
                    <a:pt x="0" y="0"/>
                  </a:cubicBezTo>
                  <a:cubicBezTo>
                    <a:pt x="0" y="1"/>
                    <a:pt x="0" y="1"/>
                    <a:pt x="0" y="1"/>
                  </a:cubicBezTo>
                  <a:cubicBezTo>
                    <a:pt x="0" y="1"/>
                    <a:pt x="0" y="1"/>
                    <a:pt x="0" y="1"/>
                  </a:cubicBezTo>
                  <a:cubicBezTo>
                    <a:pt x="2" y="2"/>
                    <a:pt x="4" y="2"/>
                    <a:pt x="6" y="2"/>
                  </a:cubicBezTo>
                  <a:cubicBezTo>
                    <a:pt x="14" y="3"/>
                    <a:pt x="24" y="2"/>
                    <a:pt x="32" y="1"/>
                  </a:cubicBezTo>
                  <a:cubicBezTo>
                    <a:pt x="31" y="0"/>
                    <a:pt x="31" y="0"/>
                    <a:pt x="31" y="0"/>
                  </a:cubicBezTo>
                  <a:cubicBezTo>
                    <a:pt x="31" y="0"/>
                    <a:pt x="30" y="0"/>
                    <a:pt x="30" y="0"/>
                  </a:cubicBezTo>
                  <a:cubicBezTo>
                    <a:pt x="19" y="2"/>
                    <a:pt x="10" y="2"/>
                    <a:pt x="0" y="0"/>
                  </a:cubicBezTo>
                  <a:close/>
                </a:path>
              </a:pathLst>
            </a:custGeom>
            <a:solidFill>
              <a:srgbClr val="6D6E71"/>
            </a:solidFill>
            <a:ln>
              <a:noFill/>
            </a:ln>
            <a:extLst>
              <a:ext uri="{91240B29-F687-4F45-9708-019B960494DF}">
                <a14:hiddenLine xmlns:a14="http://schemas.microsoft.com/office/drawing/2010/main" w="9525">
                  <a:solidFill>
                    <a:srgbClr val="000000"/>
                  </a:solidFill>
                  <a:round/>
                </a14:hiddenLine>
              </a:ext>
            </a:extLst>
          </p:spPr>
          <p:txBody>
            <a:bodyPr lIns="91440" tIns="45720" rIns="91440" bIns="45720"/>
            <a:lstStyle/>
            <a:p>
              <a:endParaRPr lang="zh-CN" altLang="en-US" sz="2400">
                <a:latin typeface="+mn-lt"/>
                <a:ea typeface="+mn-ea"/>
              </a:endParaRPr>
            </a:p>
          </p:txBody>
        </p:sp>
        <p:sp>
          <p:nvSpPr>
            <p:cNvPr id="31008" name="MH_Other_286"/>
            <p:cNvSpPr/>
            <p:nvPr>
              <p:custDataLst>
                <p:tags r:id="rId300"/>
              </p:custDataLst>
            </p:nvPr>
          </p:nvSpPr>
          <p:spPr bwMode="auto">
            <a:xfrm>
              <a:off x="4388253" y="2126575"/>
              <a:ext cx="63963" cy="25668"/>
            </a:xfrm>
            <a:custGeom>
              <a:avLst/>
              <a:gdLst>
                <a:gd name="T0" fmla="*/ 2147483646 w 79"/>
                <a:gd name="T1" fmla="*/ 2147483646 h 31"/>
                <a:gd name="T2" fmla="*/ 0 w 79"/>
                <a:gd name="T3" fmla="*/ 0 h 31"/>
                <a:gd name="T4" fmla="*/ 0 w 79"/>
                <a:gd name="T5" fmla="*/ 643466178 h 31"/>
                <a:gd name="T6" fmla="*/ 2147483646 w 79"/>
                <a:gd name="T7" fmla="*/ 2147483646 h 31"/>
                <a:gd name="T8" fmla="*/ 2147483646 w 79"/>
                <a:gd name="T9" fmla="*/ 2147483646 h 31"/>
                <a:gd name="T10" fmla="*/ 2147483646 w 79"/>
                <a:gd name="T11" fmla="*/ 2147483646 h 31"/>
                <a:gd name="T12" fmla="*/ 2147483646 w 79"/>
                <a:gd name="T13" fmla="*/ 2147483646 h 31"/>
                <a:gd name="T14" fmla="*/ 2147483646 w 79"/>
                <a:gd name="T15" fmla="*/ 2147483646 h 31"/>
                <a:gd name="T16" fmla="*/ 2147483646 w 79"/>
                <a:gd name="T17" fmla="*/ 2147483646 h 31"/>
                <a:gd name="T18" fmla="*/ 2147483646 w 79"/>
                <a:gd name="T19" fmla="*/ 2147483646 h 31"/>
                <a:gd name="T20" fmla="*/ 2147483646 w 79"/>
                <a:gd name="T21" fmla="*/ 2147483646 h 31"/>
                <a:gd name="T22" fmla="*/ 2147483646 w 79"/>
                <a:gd name="T23" fmla="*/ 2147483646 h 3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79" h="31">
                  <a:moveTo>
                    <a:pt x="7" y="6"/>
                  </a:moveTo>
                  <a:cubicBezTo>
                    <a:pt x="0" y="0"/>
                    <a:pt x="0" y="0"/>
                    <a:pt x="0" y="0"/>
                  </a:cubicBezTo>
                  <a:cubicBezTo>
                    <a:pt x="0" y="1"/>
                    <a:pt x="0" y="1"/>
                    <a:pt x="0" y="1"/>
                  </a:cubicBezTo>
                  <a:cubicBezTo>
                    <a:pt x="6" y="7"/>
                    <a:pt x="6" y="7"/>
                    <a:pt x="6" y="7"/>
                  </a:cubicBezTo>
                  <a:cubicBezTo>
                    <a:pt x="14" y="13"/>
                    <a:pt x="21" y="17"/>
                    <a:pt x="28" y="21"/>
                  </a:cubicBezTo>
                  <a:cubicBezTo>
                    <a:pt x="29" y="21"/>
                    <a:pt x="29" y="21"/>
                    <a:pt x="29" y="21"/>
                  </a:cubicBezTo>
                  <a:cubicBezTo>
                    <a:pt x="29" y="21"/>
                    <a:pt x="29" y="21"/>
                    <a:pt x="29" y="21"/>
                  </a:cubicBezTo>
                  <a:cubicBezTo>
                    <a:pt x="37" y="25"/>
                    <a:pt x="45" y="28"/>
                    <a:pt x="53" y="29"/>
                  </a:cubicBezTo>
                  <a:cubicBezTo>
                    <a:pt x="61" y="31"/>
                    <a:pt x="71" y="31"/>
                    <a:pt x="79" y="30"/>
                  </a:cubicBezTo>
                  <a:cubicBezTo>
                    <a:pt x="78" y="29"/>
                    <a:pt x="78" y="29"/>
                    <a:pt x="78" y="29"/>
                  </a:cubicBezTo>
                  <a:cubicBezTo>
                    <a:pt x="78" y="29"/>
                    <a:pt x="77" y="29"/>
                    <a:pt x="77" y="29"/>
                  </a:cubicBezTo>
                  <a:cubicBezTo>
                    <a:pt x="51" y="31"/>
                    <a:pt x="30" y="24"/>
                    <a:pt x="7" y="6"/>
                  </a:cubicBezTo>
                  <a:close/>
                </a:path>
              </a:pathLst>
            </a:custGeom>
            <a:solidFill>
              <a:srgbClr val="6D6E71"/>
            </a:solidFill>
            <a:ln>
              <a:noFill/>
            </a:ln>
            <a:extLst>
              <a:ext uri="{91240B29-F687-4F45-9708-019B960494DF}">
                <a14:hiddenLine xmlns:a14="http://schemas.microsoft.com/office/drawing/2010/main" w="9525">
                  <a:solidFill>
                    <a:srgbClr val="000000"/>
                  </a:solidFill>
                  <a:round/>
                </a14:hiddenLine>
              </a:ext>
            </a:extLst>
          </p:spPr>
          <p:txBody>
            <a:bodyPr lIns="91440" tIns="45720" rIns="91440" bIns="45720"/>
            <a:lstStyle/>
            <a:p>
              <a:endParaRPr lang="zh-CN" altLang="en-US" sz="2400">
                <a:latin typeface="+mn-lt"/>
                <a:ea typeface="+mn-ea"/>
              </a:endParaRPr>
            </a:p>
          </p:txBody>
        </p:sp>
        <p:sp>
          <p:nvSpPr>
            <p:cNvPr id="31009" name="MH_Other_287"/>
            <p:cNvSpPr/>
            <p:nvPr>
              <p:custDataLst>
                <p:tags r:id="rId301"/>
              </p:custDataLst>
            </p:nvPr>
          </p:nvSpPr>
          <p:spPr bwMode="auto">
            <a:xfrm>
              <a:off x="4411095" y="2144694"/>
              <a:ext cx="1523" cy="0"/>
            </a:xfrm>
            <a:custGeom>
              <a:avLst/>
              <a:gdLst>
                <a:gd name="T0" fmla="*/ 0 w 1"/>
                <a:gd name="T1" fmla="*/ 1792959984 w 1"/>
                <a:gd name="T2" fmla="*/ 1792959984 w 1"/>
                <a:gd name="T3" fmla="*/ 0 w 1"/>
                <a:gd name="T4" fmla="*/ 0 60000 65536"/>
                <a:gd name="T5" fmla="*/ 0 60000 65536"/>
                <a:gd name="T6" fmla="*/ 0 60000 65536"/>
                <a:gd name="T7" fmla="*/ 0 60000 65536"/>
              </a:gdLst>
              <a:ahLst/>
              <a:cxnLst>
                <a:cxn ang="T4">
                  <a:pos x="T0" y="0"/>
                </a:cxn>
                <a:cxn ang="T5">
                  <a:pos x="T1" y="0"/>
                </a:cxn>
                <a:cxn ang="T6">
                  <a:pos x="T2" y="0"/>
                </a:cxn>
                <a:cxn ang="T7">
                  <a:pos x="T3" y="0"/>
                </a:cxn>
              </a:cxnLst>
              <a:rect l="0" t="0" r="r" b="b"/>
              <a:pathLst>
                <a:path w="1">
                  <a:moveTo>
                    <a:pt x="0" y="0"/>
                  </a:moveTo>
                  <a:cubicBezTo>
                    <a:pt x="0" y="0"/>
                    <a:pt x="1" y="0"/>
                    <a:pt x="1" y="0"/>
                  </a:cubicBezTo>
                  <a:cubicBezTo>
                    <a:pt x="1" y="0"/>
                    <a:pt x="1" y="0"/>
                    <a:pt x="1" y="0"/>
                  </a:cubicBezTo>
                  <a:lnTo>
                    <a:pt x="0" y="0"/>
                  </a:lnTo>
                  <a:close/>
                </a:path>
              </a:pathLst>
            </a:custGeom>
            <a:solidFill>
              <a:srgbClr val="6D6E71"/>
            </a:solidFill>
            <a:ln>
              <a:noFill/>
            </a:ln>
            <a:extLst>
              <a:ext uri="{91240B29-F687-4F45-9708-019B960494DF}">
                <a14:hiddenLine xmlns:a14="http://schemas.microsoft.com/office/drawing/2010/main" w="9525">
                  <a:solidFill>
                    <a:srgbClr val="000000"/>
                  </a:solidFill>
                  <a:round/>
                </a14:hiddenLine>
              </a:ext>
            </a:extLst>
          </p:spPr>
          <p:txBody>
            <a:bodyPr lIns="91440" tIns="45720" rIns="91440" bIns="45720"/>
            <a:lstStyle/>
            <a:p>
              <a:endParaRPr lang="zh-CN" altLang="en-US" sz="2400">
                <a:latin typeface="+mn-lt"/>
                <a:ea typeface="+mn-ea"/>
              </a:endParaRPr>
            </a:p>
          </p:txBody>
        </p:sp>
        <p:sp>
          <p:nvSpPr>
            <p:cNvPr id="31010" name="MH_Other_288"/>
            <p:cNvSpPr/>
            <p:nvPr>
              <p:custDataLst>
                <p:tags r:id="rId302"/>
              </p:custDataLst>
            </p:nvPr>
          </p:nvSpPr>
          <p:spPr bwMode="auto">
            <a:xfrm>
              <a:off x="4391299" y="2097888"/>
              <a:ext cx="100513" cy="61904"/>
            </a:xfrm>
            <a:custGeom>
              <a:avLst/>
              <a:gdLst>
                <a:gd name="T0" fmla="*/ 2147483646 w 124"/>
                <a:gd name="T1" fmla="*/ 2147483646 h 77"/>
                <a:gd name="T2" fmla="*/ 2147483646 w 124"/>
                <a:gd name="T3" fmla="*/ 2147483646 h 77"/>
                <a:gd name="T4" fmla="*/ 0 w 124"/>
                <a:gd name="T5" fmla="*/ 0 h 77"/>
                <a:gd name="T6" fmla="*/ 0 w 124"/>
                <a:gd name="T7" fmla="*/ 1201087604 h 77"/>
                <a:gd name="T8" fmla="*/ 2147483646 w 124"/>
                <a:gd name="T9" fmla="*/ 2147483646 h 77"/>
                <a:gd name="T10" fmla="*/ 2147483646 w 124"/>
                <a:gd name="T11" fmla="*/ 2147483646 h 77"/>
                <a:gd name="T12" fmla="*/ 2147483646 w 124"/>
                <a:gd name="T13" fmla="*/ 2147483646 h 77"/>
                <a:gd name="T14" fmla="*/ 2147483646 w 124"/>
                <a:gd name="T15" fmla="*/ 2147483646 h 77"/>
                <a:gd name="T16" fmla="*/ 2147483646 w 124"/>
                <a:gd name="T17" fmla="*/ 2147483646 h 77"/>
                <a:gd name="T18" fmla="*/ 2147483646 w 124"/>
                <a:gd name="T19" fmla="*/ 2147483646 h 77"/>
                <a:gd name="T20" fmla="*/ 2147483646 w 124"/>
                <a:gd name="T21" fmla="*/ 2147483646 h 77"/>
                <a:gd name="T22" fmla="*/ 2147483646 w 124"/>
                <a:gd name="T23" fmla="*/ 2147483646 h 77"/>
                <a:gd name="T24" fmla="*/ 2147483646 w 124"/>
                <a:gd name="T25" fmla="*/ 2147483646 h 7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124" h="77">
                  <a:moveTo>
                    <a:pt x="55" y="48"/>
                  </a:moveTo>
                  <a:cubicBezTo>
                    <a:pt x="32" y="27"/>
                    <a:pt x="22" y="19"/>
                    <a:pt x="22" y="19"/>
                  </a:cubicBezTo>
                  <a:cubicBezTo>
                    <a:pt x="22" y="18"/>
                    <a:pt x="16" y="13"/>
                    <a:pt x="0" y="0"/>
                  </a:cubicBezTo>
                  <a:cubicBezTo>
                    <a:pt x="0" y="2"/>
                    <a:pt x="0" y="2"/>
                    <a:pt x="0" y="2"/>
                  </a:cubicBezTo>
                  <a:cubicBezTo>
                    <a:pt x="15" y="14"/>
                    <a:pt x="21" y="19"/>
                    <a:pt x="21" y="19"/>
                  </a:cubicBezTo>
                  <a:cubicBezTo>
                    <a:pt x="21" y="20"/>
                    <a:pt x="31" y="28"/>
                    <a:pt x="54" y="49"/>
                  </a:cubicBezTo>
                  <a:cubicBezTo>
                    <a:pt x="60" y="56"/>
                    <a:pt x="67" y="61"/>
                    <a:pt x="74" y="65"/>
                  </a:cubicBezTo>
                  <a:cubicBezTo>
                    <a:pt x="75" y="65"/>
                    <a:pt x="75" y="65"/>
                    <a:pt x="75" y="65"/>
                  </a:cubicBezTo>
                  <a:cubicBezTo>
                    <a:pt x="75" y="65"/>
                    <a:pt x="75" y="65"/>
                    <a:pt x="75" y="65"/>
                  </a:cubicBezTo>
                  <a:cubicBezTo>
                    <a:pt x="83" y="70"/>
                    <a:pt x="91" y="73"/>
                    <a:pt x="99" y="75"/>
                  </a:cubicBezTo>
                  <a:cubicBezTo>
                    <a:pt x="107" y="77"/>
                    <a:pt x="115" y="77"/>
                    <a:pt x="124" y="77"/>
                  </a:cubicBezTo>
                  <a:cubicBezTo>
                    <a:pt x="122" y="76"/>
                    <a:pt x="122" y="76"/>
                    <a:pt x="122" y="76"/>
                  </a:cubicBezTo>
                  <a:cubicBezTo>
                    <a:pt x="96" y="76"/>
                    <a:pt x="75" y="68"/>
                    <a:pt x="55" y="48"/>
                  </a:cubicBezTo>
                  <a:close/>
                </a:path>
              </a:pathLst>
            </a:custGeom>
            <a:solidFill>
              <a:srgbClr val="6D6E71"/>
            </a:solidFill>
            <a:ln>
              <a:noFill/>
            </a:ln>
            <a:extLst>
              <a:ext uri="{91240B29-F687-4F45-9708-019B960494DF}">
                <a14:hiddenLine xmlns:a14="http://schemas.microsoft.com/office/drawing/2010/main" w="9525">
                  <a:solidFill>
                    <a:srgbClr val="000000"/>
                  </a:solidFill>
                  <a:round/>
                </a14:hiddenLine>
              </a:ext>
            </a:extLst>
          </p:spPr>
          <p:txBody>
            <a:bodyPr lIns="91440" tIns="45720" rIns="91440" bIns="45720"/>
            <a:lstStyle/>
            <a:p>
              <a:endParaRPr lang="zh-CN" altLang="en-US" sz="2400">
                <a:latin typeface="+mn-lt"/>
                <a:ea typeface="+mn-ea"/>
              </a:endParaRPr>
            </a:p>
          </p:txBody>
        </p:sp>
        <p:sp>
          <p:nvSpPr>
            <p:cNvPr id="31011" name="MH_Other_289"/>
            <p:cNvSpPr/>
            <p:nvPr>
              <p:custDataLst>
                <p:tags r:id="rId303"/>
              </p:custDataLst>
            </p:nvPr>
          </p:nvSpPr>
          <p:spPr bwMode="auto">
            <a:xfrm>
              <a:off x="4450692" y="2150732"/>
              <a:ext cx="1523" cy="0"/>
            </a:xfrm>
            <a:custGeom>
              <a:avLst/>
              <a:gdLst>
                <a:gd name="T0" fmla="*/ 0 w 1"/>
                <a:gd name="T1" fmla="*/ 1792959984 w 1"/>
                <a:gd name="T2" fmla="*/ 1792959984 w 1"/>
                <a:gd name="T3" fmla="*/ 0 w 1"/>
                <a:gd name="T4" fmla="*/ 0 60000 65536"/>
                <a:gd name="T5" fmla="*/ 0 60000 65536"/>
                <a:gd name="T6" fmla="*/ 0 60000 65536"/>
                <a:gd name="T7" fmla="*/ 0 60000 65536"/>
              </a:gdLst>
              <a:ahLst/>
              <a:cxnLst>
                <a:cxn ang="T4">
                  <a:pos x="T0" y="0"/>
                </a:cxn>
                <a:cxn ang="T5">
                  <a:pos x="T1" y="0"/>
                </a:cxn>
                <a:cxn ang="T6">
                  <a:pos x="T2" y="0"/>
                </a:cxn>
                <a:cxn ang="T7">
                  <a:pos x="T3" y="0"/>
                </a:cxn>
              </a:cxnLst>
              <a:rect l="0" t="0" r="r" b="b"/>
              <a:pathLst>
                <a:path w="1">
                  <a:moveTo>
                    <a:pt x="0" y="0"/>
                  </a:moveTo>
                  <a:cubicBezTo>
                    <a:pt x="0" y="0"/>
                    <a:pt x="1" y="0"/>
                    <a:pt x="1" y="0"/>
                  </a:cubicBezTo>
                  <a:cubicBezTo>
                    <a:pt x="1" y="0"/>
                    <a:pt x="1" y="0"/>
                    <a:pt x="1" y="0"/>
                  </a:cubicBezTo>
                  <a:lnTo>
                    <a:pt x="0" y="0"/>
                  </a:lnTo>
                  <a:close/>
                </a:path>
              </a:pathLst>
            </a:custGeom>
            <a:solidFill>
              <a:srgbClr val="6D6E71"/>
            </a:solidFill>
            <a:ln>
              <a:noFill/>
            </a:ln>
            <a:extLst>
              <a:ext uri="{91240B29-F687-4F45-9708-019B960494DF}">
                <a14:hiddenLine xmlns:a14="http://schemas.microsoft.com/office/drawing/2010/main" w="9525">
                  <a:solidFill>
                    <a:srgbClr val="000000"/>
                  </a:solidFill>
                  <a:round/>
                </a14:hiddenLine>
              </a:ext>
            </a:extLst>
          </p:spPr>
          <p:txBody>
            <a:bodyPr lIns="91440" tIns="45720" rIns="91440" bIns="45720"/>
            <a:lstStyle/>
            <a:p>
              <a:endParaRPr lang="zh-CN" altLang="en-US" sz="2400">
                <a:latin typeface="+mn-lt"/>
                <a:ea typeface="+mn-ea"/>
              </a:endParaRPr>
            </a:p>
          </p:txBody>
        </p:sp>
        <p:sp>
          <p:nvSpPr>
            <p:cNvPr id="31012" name="MH_Other_290"/>
            <p:cNvSpPr/>
            <p:nvPr>
              <p:custDataLst>
                <p:tags r:id="rId304"/>
              </p:custDataLst>
            </p:nvPr>
          </p:nvSpPr>
          <p:spPr bwMode="auto">
            <a:xfrm>
              <a:off x="4392820" y="2079770"/>
              <a:ext cx="135542" cy="92102"/>
            </a:xfrm>
            <a:custGeom>
              <a:avLst/>
              <a:gdLst>
                <a:gd name="T0" fmla="*/ 2147483646 w 169"/>
                <a:gd name="T1" fmla="*/ 2147483646 h 115"/>
                <a:gd name="T2" fmla="*/ 2147483646 w 169"/>
                <a:gd name="T3" fmla="*/ 2147483646 h 115"/>
                <a:gd name="T4" fmla="*/ 2147483646 w 169"/>
                <a:gd name="T5" fmla="*/ 2147483646 h 115"/>
                <a:gd name="T6" fmla="*/ 2147483646 w 169"/>
                <a:gd name="T7" fmla="*/ 2147483646 h 115"/>
                <a:gd name="T8" fmla="*/ 2147483646 w 169"/>
                <a:gd name="T9" fmla="*/ 2147483646 h 115"/>
                <a:gd name="T10" fmla="*/ 2147483646 w 169"/>
                <a:gd name="T11" fmla="*/ 2147483646 h 115"/>
                <a:gd name="T12" fmla="*/ 587804897 w 169"/>
                <a:gd name="T13" fmla="*/ 0 h 115"/>
                <a:gd name="T14" fmla="*/ 0 w 169"/>
                <a:gd name="T15" fmla="*/ 596324772 h 115"/>
                <a:gd name="T16" fmla="*/ 0 w 169"/>
                <a:gd name="T17" fmla="*/ 596324772 h 115"/>
                <a:gd name="T18" fmla="*/ 2147483646 w 169"/>
                <a:gd name="T19" fmla="*/ 2147483646 h 115"/>
                <a:gd name="T20" fmla="*/ 2147483646 w 169"/>
                <a:gd name="T21" fmla="*/ 2147483646 h 115"/>
                <a:gd name="T22" fmla="*/ 2147483646 w 169"/>
                <a:gd name="T23" fmla="*/ 2147483646 h 115"/>
                <a:gd name="T24" fmla="*/ 2147483646 w 169"/>
                <a:gd name="T25" fmla="*/ 2147483646 h 115"/>
                <a:gd name="T26" fmla="*/ 2147483646 w 169"/>
                <a:gd name="T27" fmla="*/ 2147483646 h 115"/>
                <a:gd name="T28" fmla="*/ 2147483646 w 169"/>
                <a:gd name="T29" fmla="*/ 2147483646 h 115"/>
                <a:gd name="T30" fmla="*/ 2147483646 w 169"/>
                <a:gd name="T31" fmla="*/ 2147483646 h 115"/>
                <a:gd name="T32" fmla="*/ 2147483646 w 169"/>
                <a:gd name="T33" fmla="*/ 2147483646 h 115"/>
                <a:gd name="T34" fmla="*/ 2147483646 w 169"/>
                <a:gd name="T35" fmla="*/ 2147483646 h 115"/>
                <a:gd name="T36" fmla="*/ 2147483646 w 169"/>
                <a:gd name="T37" fmla="*/ 2147483646 h 115"/>
                <a:gd name="T38" fmla="*/ 2147483646 w 169"/>
                <a:gd name="T39" fmla="*/ 2147483646 h 115"/>
                <a:gd name="T40" fmla="*/ 2147483646 w 169"/>
                <a:gd name="T41" fmla="*/ 2147483646 h 115"/>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169" h="115">
                  <a:moveTo>
                    <a:pt x="100" y="82"/>
                  </a:moveTo>
                  <a:cubicBezTo>
                    <a:pt x="79" y="60"/>
                    <a:pt x="70" y="50"/>
                    <a:pt x="70" y="50"/>
                  </a:cubicBezTo>
                  <a:cubicBezTo>
                    <a:pt x="69" y="50"/>
                    <a:pt x="61" y="40"/>
                    <a:pt x="36" y="19"/>
                  </a:cubicBezTo>
                  <a:cubicBezTo>
                    <a:pt x="29" y="13"/>
                    <a:pt x="21" y="8"/>
                    <a:pt x="13" y="5"/>
                  </a:cubicBezTo>
                  <a:cubicBezTo>
                    <a:pt x="13" y="5"/>
                    <a:pt x="12" y="5"/>
                    <a:pt x="12" y="5"/>
                  </a:cubicBezTo>
                  <a:cubicBezTo>
                    <a:pt x="12" y="4"/>
                    <a:pt x="12" y="4"/>
                    <a:pt x="12" y="4"/>
                  </a:cubicBezTo>
                  <a:cubicBezTo>
                    <a:pt x="8" y="3"/>
                    <a:pt x="4" y="1"/>
                    <a:pt x="1" y="0"/>
                  </a:cubicBezTo>
                  <a:cubicBezTo>
                    <a:pt x="0" y="1"/>
                    <a:pt x="0" y="1"/>
                    <a:pt x="0" y="1"/>
                  </a:cubicBezTo>
                  <a:cubicBezTo>
                    <a:pt x="0" y="1"/>
                    <a:pt x="0" y="1"/>
                    <a:pt x="0" y="1"/>
                  </a:cubicBezTo>
                  <a:cubicBezTo>
                    <a:pt x="13" y="5"/>
                    <a:pt x="24" y="11"/>
                    <a:pt x="35" y="20"/>
                  </a:cubicBezTo>
                  <a:cubicBezTo>
                    <a:pt x="60" y="41"/>
                    <a:pt x="68" y="51"/>
                    <a:pt x="69" y="51"/>
                  </a:cubicBezTo>
                  <a:cubicBezTo>
                    <a:pt x="69" y="51"/>
                    <a:pt x="78" y="60"/>
                    <a:pt x="99" y="83"/>
                  </a:cubicBezTo>
                  <a:cubicBezTo>
                    <a:pt x="106" y="90"/>
                    <a:pt x="113" y="95"/>
                    <a:pt x="120" y="100"/>
                  </a:cubicBezTo>
                  <a:cubicBezTo>
                    <a:pt x="120" y="100"/>
                    <a:pt x="121" y="100"/>
                    <a:pt x="122" y="100"/>
                  </a:cubicBezTo>
                  <a:cubicBezTo>
                    <a:pt x="122" y="101"/>
                    <a:pt x="122" y="101"/>
                    <a:pt x="122" y="101"/>
                  </a:cubicBezTo>
                  <a:cubicBezTo>
                    <a:pt x="122" y="101"/>
                    <a:pt x="122" y="101"/>
                    <a:pt x="122" y="101"/>
                  </a:cubicBezTo>
                  <a:cubicBezTo>
                    <a:pt x="129" y="106"/>
                    <a:pt x="136" y="109"/>
                    <a:pt x="143" y="111"/>
                  </a:cubicBezTo>
                  <a:cubicBezTo>
                    <a:pt x="151" y="113"/>
                    <a:pt x="161" y="114"/>
                    <a:pt x="169" y="115"/>
                  </a:cubicBezTo>
                  <a:cubicBezTo>
                    <a:pt x="168" y="114"/>
                    <a:pt x="168" y="114"/>
                    <a:pt x="168" y="114"/>
                  </a:cubicBezTo>
                  <a:cubicBezTo>
                    <a:pt x="167" y="114"/>
                    <a:pt x="167" y="114"/>
                    <a:pt x="167" y="113"/>
                  </a:cubicBezTo>
                  <a:cubicBezTo>
                    <a:pt x="140" y="112"/>
                    <a:pt x="120" y="103"/>
                    <a:pt x="100" y="82"/>
                  </a:cubicBezTo>
                  <a:close/>
                </a:path>
              </a:pathLst>
            </a:custGeom>
            <a:solidFill>
              <a:srgbClr val="6D6E71"/>
            </a:solidFill>
            <a:ln>
              <a:noFill/>
            </a:ln>
            <a:extLst>
              <a:ext uri="{91240B29-F687-4F45-9708-019B960494DF}">
                <a14:hiddenLine xmlns:a14="http://schemas.microsoft.com/office/drawing/2010/main" w="9525">
                  <a:solidFill>
                    <a:srgbClr val="000000"/>
                  </a:solidFill>
                  <a:round/>
                </a14:hiddenLine>
              </a:ext>
            </a:extLst>
          </p:spPr>
          <p:txBody>
            <a:bodyPr lIns="91440" tIns="45720" rIns="91440" bIns="45720"/>
            <a:lstStyle/>
            <a:p>
              <a:endParaRPr lang="zh-CN" altLang="en-US" sz="2400">
                <a:latin typeface="+mn-lt"/>
                <a:ea typeface="+mn-ea"/>
              </a:endParaRPr>
            </a:p>
          </p:txBody>
        </p:sp>
        <p:sp>
          <p:nvSpPr>
            <p:cNvPr id="31013" name="MH_Other_291"/>
            <p:cNvSpPr/>
            <p:nvPr>
              <p:custDataLst>
                <p:tags r:id="rId305"/>
              </p:custDataLst>
            </p:nvPr>
          </p:nvSpPr>
          <p:spPr bwMode="auto">
            <a:xfrm>
              <a:off x="4488766" y="2159792"/>
              <a:ext cx="3046" cy="0"/>
            </a:xfrm>
            <a:custGeom>
              <a:avLst/>
              <a:gdLst>
                <a:gd name="T0" fmla="*/ 2147483646 w 2"/>
                <a:gd name="T1" fmla="*/ 0 h 1"/>
                <a:gd name="T2" fmla="*/ 0 w 2"/>
                <a:gd name="T3" fmla="*/ 0 h 1"/>
                <a:gd name="T4" fmla="*/ 2147483646 w 2"/>
                <a:gd name="T5" fmla="*/ 711 h 1"/>
                <a:gd name="T6" fmla="*/ 2147483646 w 2"/>
                <a:gd name="T7" fmla="*/ 711 h 1"/>
                <a:gd name="T8" fmla="*/ 2147483646 w 2"/>
                <a:gd name="T9" fmla="*/ 0 h 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 h="1">
                  <a:moveTo>
                    <a:pt x="2" y="0"/>
                  </a:moveTo>
                  <a:cubicBezTo>
                    <a:pt x="1" y="0"/>
                    <a:pt x="0" y="0"/>
                    <a:pt x="0" y="0"/>
                  </a:cubicBezTo>
                  <a:cubicBezTo>
                    <a:pt x="2" y="1"/>
                    <a:pt x="2" y="1"/>
                    <a:pt x="2" y="1"/>
                  </a:cubicBezTo>
                  <a:cubicBezTo>
                    <a:pt x="2" y="1"/>
                    <a:pt x="2" y="1"/>
                    <a:pt x="2" y="1"/>
                  </a:cubicBezTo>
                  <a:lnTo>
                    <a:pt x="2" y="0"/>
                  </a:lnTo>
                  <a:close/>
                </a:path>
              </a:pathLst>
            </a:custGeom>
            <a:solidFill>
              <a:srgbClr val="6D6E71"/>
            </a:solidFill>
            <a:ln>
              <a:noFill/>
            </a:ln>
            <a:extLst>
              <a:ext uri="{91240B29-F687-4F45-9708-019B960494DF}">
                <a14:hiddenLine xmlns:a14="http://schemas.microsoft.com/office/drawing/2010/main" w="9525">
                  <a:solidFill>
                    <a:srgbClr val="000000"/>
                  </a:solidFill>
                  <a:round/>
                </a14:hiddenLine>
              </a:ext>
            </a:extLst>
          </p:spPr>
          <p:txBody>
            <a:bodyPr lIns="91440" tIns="45720" rIns="91440" bIns="45720"/>
            <a:lstStyle/>
            <a:p>
              <a:endParaRPr lang="zh-CN" altLang="en-US" sz="2400">
                <a:latin typeface="+mn-lt"/>
                <a:ea typeface="+mn-ea"/>
              </a:endParaRPr>
            </a:p>
          </p:txBody>
        </p:sp>
        <p:sp>
          <p:nvSpPr>
            <p:cNvPr id="31014" name="MH_Other_292"/>
            <p:cNvSpPr/>
            <p:nvPr>
              <p:custDataLst>
                <p:tags r:id="rId306"/>
              </p:custDataLst>
            </p:nvPr>
          </p:nvSpPr>
          <p:spPr bwMode="auto">
            <a:xfrm>
              <a:off x="4401957" y="2078260"/>
              <a:ext cx="164478" cy="107201"/>
            </a:xfrm>
            <a:custGeom>
              <a:avLst/>
              <a:gdLst>
                <a:gd name="T0" fmla="*/ 2147483646 w 204"/>
                <a:gd name="T1" fmla="*/ 2147483646 h 133"/>
                <a:gd name="T2" fmla="*/ 2147483646 w 204"/>
                <a:gd name="T3" fmla="*/ 2147483646 h 133"/>
                <a:gd name="T4" fmla="*/ 2147483646 w 204"/>
                <a:gd name="T5" fmla="*/ 2147483646 h 133"/>
                <a:gd name="T6" fmla="*/ 2147483646 w 204"/>
                <a:gd name="T7" fmla="*/ 2147483646 h 133"/>
                <a:gd name="T8" fmla="*/ 2147483646 w 204"/>
                <a:gd name="T9" fmla="*/ 2147483646 h 133"/>
                <a:gd name="T10" fmla="*/ 0 w 204"/>
                <a:gd name="T11" fmla="*/ 2147483646 h 133"/>
                <a:gd name="T12" fmla="*/ 0 w 204"/>
                <a:gd name="T13" fmla="*/ 2147483646 h 133"/>
                <a:gd name="T14" fmla="*/ 593327098 w 204"/>
                <a:gd name="T15" fmla="*/ 2147483646 h 133"/>
                <a:gd name="T16" fmla="*/ 2147483646 w 204"/>
                <a:gd name="T17" fmla="*/ 2147483646 h 133"/>
                <a:gd name="T18" fmla="*/ 2147483646 w 204"/>
                <a:gd name="T19" fmla="*/ 2147483646 h 133"/>
                <a:gd name="T20" fmla="*/ 2147483646 w 204"/>
                <a:gd name="T21" fmla="*/ 2147483646 h 133"/>
                <a:gd name="T22" fmla="*/ 2147483646 w 204"/>
                <a:gd name="T23" fmla="*/ 2147483646 h 133"/>
                <a:gd name="T24" fmla="*/ 2147483646 w 204"/>
                <a:gd name="T25" fmla="*/ 2147483646 h 133"/>
                <a:gd name="T26" fmla="*/ 2147483646 w 204"/>
                <a:gd name="T27" fmla="*/ 2147483646 h 133"/>
                <a:gd name="T28" fmla="*/ 2147483646 w 204"/>
                <a:gd name="T29" fmla="*/ 2147483646 h 133"/>
                <a:gd name="T30" fmla="*/ 2147483646 w 204"/>
                <a:gd name="T31" fmla="*/ 2147483646 h 133"/>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204" h="133">
                  <a:moveTo>
                    <a:pt x="204" y="133"/>
                  </a:moveTo>
                  <a:cubicBezTo>
                    <a:pt x="203" y="131"/>
                    <a:pt x="203" y="131"/>
                    <a:pt x="203" y="131"/>
                  </a:cubicBezTo>
                  <a:cubicBezTo>
                    <a:pt x="176" y="129"/>
                    <a:pt x="156" y="118"/>
                    <a:pt x="137" y="96"/>
                  </a:cubicBezTo>
                  <a:cubicBezTo>
                    <a:pt x="118" y="72"/>
                    <a:pt x="109" y="62"/>
                    <a:pt x="109" y="62"/>
                  </a:cubicBezTo>
                  <a:cubicBezTo>
                    <a:pt x="108" y="62"/>
                    <a:pt x="100" y="51"/>
                    <a:pt x="77" y="29"/>
                  </a:cubicBezTo>
                  <a:cubicBezTo>
                    <a:pt x="55" y="8"/>
                    <a:pt x="29" y="0"/>
                    <a:pt x="0" y="5"/>
                  </a:cubicBezTo>
                  <a:cubicBezTo>
                    <a:pt x="0" y="5"/>
                    <a:pt x="0" y="5"/>
                    <a:pt x="0" y="5"/>
                  </a:cubicBezTo>
                  <a:cubicBezTo>
                    <a:pt x="0" y="5"/>
                    <a:pt x="1" y="6"/>
                    <a:pt x="1" y="6"/>
                  </a:cubicBezTo>
                  <a:cubicBezTo>
                    <a:pt x="29" y="1"/>
                    <a:pt x="54" y="9"/>
                    <a:pt x="76" y="30"/>
                  </a:cubicBezTo>
                  <a:cubicBezTo>
                    <a:pt x="99" y="52"/>
                    <a:pt x="107" y="63"/>
                    <a:pt x="108" y="63"/>
                  </a:cubicBezTo>
                  <a:cubicBezTo>
                    <a:pt x="108" y="63"/>
                    <a:pt x="117" y="73"/>
                    <a:pt x="137" y="96"/>
                  </a:cubicBezTo>
                  <a:cubicBezTo>
                    <a:pt x="142" y="103"/>
                    <a:pt x="148" y="109"/>
                    <a:pt x="155" y="114"/>
                  </a:cubicBezTo>
                  <a:cubicBezTo>
                    <a:pt x="156" y="114"/>
                    <a:pt x="156" y="114"/>
                    <a:pt x="156" y="114"/>
                  </a:cubicBezTo>
                  <a:cubicBezTo>
                    <a:pt x="156" y="115"/>
                    <a:pt x="156" y="115"/>
                    <a:pt x="156" y="115"/>
                  </a:cubicBezTo>
                  <a:cubicBezTo>
                    <a:pt x="163" y="120"/>
                    <a:pt x="170" y="124"/>
                    <a:pt x="178" y="127"/>
                  </a:cubicBezTo>
                  <a:cubicBezTo>
                    <a:pt x="186" y="130"/>
                    <a:pt x="195" y="132"/>
                    <a:pt x="204" y="133"/>
                  </a:cubicBezTo>
                  <a:close/>
                </a:path>
              </a:pathLst>
            </a:custGeom>
            <a:solidFill>
              <a:srgbClr val="6D6E71"/>
            </a:solidFill>
            <a:ln>
              <a:noFill/>
            </a:ln>
            <a:extLst>
              <a:ext uri="{91240B29-F687-4F45-9708-019B960494DF}">
                <a14:hiddenLine xmlns:a14="http://schemas.microsoft.com/office/drawing/2010/main" w="9525">
                  <a:solidFill>
                    <a:srgbClr val="000000"/>
                  </a:solidFill>
                  <a:round/>
                </a14:hiddenLine>
              </a:ext>
            </a:extLst>
          </p:spPr>
          <p:txBody>
            <a:bodyPr lIns="91440" tIns="45720" rIns="91440" bIns="45720"/>
            <a:lstStyle/>
            <a:p>
              <a:endParaRPr lang="zh-CN" altLang="en-US" sz="2400">
                <a:latin typeface="+mn-lt"/>
                <a:ea typeface="+mn-ea"/>
              </a:endParaRPr>
            </a:p>
          </p:txBody>
        </p:sp>
        <p:sp>
          <p:nvSpPr>
            <p:cNvPr id="31015" name="MH_Other_293"/>
            <p:cNvSpPr/>
            <p:nvPr>
              <p:custDataLst>
                <p:tags r:id="rId307"/>
              </p:custDataLst>
            </p:nvPr>
          </p:nvSpPr>
          <p:spPr bwMode="auto">
            <a:xfrm>
              <a:off x="4401957" y="2082790"/>
              <a:ext cx="1523" cy="0"/>
            </a:xfrm>
            <a:custGeom>
              <a:avLst/>
              <a:gdLst>
                <a:gd name="T0" fmla="*/ 1792959984 w 1"/>
                <a:gd name="T1" fmla="*/ 711 h 1"/>
                <a:gd name="T2" fmla="*/ 0 w 1"/>
                <a:gd name="T3" fmla="*/ 0 h 1"/>
                <a:gd name="T4" fmla="*/ 0 w 1"/>
                <a:gd name="T5" fmla="*/ 711 h 1"/>
                <a:gd name="T6" fmla="*/ 1792959984 w 1"/>
                <a:gd name="T7" fmla="*/ 711 h 1"/>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 h="1">
                  <a:moveTo>
                    <a:pt x="1" y="1"/>
                  </a:moveTo>
                  <a:cubicBezTo>
                    <a:pt x="1" y="1"/>
                    <a:pt x="0" y="0"/>
                    <a:pt x="0" y="0"/>
                  </a:cubicBezTo>
                  <a:cubicBezTo>
                    <a:pt x="0" y="1"/>
                    <a:pt x="0" y="1"/>
                    <a:pt x="0" y="1"/>
                  </a:cubicBezTo>
                  <a:cubicBezTo>
                    <a:pt x="0" y="1"/>
                    <a:pt x="1" y="1"/>
                    <a:pt x="1" y="1"/>
                  </a:cubicBezTo>
                  <a:close/>
                </a:path>
              </a:pathLst>
            </a:custGeom>
            <a:solidFill>
              <a:srgbClr val="6D6E71"/>
            </a:solidFill>
            <a:ln>
              <a:noFill/>
            </a:ln>
            <a:extLst>
              <a:ext uri="{91240B29-F687-4F45-9708-019B960494DF}">
                <a14:hiddenLine xmlns:a14="http://schemas.microsoft.com/office/drawing/2010/main" w="9525">
                  <a:solidFill>
                    <a:srgbClr val="000000"/>
                  </a:solidFill>
                  <a:round/>
                </a14:hiddenLine>
              </a:ext>
            </a:extLst>
          </p:spPr>
          <p:txBody>
            <a:bodyPr lIns="91440" tIns="45720" rIns="91440" bIns="45720"/>
            <a:lstStyle/>
            <a:p>
              <a:endParaRPr lang="zh-CN" altLang="en-US" sz="2400">
                <a:latin typeface="+mn-lt"/>
                <a:ea typeface="+mn-ea"/>
              </a:endParaRPr>
            </a:p>
          </p:txBody>
        </p:sp>
        <p:sp>
          <p:nvSpPr>
            <p:cNvPr id="31016" name="MH_Other_294"/>
            <p:cNvSpPr/>
            <p:nvPr>
              <p:custDataLst>
                <p:tags r:id="rId308"/>
              </p:custDataLst>
            </p:nvPr>
          </p:nvSpPr>
          <p:spPr bwMode="auto">
            <a:xfrm>
              <a:off x="4526839" y="2170362"/>
              <a:ext cx="1523" cy="0"/>
            </a:xfrm>
            <a:custGeom>
              <a:avLst/>
              <a:gdLst>
                <a:gd name="T0" fmla="*/ 0 w 1"/>
                <a:gd name="T1" fmla="*/ 0 h 1"/>
                <a:gd name="T2" fmla="*/ 2147483646 w 1"/>
                <a:gd name="T3" fmla="*/ 711 h 1"/>
                <a:gd name="T4" fmla="*/ 2147483646 w 1"/>
                <a:gd name="T5" fmla="*/ 0 h 1"/>
                <a:gd name="T6" fmla="*/ 0 w 1"/>
                <a:gd name="T7" fmla="*/ 0 h 1"/>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 h="1">
                  <a:moveTo>
                    <a:pt x="0" y="0"/>
                  </a:moveTo>
                  <a:cubicBezTo>
                    <a:pt x="0" y="1"/>
                    <a:pt x="0" y="1"/>
                    <a:pt x="1" y="1"/>
                  </a:cubicBezTo>
                  <a:cubicBezTo>
                    <a:pt x="1" y="0"/>
                    <a:pt x="1" y="0"/>
                    <a:pt x="1" y="0"/>
                  </a:cubicBezTo>
                  <a:lnTo>
                    <a:pt x="0" y="0"/>
                  </a:lnTo>
                  <a:close/>
                </a:path>
              </a:pathLst>
            </a:custGeom>
            <a:solidFill>
              <a:srgbClr val="6D6E71"/>
            </a:solidFill>
            <a:ln>
              <a:noFill/>
            </a:ln>
            <a:extLst>
              <a:ext uri="{91240B29-F687-4F45-9708-019B960494DF}">
                <a14:hiddenLine xmlns:a14="http://schemas.microsoft.com/office/drawing/2010/main" w="9525">
                  <a:solidFill>
                    <a:srgbClr val="000000"/>
                  </a:solidFill>
                  <a:round/>
                </a14:hiddenLine>
              </a:ext>
            </a:extLst>
          </p:spPr>
          <p:txBody>
            <a:bodyPr lIns="91440" tIns="45720" rIns="91440" bIns="45720"/>
            <a:lstStyle/>
            <a:p>
              <a:endParaRPr lang="zh-CN" altLang="en-US" sz="2400">
                <a:latin typeface="+mn-lt"/>
                <a:ea typeface="+mn-ea"/>
              </a:endParaRPr>
            </a:p>
          </p:txBody>
        </p:sp>
        <p:sp>
          <p:nvSpPr>
            <p:cNvPr id="31017" name="MH_Other_295"/>
            <p:cNvSpPr/>
            <p:nvPr>
              <p:custDataLst>
                <p:tags r:id="rId309"/>
              </p:custDataLst>
            </p:nvPr>
          </p:nvSpPr>
          <p:spPr bwMode="auto">
            <a:xfrm>
              <a:off x="4613646" y="2149223"/>
              <a:ext cx="237578" cy="200812"/>
            </a:xfrm>
            <a:custGeom>
              <a:avLst/>
              <a:gdLst>
                <a:gd name="T0" fmla="*/ 2147483646 w 294"/>
                <a:gd name="T1" fmla="*/ 2147483646 h 250"/>
                <a:gd name="T2" fmla="*/ 2147483646 w 294"/>
                <a:gd name="T3" fmla="*/ 2147483646 h 250"/>
                <a:gd name="T4" fmla="*/ 2147483646 w 294"/>
                <a:gd name="T5" fmla="*/ 2147483646 h 250"/>
                <a:gd name="T6" fmla="*/ 2147483646 w 294"/>
                <a:gd name="T7" fmla="*/ 2147483646 h 250"/>
                <a:gd name="T8" fmla="*/ 2147483646 w 294"/>
                <a:gd name="T9" fmla="*/ 2147483646 h 250"/>
                <a:gd name="T10" fmla="*/ 2147483646 w 294"/>
                <a:gd name="T11" fmla="*/ 2147483646 h 250"/>
                <a:gd name="T12" fmla="*/ 2147483646 w 294"/>
                <a:gd name="T13" fmla="*/ 2147483646 h 250"/>
                <a:gd name="T14" fmla="*/ 2147483646 w 294"/>
                <a:gd name="T15" fmla="*/ 2147483646 h 250"/>
                <a:gd name="T16" fmla="*/ 2147483646 w 294"/>
                <a:gd name="T17" fmla="*/ 0 h 250"/>
                <a:gd name="T18" fmla="*/ 2147483646 w 294"/>
                <a:gd name="T19" fmla="*/ 599139242 h 250"/>
                <a:gd name="T20" fmla="*/ 2147483646 w 294"/>
                <a:gd name="T21" fmla="*/ 599139242 h 250"/>
                <a:gd name="T22" fmla="*/ 2147483646 w 294"/>
                <a:gd name="T23" fmla="*/ 2147483646 h 250"/>
                <a:gd name="T24" fmla="*/ 2147483646 w 294"/>
                <a:gd name="T25" fmla="*/ 2147483646 h 250"/>
                <a:gd name="T26" fmla="*/ 2147483646 w 294"/>
                <a:gd name="T27" fmla="*/ 2147483646 h 250"/>
                <a:gd name="T28" fmla="*/ 2147483646 w 294"/>
                <a:gd name="T29" fmla="*/ 2147483646 h 250"/>
                <a:gd name="T30" fmla="*/ 596020266 w 294"/>
                <a:gd name="T31" fmla="*/ 2147483646 h 250"/>
                <a:gd name="T32" fmla="*/ 596020266 w 294"/>
                <a:gd name="T33" fmla="*/ 2147483646 h 250"/>
                <a:gd name="T34" fmla="*/ 0 w 294"/>
                <a:gd name="T35" fmla="*/ 2147483646 h 250"/>
                <a:gd name="T36" fmla="*/ 0 w 294"/>
                <a:gd name="T37" fmla="*/ 2147483646 h 250"/>
                <a:gd name="T38" fmla="*/ 2147483646 w 294"/>
                <a:gd name="T39" fmla="*/ 2147483646 h 250"/>
                <a:gd name="T40" fmla="*/ 2147483646 w 294"/>
                <a:gd name="T41" fmla="*/ 2147483646 h 250"/>
                <a:gd name="T42" fmla="*/ 2147483646 w 294"/>
                <a:gd name="T43" fmla="*/ 2147483646 h 250"/>
                <a:gd name="T44" fmla="*/ 2147483646 w 294"/>
                <a:gd name="T45" fmla="*/ 2147483646 h 250"/>
                <a:gd name="T46" fmla="*/ 2147483646 w 294"/>
                <a:gd name="T47" fmla="*/ 2147483646 h 250"/>
                <a:gd name="T48" fmla="*/ 2147483646 w 294"/>
                <a:gd name="T49" fmla="*/ 2147483646 h 250"/>
                <a:gd name="T50" fmla="*/ 2147483646 w 294"/>
                <a:gd name="T51" fmla="*/ 2147483646 h 250"/>
                <a:gd name="T52" fmla="*/ 2147483646 w 294"/>
                <a:gd name="T53" fmla="*/ 2147483646 h 250"/>
                <a:gd name="T54" fmla="*/ 2147483646 w 294"/>
                <a:gd name="T55" fmla="*/ 2147483646 h 250"/>
                <a:gd name="T56" fmla="*/ 2147483646 w 294"/>
                <a:gd name="T57" fmla="*/ 2147483646 h 250"/>
                <a:gd name="T58" fmla="*/ 2147483646 w 294"/>
                <a:gd name="T59" fmla="*/ 2147483646 h 250"/>
                <a:gd name="T60" fmla="*/ 2147483646 w 294"/>
                <a:gd name="T61" fmla="*/ 2147483646 h 250"/>
                <a:gd name="T62" fmla="*/ 2147483646 w 294"/>
                <a:gd name="T63" fmla="*/ 2147483646 h 250"/>
                <a:gd name="T64" fmla="*/ 2147483646 w 294"/>
                <a:gd name="T65" fmla="*/ 2147483646 h 250"/>
                <a:gd name="T66" fmla="*/ 2147483646 w 294"/>
                <a:gd name="T67" fmla="*/ 2147483646 h 250"/>
                <a:gd name="T68" fmla="*/ 2147483646 w 294"/>
                <a:gd name="T69" fmla="*/ 2147483646 h 250"/>
                <a:gd name="T70" fmla="*/ 2147483646 w 294"/>
                <a:gd name="T71" fmla="*/ 2147483646 h 250"/>
                <a:gd name="T72" fmla="*/ 2147483646 w 294"/>
                <a:gd name="T73" fmla="*/ 2147483646 h 250"/>
                <a:gd name="T74" fmla="*/ 2147483646 w 294"/>
                <a:gd name="T75" fmla="*/ 2147483646 h 250"/>
                <a:gd name="T76" fmla="*/ 2147483646 w 294"/>
                <a:gd name="T77" fmla="*/ 2147483646 h 250"/>
                <a:gd name="T78" fmla="*/ 2147483646 w 294"/>
                <a:gd name="T79" fmla="*/ 2147483646 h 250"/>
                <a:gd name="T80" fmla="*/ 2147483646 w 294"/>
                <a:gd name="T81" fmla="*/ 2147483646 h 250"/>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0" t="0" r="r" b="b"/>
              <a:pathLst>
                <a:path w="294" h="250">
                  <a:moveTo>
                    <a:pt x="263" y="165"/>
                  </a:moveTo>
                  <a:cubicBezTo>
                    <a:pt x="254" y="150"/>
                    <a:pt x="241" y="138"/>
                    <a:pt x="224" y="129"/>
                  </a:cubicBezTo>
                  <a:cubicBezTo>
                    <a:pt x="224" y="130"/>
                    <a:pt x="224" y="130"/>
                    <a:pt x="224" y="130"/>
                  </a:cubicBezTo>
                  <a:cubicBezTo>
                    <a:pt x="215" y="114"/>
                    <a:pt x="199" y="102"/>
                    <a:pt x="182" y="94"/>
                  </a:cubicBezTo>
                  <a:cubicBezTo>
                    <a:pt x="171" y="80"/>
                    <a:pt x="156" y="69"/>
                    <a:pt x="138" y="62"/>
                  </a:cubicBezTo>
                  <a:cubicBezTo>
                    <a:pt x="127" y="49"/>
                    <a:pt x="111" y="39"/>
                    <a:pt x="93" y="34"/>
                  </a:cubicBezTo>
                  <a:cubicBezTo>
                    <a:pt x="81" y="21"/>
                    <a:pt x="65" y="12"/>
                    <a:pt x="46" y="8"/>
                  </a:cubicBezTo>
                  <a:cubicBezTo>
                    <a:pt x="46" y="8"/>
                    <a:pt x="46" y="8"/>
                    <a:pt x="46" y="8"/>
                  </a:cubicBezTo>
                  <a:cubicBezTo>
                    <a:pt x="43" y="5"/>
                    <a:pt x="40" y="3"/>
                    <a:pt x="37" y="0"/>
                  </a:cubicBezTo>
                  <a:cubicBezTo>
                    <a:pt x="37" y="1"/>
                    <a:pt x="37" y="1"/>
                    <a:pt x="37" y="1"/>
                  </a:cubicBezTo>
                  <a:cubicBezTo>
                    <a:pt x="36" y="1"/>
                    <a:pt x="36" y="1"/>
                    <a:pt x="36" y="1"/>
                  </a:cubicBezTo>
                  <a:cubicBezTo>
                    <a:pt x="26" y="22"/>
                    <a:pt x="26" y="22"/>
                    <a:pt x="26" y="22"/>
                  </a:cubicBezTo>
                  <a:cubicBezTo>
                    <a:pt x="25" y="24"/>
                    <a:pt x="25" y="24"/>
                    <a:pt x="25" y="24"/>
                  </a:cubicBezTo>
                  <a:cubicBezTo>
                    <a:pt x="10" y="54"/>
                    <a:pt x="10" y="54"/>
                    <a:pt x="10" y="54"/>
                  </a:cubicBezTo>
                  <a:cubicBezTo>
                    <a:pt x="9" y="55"/>
                    <a:pt x="9" y="55"/>
                    <a:pt x="9" y="55"/>
                  </a:cubicBezTo>
                  <a:cubicBezTo>
                    <a:pt x="1" y="73"/>
                    <a:pt x="1" y="73"/>
                    <a:pt x="1" y="73"/>
                  </a:cubicBezTo>
                  <a:cubicBezTo>
                    <a:pt x="1" y="73"/>
                    <a:pt x="1" y="73"/>
                    <a:pt x="1" y="73"/>
                  </a:cubicBezTo>
                  <a:cubicBezTo>
                    <a:pt x="0" y="74"/>
                    <a:pt x="0" y="74"/>
                    <a:pt x="0" y="74"/>
                  </a:cubicBezTo>
                  <a:cubicBezTo>
                    <a:pt x="0" y="74"/>
                    <a:pt x="0" y="74"/>
                    <a:pt x="0" y="74"/>
                  </a:cubicBezTo>
                  <a:cubicBezTo>
                    <a:pt x="2" y="75"/>
                    <a:pt x="4" y="76"/>
                    <a:pt x="6" y="77"/>
                  </a:cubicBezTo>
                  <a:cubicBezTo>
                    <a:pt x="13" y="81"/>
                    <a:pt x="22" y="84"/>
                    <a:pt x="30" y="85"/>
                  </a:cubicBezTo>
                  <a:cubicBezTo>
                    <a:pt x="36" y="92"/>
                    <a:pt x="42" y="97"/>
                    <a:pt x="49" y="101"/>
                  </a:cubicBezTo>
                  <a:cubicBezTo>
                    <a:pt x="56" y="105"/>
                    <a:pt x="65" y="108"/>
                    <a:pt x="73" y="111"/>
                  </a:cubicBezTo>
                  <a:cubicBezTo>
                    <a:pt x="78" y="117"/>
                    <a:pt x="84" y="123"/>
                    <a:pt x="91" y="128"/>
                  </a:cubicBezTo>
                  <a:cubicBezTo>
                    <a:pt x="98" y="132"/>
                    <a:pt x="105" y="136"/>
                    <a:pt x="113" y="138"/>
                  </a:cubicBezTo>
                  <a:cubicBezTo>
                    <a:pt x="118" y="145"/>
                    <a:pt x="123" y="151"/>
                    <a:pt x="130" y="155"/>
                  </a:cubicBezTo>
                  <a:cubicBezTo>
                    <a:pt x="136" y="160"/>
                    <a:pt x="144" y="165"/>
                    <a:pt x="152" y="168"/>
                  </a:cubicBezTo>
                  <a:cubicBezTo>
                    <a:pt x="157" y="175"/>
                    <a:pt x="162" y="182"/>
                    <a:pt x="168" y="187"/>
                  </a:cubicBezTo>
                  <a:cubicBezTo>
                    <a:pt x="174" y="192"/>
                    <a:pt x="182" y="197"/>
                    <a:pt x="190" y="201"/>
                  </a:cubicBezTo>
                  <a:cubicBezTo>
                    <a:pt x="194" y="208"/>
                    <a:pt x="199" y="215"/>
                    <a:pt x="204" y="221"/>
                  </a:cubicBezTo>
                  <a:cubicBezTo>
                    <a:pt x="210" y="226"/>
                    <a:pt x="217" y="231"/>
                    <a:pt x="224" y="235"/>
                  </a:cubicBezTo>
                  <a:cubicBezTo>
                    <a:pt x="227" y="241"/>
                    <a:pt x="230" y="246"/>
                    <a:pt x="233" y="250"/>
                  </a:cubicBezTo>
                  <a:cubicBezTo>
                    <a:pt x="234" y="250"/>
                    <a:pt x="234" y="250"/>
                    <a:pt x="234" y="250"/>
                  </a:cubicBezTo>
                  <a:cubicBezTo>
                    <a:pt x="249" y="236"/>
                    <a:pt x="249" y="236"/>
                    <a:pt x="249" y="236"/>
                  </a:cubicBezTo>
                  <a:cubicBezTo>
                    <a:pt x="250" y="235"/>
                    <a:pt x="250" y="235"/>
                    <a:pt x="250" y="235"/>
                  </a:cubicBezTo>
                  <a:cubicBezTo>
                    <a:pt x="275" y="212"/>
                    <a:pt x="275" y="212"/>
                    <a:pt x="275" y="212"/>
                  </a:cubicBezTo>
                  <a:cubicBezTo>
                    <a:pt x="276" y="211"/>
                    <a:pt x="276" y="211"/>
                    <a:pt x="276" y="211"/>
                  </a:cubicBezTo>
                  <a:cubicBezTo>
                    <a:pt x="293" y="196"/>
                    <a:pt x="293" y="196"/>
                    <a:pt x="293" y="196"/>
                  </a:cubicBezTo>
                  <a:cubicBezTo>
                    <a:pt x="294" y="195"/>
                    <a:pt x="294" y="195"/>
                    <a:pt x="294" y="195"/>
                  </a:cubicBezTo>
                  <a:cubicBezTo>
                    <a:pt x="294" y="195"/>
                    <a:pt x="294" y="195"/>
                    <a:pt x="294" y="195"/>
                  </a:cubicBezTo>
                  <a:cubicBezTo>
                    <a:pt x="287" y="183"/>
                    <a:pt x="276" y="173"/>
                    <a:pt x="263" y="165"/>
                  </a:cubicBezTo>
                  <a:close/>
                </a:path>
              </a:pathLst>
            </a:custGeom>
            <a:solidFill>
              <a:srgbClr val="BCBEC0"/>
            </a:solidFill>
            <a:ln>
              <a:noFill/>
            </a:ln>
            <a:extLst>
              <a:ext uri="{91240B29-F687-4F45-9708-019B960494DF}">
                <a14:hiddenLine xmlns:a14="http://schemas.microsoft.com/office/drawing/2010/main" w="9525">
                  <a:solidFill>
                    <a:srgbClr val="000000"/>
                  </a:solidFill>
                  <a:round/>
                </a14:hiddenLine>
              </a:ext>
            </a:extLst>
          </p:spPr>
          <p:txBody>
            <a:bodyPr lIns="91440" tIns="45720" rIns="91440" bIns="45720"/>
            <a:lstStyle/>
            <a:p>
              <a:endParaRPr lang="zh-CN" altLang="en-US" sz="2400">
                <a:latin typeface="+mn-lt"/>
                <a:ea typeface="+mn-ea"/>
              </a:endParaRPr>
            </a:p>
          </p:txBody>
        </p:sp>
        <p:sp>
          <p:nvSpPr>
            <p:cNvPr id="31018" name="MH_Other_296"/>
            <p:cNvSpPr/>
            <p:nvPr>
              <p:custDataLst>
                <p:tags r:id="rId310"/>
              </p:custDataLst>
            </p:nvPr>
          </p:nvSpPr>
          <p:spPr bwMode="auto">
            <a:xfrm>
              <a:off x="4688271" y="2176401"/>
              <a:ext cx="106605" cy="161556"/>
            </a:xfrm>
            <a:custGeom>
              <a:avLst/>
              <a:gdLst>
                <a:gd name="T0" fmla="*/ 2147483646 w 131"/>
                <a:gd name="T1" fmla="*/ 2147483646 h 201"/>
                <a:gd name="T2" fmla="*/ 2147483646 w 131"/>
                <a:gd name="T3" fmla="*/ 2147483646 h 201"/>
                <a:gd name="T4" fmla="*/ 2147483646 w 131"/>
                <a:gd name="T5" fmla="*/ 2147483646 h 201"/>
                <a:gd name="T6" fmla="*/ 2147483646 w 131"/>
                <a:gd name="T7" fmla="*/ 2147483646 h 201"/>
                <a:gd name="T8" fmla="*/ 2147483646 w 131"/>
                <a:gd name="T9" fmla="*/ 2147483646 h 201"/>
                <a:gd name="T10" fmla="*/ 2147483646 w 131"/>
                <a:gd name="T11" fmla="*/ 2147483646 h 201"/>
                <a:gd name="T12" fmla="*/ 2147483646 w 131"/>
                <a:gd name="T13" fmla="*/ 2147483646 h 201"/>
                <a:gd name="T14" fmla="*/ 2147483646 w 131"/>
                <a:gd name="T15" fmla="*/ 2147483646 h 201"/>
                <a:gd name="T16" fmla="*/ 2147483646 w 131"/>
                <a:gd name="T17" fmla="*/ 2147483646 h 201"/>
                <a:gd name="T18" fmla="*/ 2147483646 w 131"/>
                <a:gd name="T19" fmla="*/ 2147483646 h 201"/>
                <a:gd name="T20" fmla="*/ 2147483646 w 131"/>
                <a:gd name="T21" fmla="*/ 2147483646 h 201"/>
                <a:gd name="T22" fmla="*/ 2147483646 w 131"/>
                <a:gd name="T23" fmla="*/ 2147483646 h 201"/>
                <a:gd name="T24" fmla="*/ 2147483646 w 131"/>
                <a:gd name="T25" fmla="*/ 2147483646 h 201"/>
                <a:gd name="T26" fmla="*/ 0 w 131"/>
                <a:gd name="T27" fmla="*/ 0 h 201"/>
                <a:gd name="T28" fmla="*/ 605169784 w 131"/>
                <a:gd name="T29" fmla="*/ 601329227 h 201"/>
                <a:gd name="T30" fmla="*/ 2147483646 w 131"/>
                <a:gd name="T31" fmla="*/ 2147483646 h 201"/>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131" h="201">
                  <a:moveTo>
                    <a:pt x="60" y="55"/>
                  </a:moveTo>
                  <a:cubicBezTo>
                    <a:pt x="71" y="85"/>
                    <a:pt x="74" y="98"/>
                    <a:pt x="74" y="98"/>
                  </a:cubicBezTo>
                  <a:cubicBezTo>
                    <a:pt x="74" y="98"/>
                    <a:pt x="78" y="111"/>
                    <a:pt x="86" y="141"/>
                  </a:cubicBezTo>
                  <a:cubicBezTo>
                    <a:pt x="92" y="160"/>
                    <a:pt x="100" y="175"/>
                    <a:pt x="111" y="187"/>
                  </a:cubicBezTo>
                  <a:cubicBezTo>
                    <a:pt x="117" y="192"/>
                    <a:pt x="124" y="197"/>
                    <a:pt x="131" y="201"/>
                  </a:cubicBezTo>
                  <a:cubicBezTo>
                    <a:pt x="130" y="199"/>
                    <a:pt x="130" y="199"/>
                    <a:pt x="130" y="199"/>
                  </a:cubicBezTo>
                  <a:cubicBezTo>
                    <a:pt x="108" y="186"/>
                    <a:pt x="95" y="168"/>
                    <a:pt x="88" y="141"/>
                  </a:cubicBezTo>
                  <a:cubicBezTo>
                    <a:pt x="80" y="111"/>
                    <a:pt x="76" y="98"/>
                    <a:pt x="76" y="98"/>
                  </a:cubicBezTo>
                  <a:cubicBezTo>
                    <a:pt x="75" y="98"/>
                    <a:pt x="72" y="85"/>
                    <a:pt x="61" y="55"/>
                  </a:cubicBezTo>
                  <a:cubicBezTo>
                    <a:pt x="57" y="46"/>
                    <a:pt x="52" y="38"/>
                    <a:pt x="47" y="30"/>
                  </a:cubicBezTo>
                  <a:cubicBezTo>
                    <a:pt x="45" y="30"/>
                    <a:pt x="45" y="30"/>
                    <a:pt x="45" y="30"/>
                  </a:cubicBezTo>
                  <a:cubicBezTo>
                    <a:pt x="45" y="28"/>
                    <a:pt x="45" y="28"/>
                    <a:pt x="45" y="28"/>
                  </a:cubicBezTo>
                  <a:cubicBezTo>
                    <a:pt x="45" y="28"/>
                    <a:pt x="45" y="28"/>
                    <a:pt x="45" y="28"/>
                  </a:cubicBezTo>
                  <a:cubicBezTo>
                    <a:pt x="34" y="15"/>
                    <a:pt x="18" y="5"/>
                    <a:pt x="0" y="0"/>
                  </a:cubicBezTo>
                  <a:cubicBezTo>
                    <a:pt x="1" y="1"/>
                    <a:pt x="1" y="1"/>
                    <a:pt x="1" y="1"/>
                  </a:cubicBezTo>
                  <a:cubicBezTo>
                    <a:pt x="29" y="9"/>
                    <a:pt x="48" y="27"/>
                    <a:pt x="60" y="55"/>
                  </a:cubicBezTo>
                  <a:close/>
                </a:path>
              </a:pathLst>
            </a:custGeom>
            <a:solidFill>
              <a:srgbClr val="6D6E71"/>
            </a:solidFill>
            <a:ln>
              <a:noFill/>
            </a:ln>
            <a:extLst>
              <a:ext uri="{91240B29-F687-4F45-9708-019B960494DF}">
                <a14:hiddenLine xmlns:a14="http://schemas.microsoft.com/office/drawing/2010/main" w="9525">
                  <a:solidFill>
                    <a:srgbClr val="000000"/>
                  </a:solidFill>
                  <a:round/>
                </a14:hiddenLine>
              </a:ext>
            </a:extLst>
          </p:spPr>
          <p:txBody>
            <a:bodyPr lIns="91440" tIns="45720" rIns="91440" bIns="45720"/>
            <a:lstStyle/>
            <a:p>
              <a:endParaRPr lang="zh-CN" altLang="en-US" sz="2400">
                <a:latin typeface="+mn-lt"/>
                <a:ea typeface="+mn-ea"/>
              </a:endParaRPr>
            </a:p>
          </p:txBody>
        </p:sp>
        <p:sp>
          <p:nvSpPr>
            <p:cNvPr id="31019" name="MH_Other_297"/>
            <p:cNvSpPr/>
            <p:nvPr>
              <p:custDataLst>
                <p:tags r:id="rId311"/>
              </p:custDataLst>
            </p:nvPr>
          </p:nvSpPr>
          <p:spPr bwMode="auto">
            <a:xfrm>
              <a:off x="4724821" y="2199048"/>
              <a:ext cx="77670" cy="150988"/>
            </a:xfrm>
            <a:custGeom>
              <a:avLst/>
              <a:gdLst>
                <a:gd name="T0" fmla="*/ 2147483646 w 96"/>
                <a:gd name="T1" fmla="*/ 2147483646 h 188"/>
                <a:gd name="T2" fmla="*/ 2147483646 w 96"/>
                <a:gd name="T3" fmla="*/ 2147483646 h 188"/>
                <a:gd name="T4" fmla="*/ 2147483646 w 96"/>
                <a:gd name="T5" fmla="*/ 2147483646 h 188"/>
                <a:gd name="T6" fmla="*/ 2147483646 w 96"/>
                <a:gd name="T7" fmla="*/ 2147483646 h 188"/>
                <a:gd name="T8" fmla="*/ 2147483646 w 96"/>
                <a:gd name="T9" fmla="*/ 2147483646 h 188"/>
                <a:gd name="T10" fmla="*/ 2147483646 w 96"/>
                <a:gd name="T11" fmla="*/ 2147483646 h 188"/>
                <a:gd name="T12" fmla="*/ 2147483646 w 96"/>
                <a:gd name="T13" fmla="*/ 2147483646 h 188"/>
                <a:gd name="T14" fmla="*/ 2147483646 w 96"/>
                <a:gd name="T15" fmla="*/ 2147483646 h 188"/>
                <a:gd name="T16" fmla="*/ 0 w 96"/>
                <a:gd name="T17" fmla="*/ 0 h 188"/>
                <a:gd name="T18" fmla="*/ 1195634596 w 96"/>
                <a:gd name="T19" fmla="*/ 1200040226 h 188"/>
                <a:gd name="T20" fmla="*/ 2147483646 w 96"/>
                <a:gd name="T21" fmla="*/ 2147483646 h 188"/>
                <a:gd name="T22" fmla="*/ 2147483646 w 96"/>
                <a:gd name="T23" fmla="*/ 2147483646 h 188"/>
                <a:gd name="T24" fmla="*/ 2147483646 w 96"/>
                <a:gd name="T25" fmla="*/ 2147483646 h 188"/>
                <a:gd name="T26" fmla="*/ 2147483646 w 96"/>
                <a:gd name="T27" fmla="*/ 2147483646 h 188"/>
                <a:gd name="T28" fmla="*/ 2147483646 w 96"/>
                <a:gd name="T29" fmla="*/ 2147483646 h 188"/>
                <a:gd name="T30" fmla="*/ 2147483646 w 96"/>
                <a:gd name="T31" fmla="*/ 2147483646 h 188"/>
                <a:gd name="T32" fmla="*/ 2147483646 w 96"/>
                <a:gd name="T33" fmla="*/ 2147483646 h 188"/>
                <a:gd name="T34" fmla="*/ 2147483646 w 96"/>
                <a:gd name="T35" fmla="*/ 2147483646 h 188"/>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96" h="188">
                  <a:moveTo>
                    <a:pt x="95" y="188"/>
                  </a:moveTo>
                  <a:cubicBezTo>
                    <a:pt x="96" y="188"/>
                    <a:pt x="96" y="188"/>
                    <a:pt x="96" y="188"/>
                  </a:cubicBezTo>
                  <a:cubicBezTo>
                    <a:pt x="88" y="176"/>
                    <a:pt x="82" y="163"/>
                    <a:pt x="78" y="146"/>
                  </a:cubicBezTo>
                  <a:cubicBezTo>
                    <a:pt x="72" y="116"/>
                    <a:pt x="69" y="103"/>
                    <a:pt x="69" y="102"/>
                  </a:cubicBezTo>
                  <a:cubicBezTo>
                    <a:pt x="69" y="102"/>
                    <a:pt x="67" y="89"/>
                    <a:pt x="57" y="59"/>
                  </a:cubicBezTo>
                  <a:cubicBezTo>
                    <a:pt x="54" y="50"/>
                    <a:pt x="50" y="42"/>
                    <a:pt x="45" y="34"/>
                  </a:cubicBezTo>
                  <a:cubicBezTo>
                    <a:pt x="45" y="34"/>
                    <a:pt x="44" y="34"/>
                    <a:pt x="44" y="34"/>
                  </a:cubicBezTo>
                  <a:cubicBezTo>
                    <a:pt x="44" y="33"/>
                    <a:pt x="44" y="33"/>
                    <a:pt x="44" y="33"/>
                  </a:cubicBezTo>
                  <a:cubicBezTo>
                    <a:pt x="34" y="18"/>
                    <a:pt x="19" y="7"/>
                    <a:pt x="0" y="0"/>
                  </a:cubicBezTo>
                  <a:cubicBezTo>
                    <a:pt x="2" y="2"/>
                    <a:pt x="2" y="2"/>
                    <a:pt x="2" y="2"/>
                  </a:cubicBezTo>
                  <a:cubicBezTo>
                    <a:pt x="28" y="12"/>
                    <a:pt x="46" y="31"/>
                    <a:pt x="55" y="59"/>
                  </a:cubicBezTo>
                  <a:cubicBezTo>
                    <a:pt x="65" y="90"/>
                    <a:pt x="67" y="103"/>
                    <a:pt x="68" y="103"/>
                  </a:cubicBezTo>
                  <a:cubicBezTo>
                    <a:pt x="68" y="103"/>
                    <a:pt x="71" y="116"/>
                    <a:pt x="77" y="146"/>
                  </a:cubicBezTo>
                  <a:cubicBezTo>
                    <a:pt x="79" y="155"/>
                    <a:pt x="82" y="164"/>
                    <a:pt x="85" y="171"/>
                  </a:cubicBezTo>
                  <a:cubicBezTo>
                    <a:pt x="87" y="172"/>
                    <a:pt x="87" y="172"/>
                    <a:pt x="87" y="172"/>
                  </a:cubicBezTo>
                  <a:cubicBezTo>
                    <a:pt x="86" y="174"/>
                    <a:pt x="86" y="174"/>
                    <a:pt x="86" y="174"/>
                  </a:cubicBezTo>
                  <a:cubicBezTo>
                    <a:pt x="86" y="173"/>
                    <a:pt x="86" y="173"/>
                    <a:pt x="86" y="173"/>
                  </a:cubicBezTo>
                  <a:cubicBezTo>
                    <a:pt x="89" y="179"/>
                    <a:pt x="92" y="184"/>
                    <a:pt x="95" y="188"/>
                  </a:cubicBezTo>
                  <a:close/>
                </a:path>
              </a:pathLst>
            </a:custGeom>
            <a:solidFill>
              <a:srgbClr val="6D6E71"/>
            </a:solidFill>
            <a:ln>
              <a:noFill/>
            </a:ln>
            <a:extLst>
              <a:ext uri="{91240B29-F687-4F45-9708-019B960494DF}">
                <a14:hiddenLine xmlns:a14="http://schemas.microsoft.com/office/drawing/2010/main" w="9525">
                  <a:solidFill>
                    <a:srgbClr val="000000"/>
                  </a:solidFill>
                  <a:round/>
                </a14:hiddenLine>
              </a:ext>
            </a:extLst>
          </p:spPr>
          <p:txBody>
            <a:bodyPr lIns="91440" tIns="45720" rIns="91440" bIns="45720"/>
            <a:lstStyle/>
            <a:p>
              <a:endParaRPr lang="zh-CN" altLang="en-US" sz="2400">
                <a:latin typeface="+mn-lt"/>
                <a:ea typeface="+mn-ea"/>
              </a:endParaRPr>
            </a:p>
          </p:txBody>
        </p:sp>
        <p:sp>
          <p:nvSpPr>
            <p:cNvPr id="31020" name="MH_Other_298"/>
            <p:cNvSpPr/>
            <p:nvPr>
              <p:custDataLst>
                <p:tags r:id="rId312"/>
              </p:custDataLst>
            </p:nvPr>
          </p:nvSpPr>
          <p:spPr bwMode="auto">
            <a:xfrm>
              <a:off x="4793355" y="2336448"/>
              <a:ext cx="1523" cy="1509"/>
            </a:xfrm>
            <a:custGeom>
              <a:avLst/>
              <a:gdLst>
                <a:gd name="T0" fmla="*/ 179120564 w 5"/>
                <a:gd name="T1" fmla="*/ 36544983 h 7"/>
                <a:gd name="T2" fmla="*/ 0 w 5"/>
                <a:gd name="T3" fmla="*/ 0 h 7"/>
                <a:gd name="T4" fmla="*/ 107492588 w 5"/>
                <a:gd name="T5" fmla="*/ 91388075 h 7"/>
                <a:gd name="T6" fmla="*/ 107492588 w 5"/>
                <a:gd name="T7" fmla="*/ 127933058 h 7"/>
                <a:gd name="T8" fmla="*/ 179120564 w 5"/>
                <a:gd name="T9" fmla="*/ 36544983 h 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 h="7">
                  <a:moveTo>
                    <a:pt x="5" y="2"/>
                  </a:moveTo>
                  <a:lnTo>
                    <a:pt x="0" y="0"/>
                  </a:lnTo>
                  <a:lnTo>
                    <a:pt x="3" y="5"/>
                  </a:lnTo>
                  <a:lnTo>
                    <a:pt x="3" y="7"/>
                  </a:lnTo>
                  <a:lnTo>
                    <a:pt x="5" y="2"/>
                  </a:lnTo>
                  <a:close/>
                </a:path>
              </a:pathLst>
            </a:custGeom>
            <a:solidFill>
              <a:srgbClr val="6D6E71"/>
            </a:solidFill>
            <a:ln>
              <a:noFill/>
            </a:ln>
            <a:extLst>
              <a:ext uri="{91240B29-F687-4F45-9708-019B960494DF}">
                <a14:hiddenLine xmlns:a14="http://schemas.microsoft.com/office/drawing/2010/main" w="9525">
                  <a:solidFill>
                    <a:srgbClr val="000000"/>
                  </a:solidFill>
                  <a:round/>
                </a14:hiddenLine>
              </a:ext>
            </a:extLst>
          </p:spPr>
          <p:txBody>
            <a:bodyPr lIns="91440" tIns="45720" rIns="91440" bIns="45720"/>
            <a:lstStyle/>
            <a:p>
              <a:endParaRPr lang="zh-CN" altLang="en-US" sz="2400">
                <a:latin typeface="+mn-lt"/>
                <a:ea typeface="+mn-ea"/>
              </a:endParaRPr>
            </a:p>
          </p:txBody>
        </p:sp>
        <p:sp>
          <p:nvSpPr>
            <p:cNvPr id="31021" name="MH_Other_299"/>
            <p:cNvSpPr/>
            <p:nvPr>
              <p:custDataLst>
                <p:tags r:id="rId313"/>
              </p:custDataLst>
            </p:nvPr>
          </p:nvSpPr>
          <p:spPr bwMode="auto">
            <a:xfrm>
              <a:off x="4724821" y="2199048"/>
              <a:ext cx="1523" cy="1510"/>
            </a:xfrm>
            <a:custGeom>
              <a:avLst/>
              <a:gdLst>
                <a:gd name="T0" fmla="*/ 0 w 5"/>
                <a:gd name="T1" fmla="*/ 179346497 h 5"/>
                <a:gd name="T2" fmla="*/ 179346497 w 5"/>
                <a:gd name="T3" fmla="*/ 179346497 h 5"/>
                <a:gd name="T4" fmla="*/ 0 w 5"/>
                <a:gd name="T5" fmla="*/ 0 h 5"/>
                <a:gd name="T6" fmla="*/ 0 w 5"/>
                <a:gd name="T7" fmla="*/ 0 h 5"/>
                <a:gd name="T8" fmla="*/ 0 w 5"/>
                <a:gd name="T9" fmla="*/ 179346497 h 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 h="5">
                  <a:moveTo>
                    <a:pt x="0" y="5"/>
                  </a:moveTo>
                  <a:lnTo>
                    <a:pt x="5" y="5"/>
                  </a:lnTo>
                  <a:lnTo>
                    <a:pt x="0" y="0"/>
                  </a:lnTo>
                  <a:lnTo>
                    <a:pt x="0" y="5"/>
                  </a:lnTo>
                  <a:close/>
                </a:path>
              </a:pathLst>
            </a:custGeom>
            <a:solidFill>
              <a:srgbClr val="6D6E71"/>
            </a:solidFill>
            <a:ln>
              <a:noFill/>
            </a:ln>
            <a:extLst>
              <a:ext uri="{91240B29-F687-4F45-9708-019B960494DF}">
                <a14:hiddenLine xmlns:a14="http://schemas.microsoft.com/office/drawing/2010/main" w="9525">
                  <a:solidFill>
                    <a:srgbClr val="000000"/>
                  </a:solidFill>
                  <a:round/>
                </a14:hiddenLine>
              </a:ext>
            </a:extLst>
          </p:spPr>
          <p:txBody>
            <a:bodyPr lIns="91440" tIns="45720" rIns="91440" bIns="45720"/>
            <a:lstStyle/>
            <a:p>
              <a:endParaRPr lang="zh-CN" altLang="en-US" sz="2400">
                <a:latin typeface="+mn-lt"/>
                <a:ea typeface="+mn-ea"/>
              </a:endParaRPr>
            </a:p>
          </p:txBody>
        </p:sp>
        <p:sp>
          <p:nvSpPr>
            <p:cNvPr id="31022" name="MH_Other_300"/>
            <p:cNvSpPr/>
            <p:nvPr>
              <p:custDataLst>
                <p:tags r:id="rId314"/>
              </p:custDataLst>
            </p:nvPr>
          </p:nvSpPr>
          <p:spPr bwMode="auto">
            <a:xfrm>
              <a:off x="4759849" y="2224717"/>
              <a:ext cx="56348" cy="113240"/>
            </a:xfrm>
            <a:custGeom>
              <a:avLst/>
              <a:gdLst>
                <a:gd name="T0" fmla="*/ 2147483646 w 69"/>
                <a:gd name="T1" fmla="*/ 2147483646 h 142"/>
                <a:gd name="T2" fmla="*/ 2147483646 w 69"/>
                <a:gd name="T3" fmla="*/ 2147483646 h 142"/>
                <a:gd name="T4" fmla="*/ 2147483646 w 69"/>
                <a:gd name="T5" fmla="*/ 2147483646 h 142"/>
                <a:gd name="T6" fmla="*/ 2147483646 w 69"/>
                <a:gd name="T7" fmla="*/ 2147483646 h 142"/>
                <a:gd name="T8" fmla="*/ 2147483646 w 69"/>
                <a:gd name="T9" fmla="*/ 2147483646 h 142"/>
                <a:gd name="T10" fmla="*/ 2147483646 w 69"/>
                <a:gd name="T11" fmla="*/ 2147483646 h 142"/>
                <a:gd name="T12" fmla="*/ 2147483646 w 69"/>
                <a:gd name="T13" fmla="*/ 2147483646 h 142"/>
                <a:gd name="T14" fmla="*/ 2147483646 w 69"/>
                <a:gd name="T15" fmla="*/ 2147483646 h 142"/>
                <a:gd name="T16" fmla="*/ 2147483646 w 69"/>
                <a:gd name="T17" fmla="*/ 2147483646 h 142"/>
                <a:gd name="T18" fmla="*/ 0 w 69"/>
                <a:gd name="T19" fmla="*/ 0 h 142"/>
                <a:gd name="T20" fmla="*/ 608701746 w 69"/>
                <a:gd name="T21" fmla="*/ 591242607 h 142"/>
                <a:gd name="T22" fmla="*/ 1217403492 w 69"/>
                <a:gd name="T23" fmla="*/ 1182485215 h 142"/>
                <a:gd name="T24" fmla="*/ 2147483646 w 69"/>
                <a:gd name="T25" fmla="*/ 2147483646 h 14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69" h="142">
                  <a:moveTo>
                    <a:pt x="53" y="63"/>
                  </a:moveTo>
                  <a:cubicBezTo>
                    <a:pt x="61" y="94"/>
                    <a:pt x="62" y="107"/>
                    <a:pt x="62" y="107"/>
                  </a:cubicBezTo>
                  <a:cubicBezTo>
                    <a:pt x="68" y="142"/>
                    <a:pt x="68" y="142"/>
                    <a:pt x="68" y="142"/>
                  </a:cubicBezTo>
                  <a:cubicBezTo>
                    <a:pt x="69" y="141"/>
                    <a:pt x="69" y="141"/>
                    <a:pt x="69" y="141"/>
                  </a:cubicBezTo>
                  <a:cubicBezTo>
                    <a:pt x="64" y="107"/>
                    <a:pt x="64" y="107"/>
                    <a:pt x="64" y="107"/>
                  </a:cubicBezTo>
                  <a:cubicBezTo>
                    <a:pt x="63" y="107"/>
                    <a:pt x="62" y="93"/>
                    <a:pt x="54" y="62"/>
                  </a:cubicBezTo>
                  <a:cubicBezTo>
                    <a:pt x="52" y="53"/>
                    <a:pt x="48" y="45"/>
                    <a:pt x="44" y="37"/>
                  </a:cubicBezTo>
                  <a:cubicBezTo>
                    <a:pt x="43" y="37"/>
                    <a:pt x="43" y="37"/>
                    <a:pt x="43" y="37"/>
                  </a:cubicBezTo>
                  <a:cubicBezTo>
                    <a:pt x="43" y="36"/>
                    <a:pt x="43" y="36"/>
                    <a:pt x="43" y="36"/>
                  </a:cubicBezTo>
                  <a:cubicBezTo>
                    <a:pt x="34" y="20"/>
                    <a:pt x="18" y="8"/>
                    <a:pt x="0" y="0"/>
                  </a:cubicBezTo>
                  <a:cubicBezTo>
                    <a:pt x="1" y="1"/>
                    <a:pt x="1" y="1"/>
                    <a:pt x="1" y="1"/>
                  </a:cubicBezTo>
                  <a:cubicBezTo>
                    <a:pt x="2" y="2"/>
                    <a:pt x="2" y="2"/>
                    <a:pt x="2" y="2"/>
                  </a:cubicBezTo>
                  <a:cubicBezTo>
                    <a:pt x="28" y="14"/>
                    <a:pt x="45" y="34"/>
                    <a:pt x="53" y="63"/>
                  </a:cubicBezTo>
                  <a:close/>
                </a:path>
              </a:pathLst>
            </a:custGeom>
            <a:solidFill>
              <a:srgbClr val="6D6E71"/>
            </a:solidFill>
            <a:ln>
              <a:noFill/>
            </a:ln>
            <a:extLst>
              <a:ext uri="{91240B29-F687-4F45-9708-019B960494DF}">
                <a14:hiddenLine xmlns:a14="http://schemas.microsoft.com/office/drawing/2010/main" w="9525">
                  <a:solidFill>
                    <a:srgbClr val="000000"/>
                  </a:solidFill>
                  <a:round/>
                </a14:hiddenLine>
              </a:ext>
            </a:extLst>
          </p:spPr>
          <p:txBody>
            <a:bodyPr lIns="91440" tIns="45720" rIns="91440" bIns="45720"/>
            <a:lstStyle/>
            <a:p>
              <a:endParaRPr lang="zh-CN" altLang="en-US" sz="2400">
                <a:latin typeface="+mn-lt"/>
                <a:ea typeface="+mn-ea"/>
              </a:endParaRPr>
            </a:p>
          </p:txBody>
        </p:sp>
        <p:sp>
          <p:nvSpPr>
            <p:cNvPr id="31023" name="MH_Other_301"/>
            <p:cNvSpPr/>
            <p:nvPr>
              <p:custDataLst>
                <p:tags r:id="rId315"/>
              </p:custDataLst>
            </p:nvPr>
          </p:nvSpPr>
          <p:spPr bwMode="auto">
            <a:xfrm>
              <a:off x="4761371" y="2226227"/>
              <a:ext cx="0" cy="0"/>
            </a:xfrm>
            <a:custGeom>
              <a:avLst/>
              <a:gdLst>
                <a:gd name="T0" fmla="*/ 1067 w 1"/>
                <a:gd name="T1" fmla="*/ 1067 h 1"/>
                <a:gd name="T2" fmla="*/ 0 w 1"/>
                <a:gd name="T3" fmla="*/ 0 h 1"/>
                <a:gd name="T4" fmla="*/ 0 w 1"/>
                <a:gd name="T5" fmla="*/ 1067 h 1"/>
                <a:gd name="T6" fmla="*/ 1067 w 1"/>
                <a:gd name="T7" fmla="*/ 1067 h 1"/>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 h="1">
                  <a:moveTo>
                    <a:pt x="1" y="1"/>
                  </a:moveTo>
                  <a:cubicBezTo>
                    <a:pt x="0" y="0"/>
                    <a:pt x="0" y="0"/>
                    <a:pt x="0" y="0"/>
                  </a:cubicBezTo>
                  <a:cubicBezTo>
                    <a:pt x="0" y="1"/>
                    <a:pt x="0" y="1"/>
                    <a:pt x="0" y="1"/>
                  </a:cubicBezTo>
                  <a:cubicBezTo>
                    <a:pt x="0" y="1"/>
                    <a:pt x="1" y="1"/>
                    <a:pt x="1" y="1"/>
                  </a:cubicBezTo>
                  <a:close/>
                </a:path>
              </a:pathLst>
            </a:custGeom>
            <a:solidFill>
              <a:srgbClr val="6D6E71"/>
            </a:solidFill>
            <a:ln>
              <a:noFill/>
            </a:ln>
            <a:extLst>
              <a:ext uri="{91240B29-F687-4F45-9708-019B960494DF}">
                <a14:hiddenLine xmlns:a14="http://schemas.microsoft.com/office/drawing/2010/main" w="9525">
                  <a:solidFill>
                    <a:srgbClr val="000000"/>
                  </a:solidFill>
                  <a:round/>
                </a14:hiddenLine>
              </a:ext>
            </a:extLst>
          </p:spPr>
          <p:txBody>
            <a:bodyPr lIns="91440" tIns="45720" rIns="91440" bIns="45720"/>
            <a:lstStyle/>
            <a:p>
              <a:endParaRPr lang="zh-CN" altLang="en-US" sz="2400">
                <a:latin typeface="+mn-lt"/>
                <a:ea typeface="+mn-ea"/>
              </a:endParaRPr>
            </a:p>
          </p:txBody>
        </p:sp>
        <p:sp>
          <p:nvSpPr>
            <p:cNvPr id="31024" name="MH_Other_302"/>
            <p:cNvSpPr/>
            <p:nvPr>
              <p:custDataLst>
                <p:tags r:id="rId316"/>
              </p:custDataLst>
            </p:nvPr>
          </p:nvSpPr>
          <p:spPr bwMode="auto">
            <a:xfrm>
              <a:off x="4794876" y="2253404"/>
              <a:ext cx="41120" cy="66435"/>
            </a:xfrm>
            <a:custGeom>
              <a:avLst/>
              <a:gdLst>
                <a:gd name="T0" fmla="*/ 2147483646 w 52"/>
                <a:gd name="T1" fmla="*/ 2147483646 h 83"/>
                <a:gd name="T2" fmla="*/ 2147483646 w 52"/>
                <a:gd name="T3" fmla="*/ 2147483646 h 83"/>
                <a:gd name="T4" fmla="*/ 2147483646 w 52"/>
                <a:gd name="T5" fmla="*/ 2147483646 h 83"/>
                <a:gd name="T6" fmla="*/ 2147483646 w 52"/>
                <a:gd name="T7" fmla="*/ 2147483646 h 83"/>
                <a:gd name="T8" fmla="*/ 2147483646 w 52"/>
                <a:gd name="T9" fmla="*/ 2147483646 h 83"/>
                <a:gd name="T10" fmla="*/ 2147483646 w 52"/>
                <a:gd name="T11" fmla="*/ 2147483646 h 83"/>
                <a:gd name="T12" fmla="*/ 2147483646 w 52"/>
                <a:gd name="T13" fmla="*/ 2147483646 h 83"/>
                <a:gd name="T14" fmla="*/ 0 w 52"/>
                <a:gd name="T15" fmla="*/ 0 h 83"/>
                <a:gd name="T16" fmla="*/ 0 w 52"/>
                <a:gd name="T17" fmla="*/ 594916658 h 83"/>
                <a:gd name="T18" fmla="*/ 571419017 w 52"/>
                <a:gd name="T19" fmla="*/ 1189124717 h 83"/>
                <a:gd name="T20" fmla="*/ 2147483646 w 52"/>
                <a:gd name="T21" fmla="*/ 2147483646 h 83"/>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52" h="83">
                  <a:moveTo>
                    <a:pt x="48" y="66"/>
                  </a:moveTo>
                  <a:cubicBezTo>
                    <a:pt x="49" y="72"/>
                    <a:pt x="50" y="78"/>
                    <a:pt x="51" y="83"/>
                  </a:cubicBezTo>
                  <a:cubicBezTo>
                    <a:pt x="52" y="82"/>
                    <a:pt x="52" y="82"/>
                    <a:pt x="52" y="82"/>
                  </a:cubicBezTo>
                  <a:cubicBezTo>
                    <a:pt x="51" y="77"/>
                    <a:pt x="50" y="72"/>
                    <a:pt x="49" y="65"/>
                  </a:cubicBezTo>
                  <a:cubicBezTo>
                    <a:pt x="47" y="56"/>
                    <a:pt x="44" y="47"/>
                    <a:pt x="40" y="39"/>
                  </a:cubicBezTo>
                  <a:cubicBezTo>
                    <a:pt x="38" y="38"/>
                    <a:pt x="38" y="38"/>
                    <a:pt x="38" y="38"/>
                  </a:cubicBezTo>
                  <a:cubicBezTo>
                    <a:pt x="39" y="36"/>
                    <a:pt x="39" y="36"/>
                    <a:pt x="39" y="36"/>
                  </a:cubicBezTo>
                  <a:cubicBezTo>
                    <a:pt x="30" y="21"/>
                    <a:pt x="17" y="9"/>
                    <a:pt x="0" y="0"/>
                  </a:cubicBezTo>
                  <a:cubicBezTo>
                    <a:pt x="0" y="1"/>
                    <a:pt x="0" y="1"/>
                    <a:pt x="0" y="1"/>
                  </a:cubicBezTo>
                  <a:cubicBezTo>
                    <a:pt x="1" y="2"/>
                    <a:pt x="1" y="2"/>
                    <a:pt x="1" y="2"/>
                  </a:cubicBezTo>
                  <a:cubicBezTo>
                    <a:pt x="26" y="15"/>
                    <a:pt x="42" y="36"/>
                    <a:pt x="48" y="66"/>
                  </a:cubicBezTo>
                  <a:close/>
                </a:path>
              </a:pathLst>
            </a:custGeom>
            <a:solidFill>
              <a:srgbClr val="6D6E71"/>
            </a:solidFill>
            <a:ln>
              <a:noFill/>
            </a:ln>
            <a:extLst>
              <a:ext uri="{91240B29-F687-4F45-9708-019B960494DF}">
                <a14:hiddenLine xmlns:a14="http://schemas.microsoft.com/office/drawing/2010/main" w="9525">
                  <a:solidFill>
                    <a:srgbClr val="000000"/>
                  </a:solidFill>
                  <a:round/>
                </a14:hiddenLine>
              </a:ext>
            </a:extLst>
          </p:spPr>
          <p:txBody>
            <a:bodyPr lIns="91440" tIns="45720" rIns="91440" bIns="45720"/>
            <a:lstStyle/>
            <a:p>
              <a:endParaRPr lang="zh-CN" altLang="en-US" sz="2400">
                <a:latin typeface="+mn-lt"/>
                <a:ea typeface="+mn-ea"/>
              </a:endParaRPr>
            </a:p>
          </p:txBody>
        </p:sp>
        <p:sp>
          <p:nvSpPr>
            <p:cNvPr id="31025" name="MH_Other_303"/>
            <p:cNvSpPr/>
            <p:nvPr>
              <p:custDataLst>
                <p:tags r:id="rId317"/>
              </p:custDataLst>
            </p:nvPr>
          </p:nvSpPr>
          <p:spPr bwMode="auto">
            <a:xfrm>
              <a:off x="4794875" y="2253404"/>
              <a:ext cx="0" cy="1510"/>
            </a:xfrm>
            <a:custGeom>
              <a:avLst/>
              <a:gdLst>
                <a:gd name="T0" fmla="*/ 711 w 1"/>
                <a:gd name="T1" fmla="*/ 2147483646 h 1"/>
                <a:gd name="T2" fmla="*/ 0 w 1"/>
                <a:gd name="T3" fmla="*/ 0 h 1"/>
                <a:gd name="T4" fmla="*/ 0 w 1"/>
                <a:gd name="T5" fmla="*/ 2147483646 h 1"/>
                <a:gd name="T6" fmla="*/ 711 w 1"/>
                <a:gd name="T7" fmla="*/ 2147483646 h 1"/>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 h="1">
                  <a:moveTo>
                    <a:pt x="1" y="1"/>
                  </a:moveTo>
                  <a:cubicBezTo>
                    <a:pt x="0" y="0"/>
                    <a:pt x="0" y="0"/>
                    <a:pt x="0" y="0"/>
                  </a:cubicBezTo>
                  <a:cubicBezTo>
                    <a:pt x="0" y="1"/>
                    <a:pt x="0" y="1"/>
                    <a:pt x="0" y="1"/>
                  </a:cubicBezTo>
                  <a:cubicBezTo>
                    <a:pt x="0" y="1"/>
                    <a:pt x="0" y="1"/>
                    <a:pt x="1" y="1"/>
                  </a:cubicBezTo>
                  <a:close/>
                </a:path>
              </a:pathLst>
            </a:custGeom>
            <a:solidFill>
              <a:srgbClr val="6D6E71"/>
            </a:solidFill>
            <a:ln>
              <a:noFill/>
            </a:ln>
            <a:extLst>
              <a:ext uri="{91240B29-F687-4F45-9708-019B960494DF}">
                <a14:hiddenLine xmlns:a14="http://schemas.microsoft.com/office/drawing/2010/main" w="9525">
                  <a:solidFill>
                    <a:srgbClr val="000000"/>
                  </a:solidFill>
                  <a:round/>
                </a14:hiddenLine>
              </a:ext>
            </a:extLst>
          </p:spPr>
          <p:txBody>
            <a:bodyPr lIns="91440" tIns="45720" rIns="91440" bIns="45720"/>
            <a:lstStyle/>
            <a:p>
              <a:endParaRPr lang="zh-CN" altLang="en-US" sz="2400">
                <a:latin typeface="+mn-lt"/>
                <a:ea typeface="+mn-ea"/>
              </a:endParaRPr>
            </a:p>
          </p:txBody>
        </p:sp>
        <p:sp>
          <p:nvSpPr>
            <p:cNvPr id="31026" name="MH_Other_304"/>
            <p:cNvSpPr/>
            <p:nvPr>
              <p:custDataLst>
                <p:tags r:id="rId318"/>
              </p:custDataLst>
            </p:nvPr>
          </p:nvSpPr>
          <p:spPr bwMode="auto">
            <a:xfrm>
              <a:off x="4826857" y="2282092"/>
              <a:ext cx="24367" cy="24158"/>
            </a:xfrm>
            <a:custGeom>
              <a:avLst/>
              <a:gdLst>
                <a:gd name="T0" fmla="*/ 2147483646 w 31"/>
                <a:gd name="T1" fmla="*/ 2147483646 h 31"/>
                <a:gd name="T2" fmla="*/ 2147483646 w 31"/>
                <a:gd name="T3" fmla="*/ 2147483646 h 31"/>
                <a:gd name="T4" fmla="*/ 2147483646 w 31"/>
                <a:gd name="T5" fmla="*/ 2147483646 h 31"/>
                <a:gd name="T6" fmla="*/ 0 w 31"/>
                <a:gd name="T7" fmla="*/ 0 h 31"/>
                <a:gd name="T8" fmla="*/ 561913548 w 31"/>
                <a:gd name="T9" fmla="*/ 1686411697 h 31"/>
                <a:gd name="T10" fmla="*/ 2147483646 w 31"/>
                <a:gd name="T11" fmla="*/ 2147483646 h 31"/>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31" h="31">
                  <a:moveTo>
                    <a:pt x="30" y="31"/>
                  </a:moveTo>
                  <a:cubicBezTo>
                    <a:pt x="31" y="30"/>
                    <a:pt x="31" y="30"/>
                    <a:pt x="31" y="30"/>
                  </a:cubicBezTo>
                  <a:cubicBezTo>
                    <a:pt x="31" y="30"/>
                    <a:pt x="31" y="30"/>
                    <a:pt x="31" y="30"/>
                  </a:cubicBezTo>
                  <a:cubicBezTo>
                    <a:pt x="24" y="18"/>
                    <a:pt x="13" y="8"/>
                    <a:pt x="0" y="0"/>
                  </a:cubicBezTo>
                  <a:cubicBezTo>
                    <a:pt x="1" y="3"/>
                    <a:pt x="1" y="3"/>
                    <a:pt x="1" y="3"/>
                  </a:cubicBezTo>
                  <a:cubicBezTo>
                    <a:pt x="13" y="10"/>
                    <a:pt x="23" y="19"/>
                    <a:pt x="30" y="31"/>
                  </a:cubicBezTo>
                  <a:close/>
                </a:path>
              </a:pathLst>
            </a:custGeom>
            <a:solidFill>
              <a:srgbClr val="6D6E71"/>
            </a:solidFill>
            <a:ln>
              <a:noFill/>
            </a:ln>
            <a:extLst>
              <a:ext uri="{91240B29-F687-4F45-9708-019B960494DF}">
                <a14:hiddenLine xmlns:a14="http://schemas.microsoft.com/office/drawing/2010/main" w="9525">
                  <a:solidFill>
                    <a:srgbClr val="000000"/>
                  </a:solidFill>
                  <a:round/>
                </a14:hiddenLine>
              </a:ext>
            </a:extLst>
          </p:spPr>
          <p:txBody>
            <a:bodyPr lIns="91440" tIns="45720" rIns="91440" bIns="45720"/>
            <a:lstStyle/>
            <a:p>
              <a:endParaRPr lang="zh-CN" altLang="en-US" sz="2400">
                <a:latin typeface="+mn-lt"/>
                <a:ea typeface="+mn-ea"/>
              </a:endParaRPr>
            </a:p>
          </p:txBody>
        </p:sp>
        <p:sp>
          <p:nvSpPr>
            <p:cNvPr id="31027" name="MH_Other_305"/>
            <p:cNvSpPr/>
            <p:nvPr>
              <p:custDataLst>
                <p:tags r:id="rId319"/>
              </p:custDataLst>
            </p:nvPr>
          </p:nvSpPr>
          <p:spPr bwMode="auto">
            <a:xfrm>
              <a:off x="4825334" y="2282093"/>
              <a:ext cx="1523" cy="1509"/>
            </a:xfrm>
            <a:custGeom>
              <a:avLst/>
              <a:gdLst>
                <a:gd name="T0" fmla="*/ 0 w 4"/>
                <a:gd name="T1" fmla="*/ 91388075 h 7"/>
                <a:gd name="T2" fmla="*/ 224119998 w 4"/>
                <a:gd name="T3" fmla="*/ 127933058 h 7"/>
                <a:gd name="T4" fmla="*/ 112059999 w 4"/>
                <a:gd name="T5" fmla="*/ 0 h 7"/>
                <a:gd name="T6" fmla="*/ 0 w 4"/>
                <a:gd name="T7" fmla="*/ 91388075 h 7"/>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4" h="7">
                  <a:moveTo>
                    <a:pt x="0" y="5"/>
                  </a:moveTo>
                  <a:lnTo>
                    <a:pt x="4" y="7"/>
                  </a:lnTo>
                  <a:lnTo>
                    <a:pt x="2" y="0"/>
                  </a:lnTo>
                  <a:lnTo>
                    <a:pt x="0" y="5"/>
                  </a:lnTo>
                  <a:close/>
                </a:path>
              </a:pathLst>
            </a:custGeom>
            <a:solidFill>
              <a:srgbClr val="6D6E71"/>
            </a:solidFill>
            <a:ln>
              <a:noFill/>
            </a:ln>
            <a:extLst>
              <a:ext uri="{91240B29-F687-4F45-9708-019B960494DF}">
                <a14:hiddenLine xmlns:a14="http://schemas.microsoft.com/office/drawing/2010/main" w="9525">
                  <a:solidFill>
                    <a:srgbClr val="000000"/>
                  </a:solidFill>
                  <a:round/>
                </a14:hiddenLine>
              </a:ext>
            </a:extLst>
          </p:spPr>
          <p:txBody>
            <a:bodyPr lIns="91440" tIns="45720" rIns="91440" bIns="45720"/>
            <a:lstStyle/>
            <a:p>
              <a:endParaRPr lang="zh-CN" altLang="en-US" sz="2400">
                <a:latin typeface="+mn-lt"/>
                <a:ea typeface="+mn-ea"/>
              </a:endParaRPr>
            </a:p>
          </p:txBody>
        </p:sp>
        <p:sp>
          <p:nvSpPr>
            <p:cNvPr id="31028" name="MH_Other_306"/>
            <p:cNvSpPr/>
            <p:nvPr>
              <p:custDataLst>
                <p:tags r:id="rId320"/>
              </p:custDataLst>
            </p:nvPr>
          </p:nvSpPr>
          <p:spPr bwMode="auto">
            <a:xfrm>
              <a:off x="4613646" y="2208108"/>
              <a:ext cx="24367" cy="10570"/>
            </a:xfrm>
            <a:custGeom>
              <a:avLst/>
              <a:gdLst>
                <a:gd name="T0" fmla="*/ 602866460 w 30"/>
                <a:gd name="T1" fmla="*/ 0 h 13"/>
                <a:gd name="T2" fmla="*/ 602866460 w 30"/>
                <a:gd name="T3" fmla="*/ 0 h 13"/>
                <a:gd name="T4" fmla="*/ 0 w 30"/>
                <a:gd name="T5" fmla="*/ 619686525 h 13"/>
                <a:gd name="T6" fmla="*/ 0 w 30"/>
                <a:gd name="T7" fmla="*/ 619686525 h 13"/>
                <a:gd name="T8" fmla="*/ 2147483646 w 30"/>
                <a:gd name="T9" fmla="*/ 2147483646 h 13"/>
                <a:gd name="T10" fmla="*/ 2147483646 w 30"/>
                <a:gd name="T11" fmla="*/ 2147483646 h 13"/>
                <a:gd name="T12" fmla="*/ 2147483646 w 30"/>
                <a:gd name="T13" fmla="*/ 2147483646 h 13"/>
                <a:gd name="T14" fmla="*/ 2147483646 w 30"/>
                <a:gd name="T15" fmla="*/ 2147483646 h 13"/>
                <a:gd name="T16" fmla="*/ 602866460 w 30"/>
                <a:gd name="T17" fmla="*/ 0 h 1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30" h="13">
                  <a:moveTo>
                    <a:pt x="1" y="0"/>
                  </a:moveTo>
                  <a:cubicBezTo>
                    <a:pt x="1" y="0"/>
                    <a:pt x="1" y="0"/>
                    <a:pt x="1" y="0"/>
                  </a:cubicBezTo>
                  <a:cubicBezTo>
                    <a:pt x="0" y="1"/>
                    <a:pt x="0" y="1"/>
                    <a:pt x="0" y="1"/>
                  </a:cubicBezTo>
                  <a:cubicBezTo>
                    <a:pt x="0" y="1"/>
                    <a:pt x="0" y="1"/>
                    <a:pt x="0" y="1"/>
                  </a:cubicBezTo>
                  <a:cubicBezTo>
                    <a:pt x="2" y="2"/>
                    <a:pt x="4" y="3"/>
                    <a:pt x="6" y="4"/>
                  </a:cubicBezTo>
                  <a:cubicBezTo>
                    <a:pt x="13" y="8"/>
                    <a:pt x="22" y="11"/>
                    <a:pt x="30" y="13"/>
                  </a:cubicBezTo>
                  <a:cubicBezTo>
                    <a:pt x="29" y="12"/>
                    <a:pt x="29" y="12"/>
                    <a:pt x="29" y="12"/>
                  </a:cubicBezTo>
                  <a:cubicBezTo>
                    <a:pt x="29" y="11"/>
                    <a:pt x="29" y="11"/>
                    <a:pt x="28" y="11"/>
                  </a:cubicBezTo>
                  <a:cubicBezTo>
                    <a:pt x="18" y="8"/>
                    <a:pt x="9" y="5"/>
                    <a:pt x="1" y="0"/>
                  </a:cubicBezTo>
                  <a:close/>
                </a:path>
              </a:pathLst>
            </a:custGeom>
            <a:solidFill>
              <a:srgbClr val="6D6E71"/>
            </a:solidFill>
            <a:ln>
              <a:noFill/>
            </a:ln>
            <a:extLst>
              <a:ext uri="{91240B29-F687-4F45-9708-019B960494DF}">
                <a14:hiddenLine xmlns:a14="http://schemas.microsoft.com/office/drawing/2010/main" w="9525">
                  <a:solidFill>
                    <a:srgbClr val="000000"/>
                  </a:solidFill>
                  <a:round/>
                </a14:hiddenLine>
              </a:ext>
            </a:extLst>
          </p:spPr>
          <p:txBody>
            <a:bodyPr lIns="91440" tIns="45720" rIns="91440" bIns="45720"/>
            <a:lstStyle/>
            <a:p>
              <a:endParaRPr lang="zh-CN" altLang="en-US" sz="2400">
                <a:latin typeface="+mn-lt"/>
                <a:ea typeface="+mn-ea"/>
              </a:endParaRPr>
            </a:p>
          </p:txBody>
        </p:sp>
        <p:sp>
          <p:nvSpPr>
            <p:cNvPr id="31029" name="MH_Other_307"/>
            <p:cNvSpPr/>
            <p:nvPr>
              <p:custDataLst>
                <p:tags r:id="rId321"/>
              </p:custDataLst>
            </p:nvPr>
          </p:nvSpPr>
          <p:spPr bwMode="auto">
            <a:xfrm>
              <a:off x="4621262" y="2193009"/>
              <a:ext cx="51780" cy="45296"/>
            </a:xfrm>
            <a:custGeom>
              <a:avLst/>
              <a:gdLst>
                <a:gd name="T0" fmla="*/ 2147483646 w 64"/>
                <a:gd name="T1" fmla="*/ 2147483646 h 57"/>
                <a:gd name="T2" fmla="*/ 596743383 w 64"/>
                <a:gd name="T3" fmla="*/ 0 h 57"/>
                <a:gd name="T4" fmla="*/ 0 w 64"/>
                <a:gd name="T5" fmla="*/ 587803625 h 57"/>
                <a:gd name="T6" fmla="*/ 2147483646 w 64"/>
                <a:gd name="T7" fmla="*/ 2147483646 h 57"/>
                <a:gd name="T8" fmla="*/ 2147483646 w 64"/>
                <a:gd name="T9" fmla="*/ 2147483646 h 57"/>
                <a:gd name="T10" fmla="*/ 2147483646 w 64"/>
                <a:gd name="T11" fmla="*/ 2147483646 h 57"/>
                <a:gd name="T12" fmla="*/ 2147483646 w 64"/>
                <a:gd name="T13" fmla="*/ 2147483646 h 57"/>
                <a:gd name="T14" fmla="*/ 2147483646 w 64"/>
                <a:gd name="T15" fmla="*/ 2147483646 h 57"/>
                <a:gd name="T16" fmla="*/ 2147483646 w 64"/>
                <a:gd name="T17" fmla="*/ 2147483646 h 57"/>
                <a:gd name="T18" fmla="*/ 2147483646 w 64"/>
                <a:gd name="T19" fmla="*/ 2147483646 h 57"/>
                <a:gd name="T20" fmla="*/ 2147483646 w 64"/>
                <a:gd name="T21" fmla="*/ 2147483646 h 57"/>
                <a:gd name="T22" fmla="*/ 2147483646 w 64"/>
                <a:gd name="T23" fmla="*/ 2147483646 h 57"/>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64" h="57">
                  <a:moveTo>
                    <a:pt x="6" y="8"/>
                  </a:moveTo>
                  <a:cubicBezTo>
                    <a:pt x="1" y="0"/>
                    <a:pt x="1" y="0"/>
                    <a:pt x="1" y="0"/>
                  </a:cubicBezTo>
                  <a:cubicBezTo>
                    <a:pt x="0" y="1"/>
                    <a:pt x="0" y="1"/>
                    <a:pt x="0" y="1"/>
                  </a:cubicBezTo>
                  <a:cubicBezTo>
                    <a:pt x="5" y="9"/>
                    <a:pt x="5" y="9"/>
                    <a:pt x="5" y="9"/>
                  </a:cubicBezTo>
                  <a:cubicBezTo>
                    <a:pt x="9" y="17"/>
                    <a:pt x="14" y="24"/>
                    <a:pt x="19" y="30"/>
                  </a:cubicBezTo>
                  <a:cubicBezTo>
                    <a:pt x="20" y="30"/>
                    <a:pt x="20" y="30"/>
                    <a:pt x="20" y="30"/>
                  </a:cubicBezTo>
                  <a:cubicBezTo>
                    <a:pt x="20" y="31"/>
                    <a:pt x="20" y="31"/>
                    <a:pt x="20" y="31"/>
                  </a:cubicBezTo>
                  <a:cubicBezTo>
                    <a:pt x="26" y="37"/>
                    <a:pt x="33" y="43"/>
                    <a:pt x="40" y="47"/>
                  </a:cubicBezTo>
                  <a:cubicBezTo>
                    <a:pt x="47" y="51"/>
                    <a:pt x="56" y="54"/>
                    <a:pt x="64" y="57"/>
                  </a:cubicBezTo>
                  <a:cubicBezTo>
                    <a:pt x="63" y="56"/>
                    <a:pt x="63" y="56"/>
                    <a:pt x="63" y="56"/>
                  </a:cubicBezTo>
                  <a:cubicBezTo>
                    <a:pt x="63" y="56"/>
                    <a:pt x="63" y="55"/>
                    <a:pt x="62" y="55"/>
                  </a:cubicBezTo>
                  <a:cubicBezTo>
                    <a:pt x="37" y="48"/>
                    <a:pt x="20" y="33"/>
                    <a:pt x="6" y="8"/>
                  </a:cubicBezTo>
                  <a:close/>
                </a:path>
              </a:pathLst>
            </a:custGeom>
            <a:solidFill>
              <a:srgbClr val="6D6E71"/>
            </a:solidFill>
            <a:ln>
              <a:noFill/>
            </a:ln>
            <a:extLst>
              <a:ext uri="{91240B29-F687-4F45-9708-019B960494DF}">
                <a14:hiddenLine xmlns:a14="http://schemas.microsoft.com/office/drawing/2010/main" w="9525">
                  <a:solidFill>
                    <a:srgbClr val="000000"/>
                  </a:solidFill>
                  <a:round/>
                </a14:hiddenLine>
              </a:ext>
            </a:extLst>
          </p:spPr>
          <p:txBody>
            <a:bodyPr lIns="91440" tIns="45720" rIns="91440" bIns="45720"/>
            <a:lstStyle/>
            <a:p>
              <a:endParaRPr lang="zh-CN" altLang="en-US" sz="2400">
                <a:latin typeface="+mn-lt"/>
                <a:ea typeface="+mn-ea"/>
              </a:endParaRPr>
            </a:p>
          </p:txBody>
        </p:sp>
        <p:sp>
          <p:nvSpPr>
            <p:cNvPr id="31030" name="MH_Other_308"/>
            <p:cNvSpPr/>
            <p:nvPr>
              <p:custDataLst>
                <p:tags r:id="rId322"/>
              </p:custDataLst>
            </p:nvPr>
          </p:nvSpPr>
          <p:spPr bwMode="auto">
            <a:xfrm>
              <a:off x="4636491" y="2217167"/>
              <a:ext cx="0" cy="0"/>
            </a:xfrm>
            <a:custGeom>
              <a:avLst/>
              <a:gdLst>
                <a:gd name="T0" fmla="*/ 0 w 1"/>
                <a:gd name="T1" fmla="*/ 0 h 1"/>
                <a:gd name="T2" fmla="*/ 711 w 1"/>
                <a:gd name="T3" fmla="*/ 1067 h 1"/>
                <a:gd name="T4" fmla="*/ 711 w 1"/>
                <a:gd name="T5" fmla="*/ 0 h 1"/>
                <a:gd name="T6" fmla="*/ 0 w 1"/>
                <a:gd name="T7" fmla="*/ 0 h 1"/>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 h="1">
                  <a:moveTo>
                    <a:pt x="0" y="0"/>
                  </a:moveTo>
                  <a:cubicBezTo>
                    <a:pt x="1" y="0"/>
                    <a:pt x="1" y="0"/>
                    <a:pt x="1" y="1"/>
                  </a:cubicBezTo>
                  <a:cubicBezTo>
                    <a:pt x="1" y="0"/>
                    <a:pt x="1" y="0"/>
                    <a:pt x="1" y="0"/>
                  </a:cubicBezTo>
                  <a:lnTo>
                    <a:pt x="0" y="0"/>
                  </a:lnTo>
                  <a:close/>
                </a:path>
              </a:pathLst>
            </a:custGeom>
            <a:solidFill>
              <a:srgbClr val="6D6E71"/>
            </a:solidFill>
            <a:ln>
              <a:noFill/>
            </a:ln>
            <a:extLst>
              <a:ext uri="{91240B29-F687-4F45-9708-019B960494DF}">
                <a14:hiddenLine xmlns:a14="http://schemas.microsoft.com/office/drawing/2010/main" w="9525">
                  <a:solidFill>
                    <a:srgbClr val="000000"/>
                  </a:solidFill>
                  <a:round/>
                </a14:hiddenLine>
              </a:ext>
            </a:extLst>
          </p:spPr>
          <p:txBody>
            <a:bodyPr lIns="91440" tIns="45720" rIns="91440" bIns="45720"/>
            <a:lstStyle/>
            <a:p>
              <a:endParaRPr lang="zh-CN" altLang="en-US" sz="2400">
                <a:latin typeface="+mn-lt"/>
                <a:ea typeface="+mn-ea"/>
              </a:endParaRPr>
            </a:p>
          </p:txBody>
        </p:sp>
        <p:sp>
          <p:nvSpPr>
            <p:cNvPr id="31031" name="MH_Other_309"/>
            <p:cNvSpPr/>
            <p:nvPr>
              <p:custDataLst>
                <p:tags r:id="rId323"/>
              </p:custDataLst>
            </p:nvPr>
          </p:nvSpPr>
          <p:spPr bwMode="auto">
            <a:xfrm>
              <a:off x="4633444" y="2167342"/>
              <a:ext cx="71578" cy="92102"/>
            </a:xfrm>
            <a:custGeom>
              <a:avLst/>
              <a:gdLst>
                <a:gd name="T0" fmla="*/ 2147483646 w 88"/>
                <a:gd name="T1" fmla="*/ 2147483646 h 116"/>
                <a:gd name="T2" fmla="*/ 2147483646 w 88"/>
                <a:gd name="T3" fmla="*/ 2147483646 h 116"/>
                <a:gd name="T4" fmla="*/ 603869293 w 88"/>
                <a:gd name="T5" fmla="*/ 0 h 116"/>
                <a:gd name="T6" fmla="*/ 0 w 88"/>
                <a:gd name="T7" fmla="*/ 1170781870 h 116"/>
                <a:gd name="T8" fmla="*/ 2147483646 w 88"/>
                <a:gd name="T9" fmla="*/ 2147483646 h 116"/>
                <a:gd name="T10" fmla="*/ 2147483646 w 88"/>
                <a:gd name="T11" fmla="*/ 2147483646 h 116"/>
                <a:gd name="T12" fmla="*/ 2147483646 w 88"/>
                <a:gd name="T13" fmla="*/ 2147483646 h 116"/>
                <a:gd name="T14" fmla="*/ 2147483646 w 88"/>
                <a:gd name="T15" fmla="*/ 2147483646 h 116"/>
                <a:gd name="T16" fmla="*/ 2147483646 w 88"/>
                <a:gd name="T17" fmla="*/ 2147483646 h 116"/>
                <a:gd name="T18" fmla="*/ 2147483646 w 88"/>
                <a:gd name="T19" fmla="*/ 2147483646 h 116"/>
                <a:gd name="T20" fmla="*/ 2147483646 w 88"/>
                <a:gd name="T21" fmla="*/ 2147483646 h 116"/>
                <a:gd name="T22" fmla="*/ 2147483646 w 88"/>
                <a:gd name="T23" fmla="*/ 2147483646 h 116"/>
                <a:gd name="T24" fmla="*/ 2147483646 w 88"/>
                <a:gd name="T25" fmla="*/ 2147483646 h 11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88" h="116">
                  <a:moveTo>
                    <a:pt x="34" y="65"/>
                  </a:moveTo>
                  <a:cubicBezTo>
                    <a:pt x="21" y="37"/>
                    <a:pt x="14" y="25"/>
                    <a:pt x="15" y="25"/>
                  </a:cubicBezTo>
                  <a:cubicBezTo>
                    <a:pt x="14" y="25"/>
                    <a:pt x="11" y="17"/>
                    <a:pt x="1" y="0"/>
                  </a:cubicBezTo>
                  <a:cubicBezTo>
                    <a:pt x="0" y="2"/>
                    <a:pt x="0" y="2"/>
                    <a:pt x="0" y="2"/>
                  </a:cubicBezTo>
                  <a:cubicBezTo>
                    <a:pt x="10" y="18"/>
                    <a:pt x="13" y="25"/>
                    <a:pt x="13" y="25"/>
                  </a:cubicBezTo>
                  <a:cubicBezTo>
                    <a:pt x="13" y="25"/>
                    <a:pt x="20" y="37"/>
                    <a:pt x="33" y="65"/>
                  </a:cubicBezTo>
                  <a:cubicBezTo>
                    <a:pt x="37" y="73"/>
                    <a:pt x="41" y="81"/>
                    <a:pt x="46" y="87"/>
                  </a:cubicBezTo>
                  <a:cubicBezTo>
                    <a:pt x="47" y="87"/>
                    <a:pt x="47" y="87"/>
                    <a:pt x="47" y="87"/>
                  </a:cubicBezTo>
                  <a:cubicBezTo>
                    <a:pt x="47" y="88"/>
                    <a:pt x="47" y="88"/>
                    <a:pt x="47" y="88"/>
                  </a:cubicBezTo>
                  <a:cubicBezTo>
                    <a:pt x="53" y="95"/>
                    <a:pt x="59" y="101"/>
                    <a:pt x="66" y="106"/>
                  </a:cubicBezTo>
                  <a:cubicBezTo>
                    <a:pt x="73" y="110"/>
                    <a:pt x="80" y="114"/>
                    <a:pt x="88" y="116"/>
                  </a:cubicBezTo>
                  <a:cubicBezTo>
                    <a:pt x="87" y="115"/>
                    <a:pt x="87" y="115"/>
                    <a:pt x="87" y="115"/>
                  </a:cubicBezTo>
                  <a:cubicBezTo>
                    <a:pt x="62" y="106"/>
                    <a:pt x="46" y="90"/>
                    <a:pt x="34" y="65"/>
                  </a:cubicBezTo>
                  <a:close/>
                </a:path>
              </a:pathLst>
            </a:custGeom>
            <a:solidFill>
              <a:srgbClr val="6D6E71"/>
            </a:solidFill>
            <a:ln>
              <a:noFill/>
            </a:ln>
            <a:extLst>
              <a:ext uri="{91240B29-F687-4F45-9708-019B960494DF}">
                <a14:hiddenLine xmlns:a14="http://schemas.microsoft.com/office/drawing/2010/main" w="9525">
                  <a:solidFill>
                    <a:srgbClr val="000000"/>
                  </a:solidFill>
                  <a:round/>
                </a14:hiddenLine>
              </a:ext>
            </a:extLst>
          </p:spPr>
          <p:txBody>
            <a:bodyPr lIns="91440" tIns="45720" rIns="91440" bIns="45720"/>
            <a:lstStyle/>
            <a:p>
              <a:endParaRPr lang="zh-CN" altLang="en-US" sz="2400">
                <a:latin typeface="+mn-lt"/>
                <a:ea typeface="+mn-ea"/>
              </a:endParaRPr>
            </a:p>
          </p:txBody>
        </p:sp>
        <p:sp>
          <p:nvSpPr>
            <p:cNvPr id="31032" name="MH_Other_310"/>
            <p:cNvSpPr/>
            <p:nvPr>
              <p:custDataLst>
                <p:tags r:id="rId324"/>
              </p:custDataLst>
            </p:nvPr>
          </p:nvSpPr>
          <p:spPr bwMode="auto">
            <a:xfrm>
              <a:off x="4671518" y="2236797"/>
              <a:ext cx="0" cy="1509"/>
            </a:xfrm>
            <a:custGeom>
              <a:avLst/>
              <a:gdLst>
                <a:gd name="T0" fmla="*/ 0 w 1"/>
                <a:gd name="T1" fmla="*/ 0 h 1"/>
                <a:gd name="T2" fmla="*/ 711 w 1"/>
                <a:gd name="T3" fmla="*/ 2147483646 h 1"/>
                <a:gd name="T4" fmla="*/ 711 w 1"/>
                <a:gd name="T5" fmla="*/ 0 h 1"/>
                <a:gd name="T6" fmla="*/ 0 w 1"/>
                <a:gd name="T7" fmla="*/ 0 h 1"/>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 h="1">
                  <a:moveTo>
                    <a:pt x="0" y="0"/>
                  </a:moveTo>
                  <a:cubicBezTo>
                    <a:pt x="1" y="0"/>
                    <a:pt x="1" y="1"/>
                    <a:pt x="1" y="1"/>
                  </a:cubicBezTo>
                  <a:cubicBezTo>
                    <a:pt x="1" y="0"/>
                    <a:pt x="1" y="0"/>
                    <a:pt x="1" y="0"/>
                  </a:cubicBezTo>
                  <a:lnTo>
                    <a:pt x="0" y="0"/>
                  </a:lnTo>
                  <a:close/>
                </a:path>
              </a:pathLst>
            </a:custGeom>
            <a:solidFill>
              <a:srgbClr val="6D6E71"/>
            </a:solidFill>
            <a:ln>
              <a:noFill/>
            </a:ln>
            <a:extLst>
              <a:ext uri="{91240B29-F687-4F45-9708-019B960494DF}">
                <a14:hiddenLine xmlns:a14="http://schemas.microsoft.com/office/drawing/2010/main" w="9525">
                  <a:solidFill>
                    <a:srgbClr val="000000"/>
                  </a:solidFill>
                  <a:round/>
                </a14:hiddenLine>
              </a:ext>
            </a:extLst>
          </p:spPr>
          <p:txBody>
            <a:bodyPr lIns="91440" tIns="45720" rIns="91440" bIns="45720"/>
            <a:lstStyle/>
            <a:p>
              <a:endParaRPr lang="zh-CN" altLang="en-US" sz="2400">
                <a:latin typeface="+mn-lt"/>
                <a:ea typeface="+mn-ea"/>
              </a:endParaRPr>
            </a:p>
          </p:txBody>
        </p:sp>
        <p:sp>
          <p:nvSpPr>
            <p:cNvPr id="31033" name="MH_Other_311"/>
            <p:cNvSpPr/>
            <p:nvPr>
              <p:custDataLst>
                <p:tags r:id="rId325"/>
              </p:custDataLst>
            </p:nvPr>
          </p:nvSpPr>
          <p:spPr bwMode="auto">
            <a:xfrm>
              <a:off x="4642583" y="2149225"/>
              <a:ext cx="94423" cy="134378"/>
            </a:xfrm>
            <a:custGeom>
              <a:avLst/>
              <a:gdLst>
                <a:gd name="T0" fmla="*/ 2147483646 w 117"/>
                <a:gd name="T1" fmla="*/ 2147483646 h 168"/>
                <a:gd name="T2" fmla="*/ 2147483646 w 117"/>
                <a:gd name="T3" fmla="*/ 2147483646 h 168"/>
                <a:gd name="T4" fmla="*/ 2147483646 w 117"/>
                <a:gd name="T5" fmla="*/ 2147483646 h 168"/>
                <a:gd name="T6" fmla="*/ 2147483646 w 117"/>
                <a:gd name="T7" fmla="*/ 2147483646 h 168"/>
                <a:gd name="T8" fmla="*/ 2147483646 w 117"/>
                <a:gd name="T9" fmla="*/ 2147483646 h 168"/>
                <a:gd name="T10" fmla="*/ 2147483646 w 117"/>
                <a:gd name="T11" fmla="*/ 2147483646 h 168"/>
                <a:gd name="T12" fmla="*/ 595869997 w 117"/>
                <a:gd name="T13" fmla="*/ 0 h 168"/>
                <a:gd name="T14" fmla="*/ 595869997 w 117"/>
                <a:gd name="T15" fmla="*/ 594107630 h 168"/>
                <a:gd name="T16" fmla="*/ 0 w 117"/>
                <a:gd name="T17" fmla="*/ 594107630 h 168"/>
                <a:gd name="T18" fmla="*/ 2147483646 w 117"/>
                <a:gd name="T19" fmla="*/ 2147483646 h 168"/>
                <a:gd name="T20" fmla="*/ 2147483646 w 117"/>
                <a:gd name="T21" fmla="*/ 2147483646 h 168"/>
                <a:gd name="T22" fmla="*/ 2147483646 w 117"/>
                <a:gd name="T23" fmla="*/ 2147483646 h 168"/>
                <a:gd name="T24" fmla="*/ 2147483646 w 117"/>
                <a:gd name="T25" fmla="*/ 2147483646 h 168"/>
                <a:gd name="T26" fmla="*/ 2147483646 w 117"/>
                <a:gd name="T27" fmla="*/ 2147483646 h 168"/>
                <a:gd name="T28" fmla="*/ 2147483646 w 117"/>
                <a:gd name="T29" fmla="*/ 2147483646 h 168"/>
                <a:gd name="T30" fmla="*/ 2147483646 w 117"/>
                <a:gd name="T31" fmla="*/ 2147483646 h 168"/>
                <a:gd name="T32" fmla="*/ 2147483646 w 117"/>
                <a:gd name="T33" fmla="*/ 2147483646 h 168"/>
                <a:gd name="T34" fmla="*/ 2147483646 w 117"/>
                <a:gd name="T35" fmla="*/ 2147483646 h 168"/>
                <a:gd name="T36" fmla="*/ 2147483646 w 117"/>
                <a:gd name="T37" fmla="*/ 2147483646 h 168"/>
                <a:gd name="T38" fmla="*/ 2147483646 w 117"/>
                <a:gd name="T39" fmla="*/ 2147483646 h 168"/>
                <a:gd name="T40" fmla="*/ 2147483646 w 117"/>
                <a:gd name="T41" fmla="*/ 2147483646 h 168"/>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117" h="168">
                  <a:moveTo>
                    <a:pt x="64" y="113"/>
                  </a:moveTo>
                  <a:cubicBezTo>
                    <a:pt x="53" y="84"/>
                    <a:pt x="47" y="72"/>
                    <a:pt x="47" y="72"/>
                  </a:cubicBezTo>
                  <a:cubicBezTo>
                    <a:pt x="47" y="72"/>
                    <a:pt x="42" y="59"/>
                    <a:pt x="27" y="31"/>
                  </a:cubicBezTo>
                  <a:cubicBezTo>
                    <a:pt x="22" y="23"/>
                    <a:pt x="17" y="15"/>
                    <a:pt x="11" y="9"/>
                  </a:cubicBezTo>
                  <a:cubicBezTo>
                    <a:pt x="11" y="9"/>
                    <a:pt x="10" y="9"/>
                    <a:pt x="10" y="9"/>
                  </a:cubicBezTo>
                  <a:cubicBezTo>
                    <a:pt x="10" y="8"/>
                    <a:pt x="10" y="8"/>
                    <a:pt x="10" y="8"/>
                  </a:cubicBezTo>
                  <a:cubicBezTo>
                    <a:pt x="7" y="5"/>
                    <a:pt x="4" y="3"/>
                    <a:pt x="1" y="0"/>
                  </a:cubicBezTo>
                  <a:cubicBezTo>
                    <a:pt x="1" y="1"/>
                    <a:pt x="1" y="1"/>
                    <a:pt x="1" y="1"/>
                  </a:cubicBezTo>
                  <a:cubicBezTo>
                    <a:pt x="0" y="1"/>
                    <a:pt x="0" y="1"/>
                    <a:pt x="0" y="1"/>
                  </a:cubicBezTo>
                  <a:cubicBezTo>
                    <a:pt x="10" y="9"/>
                    <a:pt x="19" y="19"/>
                    <a:pt x="26" y="32"/>
                  </a:cubicBezTo>
                  <a:cubicBezTo>
                    <a:pt x="41" y="60"/>
                    <a:pt x="46" y="72"/>
                    <a:pt x="46" y="72"/>
                  </a:cubicBezTo>
                  <a:cubicBezTo>
                    <a:pt x="46" y="72"/>
                    <a:pt x="51" y="85"/>
                    <a:pt x="63" y="113"/>
                  </a:cubicBezTo>
                  <a:cubicBezTo>
                    <a:pt x="67" y="122"/>
                    <a:pt x="71" y="130"/>
                    <a:pt x="76" y="137"/>
                  </a:cubicBezTo>
                  <a:cubicBezTo>
                    <a:pt x="76" y="137"/>
                    <a:pt x="77" y="137"/>
                    <a:pt x="78" y="137"/>
                  </a:cubicBezTo>
                  <a:cubicBezTo>
                    <a:pt x="77" y="138"/>
                    <a:pt x="77" y="138"/>
                    <a:pt x="77" y="138"/>
                  </a:cubicBezTo>
                  <a:cubicBezTo>
                    <a:pt x="77" y="138"/>
                    <a:pt x="77" y="138"/>
                    <a:pt x="77" y="138"/>
                  </a:cubicBezTo>
                  <a:cubicBezTo>
                    <a:pt x="82" y="145"/>
                    <a:pt x="87" y="151"/>
                    <a:pt x="94" y="155"/>
                  </a:cubicBezTo>
                  <a:cubicBezTo>
                    <a:pt x="100" y="160"/>
                    <a:pt x="109" y="165"/>
                    <a:pt x="117" y="168"/>
                  </a:cubicBezTo>
                  <a:cubicBezTo>
                    <a:pt x="115" y="167"/>
                    <a:pt x="115" y="167"/>
                    <a:pt x="115" y="167"/>
                  </a:cubicBezTo>
                  <a:cubicBezTo>
                    <a:pt x="115" y="167"/>
                    <a:pt x="115" y="166"/>
                    <a:pt x="115" y="166"/>
                  </a:cubicBezTo>
                  <a:cubicBezTo>
                    <a:pt x="91" y="156"/>
                    <a:pt x="75" y="139"/>
                    <a:pt x="64" y="113"/>
                  </a:cubicBezTo>
                  <a:close/>
                </a:path>
              </a:pathLst>
            </a:custGeom>
            <a:solidFill>
              <a:srgbClr val="6D6E71"/>
            </a:solidFill>
            <a:ln>
              <a:noFill/>
            </a:ln>
            <a:extLst>
              <a:ext uri="{91240B29-F687-4F45-9708-019B960494DF}">
                <a14:hiddenLine xmlns:a14="http://schemas.microsoft.com/office/drawing/2010/main" w="9525">
                  <a:solidFill>
                    <a:srgbClr val="000000"/>
                  </a:solidFill>
                  <a:round/>
                </a14:hiddenLine>
              </a:ext>
            </a:extLst>
          </p:spPr>
          <p:txBody>
            <a:bodyPr lIns="91440" tIns="45720" rIns="91440" bIns="45720"/>
            <a:lstStyle/>
            <a:p>
              <a:endParaRPr lang="zh-CN" altLang="en-US" sz="2400">
                <a:latin typeface="+mn-lt"/>
                <a:ea typeface="+mn-ea"/>
              </a:endParaRPr>
            </a:p>
          </p:txBody>
        </p:sp>
        <p:sp>
          <p:nvSpPr>
            <p:cNvPr id="31034" name="MH_Other_312"/>
            <p:cNvSpPr/>
            <p:nvPr>
              <p:custDataLst>
                <p:tags r:id="rId326"/>
              </p:custDataLst>
            </p:nvPr>
          </p:nvSpPr>
          <p:spPr bwMode="auto">
            <a:xfrm>
              <a:off x="4705023" y="2259443"/>
              <a:ext cx="0" cy="0"/>
            </a:xfrm>
            <a:custGeom>
              <a:avLst/>
              <a:gdLst>
                <a:gd name="T0" fmla="*/ 356 w 2"/>
                <a:gd name="T1" fmla="*/ 0 h 1"/>
                <a:gd name="T2" fmla="*/ 0 w 2"/>
                <a:gd name="T3" fmla="*/ 0 h 1"/>
                <a:gd name="T4" fmla="*/ 178 w 2"/>
                <a:gd name="T5" fmla="*/ 711 h 1"/>
                <a:gd name="T6" fmla="*/ 178 w 2"/>
                <a:gd name="T7" fmla="*/ 711 h 1"/>
                <a:gd name="T8" fmla="*/ 356 w 2"/>
                <a:gd name="T9" fmla="*/ 0 h 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 h="1">
                  <a:moveTo>
                    <a:pt x="2" y="0"/>
                  </a:moveTo>
                  <a:cubicBezTo>
                    <a:pt x="1" y="0"/>
                    <a:pt x="0" y="0"/>
                    <a:pt x="0" y="0"/>
                  </a:cubicBezTo>
                  <a:cubicBezTo>
                    <a:pt x="1" y="1"/>
                    <a:pt x="1" y="1"/>
                    <a:pt x="1" y="1"/>
                  </a:cubicBezTo>
                  <a:cubicBezTo>
                    <a:pt x="1" y="1"/>
                    <a:pt x="1" y="1"/>
                    <a:pt x="1" y="1"/>
                  </a:cubicBezTo>
                  <a:lnTo>
                    <a:pt x="2" y="0"/>
                  </a:lnTo>
                  <a:close/>
                </a:path>
              </a:pathLst>
            </a:custGeom>
            <a:solidFill>
              <a:srgbClr val="6D6E71"/>
            </a:solidFill>
            <a:ln>
              <a:noFill/>
            </a:ln>
            <a:extLst>
              <a:ext uri="{91240B29-F687-4F45-9708-019B960494DF}">
                <a14:hiddenLine xmlns:a14="http://schemas.microsoft.com/office/drawing/2010/main" w="9525">
                  <a:solidFill>
                    <a:srgbClr val="000000"/>
                  </a:solidFill>
                  <a:round/>
                </a14:hiddenLine>
              </a:ext>
            </a:extLst>
          </p:spPr>
          <p:txBody>
            <a:bodyPr lIns="91440" tIns="45720" rIns="91440" bIns="45720"/>
            <a:lstStyle/>
            <a:p>
              <a:endParaRPr lang="zh-CN" altLang="en-US" sz="2400">
                <a:latin typeface="+mn-lt"/>
                <a:ea typeface="+mn-ea"/>
              </a:endParaRPr>
            </a:p>
          </p:txBody>
        </p:sp>
        <p:sp>
          <p:nvSpPr>
            <p:cNvPr id="31035" name="MH_Other_313"/>
            <p:cNvSpPr/>
            <p:nvPr>
              <p:custDataLst>
                <p:tags r:id="rId327"/>
              </p:custDataLst>
            </p:nvPr>
          </p:nvSpPr>
          <p:spPr bwMode="auto">
            <a:xfrm>
              <a:off x="4651720" y="2155263"/>
              <a:ext cx="115744" cy="155516"/>
            </a:xfrm>
            <a:custGeom>
              <a:avLst/>
              <a:gdLst>
                <a:gd name="T0" fmla="*/ 2147483646 w 144"/>
                <a:gd name="T1" fmla="*/ 2147483646 h 193"/>
                <a:gd name="T2" fmla="*/ 2147483646 w 144"/>
                <a:gd name="T3" fmla="*/ 2147483646 h 193"/>
                <a:gd name="T4" fmla="*/ 2147483646 w 144"/>
                <a:gd name="T5" fmla="*/ 2147483646 h 193"/>
                <a:gd name="T6" fmla="*/ 2147483646 w 144"/>
                <a:gd name="T7" fmla="*/ 2147483646 h 193"/>
                <a:gd name="T8" fmla="*/ 2147483646 w 144"/>
                <a:gd name="T9" fmla="*/ 2147483646 h 193"/>
                <a:gd name="T10" fmla="*/ 0 w 144"/>
                <a:gd name="T11" fmla="*/ 0 h 193"/>
                <a:gd name="T12" fmla="*/ 0 w 144"/>
                <a:gd name="T13" fmla="*/ 0 h 193"/>
                <a:gd name="T14" fmla="*/ 588968056 w 144"/>
                <a:gd name="T15" fmla="*/ 604361532 h 193"/>
                <a:gd name="T16" fmla="*/ 2147483646 w 144"/>
                <a:gd name="T17" fmla="*/ 2147483646 h 193"/>
                <a:gd name="T18" fmla="*/ 2147483646 w 144"/>
                <a:gd name="T19" fmla="*/ 2147483646 h 193"/>
                <a:gd name="T20" fmla="*/ 2147483646 w 144"/>
                <a:gd name="T21" fmla="*/ 2147483646 h 193"/>
                <a:gd name="T22" fmla="*/ 2147483646 w 144"/>
                <a:gd name="T23" fmla="*/ 2147483646 h 193"/>
                <a:gd name="T24" fmla="*/ 2147483646 w 144"/>
                <a:gd name="T25" fmla="*/ 2147483646 h 193"/>
                <a:gd name="T26" fmla="*/ 2147483646 w 144"/>
                <a:gd name="T27" fmla="*/ 2147483646 h 193"/>
                <a:gd name="T28" fmla="*/ 2147483646 w 144"/>
                <a:gd name="T29" fmla="*/ 2147483646 h 193"/>
                <a:gd name="T30" fmla="*/ 2147483646 w 144"/>
                <a:gd name="T31" fmla="*/ 2147483646 h 193"/>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144" h="193">
                  <a:moveTo>
                    <a:pt x="144" y="193"/>
                  </a:moveTo>
                  <a:cubicBezTo>
                    <a:pt x="143" y="191"/>
                    <a:pt x="143" y="191"/>
                    <a:pt x="143" y="191"/>
                  </a:cubicBezTo>
                  <a:cubicBezTo>
                    <a:pt x="119" y="179"/>
                    <a:pt x="105" y="162"/>
                    <a:pt x="95" y="134"/>
                  </a:cubicBezTo>
                  <a:cubicBezTo>
                    <a:pt x="86" y="105"/>
                    <a:pt x="81" y="93"/>
                    <a:pt x="81" y="93"/>
                  </a:cubicBezTo>
                  <a:cubicBezTo>
                    <a:pt x="81" y="92"/>
                    <a:pt x="77" y="80"/>
                    <a:pt x="63" y="51"/>
                  </a:cubicBezTo>
                  <a:cubicBezTo>
                    <a:pt x="50" y="23"/>
                    <a:pt x="29" y="6"/>
                    <a:pt x="0" y="0"/>
                  </a:cubicBezTo>
                  <a:cubicBezTo>
                    <a:pt x="0" y="0"/>
                    <a:pt x="0" y="0"/>
                    <a:pt x="0" y="0"/>
                  </a:cubicBezTo>
                  <a:cubicBezTo>
                    <a:pt x="0" y="1"/>
                    <a:pt x="1" y="1"/>
                    <a:pt x="1" y="1"/>
                  </a:cubicBezTo>
                  <a:cubicBezTo>
                    <a:pt x="29" y="7"/>
                    <a:pt x="49" y="24"/>
                    <a:pt x="62" y="51"/>
                  </a:cubicBezTo>
                  <a:cubicBezTo>
                    <a:pt x="76" y="80"/>
                    <a:pt x="79" y="93"/>
                    <a:pt x="80" y="93"/>
                  </a:cubicBezTo>
                  <a:cubicBezTo>
                    <a:pt x="79" y="93"/>
                    <a:pt x="84" y="106"/>
                    <a:pt x="94" y="135"/>
                  </a:cubicBezTo>
                  <a:cubicBezTo>
                    <a:pt x="97" y="143"/>
                    <a:pt x="101" y="151"/>
                    <a:pt x="105" y="158"/>
                  </a:cubicBezTo>
                  <a:cubicBezTo>
                    <a:pt x="106" y="159"/>
                    <a:pt x="106" y="159"/>
                    <a:pt x="106" y="159"/>
                  </a:cubicBezTo>
                  <a:cubicBezTo>
                    <a:pt x="105" y="159"/>
                    <a:pt x="105" y="159"/>
                    <a:pt x="105" y="159"/>
                  </a:cubicBezTo>
                  <a:cubicBezTo>
                    <a:pt x="110" y="167"/>
                    <a:pt x="116" y="173"/>
                    <a:pt x="122" y="179"/>
                  </a:cubicBezTo>
                  <a:cubicBezTo>
                    <a:pt x="128" y="184"/>
                    <a:pt x="136" y="189"/>
                    <a:pt x="144" y="193"/>
                  </a:cubicBezTo>
                  <a:close/>
                </a:path>
              </a:pathLst>
            </a:custGeom>
            <a:solidFill>
              <a:srgbClr val="6D6E71"/>
            </a:solidFill>
            <a:ln>
              <a:noFill/>
            </a:ln>
            <a:extLst>
              <a:ext uri="{91240B29-F687-4F45-9708-019B960494DF}">
                <a14:hiddenLine xmlns:a14="http://schemas.microsoft.com/office/drawing/2010/main" w="9525">
                  <a:solidFill>
                    <a:srgbClr val="000000"/>
                  </a:solidFill>
                  <a:round/>
                </a14:hiddenLine>
              </a:ext>
            </a:extLst>
          </p:spPr>
          <p:txBody>
            <a:bodyPr lIns="91440" tIns="45720" rIns="91440" bIns="45720"/>
            <a:lstStyle/>
            <a:p>
              <a:endParaRPr lang="zh-CN" altLang="en-US" sz="2400">
                <a:latin typeface="+mn-lt"/>
                <a:ea typeface="+mn-ea"/>
              </a:endParaRPr>
            </a:p>
          </p:txBody>
        </p:sp>
        <p:sp>
          <p:nvSpPr>
            <p:cNvPr id="31036" name="MH_Other_314"/>
            <p:cNvSpPr/>
            <p:nvPr>
              <p:custDataLst>
                <p:tags r:id="rId328"/>
              </p:custDataLst>
            </p:nvPr>
          </p:nvSpPr>
          <p:spPr bwMode="auto">
            <a:xfrm>
              <a:off x="4651720" y="2155263"/>
              <a:ext cx="0" cy="1509"/>
            </a:xfrm>
            <a:custGeom>
              <a:avLst/>
              <a:gdLst>
                <a:gd name="T0" fmla="*/ 711 w 1"/>
                <a:gd name="T1" fmla="*/ 2147483646 h 1"/>
                <a:gd name="T2" fmla="*/ 0 w 1"/>
                <a:gd name="T3" fmla="*/ 0 h 1"/>
                <a:gd name="T4" fmla="*/ 0 w 1"/>
                <a:gd name="T5" fmla="*/ 2147483646 h 1"/>
                <a:gd name="T6" fmla="*/ 711 w 1"/>
                <a:gd name="T7" fmla="*/ 2147483646 h 1"/>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 h="1">
                  <a:moveTo>
                    <a:pt x="1" y="1"/>
                  </a:moveTo>
                  <a:cubicBezTo>
                    <a:pt x="1" y="1"/>
                    <a:pt x="0" y="1"/>
                    <a:pt x="0" y="0"/>
                  </a:cubicBezTo>
                  <a:cubicBezTo>
                    <a:pt x="0" y="1"/>
                    <a:pt x="0" y="1"/>
                    <a:pt x="0" y="1"/>
                  </a:cubicBezTo>
                  <a:cubicBezTo>
                    <a:pt x="0" y="1"/>
                    <a:pt x="1" y="1"/>
                    <a:pt x="1" y="1"/>
                  </a:cubicBezTo>
                  <a:close/>
                </a:path>
              </a:pathLst>
            </a:custGeom>
            <a:solidFill>
              <a:srgbClr val="6D6E71"/>
            </a:solidFill>
            <a:ln>
              <a:noFill/>
            </a:ln>
            <a:extLst>
              <a:ext uri="{91240B29-F687-4F45-9708-019B960494DF}">
                <a14:hiddenLine xmlns:a14="http://schemas.microsoft.com/office/drawing/2010/main" w="9525">
                  <a:solidFill>
                    <a:srgbClr val="000000"/>
                  </a:solidFill>
                  <a:round/>
                </a14:hiddenLine>
              </a:ext>
            </a:extLst>
          </p:spPr>
          <p:txBody>
            <a:bodyPr lIns="91440" tIns="45720" rIns="91440" bIns="45720"/>
            <a:lstStyle/>
            <a:p>
              <a:endParaRPr lang="zh-CN" altLang="en-US" sz="2400">
                <a:latin typeface="+mn-lt"/>
                <a:ea typeface="+mn-ea"/>
              </a:endParaRPr>
            </a:p>
          </p:txBody>
        </p:sp>
        <p:sp>
          <p:nvSpPr>
            <p:cNvPr id="31037" name="MH_Other_315"/>
            <p:cNvSpPr/>
            <p:nvPr>
              <p:custDataLst>
                <p:tags r:id="rId329"/>
              </p:custDataLst>
            </p:nvPr>
          </p:nvSpPr>
          <p:spPr bwMode="auto">
            <a:xfrm>
              <a:off x="4735482" y="2282093"/>
              <a:ext cx="1523" cy="1509"/>
            </a:xfrm>
            <a:custGeom>
              <a:avLst/>
              <a:gdLst>
                <a:gd name="T0" fmla="*/ 0 w 1"/>
                <a:gd name="T1" fmla="*/ 0 h 1"/>
                <a:gd name="T2" fmla="*/ 0 w 1"/>
                <a:gd name="T3" fmla="*/ 2147483646 h 1"/>
                <a:gd name="T4" fmla="*/ 1790702559 w 1"/>
                <a:gd name="T5" fmla="*/ 2147483646 h 1"/>
                <a:gd name="T6" fmla="*/ 0 w 1"/>
                <a:gd name="T7" fmla="*/ 0 h 1"/>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 h="1">
                  <a:moveTo>
                    <a:pt x="0" y="0"/>
                  </a:moveTo>
                  <a:cubicBezTo>
                    <a:pt x="0" y="0"/>
                    <a:pt x="0" y="1"/>
                    <a:pt x="0" y="1"/>
                  </a:cubicBezTo>
                  <a:cubicBezTo>
                    <a:pt x="1" y="1"/>
                    <a:pt x="1" y="1"/>
                    <a:pt x="1" y="1"/>
                  </a:cubicBezTo>
                  <a:lnTo>
                    <a:pt x="0" y="0"/>
                  </a:lnTo>
                  <a:close/>
                </a:path>
              </a:pathLst>
            </a:custGeom>
            <a:solidFill>
              <a:srgbClr val="6D6E71"/>
            </a:solidFill>
            <a:ln>
              <a:noFill/>
            </a:ln>
            <a:extLst>
              <a:ext uri="{91240B29-F687-4F45-9708-019B960494DF}">
                <a14:hiddenLine xmlns:a14="http://schemas.microsoft.com/office/drawing/2010/main" w="9525">
                  <a:solidFill>
                    <a:srgbClr val="000000"/>
                  </a:solidFill>
                  <a:round/>
                </a14:hiddenLine>
              </a:ext>
            </a:extLst>
          </p:spPr>
          <p:txBody>
            <a:bodyPr lIns="91440" tIns="45720" rIns="91440" bIns="45720"/>
            <a:lstStyle/>
            <a:p>
              <a:endParaRPr lang="zh-CN" altLang="en-US" sz="2400">
                <a:latin typeface="+mn-lt"/>
                <a:ea typeface="+mn-ea"/>
              </a:endParaRPr>
            </a:p>
          </p:txBody>
        </p:sp>
        <p:sp>
          <p:nvSpPr>
            <p:cNvPr id="31038" name="MH_Other_316"/>
            <p:cNvSpPr/>
            <p:nvPr>
              <p:custDataLst>
                <p:tags r:id="rId330"/>
              </p:custDataLst>
            </p:nvPr>
          </p:nvSpPr>
          <p:spPr bwMode="auto">
            <a:xfrm>
              <a:off x="4802491" y="2306251"/>
              <a:ext cx="185799" cy="243088"/>
            </a:xfrm>
            <a:custGeom>
              <a:avLst/>
              <a:gdLst>
                <a:gd name="T0" fmla="*/ 2147483646 w 231"/>
                <a:gd name="T1" fmla="*/ 2147483646 h 304"/>
                <a:gd name="T2" fmla="*/ 2147483646 w 231"/>
                <a:gd name="T3" fmla="*/ 2147483646 h 304"/>
                <a:gd name="T4" fmla="*/ 2147483646 w 231"/>
                <a:gd name="T5" fmla="*/ 2147483646 h 304"/>
                <a:gd name="T6" fmla="*/ 2147483646 w 231"/>
                <a:gd name="T7" fmla="*/ 2147483646 h 304"/>
                <a:gd name="T8" fmla="*/ 2147483646 w 231"/>
                <a:gd name="T9" fmla="*/ 2147483646 h 304"/>
                <a:gd name="T10" fmla="*/ 2147483646 w 231"/>
                <a:gd name="T11" fmla="*/ 2147483646 h 304"/>
                <a:gd name="T12" fmla="*/ 2147483646 w 231"/>
                <a:gd name="T13" fmla="*/ 2147483646 h 304"/>
                <a:gd name="T14" fmla="*/ 2147483646 w 231"/>
                <a:gd name="T15" fmla="*/ 2147483646 h 304"/>
                <a:gd name="T16" fmla="*/ 2147483646 w 231"/>
                <a:gd name="T17" fmla="*/ 0 h 304"/>
                <a:gd name="T18" fmla="*/ 2147483646 w 231"/>
                <a:gd name="T19" fmla="*/ 0 h 304"/>
                <a:gd name="T20" fmla="*/ 2147483646 w 231"/>
                <a:gd name="T21" fmla="*/ 594465095 h 304"/>
                <a:gd name="T22" fmla="*/ 2147483646 w 231"/>
                <a:gd name="T23" fmla="*/ 2147483646 h 304"/>
                <a:gd name="T24" fmla="*/ 2147483646 w 231"/>
                <a:gd name="T25" fmla="*/ 2147483646 h 304"/>
                <a:gd name="T26" fmla="*/ 2147483646 w 231"/>
                <a:gd name="T27" fmla="*/ 2147483646 h 304"/>
                <a:gd name="T28" fmla="*/ 2147483646 w 231"/>
                <a:gd name="T29" fmla="*/ 2147483646 h 304"/>
                <a:gd name="T30" fmla="*/ 591882538 w 231"/>
                <a:gd name="T31" fmla="*/ 2147483646 h 304"/>
                <a:gd name="T32" fmla="*/ 591882538 w 231"/>
                <a:gd name="T33" fmla="*/ 2147483646 h 304"/>
                <a:gd name="T34" fmla="*/ 0 w 231"/>
                <a:gd name="T35" fmla="*/ 2147483646 h 304"/>
                <a:gd name="T36" fmla="*/ 0 w 231"/>
                <a:gd name="T37" fmla="*/ 2147483646 h 304"/>
                <a:gd name="T38" fmla="*/ 2147483646 w 231"/>
                <a:gd name="T39" fmla="*/ 2147483646 h 304"/>
                <a:gd name="T40" fmla="*/ 2147483646 w 231"/>
                <a:gd name="T41" fmla="*/ 2147483646 h 304"/>
                <a:gd name="T42" fmla="*/ 2147483646 w 231"/>
                <a:gd name="T43" fmla="*/ 2147483646 h 304"/>
                <a:gd name="T44" fmla="*/ 2147483646 w 231"/>
                <a:gd name="T45" fmla="*/ 2147483646 h 304"/>
                <a:gd name="T46" fmla="*/ 2147483646 w 231"/>
                <a:gd name="T47" fmla="*/ 2147483646 h 304"/>
                <a:gd name="T48" fmla="*/ 2147483646 w 231"/>
                <a:gd name="T49" fmla="*/ 2147483646 h 304"/>
                <a:gd name="T50" fmla="*/ 2147483646 w 231"/>
                <a:gd name="T51" fmla="*/ 2147483646 h 304"/>
                <a:gd name="T52" fmla="*/ 2147483646 w 231"/>
                <a:gd name="T53" fmla="*/ 2147483646 h 304"/>
                <a:gd name="T54" fmla="*/ 2147483646 w 231"/>
                <a:gd name="T55" fmla="*/ 2147483646 h 304"/>
                <a:gd name="T56" fmla="*/ 2147483646 w 231"/>
                <a:gd name="T57" fmla="*/ 2147483646 h 304"/>
                <a:gd name="T58" fmla="*/ 2147483646 w 231"/>
                <a:gd name="T59" fmla="*/ 2147483646 h 304"/>
                <a:gd name="T60" fmla="*/ 2147483646 w 231"/>
                <a:gd name="T61" fmla="*/ 2147483646 h 304"/>
                <a:gd name="T62" fmla="*/ 2147483646 w 231"/>
                <a:gd name="T63" fmla="*/ 2147483646 h 304"/>
                <a:gd name="T64" fmla="*/ 2147483646 w 231"/>
                <a:gd name="T65" fmla="*/ 2147483646 h 304"/>
                <a:gd name="T66" fmla="*/ 2147483646 w 231"/>
                <a:gd name="T67" fmla="*/ 2147483646 h 304"/>
                <a:gd name="T68" fmla="*/ 2147483646 w 231"/>
                <a:gd name="T69" fmla="*/ 2147483646 h 304"/>
                <a:gd name="T70" fmla="*/ 2147483646 w 231"/>
                <a:gd name="T71" fmla="*/ 2147483646 h 304"/>
                <a:gd name="T72" fmla="*/ 2147483646 w 231"/>
                <a:gd name="T73" fmla="*/ 2147483646 h 304"/>
                <a:gd name="T74" fmla="*/ 2147483646 w 231"/>
                <a:gd name="T75" fmla="*/ 2147483646 h 304"/>
                <a:gd name="T76" fmla="*/ 2147483646 w 231"/>
                <a:gd name="T77" fmla="*/ 2147483646 h 304"/>
                <a:gd name="T78" fmla="*/ 2147483646 w 231"/>
                <a:gd name="T79" fmla="*/ 2147483646 h 304"/>
                <a:gd name="T80" fmla="*/ 2147483646 w 231"/>
                <a:gd name="T81" fmla="*/ 2147483646 h 304"/>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0" t="0" r="r" b="b"/>
              <a:pathLst>
                <a:path w="231" h="304">
                  <a:moveTo>
                    <a:pt x="213" y="235"/>
                  </a:moveTo>
                  <a:cubicBezTo>
                    <a:pt x="210" y="218"/>
                    <a:pt x="202" y="202"/>
                    <a:pt x="190" y="188"/>
                  </a:cubicBezTo>
                  <a:cubicBezTo>
                    <a:pt x="189" y="188"/>
                    <a:pt x="189" y="188"/>
                    <a:pt x="189" y="188"/>
                  </a:cubicBezTo>
                  <a:cubicBezTo>
                    <a:pt x="186" y="170"/>
                    <a:pt x="176" y="153"/>
                    <a:pt x="162" y="140"/>
                  </a:cubicBezTo>
                  <a:cubicBezTo>
                    <a:pt x="158" y="122"/>
                    <a:pt x="148" y="107"/>
                    <a:pt x="133" y="94"/>
                  </a:cubicBezTo>
                  <a:cubicBezTo>
                    <a:pt x="128" y="78"/>
                    <a:pt x="116" y="63"/>
                    <a:pt x="102" y="52"/>
                  </a:cubicBezTo>
                  <a:cubicBezTo>
                    <a:pt x="95" y="35"/>
                    <a:pt x="83" y="21"/>
                    <a:pt x="67" y="10"/>
                  </a:cubicBezTo>
                  <a:cubicBezTo>
                    <a:pt x="67" y="11"/>
                    <a:pt x="67" y="11"/>
                    <a:pt x="67" y="11"/>
                  </a:cubicBezTo>
                  <a:cubicBezTo>
                    <a:pt x="65" y="7"/>
                    <a:pt x="63" y="3"/>
                    <a:pt x="61" y="0"/>
                  </a:cubicBezTo>
                  <a:cubicBezTo>
                    <a:pt x="61" y="0"/>
                    <a:pt x="61" y="0"/>
                    <a:pt x="61" y="0"/>
                  </a:cubicBezTo>
                  <a:cubicBezTo>
                    <a:pt x="60" y="1"/>
                    <a:pt x="60" y="1"/>
                    <a:pt x="60" y="1"/>
                  </a:cubicBezTo>
                  <a:cubicBezTo>
                    <a:pt x="43" y="16"/>
                    <a:pt x="43" y="16"/>
                    <a:pt x="43" y="16"/>
                  </a:cubicBezTo>
                  <a:cubicBezTo>
                    <a:pt x="42" y="17"/>
                    <a:pt x="42" y="17"/>
                    <a:pt x="42" y="17"/>
                  </a:cubicBezTo>
                  <a:cubicBezTo>
                    <a:pt x="17" y="40"/>
                    <a:pt x="17" y="40"/>
                    <a:pt x="17" y="40"/>
                  </a:cubicBezTo>
                  <a:cubicBezTo>
                    <a:pt x="16" y="41"/>
                    <a:pt x="16" y="41"/>
                    <a:pt x="16" y="41"/>
                  </a:cubicBezTo>
                  <a:cubicBezTo>
                    <a:pt x="1" y="55"/>
                    <a:pt x="1" y="55"/>
                    <a:pt x="1" y="55"/>
                  </a:cubicBezTo>
                  <a:cubicBezTo>
                    <a:pt x="1" y="55"/>
                    <a:pt x="1" y="55"/>
                    <a:pt x="1" y="55"/>
                  </a:cubicBezTo>
                  <a:cubicBezTo>
                    <a:pt x="0" y="55"/>
                    <a:pt x="0" y="55"/>
                    <a:pt x="0" y="55"/>
                  </a:cubicBezTo>
                  <a:cubicBezTo>
                    <a:pt x="0" y="55"/>
                    <a:pt x="0" y="55"/>
                    <a:pt x="0" y="55"/>
                  </a:cubicBezTo>
                  <a:cubicBezTo>
                    <a:pt x="2" y="57"/>
                    <a:pt x="3" y="59"/>
                    <a:pt x="4" y="60"/>
                  </a:cubicBezTo>
                  <a:cubicBezTo>
                    <a:pt x="10" y="66"/>
                    <a:pt x="17" y="72"/>
                    <a:pt x="24" y="77"/>
                  </a:cubicBezTo>
                  <a:cubicBezTo>
                    <a:pt x="27" y="85"/>
                    <a:pt x="31" y="92"/>
                    <a:pt x="36" y="98"/>
                  </a:cubicBezTo>
                  <a:cubicBezTo>
                    <a:pt x="41" y="104"/>
                    <a:pt x="48" y="111"/>
                    <a:pt x="55" y="116"/>
                  </a:cubicBezTo>
                  <a:cubicBezTo>
                    <a:pt x="58" y="124"/>
                    <a:pt x="61" y="131"/>
                    <a:pt x="66" y="138"/>
                  </a:cubicBezTo>
                  <a:cubicBezTo>
                    <a:pt x="71" y="145"/>
                    <a:pt x="76" y="151"/>
                    <a:pt x="83" y="156"/>
                  </a:cubicBezTo>
                  <a:cubicBezTo>
                    <a:pt x="85" y="164"/>
                    <a:pt x="88" y="171"/>
                    <a:pt x="92" y="178"/>
                  </a:cubicBezTo>
                  <a:cubicBezTo>
                    <a:pt x="96" y="185"/>
                    <a:pt x="102" y="192"/>
                    <a:pt x="108" y="198"/>
                  </a:cubicBezTo>
                  <a:cubicBezTo>
                    <a:pt x="110" y="206"/>
                    <a:pt x="113" y="214"/>
                    <a:pt x="117" y="221"/>
                  </a:cubicBezTo>
                  <a:cubicBezTo>
                    <a:pt x="120" y="228"/>
                    <a:pt x="126" y="236"/>
                    <a:pt x="131" y="242"/>
                  </a:cubicBezTo>
                  <a:cubicBezTo>
                    <a:pt x="133" y="250"/>
                    <a:pt x="135" y="258"/>
                    <a:pt x="138" y="266"/>
                  </a:cubicBezTo>
                  <a:cubicBezTo>
                    <a:pt x="141" y="273"/>
                    <a:pt x="146" y="280"/>
                    <a:pt x="151" y="287"/>
                  </a:cubicBezTo>
                  <a:cubicBezTo>
                    <a:pt x="152" y="293"/>
                    <a:pt x="153" y="298"/>
                    <a:pt x="155" y="304"/>
                  </a:cubicBezTo>
                  <a:cubicBezTo>
                    <a:pt x="156" y="303"/>
                    <a:pt x="156" y="303"/>
                    <a:pt x="156" y="303"/>
                  </a:cubicBezTo>
                  <a:cubicBezTo>
                    <a:pt x="174" y="296"/>
                    <a:pt x="174" y="296"/>
                    <a:pt x="174" y="296"/>
                  </a:cubicBezTo>
                  <a:cubicBezTo>
                    <a:pt x="175" y="296"/>
                    <a:pt x="175" y="296"/>
                    <a:pt x="175" y="296"/>
                  </a:cubicBezTo>
                  <a:cubicBezTo>
                    <a:pt x="207" y="283"/>
                    <a:pt x="207" y="283"/>
                    <a:pt x="207" y="283"/>
                  </a:cubicBezTo>
                  <a:cubicBezTo>
                    <a:pt x="209" y="283"/>
                    <a:pt x="209" y="283"/>
                    <a:pt x="209" y="283"/>
                  </a:cubicBezTo>
                  <a:cubicBezTo>
                    <a:pt x="230" y="275"/>
                    <a:pt x="230" y="275"/>
                    <a:pt x="230" y="275"/>
                  </a:cubicBezTo>
                  <a:cubicBezTo>
                    <a:pt x="231" y="274"/>
                    <a:pt x="231" y="274"/>
                    <a:pt x="231" y="274"/>
                  </a:cubicBezTo>
                  <a:cubicBezTo>
                    <a:pt x="231" y="274"/>
                    <a:pt x="231" y="274"/>
                    <a:pt x="231" y="274"/>
                  </a:cubicBezTo>
                  <a:cubicBezTo>
                    <a:pt x="228" y="260"/>
                    <a:pt x="222" y="247"/>
                    <a:pt x="213" y="235"/>
                  </a:cubicBezTo>
                  <a:close/>
                </a:path>
              </a:pathLst>
            </a:custGeom>
            <a:solidFill>
              <a:srgbClr val="BCBEC0"/>
            </a:solidFill>
            <a:ln>
              <a:noFill/>
            </a:ln>
            <a:extLst>
              <a:ext uri="{91240B29-F687-4F45-9708-019B960494DF}">
                <a14:hiddenLine xmlns:a14="http://schemas.microsoft.com/office/drawing/2010/main" w="9525">
                  <a:solidFill>
                    <a:srgbClr val="000000"/>
                  </a:solidFill>
                  <a:round/>
                </a14:hiddenLine>
              </a:ext>
            </a:extLst>
          </p:spPr>
          <p:txBody>
            <a:bodyPr lIns="91440" tIns="45720" rIns="91440" bIns="45720"/>
            <a:lstStyle/>
            <a:p>
              <a:endParaRPr lang="zh-CN" altLang="en-US" sz="2400">
                <a:latin typeface="+mn-lt"/>
                <a:ea typeface="+mn-ea"/>
              </a:endParaRPr>
            </a:p>
          </p:txBody>
        </p:sp>
        <p:sp>
          <p:nvSpPr>
            <p:cNvPr id="31039" name="MH_Other_317"/>
            <p:cNvSpPr/>
            <p:nvPr>
              <p:custDataLst>
                <p:tags r:id="rId331"/>
              </p:custDataLst>
            </p:nvPr>
          </p:nvSpPr>
          <p:spPr bwMode="auto">
            <a:xfrm>
              <a:off x="4883207" y="2347015"/>
              <a:ext cx="41120" cy="188735"/>
            </a:xfrm>
            <a:custGeom>
              <a:avLst/>
              <a:gdLst>
                <a:gd name="T0" fmla="*/ 2147483646 w 50"/>
                <a:gd name="T1" fmla="*/ 2147483646 h 235"/>
                <a:gd name="T2" fmla="*/ 2147483646 w 50"/>
                <a:gd name="T3" fmla="*/ 2147483646 h 235"/>
                <a:gd name="T4" fmla="*/ 2147483646 w 50"/>
                <a:gd name="T5" fmla="*/ 2147483646 h 235"/>
                <a:gd name="T6" fmla="*/ 2147483646 w 50"/>
                <a:gd name="T7" fmla="*/ 2147483646 h 235"/>
                <a:gd name="T8" fmla="*/ 2147483646 w 50"/>
                <a:gd name="T9" fmla="*/ 2147483646 h 235"/>
                <a:gd name="T10" fmla="*/ 2147483646 w 50"/>
                <a:gd name="T11" fmla="*/ 2147483646 h 235"/>
                <a:gd name="T12" fmla="*/ 2147483646 w 50"/>
                <a:gd name="T13" fmla="*/ 2147483646 h 235"/>
                <a:gd name="T14" fmla="*/ 2147483646 w 50"/>
                <a:gd name="T15" fmla="*/ 2147483646 h 235"/>
                <a:gd name="T16" fmla="*/ 2147483646 w 50"/>
                <a:gd name="T17" fmla="*/ 2147483646 h 235"/>
                <a:gd name="T18" fmla="*/ 2147483646 w 50"/>
                <a:gd name="T19" fmla="*/ 2147483646 h 235"/>
                <a:gd name="T20" fmla="*/ 2147483646 w 50"/>
                <a:gd name="T21" fmla="*/ 2147483646 h 235"/>
                <a:gd name="T22" fmla="*/ 2147483646 w 50"/>
                <a:gd name="T23" fmla="*/ 2147483646 h 235"/>
                <a:gd name="T24" fmla="*/ 2147483646 w 50"/>
                <a:gd name="T25" fmla="*/ 2147483646 h 235"/>
                <a:gd name="T26" fmla="*/ 0 w 50"/>
                <a:gd name="T27" fmla="*/ 0 h 235"/>
                <a:gd name="T28" fmla="*/ 616576540 w 50"/>
                <a:gd name="T29" fmla="*/ 599666970 h 235"/>
                <a:gd name="T30" fmla="*/ 2147483646 w 50"/>
                <a:gd name="T31" fmla="*/ 2147483646 h 235"/>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50" h="235">
                  <a:moveTo>
                    <a:pt x="36" y="73"/>
                  </a:moveTo>
                  <a:cubicBezTo>
                    <a:pt x="36" y="105"/>
                    <a:pt x="34" y="118"/>
                    <a:pt x="34" y="118"/>
                  </a:cubicBezTo>
                  <a:cubicBezTo>
                    <a:pt x="34" y="118"/>
                    <a:pt x="33" y="131"/>
                    <a:pt x="30" y="162"/>
                  </a:cubicBezTo>
                  <a:cubicBezTo>
                    <a:pt x="28" y="182"/>
                    <a:pt x="30" y="198"/>
                    <a:pt x="37" y="214"/>
                  </a:cubicBezTo>
                  <a:cubicBezTo>
                    <a:pt x="40" y="221"/>
                    <a:pt x="45" y="228"/>
                    <a:pt x="50" y="235"/>
                  </a:cubicBezTo>
                  <a:cubicBezTo>
                    <a:pt x="50" y="232"/>
                    <a:pt x="50" y="232"/>
                    <a:pt x="50" y="232"/>
                  </a:cubicBezTo>
                  <a:cubicBezTo>
                    <a:pt x="34" y="212"/>
                    <a:pt x="29" y="190"/>
                    <a:pt x="32" y="162"/>
                  </a:cubicBezTo>
                  <a:cubicBezTo>
                    <a:pt x="35" y="132"/>
                    <a:pt x="36" y="118"/>
                    <a:pt x="36" y="118"/>
                  </a:cubicBezTo>
                  <a:cubicBezTo>
                    <a:pt x="36" y="118"/>
                    <a:pt x="37" y="105"/>
                    <a:pt x="37" y="73"/>
                  </a:cubicBezTo>
                  <a:cubicBezTo>
                    <a:pt x="37" y="63"/>
                    <a:pt x="36" y="53"/>
                    <a:pt x="33" y="45"/>
                  </a:cubicBezTo>
                  <a:cubicBezTo>
                    <a:pt x="32" y="43"/>
                    <a:pt x="32" y="43"/>
                    <a:pt x="32" y="43"/>
                  </a:cubicBezTo>
                  <a:cubicBezTo>
                    <a:pt x="32" y="42"/>
                    <a:pt x="32" y="42"/>
                    <a:pt x="32" y="42"/>
                  </a:cubicBezTo>
                  <a:cubicBezTo>
                    <a:pt x="32" y="42"/>
                    <a:pt x="32" y="42"/>
                    <a:pt x="32" y="42"/>
                  </a:cubicBezTo>
                  <a:cubicBezTo>
                    <a:pt x="27" y="25"/>
                    <a:pt x="15" y="11"/>
                    <a:pt x="0" y="0"/>
                  </a:cubicBezTo>
                  <a:cubicBezTo>
                    <a:pt x="1" y="1"/>
                    <a:pt x="1" y="1"/>
                    <a:pt x="1" y="1"/>
                  </a:cubicBezTo>
                  <a:cubicBezTo>
                    <a:pt x="24" y="19"/>
                    <a:pt x="36" y="42"/>
                    <a:pt x="36" y="73"/>
                  </a:cubicBezTo>
                  <a:close/>
                </a:path>
              </a:pathLst>
            </a:custGeom>
            <a:solidFill>
              <a:srgbClr val="6D6E71"/>
            </a:solidFill>
            <a:ln>
              <a:noFill/>
            </a:ln>
            <a:extLst>
              <a:ext uri="{91240B29-F687-4F45-9708-019B960494DF}">
                <a14:hiddenLine xmlns:a14="http://schemas.microsoft.com/office/drawing/2010/main" w="9525">
                  <a:solidFill>
                    <a:srgbClr val="000000"/>
                  </a:solidFill>
                  <a:round/>
                </a14:hiddenLine>
              </a:ext>
            </a:extLst>
          </p:spPr>
          <p:txBody>
            <a:bodyPr lIns="91440" tIns="45720" rIns="91440" bIns="45720"/>
            <a:lstStyle/>
            <a:p>
              <a:endParaRPr lang="zh-CN" altLang="en-US" sz="2400">
                <a:latin typeface="+mn-lt"/>
                <a:ea typeface="+mn-ea"/>
              </a:endParaRPr>
            </a:p>
          </p:txBody>
        </p:sp>
        <p:sp>
          <p:nvSpPr>
            <p:cNvPr id="31040" name="MH_Other_318"/>
            <p:cNvSpPr/>
            <p:nvPr>
              <p:custDataLst>
                <p:tags r:id="rId332"/>
              </p:custDataLst>
            </p:nvPr>
          </p:nvSpPr>
          <p:spPr bwMode="auto">
            <a:xfrm>
              <a:off x="4909097" y="2380232"/>
              <a:ext cx="27413" cy="169105"/>
            </a:xfrm>
            <a:custGeom>
              <a:avLst/>
              <a:gdLst>
                <a:gd name="T0" fmla="*/ 2147483646 w 33"/>
                <a:gd name="T1" fmla="*/ 2147483646 h 210"/>
                <a:gd name="T2" fmla="*/ 2147483646 w 33"/>
                <a:gd name="T3" fmla="*/ 2147483646 h 210"/>
                <a:gd name="T4" fmla="*/ 2147483646 w 33"/>
                <a:gd name="T5" fmla="*/ 2147483646 h 210"/>
                <a:gd name="T6" fmla="*/ 2147483646 w 33"/>
                <a:gd name="T7" fmla="*/ 2147483646 h 210"/>
                <a:gd name="T8" fmla="*/ 2147483646 w 33"/>
                <a:gd name="T9" fmla="*/ 2147483646 h 210"/>
                <a:gd name="T10" fmla="*/ 2147483646 w 33"/>
                <a:gd name="T11" fmla="*/ 2147483646 h 210"/>
                <a:gd name="T12" fmla="*/ 2147483646 w 33"/>
                <a:gd name="T13" fmla="*/ 2147483646 h 210"/>
                <a:gd name="T14" fmla="*/ 2147483646 w 33"/>
                <a:gd name="T15" fmla="*/ 2147483646 h 210"/>
                <a:gd name="T16" fmla="*/ 0 w 33"/>
                <a:gd name="T17" fmla="*/ 0 h 210"/>
                <a:gd name="T18" fmla="*/ 629831100 w 33"/>
                <a:gd name="T19" fmla="*/ 1809315660 h 210"/>
                <a:gd name="T20" fmla="*/ 2147483646 w 33"/>
                <a:gd name="T21" fmla="*/ 2147483646 h 210"/>
                <a:gd name="T22" fmla="*/ 2147483646 w 33"/>
                <a:gd name="T23" fmla="*/ 2147483646 h 210"/>
                <a:gd name="T24" fmla="*/ 2147483646 w 33"/>
                <a:gd name="T25" fmla="*/ 2147483646 h 210"/>
                <a:gd name="T26" fmla="*/ 2147483646 w 33"/>
                <a:gd name="T27" fmla="*/ 2147483646 h 210"/>
                <a:gd name="T28" fmla="*/ 2147483646 w 33"/>
                <a:gd name="T29" fmla="*/ 2147483646 h 210"/>
                <a:gd name="T30" fmla="*/ 2147483646 w 33"/>
                <a:gd name="T31" fmla="*/ 2147483646 h 210"/>
                <a:gd name="T32" fmla="*/ 2147483646 w 33"/>
                <a:gd name="T33" fmla="*/ 2147483646 h 210"/>
                <a:gd name="T34" fmla="*/ 2147483646 w 33"/>
                <a:gd name="T35" fmla="*/ 2147483646 h 210"/>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33" h="210">
                  <a:moveTo>
                    <a:pt x="22" y="210"/>
                  </a:moveTo>
                  <a:cubicBezTo>
                    <a:pt x="23" y="209"/>
                    <a:pt x="23" y="209"/>
                    <a:pt x="23" y="209"/>
                  </a:cubicBezTo>
                  <a:cubicBezTo>
                    <a:pt x="19" y="196"/>
                    <a:pt x="18" y="181"/>
                    <a:pt x="21" y="164"/>
                  </a:cubicBezTo>
                  <a:cubicBezTo>
                    <a:pt x="26" y="134"/>
                    <a:pt x="28" y="120"/>
                    <a:pt x="28" y="120"/>
                  </a:cubicBezTo>
                  <a:cubicBezTo>
                    <a:pt x="28" y="120"/>
                    <a:pt x="30" y="107"/>
                    <a:pt x="32" y="75"/>
                  </a:cubicBezTo>
                  <a:cubicBezTo>
                    <a:pt x="33" y="65"/>
                    <a:pt x="32" y="56"/>
                    <a:pt x="30" y="48"/>
                  </a:cubicBezTo>
                  <a:cubicBezTo>
                    <a:pt x="30" y="48"/>
                    <a:pt x="29" y="47"/>
                    <a:pt x="29" y="47"/>
                  </a:cubicBezTo>
                  <a:cubicBezTo>
                    <a:pt x="30" y="47"/>
                    <a:pt x="30" y="47"/>
                    <a:pt x="30" y="47"/>
                  </a:cubicBezTo>
                  <a:cubicBezTo>
                    <a:pt x="25" y="29"/>
                    <a:pt x="15" y="13"/>
                    <a:pt x="0" y="0"/>
                  </a:cubicBezTo>
                  <a:cubicBezTo>
                    <a:pt x="1" y="3"/>
                    <a:pt x="1" y="3"/>
                    <a:pt x="1" y="3"/>
                  </a:cubicBezTo>
                  <a:cubicBezTo>
                    <a:pt x="22" y="21"/>
                    <a:pt x="32" y="45"/>
                    <a:pt x="31" y="75"/>
                  </a:cubicBezTo>
                  <a:cubicBezTo>
                    <a:pt x="29" y="107"/>
                    <a:pt x="26" y="120"/>
                    <a:pt x="26" y="120"/>
                  </a:cubicBezTo>
                  <a:cubicBezTo>
                    <a:pt x="26" y="120"/>
                    <a:pt x="25" y="133"/>
                    <a:pt x="20" y="164"/>
                  </a:cubicBezTo>
                  <a:cubicBezTo>
                    <a:pt x="18" y="173"/>
                    <a:pt x="18" y="182"/>
                    <a:pt x="18" y="190"/>
                  </a:cubicBezTo>
                  <a:cubicBezTo>
                    <a:pt x="19" y="192"/>
                    <a:pt x="19" y="192"/>
                    <a:pt x="19" y="192"/>
                  </a:cubicBezTo>
                  <a:cubicBezTo>
                    <a:pt x="18" y="193"/>
                    <a:pt x="18" y="193"/>
                    <a:pt x="18" y="193"/>
                  </a:cubicBezTo>
                  <a:cubicBezTo>
                    <a:pt x="18" y="193"/>
                    <a:pt x="18" y="193"/>
                    <a:pt x="18" y="193"/>
                  </a:cubicBezTo>
                  <a:cubicBezTo>
                    <a:pt x="19" y="199"/>
                    <a:pt x="20" y="204"/>
                    <a:pt x="22" y="210"/>
                  </a:cubicBezTo>
                  <a:close/>
                </a:path>
              </a:pathLst>
            </a:custGeom>
            <a:solidFill>
              <a:srgbClr val="6D6E71"/>
            </a:solidFill>
            <a:ln>
              <a:noFill/>
            </a:ln>
            <a:extLst>
              <a:ext uri="{91240B29-F687-4F45-9708-019B960494DF}">
                <a14:hiddenLine xmlns:a14="http://schemas.microsoft.com/office/drawing/2010/main" w="9525">
                  <a:solidFill>
                    <a:srgbClr val="000000"/>
                  </a:solidFill>
                  <a:round/>
                </a14:hiddenLine>
              </a:ext>
            </a:extLst>
          </p:spPr>
          <p:txBody>
            <a:bodyPr lIns="91440" tIns="45720" rIns="91440" bIns="45720"/>
            <a:lstStyle/>
            <a:p>
              <a:endParaRPr lang="zh-CN" altLang="en-US" sz="2400">
                <a:latin typeface="+mn-lt"/>
                <a:ea typeface="+mn-ea"/>
              </a:endParaRPr>
            </a:p>
          </p:txBody>
        </p:sp>
        <p:sp>
          <p:nvSpPr>
            <p:cNvPr id="31041" name="MH_Other_319"/>
            <p:cNvSpPr/>
            <p:nvPr>
              <p:custDataLst>
                <p:tags r:id="rId333"/>
              </p:custDataLst>
            </p:nvPr>
          </p:nvSpPr>
          <p:spPr bwMode="auto">
            <a:xfrm>
              <a:off x="4924326" y="2532730"/>
              <a:ext cx="0" cy="3019"/>
            </a:xfrm>
            <a:custGeom>
              <a:avLst/>
              <a:gdLst>
                <a:gd name="T0" fmla="*/ 119 w 3"/>
                <a:gd name="T1" fmla="*/ 365782679 h 7"/>
                <a:gd name="T2" fmla="*/ 0 w 3"/>
                <a:gd name="T3" fmla="*/ 0 h 7"/>
                <a:gd name="T4" fmla="*/ 0 w 3"/>
                <a:gd name="T5" fmla="*/ 512054475 h 7"/>
                <a:gd name="T6" fmla="*/ 0 w 3"/>
                <a:gd name="T7" fmla="*/ 512054475 h 7"/>
                <a:gd name="T8" fmla="*/ 119 w 3"/>
                <a:gd name="T9" fmla="*/ 365782679 h 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 h="7">
                  <a:moveTo>
                    <a:pt x="3" y="5"/>
                  </a:moveTo>
                  <a:lnTo>
                    <a:pt x="0" y="0"/>
                  </a:lnTo>
                  <a:lnTo>
                    <a:pt x="0" y="7"/>
                  </a:lnTo>
                  <a:lnTo>
                    <a:pt x="3" y="5"/>
                  </a:lnTo>
                  <a:close/>
                </a:path>
              </a:pathLst>
            </a:custGeom>
            <a:solidFill>
              <a:srgbClr val="6D6E71"/>
            </a:solidFill>
            <a:ln>
              <a:noFill/>
            </a:ln>
            <a:extLst>
              <a:ext uri="{91240B29-F687-4F45-9708-019B960494DF}">
                <a14:hiddenLine xmlns:a14="http://schemas.microsoft.com/office/drawing/2010/main" w="9525">
                  <a:solidFill>
                    <a:srgbClr val="000000"/>
                  </a:solidFill>
                  <a:round/>
                </a14:hiddenLine>
              </a:ext>
            </a:extLst>
          </p:spPr>
          <p:txBody>
            <a:bodyPr lIns="91440" tIns="45720" rIns="91440" bIns="45720"/>
            <a:lstStyle/>
            <a:p>
              <a:endParaRPr lang="zh-CN" altLang="en-US" sz="2400">
                <a:latin typeface="+mn-lt"/>
                <a:ea typeface="+mn-ea"/>
              </a:endParaRPr>
            </a:p>
          </p:txBody>
        </p:sp>
        <p:sp>
          <p:nvSpPr>
            <p:cNvPr id="31042" name="MH_Other_320"/>
            <p:cNvSpPr/>
            <p:nvPr>
              <p:custDataLst>
                <p:tags r:id="rId334"/>
              </p:custDataLst>
            </p:nvPr>
          </p:nvSpPr>
          <p:spPr bwMode="auto">
            <a:xfrm>
              <a:off x="4909097" y="2380234"/>
              <a:ext cx="1523" cy="3019"/>
            </a:xfrm>
            <a:custGeom>
              <a:avLst/>
              <a:gdLst>
                <a:gd name="T0" fmla="*/ 0 w 2"/>
                <a:gd name="T1" fmla="*/ 219510882 h 7"/>
                <a:gd name="T2" fmla="*/ 447676037 w 2"/>
                <a:gd name="T3" fmla="*/ 512054475 h 7"/>
                <a:gd name="T4" fmla="*/ 0 w 2"/>
                <a:gd name="T5" fmla="*/ 0 h 7"/>
                <a:gd name="T6" fmla="*/ 0 w 2"/>
                <a:gd name="T7" fmla="*/ 0 h 7"/>
                <a:gd name="T8" fmla="*/ 0 w 2"/>
                <a:gd name="T9" fmla="*/ 219510882 h 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 h="7">
                  <a:moveTo>
                    <a:pt x="0" y="3"/>
                  </a:moveTo>
                  <a:lnTo>
                    <a:pt x="2" y="7"/>
                  </a:lnTo>
                  <a:lnTo>
                    <a:pt x="0" y="0"/>
                  </a:lnTo>
                  <a:lnTo>
                    <a:pt x="0" y="3"/>
                  </a:lnTo>
                  <a:close/>
                </a:path>
              </a:pathLst>
            </a:custGeom>
            <a:solidFill>
              <a:srgbClr val="6D6E71"/>
            </a:solidFill>
            <a:ln>
              <a:noFill/>
            </a:ln>
            <a:extLst>
              <a:ext uri="{91240B29-F687-4F45-9708-019B960494DF}">
                <a14:hiddenLine xmlns:a14="http://schemas.microsoft.com/office/drawing/2010/main" w="9525">
                  <a:solidFill>
                    <a:srgbClr val="000000"/>
                  </a:solidFill>
                  <a:round/>
                </a14:hiddenLine>
              </a:ext>
            </a:extLst>
          </p:spPr>
          <p:txBody>
            <a:bodyPr lIns="91440" tIns="45720" rIns="91440" bIns="45720"/>
            <a:lstStyle/>
            <a:p>
              <a:endParaRPr lang="zh-CN" altLang="en-US" sz="2400">
                <a:latin typeface="+mn-lt"/>
                <a:ea typeface="+mn-ea"/>
              </a:endParaRPr>
            </a:p>
          </p:txBody>
        </p:sp>
        <p:sp>
          <p:nvSpPr>
            <p:cNvPr id="31043" name="MH_Other_321"/>
            <p:cNvSpPr/>
            <p:nvPr>
              <p:custDataLst>
                <p:tags r:id="rId335"/>
              </p:custDataLst>
            </p:nvPr>
          </p:nvSpPr>
          <p:spPr bwMode="auto">
            <a:xfrm>
              <a:off x="4931940" y="2416471"/>
              <a:ext cx="24367" cy="125319"/>
            </a:xfrm>
            <a:custGeom>
              <a:avLst/>
              <a:gdLst>
                <a:gd name="T0" fmla="*/ 2147483646 w 30"/>
                <a:gd name="T1" fmla="*/ 2147483646 h 157"/>
                <a:gd name="T2" fmla="*/ 2147483646 w 30"/>
                <a:gd name="T3" fmla="*/ 2147483646 h 157"/>
                <a:gd name="T4" fmla="*/ 2147483646 w 30"/>
                <a:gd name="T5" fmla="*/ 2147483646 h 157"/>
                <a:gd name="T6" fmla="*/ 2147483646 w 30"/>
                <a:gd name="T7" fmla="*/ 2147483646 h 157"/>
                <a:gd name="T8" fmla="*/ 2147483646 w 30"/>
                <a:gd name="T9" fmla="*/ 2147483646 h 157"/>
                <a:gd name="T10" fmla="*/ 2147483646 w 30"/>
                <a:gd name="T11" fmla="*/ 2147483646 h 157"/>
                <a:gd name="T12" fmla="*/ 2147483646 w 30"/>
                <a:gd name="T13" fmla="*/ 2147483646 h 157"/>
                <a:gd name="T14" fmla="*/ 2147483646 w 30"/>
                <a:gd name="T15" fmla="*/ 2147483646 h 157"/>
                <a:gd name="T16" fmla="*/ 2147483646 w 30"/>
                <a:gd name="T17" fmla="*/ 2147483646 h 157"/>
                <a:gd name="T18" fmla="*/ 0 w 30"/>
                <a:gd name="T19" fmla="*/ 0 h 157"/>
                <a:gd name="T20" fmla="*/ 602866460 w 30"/>
                <a:gd name="T21" fmla="*/ 1183305594 h 157"/>
                <a:gd name="T22" fmla="*/ 602866460 w 30"/>
                <a:gd name="T23" fmla="*/ 1774958392 h 157"/>
                <a:gd name="T24" fmla="*/ 2147483646 w 30"/>
                <a:gd name="T25" fmla="*/ 2147483646 h 15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30" h="157">
                  <a:moveTo>
                    <a:pt x="27" y="78"/>
                  </a:moveTo>
                  <a:cubicBezTo>
                    <a:pt x="23" y="109"/>
                    <a:pt x="19" y="122"/>
                    <a:pt x="20" y="122"/>
                  </a:cubicBezTo>
                  <a:cubicBezTo>
                    <a:pt x="12" y="157"/>
                    <a:pt x="12" y="157"/>
                    <a:pt x="12" y="157"/>
                  </a:cubicBezTo>
                  <a:cubicBezTo>
                    <a:pt x="13" y="157"/>
                    <a:pt x="13" y="157"/>
                    <a:pt x="13" y="157"/>
                  </a:cubicBezTo>
                  <a:cubicBezTo>
                    <a:pt x="21" y="123"/>
                    <a:pt x="21" y="123"/>
                    <a:pt x="21" y="123"/>
                  </a:cubicBezTo>
                  <a:cubicBezTo>
                    <a:pt x="21" y="122"/>
                    <a:pt x="24" y="110"/>
                    <a:pt x="28" y="78"/>
                  </a:cubicBezTo>
                  <a:cubicBezTo>
                    <a:pt x="29" y="68"/>
                    <a:pt x="29" y="59"/>
                    <a:pt x="27" y="50"/>
                  </a:cubicBezTo>
                  <a:cubicBezTo>
                    <a:pt x="27" y="50"/>
                    <a:pt x="27" y="50"/>
                    <a:pt x="27" y="50"/>
                  </a:cubicBezTo>
                  <a:cubicBezTo>
                    <a:pt x="27" y="49"/>
                    <a:pt x="27" y="49"/>
                    <a:pt x="27" y="49"/>
                  </a:cubicBezTo>
                  <a:cubicBezTo>
                    <a:pt x="24" y="31"/>
                    <a:pt x="14" y="14"/>
                    <a:pt x="0" y="0"/>
                  </a:cubicBezTo>
                  <a:cubicBezTo>
                    <a:pt x="1" y="2"/>
                    <a:pt x="1" y="2"/>
                    <a:pt x="1" y="2"/>
                  </a:cubicBezTo>
                  <a:cubicBezTo>
                    <a:pt x="1" y="3"/>
                    <a:pt x="1" y="3"/>
                    <a:pt x="1" y="3"/>
                  </a:cubicBezTo>
                  <a:cubicBezTo>
                    <a:pt x="21" y="23"/>
                    <a:pt x="30" y="48"/>
                    <a:pt x="27" y="78"/>
                  </a:cubicBezTo>
                  <a:close/>
                </a:path>
              </a:pathLst>
            </a:custGeom>
            <a:solidFill>
              <a:srgbClr val="6D6E71"/>
            </a:solidFill>
            <a:ln>
              <a:noFill/>
            </a:ln>
            <a:extLst>
              <a:ext uri="{91240B29-F687-4F45-9708-019B960494DF}">
                <a14:hiddenLine xmlns:a14="http://schemas.microsoft.com/office/drawing/2010/main" w="9525">
                  <a:solidFill>
                    <a:srgbClr val="000000"/>
                  </a:solidFill>
                  <a:round/>
                </a14:hiddenLine>
              </a:ext>
            </a:extLst>
          </p:spPr>
          <p:txBody>
            <a:bodyPr lIns="91440" tIns="45720" rIns="91440" bIns="45720"/>
            <a:lstStyle/>
            <a:p>
              <a:endParaRPr lang="zh-CN" altLang="en-US" sz="2400">
                <a:latin typeface="+mn-lt"/>
                <a:ea typeface="+mn-ea"/>
              </a:endParaRPr>
            </a:p>
          </p:txBody>
        </p:sp>
        <p:sp>
          <p:nvSpPr>
            <p:cNvPr id="31044" name="MH_Other_322"/>
            <p:cNvSpPr/>
            <p:nvPr>
              <p:custDataLst>
                <p:tags r:id="rId336"/>
              </p:custDataLst>
            </p:nvPr>
          </p:nvSpPr>
          <p:spPr bwMode="auto">
            <a:xfrm>
              <a:off x="4931940" y="2417981"/>
              <a:ext cx="1523" cy="1509"/>
            </a:xfrm>
            <a:custGeom>
              <a:avLst/>
              <a:gdLst>
                <a:gd name="T0" fmla="*/ 2147483646 w 1"/>
                <a:gd name="T1" fmla="*/ 1790702559 h 1"/>
                <a:gd name="T2" fmla="*/ 2147483646 w 1"/>
                <a:gd name="T3" fmla="*/ 0 h 1"/>
                <a:gd name="T4" fmla="*/ 0 w 1"/>
                <a:gd name="T5" fmla="*/ 0 h 1"/>
                <a:gd name="T6" fmla="*/ 2147483646 w 1"/>
                <a:gd name="T7" fmla="*/ 1790702559 h 1"/>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 h="1">
                  <a:moveTo>
                    <a:pt x="1" y="1"/>
                  </a:moveTo>
                  <a:cubicBezTo>
                    <a:pt x="1" y="0"/>
                    <a:pt x="1" y="0"/>
                    <a:pt x="1" y="0"/>
                  </a:cubicBezTo>
                  <a:cubicBezTo>
                    <a:pt x="0" y="0"/>
                    <a:pt x="0" y="0"/>
                    <a:pt x="0" y="0"/>
                  </a:cubicBezTo>
                  <a:cubicBezTo>
                    <a:pt x="0" y="0"/>
                    <a:pt x="1" y="1"/>
                    <a:pt x="1" y="1"/>
                  </a:cubicBezTo>
                  <a:close/>
                </a:path>
              </a:pathLst>
            </a:custGeom>
            <a:solidFill>
              <a:srgbClr val="6D6E71"/>
            </a:solidFill>
            <a:ln>
              <a:noFill/>
            </a:ln>
            <a:extLst>
              <a:ext uri="{91240B29-F687-4F45-9708-019B960494DF}">
                <a14:hiddenLine xmlns:a14="http://schemas.microsoft.com/office/drawing/2010/main" w="9525">
                  <a:solidFill>
                    <a:srgbClr val="000000"/>
                  </a:solidFill>
                  <a:round/>
                </a14:hiddenLine>
              </a:ext>
            </a:extLst>
          </p:spPr>
          <p:txBody>
            <a:bodyPr lIns="91440" tIns="45720" rIns="91440" bIns="45720"/>
            <a:lstStyle/>
            <a:p>
              <a:endParaRPr lang="zh-CN" altLang="en-US" sz="2400">
                <a:latin typeface="+mn-lt"/>
                <a:ea typeface="+mn-ea"/>
              </a:endParaRPr>
            </a:p>
          </p:txBody>
        </p:sp>
        <p:sp>
          <p:nvSpPr>
            <p:cNvPr id="31045" name="MH_Other_323"/>
            <p:cNvSpPr/>
            <p:nvPr>
              <p:custDataLst>
                <p:tags r:id="rId337"/>
              </p:custDataLst>
            </p:nvPr>
          </p:nvSpPr>
          <p:spPr bwMode="auto">
            <a:xfrm>
              <a:off x="4954785" y="2455727"/>
              <a:ext cx="21321" cy="77003"/>
            </a:xfrm>
            <a:custGeom>
              <a:avLst/>
              <a:gdLst>
                <a:gd name="T0" fmla="*/ 2147483646 w 27"/>
                <a:gd name="T1" fmla="*/ 2147483646 h 95"/>
                <a:gd name="T2" fmla="*/ 2147483646 w 27"/>
                <a:gd name="T3" fmla="*/ 2147483646 h 95"/>
                <a:gd name="T4" fmla="*/ 2147483646 w 27"/>
                <a:gd name="T5" fmla="*/ 2147483646 h 95"/>
                <a:gd name="T6" fmla="*/ 2147483646 w 27"/>
                <a:gd name="T7" fmla="*/ 2147483646 h 95"/>
                <a:gd name="T8" fmla="*/ 2147483646 w 27"/>
                <a:gd name="T9" fmla="*/ 2147483646 h 95"/>
                <a:gd name="T10" fmla="*/ 2147483646 w 27"/>
                <a:gd name="T11" fmla="*/ 2147483646 h 95"/>
                <a:gd name="T12" fmla="*/ 2147483646 w 27"/>
                <a:gd name="T13" fmla="*/ 2147483646 h 95"/>
                <a:gd name="T14" fmla="*/ 571194024 w 27"/>
                <a:gd name="T15" fmla="*/ 0 h 95"/>
                <a:gd name="T16" fmla="*/ 0 w 27"/>
                <a:gd name="T17" fmla="*/ 0 h 95"/>
                <a:gd name="T18" fmla="*/ 0 w 27"/>
                <a:gd name="T19" fmla="*/ 611558708 h 95"/>
                <a:gd name="T20" fmla="*/ 2147483646 w 27"/>
                <a:gd name="T21" fmla="*/ 2147483646 h 95"/>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27" h="95">
                  <a:moveTo>
                    <a:pt x="22" y="78"/>
                  </a:moveTo>
                  <a:cubicBezTo>
                    <a:pt x="20" y="84"/>
                    <a:pt x="19" y="90"/>
                    <a:pt x="18" y="95"/>
                  </a:cubicBezTo>
                  <a:cubicBezTo>
                    <a:pt x="20" y="95"/>
                    <a:pt x="20" y="95"/>
                    <a:pt x="20" y="95"/>
                  </a:cubicBezTo>
                  <a:cubicBezTo>
                    <a:pt x="21" y="90"/>
                    <a:pt x="22" y="84"/>
                    <a:pt x="23" y="78"/>
                  </a:cubicBezTo>
                  <a:cubicBezTo>
                    <a:pt x="25" y="68"/>
                    <a:pt x="25" y="59"/>
                    <a:pt x="24" y="50"/>
                  </a:cubicBezTo>
                  <a:cubicBezTo>
                    <a:pt x="23" y="48"/>
                    <a:pt x="23" y="48"/>
                    <a:pt x="23" y="48"/>
                  </a:cubicBezTo>
                  <a:cubicBezTo>
                    <a:pt x="24" y="47"/>
                    <a:pt x="24" y="47"/>
                    <a:pt x="24" y="47"/>
                  </a:cubicBezTo>
                  <a:cubicBezTo>
                    <a:pt x="21" y="30"/>
                    <a:pt x="13" y="14"/>
                    <a:pt x="1" y="0"/>
                  </a:cubicBezTo>
                  <a:cubicBezTo>
                    <a:pt x="0" y="0"/>
                    <a:pt x="0" y="0"/>
                    <a:pt x="0" y="0"/>
                  </a:cubicBezTo>
                  <a:cubicBezTo>
                    <a:pt x="0" y="1"/>
                    <a:pt x="0" y="1"/>
                    <a:pt x="0" y="1"/>
                  </a:cubicBezTo>
                  <a:cubicBezTo>
                    <a:pt x="20" y="23"/>
                    <a:pt x="27" y="48"/>
                    <a:pt x="22" y="78"/>
                  </a:cubicBezTo>
                  <a:close/>
                </a:path>
              </a:pathLst>
            </a:custGeom>
            <a:solidFill>
              <a:srgbClr val="6D6E71"/>
            </a:solidFill>
            <a:ln>
              <a:noFill/>
            </a:ln>
            <a:extLst>
              <a:ext uri="{91240B29-F687-4F45-9708-019B960494DF}">
                <a14:hiddenLine xmlns:a14="http://schemas.microsoft.com/office/drawing/2010/main" w="9525">
                  <a:solidFill>
                    <a:srgbClr val="000000"/>
                  </a:solidFill>
                  <a:round/>
                </a14:hiddenLine>
              </a:ext>
            </a:extLst>
          </p:spPr>
          <p:txBody>
            <a:bodyPr lIns="91440" tIns="45720" rIns="91440" bIns="45720"/>
            <a:lstStyle/>
            <a:p>
              <a:endParaRPr lang="zh-CN" altLang="en-US" sz="2400">
                <a:latin typeface="+mn-lt"/>
                <a:ea typeface="+mn-ea"/>
              </a:endParaRPr>
            </a:p>
          </p:txBody>
        </p:sp>
        <p:sp>
          <p:nvSpPr>
            <p:cNvPr id="31046" name="MH_Other_324"/>
            <p:cNvSpPr/>
            <p:nvPr>
              <p:custDataLst>
                <p:tags r:id="rId338"/>
              </p:custDataLst>
            </p:nvPr>
          </p:nvSpPr>
          <p:spPr bwMode="auto">
            <a:xfrm>
              <a:off x="4954785" y="2455727"/>
              <a:ext cx="0" cy="1510"/>
            </a:xfrm>
            <a:custGeom>
              <a:avLst/>
              <a:gdLst>
                <a:gd name="T0" fmla="*/ 1792959984 h 1"/>
                <a:gd name="T1" fmla="*/ 0 h 1"/>
                <a:gd name="T2" fmla="*/ 1792959984 h 1"/>
                <a:gd name="T3" fmla="*/ 1792959984 h 1"/>
                <a:gd name="T4" fmla="*/ 0 60000 65536"/>
                <a:gd name="T5" fmla="*/ 0 60000 65536"/>
                <a:gd name="T6" fmla="*/ 0 60000 65536"/>
                <a:gd name="T7" fmla="*/ 0 60000 65536"/>
              </a:gdLst>
              <a:ahLst/>
              <a:cxnLst>
                <a:cxn ang="T4">
                  <a:pos x="0" y="T0"/>
                </a:cxn>
                <a:cxn ang="T5">
                  <a:pos x="0" y="T1"/>
                </a:cxn>
                <a:cxn ang="T6">
                  <a:pos x="0" y="T2"/>
                </a:cxn>
                <a:cxn ang="T7">
                  <a:pos x="0" y="T3"/>
                </a:cxn>
              </a:cxnLst>
              <a:rect l="0" t="0" r="r" b="b"/>
              <a:pathLst>
                <a:path h="1">
                  <a:moveTo>
                    <a:pt x="0" y="1"/>
                  </a:moveTo>
                  <a:cubicBezTo>
                    <a:pt x="0" y="0"/>
                    <a:pt x="0" y="0"/>
                    <a:pt x="0" y="0"/>
                  </a:cubicBezTo>
                  <a:cubicBezTo>
                    <a:pt x="0" y="1"/>
                    <a:pt x="0" y="1"/>
                    <a:pt x="0" y="1"/>
                  </a:cubicBezTo>
                  <a:cubicBezTo>
                    <a:pt x="0" y="1"/>
                    <a:pt x="0" y="1"/>
                    <a:pt x="0" y="1"/>
                  </a:cubicBezTo>
                  <a:close/>
                </a:path>
              </a:pathLst>
            </a:custGeom>
            <a:solidFill>
              <a:srgbClr val="6D6E71"/>
            </a:solidFill>
            <a:ln>
              <a:noFill/>
            </a:ln>
            <a:extLst>
              <a:ext uri="{91240B29-F687-4F45-9708-019B960494DF}">
                <a14:hiddenLine xmlns:a14="http://schemas.microsoft.com/office/drawing/2010/main" w="9525">
                  <a:solidFill>
                    <a:srgbClr val="000000"/>
                  </a:solidFill>
                  <a:round/>
                </a14:hiddenLine>
              </a:ext>
            </a:extLst>
          </p:spPr>
          <p:txBody>
            <a:bodyPr lIns="91440" tIns="45720" rIns="91440" bIns="45720"/>
            <a:lstStyle/>
            <a:p>
              <a:endParaRPr lang="zh-CN" altLang="en-US" sz="2400">
                <a:latin typeface="+mn-lt"/>
                <a:ea typeface="+mn-ea"/>
              </a:endParaRPr>
            </a:p>
          </p:txBody>
        </p:sp>
        <p:sp>
          <p:nvSpPr>
            <p:cNvPr id="31047" name="MH_Other_325"/>
            <p:cNvSpPr/>
            <p:nvPr>
              <p:custDataLst>
                <p:tags r:id="rId339"/>
              </p:custDataLst>
            </p:nvPr>
          </p:nvSpPr>
          <p:spPr bwMode="auto">
            <a:xfrm>
              <a:off x="4973061" y="2493474"/>
              <a:ext cx="15229" cy="31707"/>
            </a:xfrm>
            <a:custGeom>
              <a:avLst/>
              <a:gdLst>
                <a:gd name="T0" fmla="*/ 2147483646 w 18"/>
                <a:gd name="T1" fmla="*/ 2147483646 h 40"/>
                <a:gd name="T2" fmla="*/ 2147483646 w 18"/>
                <a:gd name="T3" fmla="*/ 2147483646 h 40"/>
                <a:gd name="T4" fmla="*/ 2147483646 w 18"/>
                <a:gd name="T5" fmla="*/ 2147483646 h 40"/>
                <a:gd name="T6" fmla="*/ 0 w 18"/>
                <a:gd name="T7" fmla="*/ 0 h 40"/>
                <a:gd name="T8" fmla="*/ 0 w 18"/>
                <a:gd name="T9" fmla="*/ 1759415181 h 40"/>
                <a:gd name="T10" fmla="*/ 2147483646 w 18"/>
                <a:gd name="T11" fmla="*/ 2147483646 h 4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8" h="40">
                  <a:moveTo>
                    <a:pt x="17" y="40"/>
                  </a:moveTo>
                  <a:cubicBezTo>
                    <a:pt x="18" y="39"/>
                    <a:pt x="18" y="39"/>
                    <a:pt x="18" y="39"/>
                  </a:cubicBezTo>
                  <a:cubicBezTo>
                    <a:pt x="18" y="39"/>
                    <a:pt x="18" y="39"/>
                    <a:pt x="18" y="39"/>
                  </a:cubicBezTo>
                  <a:cubicBezTo>
                    <a:pt x="15" y="25"/>
                    <a:pt x="9" y="12"/>
                    <a:pt x="0" y="0"/>
                  </a:cubicBezTo>
                  <a:cubicBezTo>
                    <a:pt x="0" y="3"/>
                    <a:pt x="0" y="3"/>
                    <a:pt x="0" y="3"/>
                  </a:cubicBezTo>
                  <a:cubicBezTo>
                    <a:pt x="9" y="14"/>
                    <a:pt x="14" y="26"/>
                    <a:pt x="17" y="40"/>
                  </a:cubicBezTo>
                  <a:close/>
                </a:path>
              </a:pathLst>
            </a:custGeom>
            <a:solidFill>
              <a:srgbClr val="6D6E71"/>
            </a:solidFill>
            <a:ln>
              <a:noFill/>
            </a:ln>
            <a:extLst>
              <a:ext uri="{91240B29-F687-4F45-9708-019B960494DF}">
                <a14:hiddenLine xmlns:a14="http://schemas.microsoft.com/office/drawing/2010/main" w="9525">
                  <a:solidFill>
                    <a:srgbClr val="000000"/>
                  </a:solidFill>
                  <a:round/>
                </a14:hiddenLine>
              </a:ext>
            </a:extLst>
          </p:spPr>
          <p:txBody>
            <a:bodyPr lIns="91440" tIns="45720" rIns="91440" bIns="45720"/>
            <a:lstStyle/>
            <a:p>
              <a:endParaRPr lang="zh-CN" altLang="en-US" sz="2400">
                <a:latin typeface="+mn-lt"/>
                <a:ea typeface="+mn-ea"/>
              </a:endParaRPr>
            </a:p>
          </p:txBody>
        </p:sp>
        <p:sp>
          <p:nvSpPr>
            <p:cNvPr id="31048" name="MH_Other_326"/>
            <p:cNvSpPr/>
            <p:nvPr>
              <p:custDataLst>
                <p:tags r:id="rId340"/>
              </p:custDataLst>
            </p:nvPr>
          </p:nvSpPr>
          <p:spPr bwMode="auto">
            <a:xfrm>
              <a:off x="4973060" y="2493474"/>
              <a:ext cx="0" cy="3019"/>
            </a:xfrm>
            <a:custGeom>
              <a:avLst/>
              <a:gdLst>
                <a:gd name="T0" fmla="*/ 0 w 2"/>
                <a:gd name="T1" fmla="*/ 146271796 h 7"/>
                <a:gd name="T2" fmla="*/ 178 w 2"/>
                <a:gd name="T3" fmla="*/ 512054475 h 7"/>
                <a:gd name="T4" fmla="*/ 178 w 2"/>
                <a:gd name="T5" fmla="*/ 0 h 7"/>
                <a:gd name="T6" fmla="*/ 0 w 2"/>
                <a:gd name="T7" fmla="*/ 146271796 h 7"/>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 h="7">
                  <a:moveTo>
                    <a:pt x="0" y="2"/>
                  </a:moveTo>
                  <a:lnTo>
                    <a:pt x="2" y="7"/>
                  </a:lnTo>
                  <a:lnTo>
                    <a:pt x="2" y="0"/>
                  </a:lnTo>
                  <a:lnTo>
                    <a:pt x="0" y="2"/>
                  </a:lnTo>
                  <a:close/>
                </a:path>
              </a:pathLst>
            </a:custGeom>
            <a:solidFill>
              <a:srgbClr val="6D6E71"/>
            </a:solidFill>
            <a:ln>
              <a:noFill/>
            </a:ln>
            <a:extLst>
              <a:ext uri="{91240B29-F687-4F45-9708-019B960494DF}">
                <a14:hiddenLine xmlns:a14="http://schemas.microsoft.com/office/drawing/2010/main" w="9525">
                  <a:solidFill>
                    <a:srgbClr val="000000"/>
                  </a:solidFill>
                  <a:round/>
                </a14:hiddenLine>
              </a:ext>
            </a:extLst>
          </p:spPr>
          <p:txBody>
            <a:bodyPr lIns="91440" tIns="45720" rIns="91440" bIns="45720"/>
            <a:lstStyle/>
            <a:p>
              <a:endParaRPr lang="zh-CN" altLang="en-US" sz="2400">
                <a:latin typeface="+mn-lt"/>
                <a:ea typeface="+mn-ea"/>
              </a:endParaRPr>
            </a:p>
          </p:txBody>
        </p:sp>
        <p:sp>
          <p:nvSpPr>
            <p:cNvPr id="31049" name="MH_Other_327"/>
            <p:cNvSpPr/>
            <p:nvPr>
              <p:custDataLst>
                <p:tags r:id="rId341"/>
              </p:custDataLst>
            </p:nvPr>
          </p:nvSpPr>
          <p:spPr bwMode="auto">
            <a:xfrm>
              <a:off x="4802491" y="2350036"/>
              <a:ext cx="18275" cy="16609"/>
            </a:xfrm>
            <a:custGeom>
              <a:avLst/>
              <a:gdLst>
                <a:gd name="T0" fmla="*/ 531752969 w 24"/>
                <a:gd name="T1" fmla="*/ 0 h 22"/>
                <a:gd name="T2" fmla="*/ 531752969 w 24"/>
                <a:gd name="T3" fmla="*/ 0 h 22"/>
                <a:gd name="T4" fmla="*/ 0 w 24"/>
                <a:gd name="T5" fmla="*/ 0 h 22"/>
                <a:gd name="T6" fmla="*/ 0 w 24"/>
                <a:gd name="T7" fmla="*/ 0 h 22"/>
                <a:gd name="T8" fmla="*/ 2128272350 w 24"/>
                <a:gd name="T9" fmla="*/ 2147483646 h 22"/>
                <a:gd name="T10" fmla="*/ 2147483646 w 24"/>
                <a:gd name="T11" fmla="*/ 2147483646 h 22"/>
                <a:gd name="T12" fmla="*/ 2147483646 w 24"/>
                <a:gd name="T13" fmla="*/ 2147483646 h 22"/>
                <a:gd name="T14" fmla="*/ 2147483646 w 24"/>
                <a:gd name="T15" fmla="*/ 2147483646 h 22"/>
                <a:gd name="T16" fmla="*/ 531752969 w 24"/>
                <a:gd name="T17" fmla="*/ 0 h 2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4" h="22">
                  <a:moveTo>
                    <a:pt x="1" y="0"/>
                  </a:moveTo>
                  <a:cubicBezTo>
                    <a:pt x="1" y="0"/>
                    <a:pt x="1" y="0"/>
                    <a:pt x="1" y="0"/>
                  </a:cubicBezTo>
                  <a:cubicBezTo>
                    <a:pt x="0" y="0"/>
                    <a:pt x="0" y="0"/>
                    <a:pt x="0" y="0"/>
                  </a:cubicBezTo>
                  <a:cubicBezTo>
                    <a:pt x="0" y="0"/>
                    <a:pt x="0" y="0"/>
                    <a:pt x="0" y="0"/>
                  </a:cubicBezTo>
                  <a:cubicBezTo>
                    <a:pt x="2" y="2"/>
                    <a:pt x="3" y="4"/>
                    <a:pt x="4" y="5"/>
                  </a:cubicBezTo>
                  <a:cubicBezTo>
                    <a:pt x="10" y="11"/>
                    <a:pt x="17" y="17"/>
                    <a:pt x="24" y="22"/>
                  </a:cubicBezTo>
                  <a:cubicBezTo>
                    <a:pt x="24" y="21"/>
                    <a:pt x="24" y="21"/>
                    <a:pt x="24" y="21"/>
                  </a:cubicBezTo>
                  <a:cubicBezTo>
                    <a:pt x="23" y="20"/>
                    <a:pt x="23" y="20"/>
                    <a:pt x="23" y="20"/>
                  </a:cubicBezTo>
                  <a:cubicBezTo>
                    <a:pt x="14" y="14"/>
                    <a:pt x="7" y="7"/>
                    <a:pt x="1" y="0"/>
                  </a:cubicBezTo>
                  <a:close/>
                </a:path>
              </a:pathLst>
            </a:custGeom>
            <a:solidFill>
              <a:srgbClr val="6D6E71"/>
            </a:solidFill>
            <a:ln>
              <a:noFill/>
            </a:ln>
            <a:extLst>
              <a:ext uri="{91240B29-F687-4F45-9708-019B960494DF}">
                <a14:hiddenLine xmlns:a14="http://schemas.microsoft.com/office/drawing/2010/main" w="9525">
                  <a:solidFill>
                    <a:srgbClr val="000000"/>
                  </a:solidFill>
                  <a:round/>
                </a14:hiddenLine>
              </a:ext>
            </a:extLst>
          </p:spPr>
          <p:txBody>
            <a:bodyPr lIns="91440" tIns="45720" rIns="91440" bIns="45720"/>
            <a:lstStyle/>
            <a:p>
              <a:endParaRPr lang="zh-CN" altLang="en-US" sz="2400">
                <a:latin typeface="+mn-lt"/>
                <a:ea typeface="+mn-ea"/>
              </a:endParaRPr>
            </a:p>
          </p:txBody>
        </p:sp>
        <p:sp>
          <p:nvSpPr>
            <p:cNvPr id="31050" name="MH_Other_328"/>
            <p:cNvSpPr/>
            <p:nvPr>
              <p:custDataLst>
                <p:tags r:id="rId342"/>
              </p:custDataLst>
            </p:nvPr>
          </p:nvSpPr>
          <p:spPr bwMode="auto">
            <a:xfrm>
              <a:off x="4814676" y="2337957"/>
              <a:ext cx="31981" cy="60395"/>
            </a:xfrm>
            <a:custGeom>
              <a:avLst/>
              <a:gdLst>
                <a:gd name="T0" fmla="*/ 1225340756 w 39"/>
                <a:gd name="T1" fmla="*/ 2147483646 h 76"/>
                <a:gd name="T2" fmla="*/ 613035803 w 39"/>
                <a:gd name="T3" fmla="*/ 0 h 76"/>
                <a:gd name="T4" fmla="*/ 0 w 39"/>
                <a:gd name="T5" fmla="*/ 584313632 h 76"/>
                <a:gd name="T6" fmla="*/ 613035803 w 39"/>
                <a:gd name="T7" fmla="*/ 2147483646 h 76"/>
                <a:gd name="T8" fmla="*/ 2147483646 w 39"/>
                <a:gd name="T9" fmla="*/ 2147483646 h 76"/>
                <a:gd name="T10" fmla="*/ 2147483646 w 39"/>
                <a:gd name="T11" fmla="*/ 2147483646 h 76"/>
                <a:gd name="T12" fmla="*/ 2147483646 w 39"/>
                <a:gd name="T13" fmla="*/ 2147483646 h 76"/>
                <a:gd name="T14" fmla="*/ 2147483646 w 39"/>
                <a:gd name="T15" fmla="*/ 2147483646 h 76"/>
                <a:gd name="T16" fmla="*/ 2147483646 w 39"/>
                <a:gd name="T17" fmla="*/ 2147483646 h 76"/>
                <a:gd name="T18" fmla="*/ 2147483646 w 39"/>
                <a:gd name="T19" fmla="*/ 2147483646 h 76"/>
                <a:gd name="T20" fmla="*/ 2147483646 w 39"/>
                <a:gd name="T21" fmla="*/ 2147483646 h 76"/>
                <a:gd name="T22" fmla="*/ 1225340756 w 39"/>
                <a:gd name="T23" fmla="*/ 2147483646 h 7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39" h="76">
                  <a:moveTo>
                    <a:pt x="2" y="9"/>
                  </a:moveTo>
                  <a:cubicBezTo>
                    <a:pt x="1" y="0"/>
                    <a:pt x="1" y="0"/>
                    <a:pt x="1" y="0"/>
                  </a:cubicBezTo>
                  <a:cubicBezTo>
                    <a:pt x="0" y="1"/>
                    <a:pt x="0" y="1"/>
                    <a:pt x="0" y="1"/>
                  </a:cubicBezTo>
                  <a:cubicBezTo>
                    <a:pt x="1" y="10"/>
                    <a:pt x="1" y="10"/>
                    <a:pt x="1" y="10"/>
                  </a:cubicBezTo>
                  <a:cubicBezTo>
                    <a:pt x="2" y="19"/>
                    <a:pt x="4" y="27"/>
                    <a:pt x="7" y="35"/>
                  </a:cubicBezTo>
                  <a:cubicBezTo>
                    <a:pt x="8" y="35"/>
                    <a:pt x="8" y="35"/>
                    <a:pt x="8" y="35"/>
                  </a:cubicBezTo>
                  <a:cubicBezTo>
                    <a:pt x="8" y="36"/>
                    <a:pt x="8" y="36"/>
                    <a:pt x="8" y="36"/>
                  </a:cubicBezTo>
                  <a:cubicBezTo>
                    <a:pt x="11" y="44"/>
                    <a:pt x="15" y="51"/>
                    <a:pt x="20" y="58"/>
                  </a:cubicBezTo>
                  <a:cubicBezTo>
                    <a:pt x="25" y="64"/>
                    <a:pt x="32" y="71"/>
                    <a:pt x="39" y="76"/>
                  </a:cubicBezTo>
                  <a:cubicBezTo>
                    <a:pt x="39" y="75"/>
                    <a:pt x="39" y="75"/>
                    <a:pt x="39" y="75"/>
                  </a:cubicBezTo>
                  <a:cubicBezTo>
                    <a:pt x="38" y="74"/>
                    <a:pt x="38" y="74"/>
                    <a:pt x="38" y="74"/>
                  </a:cubicBezTo>
                  <a:cubicBezTo>
                    <a:pt x="17" y="58"/>
                    <a:pt x="6" y="38"/>
                    <a:pt x="2" y="9"/>
                  </a:cubicBezTo>
                  <a:close/>
                </a:path>
              </a:pathLst>
            </a:custGeom>
            <a:solidFill>
              <a:srgbClr val="6D6E71"/>
            </a:solidFill>
            <a:ln>
              <a:noFill/>
            </a:ln>
            <a:extLst>
              <a:ext uri="{91240B29-F687-4F45-9708-019B960494DF}">
                <a14:hiddenLine xmlns:a14="http://schemas.microsoft.com/office/drawing/2010/main" w="9525">
                  <a:solidFill>
                    <a:srgbClr val="000000"/>
                  </a:solidFill>
                  <a:round/>
                </a14:hiddenLine>
              </a:ext>
            </a:extLst>
          </p:spPr>
          <p:txBody>
            <a:bodyPr lIns="91440" tIns="45720" rIns="91440" bIns="45720"/>
            <a:lstStyle/>
            <a:p>
              <a:endParaRPr lang="zh-CN" altLang="en-US" sz="2400">
                <a:latin typeface="+mn-lt"/>
                <a:ea typeface="+mn-ea"/>
              </a:endParaRPr>
            </a:p>
          </p:txBody>
        </p:sp>
        <p:sp>
          <p:nvSpPr>
            <p:cNvPr id="31051" name="MH_Other_329"/>
            <p:cNvSpPr/>
            <p:nvPr>
              <p:custDataLst>
                <p:tags r:id="rId343"/>
              </p:custDataLst>
            </p:nvPr>
          </p:nvSpPr>
          <p:spPr bwMode="auto">
            <a:xfrm>
              <a:off x="4820766" y="2365134"/>
              <a:ext cx="0" cy="1510"/>
            </a:xfrm>
            <a:custGeom>
              <a:avLst/>
              <a:gdLst>
                <a:gd name="T0" fmla="*/ 0 w 1"/>
                <a:gd name="T1" fmla="*/ 0 h 1"/>
                <a:gd name="T2" fmla="*/ 1067 w 1"/>
                <a:gd name="T3" fmla="*/ 2147483646 h 1"/>
                <a:gd name="T4" fmla="*/ 1067 w 1"/>
                <a:gd name="T5" fmla="*/ 0 h 1"/>
                <a:gd name="T6" fmla="*/ 0 w 1"/>
                <a:gd name="T7" fmla="*/ 0 h 1"/>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 h="1">
                  <a:moveTo>
                    <a:pt x="0" y="0"/>
                  </a:moveTo>
                  <a:cubicBezTo>
                    <a:pt x="0" y="0"/>
                    <a:pt x="0" y="0"/>
                    <a:pt x="1" y="1"/>
                  </a:cubicBezTo>
                  <a:cubicBezTo>
                    <a:pt x="1" y="0"/>
                    <a:pt x="1" y="0"/>
                    <a:pt x="1" y="0"/>
                  </a:cubicBezTo>
                  <a:lnTo>
                    <a:pt x="0" y="0"/>
                  </a:lnTo>
                  <a:close/>
                </a:path>
              </a:pathLst>
            </a:custGeom>
            <a:solidFill>
              <a:srgbClr val="6D6E71"/>
            </a:solidFill>
            <a:ln>
              <a:noFill/>
            </a:ln>
            <a:extLst>
              <a:ext uri="{91240B29-F687-4F45-9708-019B960494DF}">
                <a14:hiddenLine xmlns:a14="http://schemas.microsoft.com/office/drawing/2010/main" w="9525">
                  <a:solidFill>
                    <a:srgbClr val="000000"/>
                  </a:solidFill>
                  <a:round/>
                </a14:hiddenLine>
              </a:ext>
            </a:extLst>
          </p:spPr>
          <p:txBody>
            <a:bodyPr lIns="91440" tIns="45720" rIns="91440" bIns="45720"/>
            <a:lstStyle/>
            <a:p>
              <a:endParaRPr lang="zh-CN" altLang="en-US" sz="2400">
                <a:latin typeface="+mn-lt"/>
                <a:ea typeface="+mn-ea"/>
              </a:endParaRPr>
            </a:p>
          </p:txBody>
        </p:sp>
        <p:sp>
          <p:nvSpPr>
            <p:cNvPr id="31052" name="MH_Other_330"/>
            <p:cNvSpPr/>
            <p:nvPr>
              <p:custDataLst>
                <p:tags r:id="rId344"/>
              </p:custDataLst>
            </p:nvPr>
          </p:nvSpPr>
          <p:spPr bwMode="auto">
            <a:xfrm>
              <a:off x="4835997" y="2318330"/>
              <a:ext cx="33504" cy="111730"/>
            </a:xfrm>
            <a:custGeom>
              <a:avLst/>
              <a:gdLst>
                <a:gd name="T0" fmla="*/ 2147483646 w 41"/>
                <a:gd name="T1" fmla="*/ 2147483646 h 140"/>
                <a:gd name="T2" fmla="*/ 2147483646 w 41"/>
                <a:gd name="T3" fmla="*/ 2147483646 h 140"/>
                <a:gd name="T4" fmla="*/ 610240266 w 41"/>
                <a:gd name="T5" fmla="*/ 0 h 140"/>
                <a:gd name="T6" fmla="*/ 0 w 41"/>
                <a:gd name="T7" fmla="*/ 592148681 h 140"/>
                <a:gd name="T8" fmla="*/ 2147483646 w 41"/>
                <a:gd name="T9" fmla="*/ 2147483646 h 140"/>
                <a:gd name="T10" fmla="*/ 2147483646 w 41"/>
                <a:gd name="T11" fmla="*/ 2147483646 h 140"/>
                <a:gd name="T12" fmla="*/ 2147483646 w 41"/>
                <a:gd name="T13" fmla="*/ 2147483646 h 140"/>
                <a:gd name="T14" fmla="*/ 2147483646 w 41"/>
                <a:gd name="T15" fmla="*/ 2147483646 h 140"/>
                <a:gd name="T16" fmla="*/ 2147483646 w 41"/>
                <a:gd name="T17" fmla="*/ 2147483646 h 140"/>
                <a:gd name="T18" fmla="*/ 2147483646 w 41"/>
                <a:gd name="T19" fmla="*/ 2147483646 h 140"/>
                <a:gd name="T20" fmla="*/ 2147483646 w 41"/>
                <a:gd name="T21" fmla="*/ 2147483646 h 140"/>
                <a:gd name="T22" fmla="*/ 2147483646 w 41"/>
                <a:gd name="T23" fmla="*/ 2147483646 h 140"/>
                <a:gd name="T24" fmla="*/ 2147483646 w 41"/>
                <a:gd name="T25" fmla="*/ 2147483646 h 14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41" h="140">
                  <a:moveTo>
                    <a:pt x="9" y="72"/>
                  </a:moveTo>
                  <a:cubicBezTo>
                    <a:pt x="6" y="42"/>
                    <a:pt x="5" y="28"/>
                    <a:pt x="5" y="28"/>
                  </a:cubicBezTo>
                  <a:cubicBezTo>
                    <a:pt x="5" y="28"/>
                    <a:pt x="4" y="20"/>
                    <a:pt x="1" y="0"/>
                  </a:cubicBezTo>
                  <a:cubicBezTo>
                    <a:pt x="0" y="1"/>
                    <a:pt x="0" y="1"/>
                    <a:pt x="0" y="1"/>
                  </a:cubicBezTo>
                  <a:cubicBezTo>
                    <a:pt x="3" y="20"/>
                    <a:pt x="4" y="28"/>
                    <a:pt x="4" y="28"/>
                  </a:cubicBezTo>
                  <a:cubicBezTo>
                    <a:pt x="4" y="28"/>
                    <a:pt x="5" y="42"/>
                    <a:pt x="8" y="72"/>
                  </a:cubicBezTo>
                  <a:cubicBezTo>
                    <a:pt x="8" y="82"/>
                    <a:pt x="10" y="90"/>
                    <a:pt x="12" y="98"/>
                  </a:cubicBezTo>
                  <a:cubicBezTo>
                    <a:pt x="13" y="98"/>
                    <a:pt x="13" y="98"/>
                    <a:pt x="13" y="98"/>
                  </a:cubicBezTo>
                  <a:cubicBezTo>
                    <a:pt x="13" y="99"/>
                    <a:pt x="13" y="99"/>
                    <a:pt x="13" y="99"/>
                  </a:cubicBezTo>
                  <a:cubicBezTo>
                    <a:pt x="15" y="107"/>
                    <a:pt x="19" y="115"/>
                    <a:pt x="24" y="122"/>
                  </a:cubicBezTo>
                  <a:cubicBezTo>
                    <a:pt x="29" y="129"/>
                    <a:pt x="34" y="135"/>
                    <a:pt x="41" y="140"/>
                  </a:cubicBezTo>
                  <a:cubicBezTo>
                    <a:pt x="40" y="138"/>
                    <a:pt x="40" y="138"/>
                    <a:pt x="40" y="138"/>
                  </a:cubicBezTo>
                  <a:cubicBezTo>
                    <a:pt x="21" y="121"/>
                    <a:pt x="11" y="101"/>
                    <a:pt x="9" y="72"/>
                  </a:cubicBezTo>
                  <a:close/>
                </a:path>
              </a:pathLst>
            </a:custGeom>
            <a:solidFill>
              <a:srgbClr val="6D6E71"/>
            </a:solidFill>
            <a:ln>
              <a:noFill/>
            </a:ln>
            <a:extLst>
              <a:ext uri="{91240B29-F687-4F45-9708-019B960494DF}">
                <a14:hiddenLine xmlns:a14="http://schemas.microsoft.com/office/drawing/2010/main" w="9525">
                  <a:solidFill>
                    <a:srgbClr val="000000"/>
                  </a:solidFill>
                  <a:round/>
                </a14:hiddenLine>
              </a:ext>
            </a:extLst>
          </p:spPr>
          <p:txBody>
            <a:bodyPr lIns="91440" tIns="45720" rIns="91440" bIns="45720"/>
            <a:lstStyle/>
            <a:p>
              <a:endParaRPr lang="zh-CN" altLang="en-US" sz="2400">
                <a:latin typeface="+mn-lt"/>
                <a:ea typeface="+mn-ea"/>
              </a:endParaRPr>
            </a:p>
          </p:txBody>
        </p:sp>
        <p:sp>
          <p:nvSpPr>
            <p:cNvPr id="31053" name="MH_Other_331"/>
            <p:cNvSpPr/>
            <p:nvPr>
              <p:custDataLst>
                <p:tags r:id="rId345"/>
              </p:custDataLst>
            </p:nvPr>
          </p:nvSpPr>
          <p:spPr bwMode="auto">
            <a:xfrm>
              <a:off x="4845134" y="2396842"/>
              <a:ext cx="1523" cy="1509"/>
            </a:xfrm>
            <a:custGeom>
              <a:avLst/>
              <a:gdLst>
                <a:gd name="T0" fmla="*/ 0 w 1"/>
                <a:gd name="T1" fmla="*/ 0 h 1"/>
                <a:gd name="T2" fmla="*/ 1790702559 w 1"/>
                <a:gd name="T3" fmla="*/ 1790702559 h 1"/>
                <a:gd name="T4" fmla="*/ 1790702559 w 1"/>
                <a:gd name="T5" fmla="*/ 0 h 1"/>
                <a:gd name="T6" fmla="*/ 0 w 1"/>
                <a:gd name="T7" fmla="*/ 0 h 1"/>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 h="1">
                  <a:moveTo>
                    <a:pt x="0" y="0"/>
                  </a:moveTo>
                  <a:cubicBezTo>
                    <a:pt x="0" y="0"/>
                    <a:pt x="0" y="0"/>
                    <a:pt x="1" y="1"/>
                  </a:cubicBezTo>
                  <a:cubicBezTo>
                    <a:pt x="1" y="0"/>
                    <a:pt x="1" y="0"/>
                    <a:pt x="1" y="0"/>
                  </a:cubicBezTo>
                  <a:lnTo>
                    <a:pt x="0" y="0"/>
                  </a:lnTo>
                  <a:close/>
                </a:path>
              </a:pathLst>
            </a:custGeom>
            <a:solidFill>
              <a:srgbClr val="6D6E71"/>
            </a:solidFill>
            <a:ln>
              <a:noFill/>
            </a:ln>
            <a:extLst>
              <a:ext uri="{91240B29-F687-4F45-9708-019B960494DF}">
                <a14:hiddenLine xmlns:a14="http://schemas.microsoft.com/office/drawing/2010/main" w="9525">
                  <a:solidFill>
                    <a:srgbClr val="000000"/>
                  </a:solidFill>
                  <a:round/>
                </a14:hiddenLine>
              </a:ext>
            </a:extLst>
          </p:spPr>
          <p:txBody>
            <a:bodyPr lIns="91440" tIns="45720" rIns="91440" bIns="45720"/>
            <a:lstStyle/>
            <a:p>
              <a:endParaRPr lang="zh-CN" altLang="en-US" sz="2400">
                <a:latin typeface="+mn-lt"/>
                <a:ea typeface="+mn-ea"/>
              </a:endParaRPr>
            </a:p>
          </p:txBody>
        </p:sp>
        <p:sp>
          <p:nvSpPr>
            <p:cNvPr id="31054" name="MH_Other_332"/>
            <p:cNvSpPr/>
            <p:nvPr>
              <p:custDataLst>
                <p:tags r:id="rId346"/>
              </p:custDataLst>
            </p:nvPr>
          </p:nvSpPr>
          <p:spPr bwMode="auto">
            <a:xfrm>
              <a:off x="4849703" y="2306250"/>
              <a:ext cx="39596" cy="157026"/>
            </a:xfrm>
            <a:custGeom>
              <a:avLst/>
              <a:gdLst>
                <a:gd name="T0" fmla="*/ 2147483646 w 49"/>
                <a:gd name="T1" fmla="*/ 2147483646 h 198"/>
                <a:gd name="T2" fmla="*/ 2147483646 w 49"/>
                <a:gd name="T3" fmla="*/ 2147483646 h 198"/>
                <a:gd name="T4" fmla="*/ 2147483646 w 49"/>
                <a:gd name="T5" fmla="*/ 2147483646 h 198"/>
                <a:gd name="T6" fmla="*/ 2147483646 w 49"/>
                <a:gd name="T7" fmla="*/ 2147483646 h 198"/>
                <a:gd name="T8" fmla="*/ 2147483646 w 49"/>
                <a:gd name="T9" fmla="*/ 2147483646 h 198"/>
                <a:gd name="T10" fmla="*/ 2147483646 w 49"/>
                <a:gd name="T11" fmla="*/ 2147483646 h 198"/>
                <a:gd name="T12" fmla="*/ 597439620 w 49"/>
                <a:gd name="T13" fmla="*/ 0 h 198"/>
                <a:gd name="T14" fmla="*/ 597439620 w 49"/>
                <a:gd name="T15" fmla="*/ 0 h 198"/>
                <a:gd name="T16" fmla="*/ 0 w 49"/>
                <a:gd name="T17" fmla="*/ 584040416 h 198"/>
                <a:gd name="T18" fmla="*/ 2147483646 w 49"/>
                <a:gd name="T19" fmla="*/ 2147483646 h 198"/>
                <a:gd name="T20" fmla="*/ 2147483646 w 49"/>
                <a:gd name="T21" fmla="*/ 2147483646 h 198"/>
                <a:gd name="T22" fmla="*/ 2147483646 w 49"/>
                <a:gd name="T23" fmla="*/ 2147483646 h 198"/>
                <a:gd name="T24" fmla="*/ 2147483646 w 49"/>
                <a:gd name="T25" fmla="*/ 2147483646 h 198"/>
                <a:gd name="T26" fmla="*/ 2147483646 w 49"/>
                <a:gd name="T27" fmla="*/ 2147483646 h 198"/>
                <a:gd name="T28" fmla="*/ 2147483646 w 49"/>
                <a:gd name="T29" fmla="*/ 2147483646 h 198"/>
                <a:gd name="T30" fmla="*/ 2147483646 w 49"/>
                <a:gd name="T31" fmla="*/ 2147483646 h 198"/>
                <a:gd name="T32" fmla="*/ 2147483646 w 49"/>
                <a:gd name="T33" fmla="*/ 2147483646 h 198"/>
                <a:gd name="T34" fmla="*/ 2147483646 w 49"/>
                <a:gd name="T35" fmla="*/ 2147483646 h 198"/>
                <a:gd name="T36" fmla="*/ 2147483646 w 49"/>
                <a:gd name="T37" fmla="*/ 2147483646 h 198"/>
                <a:gd name="T38" fmla="*/ 2147483646 w 49"/>
                <a:gd name="T39" fmla="*/ 2147483646 h 198"/>
                <a:gd name="T40" fmla="*/ 2147483646 w 49"/>
                <a:gd name="T41" fmla="*/ 2147483646 h 198"/>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49" h="198">
                  <a:moveTo>
                    <a:pt x="20" y="127"/>
                  </a:moveTo>
                  <a:cubicBezTo>
                    <a:pt x="19" y="97"/>
                    <a:pt x="18" y="83"/>
                    <a:pt x="19" y="83"/>
                  </a:cubicBezTo>
                  <a:cubicBezTo>
                    <a:pt x="18" y="83"/>
                    <a:pt x="19" y="70"/>
                    <a:pt x="15" y="38"/>
                  </a:cubicBezTo>
                  <a:cubicBezTo>
                    <a:pt x="13" y="29"/>
                    <a:pt x="11" y="20"/>
                    <a:pt x="7" y="12"/>
                  </a:cubicBezTo>
                  <a:cubicBezTo>
                    <a:pt x="7" y="12"/>
                    <a:pt x="7" y="11"/>
                    <a:pt x="7" y="11"/>
                  </a:cubicBezTo>
                  <a:cubicBezTo>
                    <a:pt x="7" y="11"/>
                    <a:pt x="7" y="11"/>
                    <a:pt x="7" y="11"/>
                  </a:cubicBezTo>
                  <a:cubicBezTo>
                    <a:pt x="5" y="7"/>
                    <a:pt x="3" y="3"/>
                    <a:pt x="1" y="0"/>
                  </a:cubicBezTo>
                  <a:cubicBezTo>
                    <a:pt x="1" y="0"/>
                    <a:pt x="1" y="0"/>
                    <a:pt x="1" y="0"/>
                  </a:cubicBezTo>
                  <a:cubicBezTo>
                    <a:pt x="0" y="1"/>
                    <a:pt x="0" y="1"/>
                    <a:pt x="0" y="1"/>
                  </a:cubicBezTo>
                  <a:cubicBezTo>
                    <a:pt x="7" y="11"/>
                    <a:pt x="11" y="24"/>
                    <a:pt x="13" y="38"/>
                  </a:cubicBezTo>
                  <a:cubicBezTo>
                    <a:pt x="17" y="70"/>
                    <a:pt x="17" y="83"/>
                    <a:pt x="17" y="83"/>
                  </a:cubicBezTo>
                  <a:cubicBezTo>
                    <a:pt x="17" y="83"/>
                    <a:pt x="18" y="97"/>
                    <a:pt x="19" y="128"/>
                  </a:cubicBezTo>
                  <a:cubicBezTo>
                    <a:pt x="19" y="137"/>
                    <a:pt x="20" y="146"/>
                    <a:pt x="22" y="154"/>
                  </a:cubicBezTo>
                  <a:cubicBezTo>
                    <a:pt x="23" y="154"/>
                    <a:pt x="23" y="155"/>
                    <a:pt x="24" y="155"/>
                  </a:cubicBezTo>
                  <a:cubicBezTo>
                    <a:pt x="23" y="156"/>
                    <a:pt x="23" y="156"/>
                    <a:pt x="23" y="156"/>
                  </a:cubicBezTo>
                  <a:cubicBezTo>
                    <a:pt x="23" y="156"/>
                    <a:pt x="23" y="156"/>
                    <a:pt x="23" y="156"/>
                  </a:cubicBezTo>
                  <a:cubicBezTo>
                    <a:pt x="25" y="164"/>
                    <a:pt x="28" y="171"/>
                    <a:pt x="32" y="178"/>
                  </a:cubicBezTo>
                  <a:cubicBezTo>
                    <a:pt x="36" y="185"/>
                    <a:pt x="42" y="192"/>
                    <a:pt x="49" y="198"/>
                  </a:cubicBezTo>
                  <a:cubicBezTo>
                    <a:pt x="48" y="197"/>
                    <a:pt x="48" y="197"/>
                    <a:pt x="48" y="197"/>
                  </a:cubicBezTo>
                  <a:cubicBezTo>
                    <a:pt x="48" y="196"/>
                    <a:pt x="48" y="196"/>
                    <a:pt x="48" y="196"/>
                  </a:cubicBezTo>
                  <a:cubicBezTo>
                    <a:pt x="29" y="177"/>
                    <a:pt x="21" y="156"/>
                    <a:pt x="20" y="127"/>
                  </a:cubicBezTo>
                  <a:close/>
                </a:path>
              </a:pathLst>
            </a:custGeom>
            <a:solidFill>
              <a:srgbClr val="6D6E71"/>
            </a:solidFill>
            <a:ln>
              <a:noFill/>
            </a:ln>
            <a:extLst>
              <a:ext uri="{91240B29-F687-4F45-9708-019B960494DF}">
                <a14:hiddenLine xmlns:a14="http://schemas.microsoft.com/office/drawing/2010/main" w="9525">
                  <a:solidFill>
                    <a:srgbClr val="000000"/>
                  </a:solidFill>
                  <a:round/>
                </a14:hiddenLine>
              </a:ext>
            </a:extLst>
          </p:spPr>
          <p:txBody>
            <a:bodyPr lIns="91440" tIns="45720" rIns="91440" bIns="45720"/>
            <a:lstStyle/>
            <a:p>
              <a:endParaRPr lang="zh-CN" altLang="en-US" sz="2400">
                <a:latin typeface="+mn-lt"/>
                <a:ea typeface="+mn-ea"/>
              </a:endParaRPr>
            </a:p>
          </p:txBody>
        </p:sp>
        <p:sp>
          <p:nvSpPr>
            <p:cNvPr id="31055" name="MH_Other_333"/>
            <p:cNvSpPr/>
            <p:nvPr>
              <p:custDataLst>
                <p:tags r:id="rId347"/>
              </p:custDataLst>
            </p:nvPr>
          </p:nvSpPr>
          <p:spPr bwMode="auto">
            <a:xfrm>
              <a:off x="4867976" y="2428548"/>
              <a:ext cx="1523" cy="1510"/>
            </a:xfrm>
            <a:custGeom>
              <a:avLst/>
              <a:gdLst>
                <a:gd name="T0" fmla="*/ 1120915208 w 2"/>
                <a:gd name="T1" fmla="*/ 560457604 h 2"/>
                <a:gd name="T2" fmla="*/ 0 w 2"/>
                <a:gd name="T3" fmla="*/ 0 h 2"/>
                <a:gd name="T4" fmla="*/ 560457604 w 2"/>
                <a:gd name="T5" fmla="*/ 1120915208 h 2"/>
                <a:gd name="T6" fmla="*/ 560457604 w 2"/>
                <a:gd name="T7" fmla="*/ 1120915208 h 2"/>
                <a:gd name="T8" fmla="*/ 1120915208 w 2"/>
                <a:gd name="T9" fmla="*/ 560457604 h 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 h="2">
                  <a:moveTo>
                    <a:pt x="2" y="1"/>
                  </a:moveTo>
                  <a:cubicBezTo>
                    <a:pt x="1" y="1"/>
                    <a:pt x="1" y="0"/>
                    <a:pt x="0" y="0"/>
                  </a:cubicBezTo>
                  <a:cubicBezTo>
                    <a:pt x="1" y="2"/>
                    <a:pt x="1" y="2"/>
                    <a:pt x="1" y="2"/>
                  </a:cubicBezTo>
                  <a:cubicBezTo>
                    <a:pt x="1" y="2"/>
                    <a:pt x="1" y="2"/>
                    <a:pt x="1" y="2"/>
                  </a:cubicBezTo>
                  <a:lnTo>
                    <a:pt x="2" y="1"/>
                  </a:lnTo>
                  <a:close/>
                </a:path>
              </a:pathLst>
            </a:custGeom>
            <a:solidFill>
              <a:srgbClr val="6D6E71"/>
            </a:solidFill>
            <a:ln>
              <a:noFill/>
            </a:ln>
            <a:extLst>
              <a:ext uri="{91240B29-F687-4F45-9708-019B960494DF}">
                <a14:hiddenLine xmlns:a14="http://schemas.microsoft.com/office/drawing/2010/main" w="9525">
                  <a:solidFill>
                    <a:srgbClr val="000000"/>
                  </a:solidFill>
                  <a:round/>
                </a14:hiddenLine>
              </a:ext>
            </a:extLst>
          </p:spPr>
          <p:txBody>
            <a:bodyPr lIns="91440" tIns="45720" rIns="91440" bIns="45720"/>
            <a:lstStyle/>
            <a:p>
              <a:endParaRPr lang="zh-CN" altLang="en-US" sz="2400">
                <a:latin typeface="+mn-lt"/>
                <a:ea typeface="+mn-ea"/>
              </a:endParaRPr>
            </a:p>
          </p:txBody>
        </p:sp>
        <p:sp>
          <p:nvSpPr>
            <p:cNvPr id="31056" name="MH_Other_334"/>
            <p:cNvSpPr/>
            <p:nvPr>
              <p:custDataLst>
                <p:tags r:id="rId348"/>
              </p:custDataLst>
            </p:nvPr>
          </p:nvSpPr>
          <p:spPr bwMode="auto">
            <a:xfrm>
              <a:off x="4855794" y="2313799"/>
              <a:ext cx="51780" cy="185714"/>
            </a:xfrm>
            <a:custGeom>
              <a:avLst/>
              <a:gdLst>
                <a:gd name="T0" fmla="*/ 2147483646 w 65"/>
                <a:gd name="T1" fmla="*/ 2147483646 h 232"/>
                <a:gd name="T2" fmla="*/ 2147483646 w 65"/>
                <a:gd name="T3" fmla="*/ 2147483646 h 232"/>
                <a:gd name="T4" fmla="*/ 2147483646 w 65"/>
                <a:gd name="T5" fmla="*/ 2147483646 h 232"/>
                <a:gd name="T6" fmla="*/ 2147483646 w 65"/>
                <a:gd name="T7" fmla="*/ 2147483646 h 232"/>
                <a:gd name="T8" fmla="*/ 2147483646 w 65"/>
                <a:gd name="T9" fmla="*/ 2147483646 h 232"/>
                <a:gd name="T10" fmla="*/ 0 w 65"/>
                <a:gd name="T11" fmla="*/ 0 h 232"/>
                <a:gd name="T12" fmla="*/ 0 w 65"/>
                <a:gd name="T13" fmla="*/ 595744046 h 232"/>
                <a:gd name="T14" fmla="*/ 0 w 65"/>
                <a:gd name="T15" fmla="*/ 1192196763 h 232"/>
                <a:gd name="T16" fmla="*/ 2147483646 w 65"/>
                <a:gd name="T17" fmla="*/ 2147483646 h 232"/>
                <a:gd name="T18" fmla="*/ 2147483646 w 65"/>
                <a:gd name="T19" fmla="*/ 2147483646 h 232"/>
                <a:gd name="T20" fmla="*/ 2147483646 w 65"/>
                <a:gd name="T21" fmla="*/ 2147483646 h 232"/>
                <a:gd name="T22" fmla="*/ 2147483646 w 65"/>
                <a:gd name="T23" fmla="*/ 2147483646 h 232"/>
                <a:gd name="T24" fmla="*/ 2147483646 w 65"/>
                <a:gd name="T25" fmla="*/ 2147483646 h 232"/>
                <a:gd name="T26" fmla="*/ 2147483646 w 65"/>
                <a:gd name="T27" fmla="*/ 2147483646 h 232"/>
                <a:gd name="T28" fmla="*/ 2147483646 w 65"/>
                <a:gd name="T29" fmla="*/ 2147483646 h 232"/>
                <a:gd name="T30" fmla="*/ 2147483646 w 65"/>
                <a:gd name="T31" fmla="*/ 2147483646 h 232"/>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65" h="232">
                  <a:moveTo>
                    <a:pt x="65" y="232"/>
                  </a:moveTo>
                  <a:cubicBezTo>
                    <a:pt x="65" y="230"/>
                    <a:pt x="65" y="230"/>
                    <a:pt x="65" y="230"/>
                  </a:cubicBezTo>
                  <a:cubicBezTo>
                    <a:pt x="47" y="211"/>
                    <a:pt x="39" y="189"/>
                    <a:pt x="41" y="160"/>
                  </a:cubicBezTo>
                  <a:cubicBezTo>
                    <a:pt x="42" y="129"/>
                    <a:pt x="42" y="116"/>
                    <a:pt x="42" y="116"/>
                  </a:cubicBezTo>
                  <a:cubicBezTo>
                    <a:pt x="42" y="116"/>
                    <a:pt x="43" y="102"/>
                    <a:pt x="41" y="70"/>
                  </a:cubicBezTo>
                  <a:cubicBezTo>
                    <a:pt x="39" y="40"/>
                    <a:pt x="25" y="16"/>
                    <a:pt x="0" y="0"/>
                  </a:cubicBezTo>
                  <a:cubicBezTo>
                    <a:pt x="0" y="1"/>
                    <a:pt x="0" y="1"/>
                    <a:pt x="0" y="1"/>
                  </a:cubicBezTo>
                  <a:cubicBezTo>
                    <a:pt x="0" y="2"/>
                    <a:pt x="0" y="2"/>
                    <a:pt x="0" y="2"/>
                  </a:cubicBezTo>
                  <a:cubicBezTo>
                    <a:pt x="24" y="18"/>
                    <a:pt x="37" y="40"/>
                    <a:pt x="39" y="70"/>
                  </a:cubicBezTo>
                  <a:cubicBezTo>
                    <a:pt x="42" y="102"/>
                    <a:pt x="41" y="115"/>
                    <a:pt x="41" y="116"/>
                  </a:cubicBezTo>
                  <a:cubicBezTo>
                    <a:pt x="41" y="116"/>
                    <a:pt x="41" y="129"/>
                    <a:pt x="39" y="160"/>
                  </a:cubicBezTo>
                  <a:cubicBezTo>
                    <a:pt x="39" y="169"/>
                    <a:pt x="39" y="178"/>
                    <a:pt x="41" y="186"/>
                  </a:cubicBezTo>
                  <a:cubicBezTo>
                    <a:pt x="41" y="186"/>
                    <a:pt x="41" y="186"/>
                    <a:pt x="41" y="186"/>
                  </a:cubicBezTo>
                  <a:cubicBezTo>
                    <a:pt x="41" y="187"/>
                    <a:pt x="41" y="187"/>
                    <a:pt x="41" y="187"/>
                  </a:cubicBezTo>
                  <a:cubicBezTo>
                    <a:pt x="43" y="195"/>
                    <a:pt x="45" y="204"/>
                    <a:pt x="50" y="211"/>
                  </a:cubicBezTo>
                  <a:cubicBezTo>
                    <a:pt x="53" y="218"/>
                    <a:pt x="59" y="226"/>
                    <a:pt x="65" y="232"/>
                  </a:cubicBezTo>
                  <a:close/>
                </a:path>
              </a:pathLst>
            </a:custGeom>
            <a:solidFill>
              <a:srgbClr val="6D6E71"/>
            </a:solidFill>
            <a:ln>
              <a:noFill/>
            </a:ln>
            <a:extLst>
              <a:ext uri="{91240B29-F687-4F45-9708-019B960494DF}">
                <a14:hiddenLine xmlns:a14="http://schemas.microsoft.com/office/drawing/2010/main" w="9525">
                  <a:solidFill>
                    <a:srgbClr val="000000"/>
                  </a:solidFill>
                  <a:round/>
                </a14:hiddenLine>
              </a:ext>
            </a:extLst>
          </p:spPr>
          <p:txBody>
            <a:bodyPr lIns="91440" tIns="45720" rIns="91440" bIns="45720"/>
            <a:lstStyle/>
            <a:p>
              <a:endParaRPr lang="zh-CN" altLang="en-US" sz="2400">
                <a:latin typeface="+mn-lt"/>
                <a:ea typeface="+mn-ea"/>
              </a:endParaRPr>
            </a:p>
          </p:txBody>
        </p:sp>
        <p:sp>
          <p:nvSpPr>
            <p:cNvPr id="31057" name="MH_Other_335"/>
            <p:cNvSpPr/>
            <p:nvPr>
              <p:custDataLst>
                <p:tags r:id="rId349"/>
              </p:custDataLst>
            </p:nvPr>
          </p:nvSpPr>
          <p:spPr bwMode="auto">
            <a:xfrm>
              <a:off x="4855794" y="2313799"/>
              <a:ext cx="0" cy="1510"/>
            </a:xfrm>
            <a:custGeom>
              <a:avLst/>
              <a:gdLst>
                <a:gd name="T0" fmla="*/ 1792959984 h 1"/>
                <a:gd name="T1" fmla="*/ 0 h 1"/>
                <a:gd name="T2" fmla="*/ 0 h 1"/>
                <a:gd name="T3" fmla="*/ 1792959984 h 1"/>
                <a:gd name="T4" fmla="*/ 0 60000 65536"/>
                <a:gd name="T5" fmla="*/ 0 60000 65536"/>
                <a:gd name="T6" fmla="*/ 0 60000 65536"/>
                <a:gd name="T7" fmla="*/ 0 60000 65536"/>
              </a:gdLst>
              <a:ahLst/>
              <a:cxnLst>
                <a:cxn ang="T4">
                  <a:pos x="0" y="T0"/>
                </a:cxn>
                <a:cxn ang="T5">
                  <a:pos x="0" y="T1"/>
                </a:cxn>
                <a:cxn ang="T6">
                  <a:pos x="0" y="T2"/>
                </a:cxn>
                <a:cxn ang="T7">
                  <a:pos x="0" y="T3"/>
                </a:cxn>
              </a:cxnLst>
              <a:rect l="0" t="0" r="r" b="b"/>
              <a:pathLst>
                <a:path h="1">
                  <a:moveTo>
                    <a:pt x="0" y="1"/>
                  </a:moveTo>
                  <a:cubicBezTo>
                    <a:pt x="0" y="0"/>
                    <a:pt x="0" y="0"/>
                    <a:pt x="0" y="0"/>
                  </a:cubicBezTo>
                  <a:cubicBezTo>
                    <a:pt x="0" y="0"/>
                    <a:pt x="0" y="0"/>
                    <a:pt x="0" y="0"/>
                  </a:cubicBezTo>
                  <a:cubicBezTo>
                    <a:pt x="0" y="0"/>
                    <a:pt x="0" y="1"/>
                    <a:pt x="0" y="1"/>
                  </a:cubicBezTo>
                  <a:close/>
                </a:path>
              </a:pathLst>
            </a:custGeom>
            <a:solidFill>
              <a:srgbClr val="6D6E71"/>
            </a:solidFill>
            <a:ln>
              <a:noFill/>
            </a:ln>
            <a:extLst>
              <a:ext uri="{91240B29-F687-4F45-9708-019B960494DF}">
                <a14:hiddenLine xmlns:a14="http://schemas.microsoft.com/office/drawing/2010/main" w="9525">
                  <a:solidFill>
                    <a:srgbClr val="000000"/>
                  </a:solidFill>
                  <a:round/>
                </a14:hiddenLine>
              </a:ext>
            </a:extLst>
          </p:spPr>
          <p:txBody>
            <a:bodyPr lIns="91440" tIns="45720" rIns="91440" bIns="45720"/>
            <a:lstStyle/>
            <a:p>
              <a:endParaRPr lang="zh-CN" altLang="en-US" sz="2400">
                <a:latin typeface="+mn-lt"/>
                <a:ea typeface="+mn-ea"/>
              </a:endParaRPr>
            </a:p>
          </p:txBody>
        </p:sp>
        <p:sp>
          <p:nvSpPr>
            <p:cNvPr id="31058" name="MH_Other_336"/>
            <p:cNvSpPr/>
            <p:nvPr>
              <p:custDataLst>
                <p:tags r:id="rId350"/>
              </p:custDataLst>
            </p:nvPr>
          </p:nvSpPr>
          <p:spPr bwMode="auto">
            <a:xfrm>
              <a:off x="4889298" y="2463276"/>
              <a:ext cx="0" cy="0"/>
            </a:xfrm>
            <a:custGeom>
              <a:avLst/>
              <a:gdLst>
                <a:gd name="T0" fmla="*/ 0 h 1"/>
                <a:gd name="T1" fmla="*/ 711 h 1"/>
                <a:gd name="T2" fmla="*/ 0 h 1"/>
                <a:gd name="T3" fmla="*/ 0 60000 65536"/>
                <a:gd name="T4" fmla="*/ 0 60000 65536"/>
                <a:gd name="T5" fmla="*/ 0 60000 65536"/>
              </a:gdLst>
              <a:ahLst/>
              <a:cxnLst>
                <a:cxn ang="T3">
                  <a:pos x="0" y="T0"/>
                </a:cxn>
                <a:cxn ang="T4">
                  <a:pos x="0" y="T1"/>
                </a:cxn>
                <a:cxn ang="T5">
                  <a:pos x="0" y="T2"/>
                </a:cxn>
              </a:cxnLst>
              <a:rect l="0" t="0" r="r" b="b"/>
              <a:pathLst>
                <a:path h="1">
                  <a:moveTo>
                    <a:pt x="0" y="0"/>
                  </a:moveTo>
                  <a:cubicBezTo>
                    <a:pt x="0" y="0"/>
                    <a:pt x="0" y="0"/>
                    <a:pt x="0" y="1"/>
                  </a:cubicBezTo>
                  <a:cubicBezTo>
                    <a:pt x="0" y="0"/>
                    <a:pt x="0" y="0"/>
                    <a:pt x="0" y="0"/>
                  </a:cubicBezTo>
                  <a:close/>
                </a:path>
              </a:pathLst>
            </a:custGeom>
            <a:solidFill>
              <a:srgbClr val="6D6E71"/>
            </a:solidFill>
            <a:ln>
              <a:noFill/>
            </a:ln>
            <a:extLst>
              <a:ext uri="{91240B29-F687-4F45-9708-019B960494DF}">
                <a14:hiddenLine xmlns:a14="http://schemas.microsoft.com/office/drawing/2010/main" w="9525">
                  <a:solidFill>
                    <a:srgbClr val="000000"/>
                  </a:solidFill>
                  <a:round/>
                </a14:hiddenLine>
              </a:ext>
            </a:extLst>
          </p:spPr>
          <p:txBody>
            <a:bodyPr lIns="91440" tIns="45720" rIns="91440" bIns="45720"/>
            <a:lstStyle/>
            <a:p>
              <a:endParaRPr lang="zh-CN" altLang="en-US" sz="2400">
                <a:latin typeface="+mn-lt"/>
                <a:ea typeface="+mn-ea"/>
              </a:endParaRPr>
            </a:p>
          </p:txBody>
        </p:sp>
        <p:sp>
          <p:nvSpPr>
            <p:cNvPr id="31059" name="MH_Other_337"/>
            <p:cNvSpPr/>
            <p:nvPr>
              <p:custDataLst>
                <p:tags r:id="rId351"/>
              </p:custDataLst>
            </p:nvPr>
          </p:nvSpPr>
          <p:spPr bwMode="auto">
            <a:xfrm>
              <a:off x="4925849" y="2525180"/>
              <a:ext cx="112698" cy="253658"/>
            </a:xfrm>
            <a:custGeom>
              <a:avLst/>
              <a:gdLst>
                <a:gd name="T0" fmla="*/ 2147483646 w 139"/>
                <a:gd name="T1" fmla="*/ 2147483646 h 317"/>
                <a:gd name="T2" fmla="*/ 2147483646 w 139"/>
                <a:gd name="T3" fmla="*/ 2147483646 h 317"/>
                <a:gd name="T4" fmla="*/ 2147483646 w 139"/>
                <a:gd name="T5" fmla="*/ 2147483646 h 317"/>
                <a:gd name="T6" fmla="*/ 2147483646 w 139"/>
                <a:gd name="T7" fmla="*/ 2147483646 h 317"/>
                <a:gd name="T8" fmla="*/ 2147483646 w 139"/>
                <a:gd name="T9" fmla="*/ 2147483646 h 317"/>
                <a:gd name="T10" fmla="*/ 2147483646 w 139"/>
                <a:gd name="T11" fmla="*/ 2147483646 h 317"/>
                <a:gd name="T12" fmla="*/ 2147483646 w 139"/>
                <a:gd name="T13" fmla="*/ 2147483646 h 317"/>
                <a:gd name="T14" fmla="*/ 2147483646 w 139"/>
                <a:gd name="T15" fmla="*/ 2147483646 h 317"/>
                <a:gd name="T16" fmla="*/ 2147483646 w 139"/>
                <a:gd name="T17" fmla="*/ 0 h 317"/>
                <a:gd name="T18" fmla="*/ 2147483646 w 139"/>
                <a:gd name="T19" fmla="*/ 0 h 317"/>
                <a:gd name="T20" fmla="*/ 2147483646 w 139"/>
                <a:gd name="T21" fmla="*/ 595282813 h 317"/>
                <a:gd name="T22" fmla="*/ 2147483646 w 139"/>
                <a:gd name="T23" fmla="*/ 2147483646 h 317"/>
                <a:gd name="T24" fmla="*/ 2147483646 w 139"/>
                <a:gd name="T25" fmla="*/ 2147483646 h 317"/>
                <a:gd name="T26" fmla="*/ 2147483646 w 139"/>
                <a:gd name="T27" fmla="*/ 2147483646 h 317"/>
                <a:gd name="T28" fmla="*/ 2147483646 w 139"/>
                <a:gd name="T29" fmla="*/ 2147483646 h 317"/>
                <a:gd name="T30" fmla="*/ 1202113224 w 139"/>
                <a:gd name="T31" fmla="*/ 2147483646 h 317"/>
                <a:gd name="T32" fmla="*/ 600699538 w 139"/>
                <a:gd name="T33" fmla="*/ 2147483646 h 317"/>
                <a:gd name="T34" fmla="*/ 600699538 w 139"/>
                <a:gd name="T35" fmla="*/ 2147483646 h 317"/>
                <a:gd name="T36" fmla="*/ 0 w 139"/>
                <a:gd name="T37" fmla="*/ 2147483646 h 317"/>
                <a:gd name="T38" fmla="*/ 1202113224 w 139"/>
                <a:gd name="T39" fmla="*/ 2147483646 h 317"/>
                <a:gd name="T40" fmla="*/ 2147483646 w 139"/>
                <a:gd name="T41" fmla="*/ 2147483646 h 317"/>
                <a:gd name="T42" fmla="*/ 2147483646 w 139"/>
                <a:gd name="T43" fmla="*/ 2147483646 h 317"/>
                <a:gd name="T44" fmla="*/ 2147483646 w 139"/>
                <a:gd name="T45" fmla="*/ 2147483646 h 317"/>
                <a:gd name="T46" fmla="*/ 2147483646 w 139"/>
                <a:gd name="T47" fmla="*/ 2147483646 h 317"/>
                <a:gd name="T48" fmla="*/ 2147483646 w 139"/>
                <a:gd name="T49" fmla="*/ 2147483646 h 317"/>
                <a:gd name="T50" fmla="*/ 2147483646 w 139"/>
                <a:gd name="T51" fmla="*/ 2147483646 h 317"/>
                <a:gd name="T52" fmla="*/ 2147483646 w 139"/>
                <a:gd name="T53" fmla="*/ 2147483646 h 317"/>
                <a:gd name="T54" fmla="*/ 2147483646 w 139"/>
                <a:gd name="T55" fmla="*/ 2147483646 h 317"/>
                <a:gd name="T56" fmla="*/ 2147483646 w 139"/>
                <a:gd name="T57" fmla="*/ 2147483646 h 317"/>
                <a:gd name="T58" fmla="*/ 2147483646 w 139"/>
                <a:gd name="T59" fmla="*/ 2147483646 h 317"/>
                <a:gd name="T60" fmla="*/ 2147483646 w 139"/>
                <a:gd name="T61" fmla="*/ 2147483646 h 317"/>
                <a:gd name="T62" fmla="*/ 2147483646 w 139"/>
                <a:gd name="T63" fmla="*/ 2147483646 h 317"/>
                <a:gd name="T64" fmla="*/ 2147483646 w 139"/>
                <a:gd name="T65" fmla="*/ 2147483646 h 317"/>
                <a:gd name="T66" fmla="*/ 2147483646 w 139"/>
                <a:gd name="T67" fmla="*/ 2147483646 h 317"/>
                <a:gd name="T68" fmla="*/ 2147483646 w 139"/>
                <a:gd name="T69" fmla="*/ 2147483646 h 317"/>
                <a:gd name="T70" fmla="*/ 2147483646 w 139"/>
                <a:gd name="T71" fmla="*/ 2147483646 h 317"/>
                <a:gd name="T72" fmla="*/ 2147483646 w 139"/>
                <a:gd name="T73" fmla="*/ 2147483646 h 317"/>
                <a:gd name="T74" fmla="*/ 2147483646 w 139"/>
                <a:gd name="T75" fmla="*/ 2147483646 h 317"/>
                <a:gd name="T76" fmla="*/ 2147483646 w 139"/>
                <a:gd name="T77" fmla="*/ 2147483646 h 317"/>
                <a:gd name="T78" fmla="*/ 2147483646 w 139"/>
                <a:gd name="T79" fmla="*/ 2147483646 h 317"/>
                <a:gd name="T80" fmla="*/ 2147483646 w 139"/>
                <a:gd name="T81" fmla="*/ 2147483646 h 317"/>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0" t="0" r="r" b="b"/>
              <a:pathLst>
                <a:path w="139" h="317">
                  <a:moveTo>
                    <a:pt x="133" y="274"/>
                  </a:moveTo>
                  <a:cubicBezTo>
                    <a:pt x="137" y="257"/>
                    <a:pt x="136" y="239"/>
                    <a:pt x="129" y="222"/>
                  </a:cubicBezTo>
                  <a:cubicBezTo>
                    <a:pt x="128" y="222"/>
                    <a:pt x="128" y="222"/>
                    <a:pt x="128" y="222"/>
                  </a:cubicBezTo>
                  <a:cubicBezTo>
                    <a:pt x="132" y="204"/>
                    <a:pt x="129" y="185"/>
                    <a:pt x="121" y="167"/>
                  </a:cubicBezTo>
                  <a:cubicBezTo>
                    <a:pt x="123" y="149"/>
                    <a:pt x="120" y="131"/>
                    <a:pt x="110" y="114"/>
                  </a:cubicBezTo>
                  <a:cubicBezTo>
                    <a:pt x="111" y="97"/>
                    <a:pt x="106" y="79"/>
                    <a:pt x="96" y="63"/>
                  </a:cubicBezTo>
                  <a:cubicBezTo>
                    <a:pt x="96" y="45"/>
                    <a:pt x="90" y="27"/>
                    <a:pt x="79" y="12"/>
                  </a:cubicBezTo>
                  <a:cubicBezTo>
                    <a:pt x="79" y="12"/>
                    <a:pt x="79" y="12"/>
                    <a:pt x="79" y="12"/>
                  </a:cubicBezTo>
                  <a:cubicBezTo>
                    <a:pt x="78" y="8"/>
                    <a:pt x="78" y="4"/>
                    <a:pt x="77" y="0"/>
                  </a:cubicBezTo>
                  <a:cubicBezTo>
                    <a:pt x="77" y="0"/>
                    <a:pt x="77" y="0"/>
                    <a:pt x="77" y="0"/>
                  </a:cubicBezTo>
                  <a:cubicBezTo>
                    <a:pt x="76" y="1"/>
                    <a:pt x="76" y="1"/>
                    <a:pt x="76" y="1"/>
                  </a:cubicBezTo>
                  <a:cubicBezTo>
                    <a:pt x="55" y="9"/>
                    <a:pt x="55" y="9"/>
                    <a:pt x="55" y="9"/>
                  </a:cubicBezTo>
                  <a:cubicBezTo>
                    <a:pt x="53" y="9"/>
                    <a:pt x="53" y="9"/>
                    <a:pt x="53" y="9"/>
                  </a:cubicBezTo>
                  <a:cubicBezTo>
                    <a:pt x="21" y="22"/>
                    <a:pt x="21" y="22"/>
                    <a:pt x="21" y="22"/>
                  </a:cubicBezTo>
                  <a:cubicBezTo>
                    <a:pt x="20" y="22"/>
                    <a:pt x="20" y="22"/>
                    <a:pt x="20" y="22"/>
                  </a:cubicBezTo>
                  <a:cubicBezTo>
                    <a:pt x="2" y="29"/>
                    <a:pt x="2" y="29"/>
                    <a:pt x="2" y="29"/>
                  </a:cubicBezTo>
                  <a:cubicBezTo>
                    <a:pt x="1" y="29"/>
                    <a:pt x="1" y="29"/>
                    <a:pt x="1" y="29"/>
                  </a:cubicBezTo>
                  <a:cubicBezTo>
                    <a:pt x="1" y="30"/>
                    <a:pt x="1" y="30"/>
                    <a:pt x="1" y="30"/>
                  </a:cubicBezTo>
                  <a:cubicBezTo>
                    <a:pt x="0" y="30"/>
                    <a:pt x="0" y="30"/>
                    <a:pt x="0" y="30"/>
                  </a:cubicBezTo>
                  <a:cubicBezTo>
                    <a:pt x="1" y="32"/>
                    <a:pt x="2" y="34"/>
                    <a:pt x="2" y="36"/>
                  </a:cubicBezTo>
                  <a:cubicBezTo>
                    <a:pt x="5" y="43"/>
                    <a:pt x="10" y="51"/>
                    <a:pt x="15" y="58"/>
                  </a:cubicBezTo>
                  <a:cubicBezTo>
                    <a:pt x="15" y="67"/>
                    <a:pt x="16" y="75"/>
                    <a:pt x="19" y="83"/>
                  </a:cubicBezTo>
                  <a:cubicBezTo>
                    <a:pt x="21" y="90"/>
                    <a:pt x="25" y="99"/>
                    <a:pt x="29" y="106"/>
                  </a:cubicBezTo>
                  <a:cubicBezTo>
                    <a:pt x="29" y="114"/>
                    <a:pt x="30" y="123"/>
                    <a:pt x="32" y="131"/>
                  </a:cubicBezTo>
                  <a:cubicBezTo>
                    <a:pt x="34" y="138"/>
                    <a:pt x="36" y="146"/>
                    <a:pt x="41" y="153"/>
                  </a:cubicBezTo>
                  <a:cubicBezTo>
                    <a:pt x="40" y="162"/>
                    <a:pt x="40" y="169"/>
                    <a:pt x="41" y="177"/>
                  </a:cubicBezTo>
                  <a:cubicBezTo>
                    <a:pt x="43" y="185"/>
                    <a:pt x="46" y="194"/>
                    <a:pt x="49" y="202"/>
                  </a:cubicBezTo>
                  <a:cubicBezTo>
                    <a:pt x="48" y="210"/>
                    <a:pt x="48" y="218"/>
                    <a:pt x="49" y="226"/>
                  </a:cubicBezTo>
                  <a:cubicBezTo>
                    <a:pt x="49" y="234"/>
                    <a:pt x="52" y="243"/>
                    <a:pt x="55" y="251"/>
                  </a:cubicBezTo>
                  <a:cubicBezTo>
                    <a:pt x="53" y="259"/>
                    <a:pt x="52" y="268"/>
                    <a:pt x="53" y="276"/>
                  </a:cubicBezTo>
                  <a:cubicBezTo>
                    <a:pt x="53" y="284"/>
                    <a:pt x="55" y="292"/>
                    <a:pt x="57" y="300"/>
                  </a:cubicBezTo>
                  <a:cubicBezTo>
                    <a:pt x="56" y="306"/>
                    <a:pt x="55" y="311"/>
                    <a:pt x="54" y="317"/>
                  </a:cubicBezTo>
                  <a:cubicBezTo>
                    <a:pt x="55" y="317"/>
                    <a:pt x="55" y="317"/>
                    <a:pt x="55" y="317"/>
                  </a:cubicBezTo>
                  <a:cubicBezTo>
                    <a:pt x="75" y="317"/>
                    <a:pt x="75" y="317"/>
                    <a:pt x="75" y="317"/>
                  </a:cubicBezTo>
                  <a:cubicBezTo>
                    <a:pt x="76" y="317"/>
                    <a:pt x="76" y="317"/>
                    <a:pt x="76" y="317"/>
                  </a:cubicBezTo>
                  <a:cubicBezTo>
                    <a:pt x="110" y="317"/>
                    <a:pt x="110" y="317"/>
                    <a:pt x="110" y="317"/>
                  </a:cubicBezTo>
                  <a:cubicBezTo>
                    <a:pt x="112" y="317"/>
                    <a:pt x="112" y="317"/>
                    <a:pt x="112" y="317"/>
                  </a:cubicBezTo>
                  <a:cubicBezTo>
                    <a:pt x="135" y="317"/>
                    <a:pt x="135" y="317"/>
                    <a:pt x="135" y="317"/>
                  </a:cubicBezTo>
                  <a:cubicBezTo>
                    <a:pt x="136" y="317"/>
                    <a:pt x="136" y="317"/>
                    <a:pt x="136" y="317"/>
                  </a:cubicBezTo>
                  <a:cubicBezTo>
                    <a:pt x="136" y="317"/>
                    <a:pt x="136" y="317"/>
                    <a:pt x="136" y="317"/>
                  </a:cubicBezTo>
                  <a:cubicBezTo>
                    <a:pt x="139" y="303"/>
                    <a:pt x="138" y="289"/>
                    <a:pt x="133" y="274"/>
                  </a:cubicBezTo>
                  <a:close/>
                </a:path>
              </a:pathLst>
            </a:custGeom>
            <a:solidFill>
              <a:srgbClr val="BCBEC0"/>
            </a:solidFill>
            <a:ln>
              <a:noFill/>
            </a:ln>
            <a:extLst>
              <a:ext uri="{91240B29-F687-4F45-9708-019B960494DF}">
                <a14:hiddenLine xmlns:a14="http://schemas.microsoft.com/office/drawing/2010/main" w="9525">
                  <a:solidFill>
                    <a:srgbClr val="000000"/>
                  </a:solidFill>
                  <a:round/>
                </a14:hiddenLine>
              </a:ext>
            </a:extLst>
          </p:spPr>
          <p:txBody>
            <a:bodyPr lIns="91440" tIns="45720" rIns="91440" bIns="45720"/>
            <a:lstStyle/>
            <a:p>
              <a:endParaRPr lang="zh-CN" altLang="en-US" sz="2400">
                <a:latin typeface="+mn-lt"/>
                <a:ea typeface="+mn-ea"/>
              </a:endParaRPr>
            </a:p>
          </p:txBody>
        </p:sp>
        <p:sp>
          <p:nvSpPr>
            <p:cNvPr id="31060" name="MH_Other_338"/>
            <p:cNvSpPr/>
            <p:nvPr>
              <p:custDataLst>
                <p:tags r:id="rId352"/>
              </p:custDataLst>
            </p:nvPr>
          </p:nvSpPr>
          <p:spPr bwMode="auto">
            <a:xfrm>
              <a:off x="4966969" y="2575007"/>
              <a:ext cx="50256" cy="190244"/>
            </a:xfrm>
            <a:custGeom>
              <a:avLst/>
              <a:gdLst>
                <a:gd name="T0" fmla="*/ 2147483646 w 63"/>
                <a:gd name="T1" fmla="*/ 2147483646 h 237"/>
                <a:gd name="T2" fmla="*/ 2147483646 w 63"/>
                <a:gd name="T3" fmla="*/ 2147483646 h 237"/>
                <a:gd name="T4" fmla="*/ 2147483646 w 63"/>
                <a:gd name="T5" fmla="*/ 2147483646 h 237"/>
                <a:gd name="T6" fmla="*/ 1744549465 w 63"/>
                <a:gd name="T7" fmla="*/ 2147483646 h 237"/>
                <a:gd name="T8" fmla="*/ 2147483646 w 63"/>
                <a:gd name="T9" fmla="*/ 2147483646 h 237"/>
                <a:gd name="T10" fmla="*/ 2147483646 w 63"/>
                <a:gd name="T11" fmla="*/ 2147483646 h 237"/>
                <a:gd name="T12" fmla="*/ 2147483646 w 63"/>
                <a:gd name="T13" fmla="*/ 2147483646 h 237"/>
                <a:gd name="T14" fmla="*/ 2147483646 w 63"/>
                <a:gd name="T15" fmla="*/ 2147483646 h 237"/>
                <a:gd name="T16" fmla="*/ 2147483646 w 63"/>
                <a:gd name="T17" fmla="*/ 2147483646 h 237"/>
                <a:gd name="T18" fmla="*/ 2147483646 w 63"/>
                <a:gd name="T19" fmla="*/ 2147483646 h 237"/>
                <a:gd name="T20" fmla="*/ 2147483646 w 63"/>
                <a:gd name="T21" fmla="*/ 2147483646 h 237"/>
                <a:gd name="T22" fmla="*/ 2147483646 w 63"/>
                <a:gd name="T23" fmla="*/ 2147483646 h 237"/>
                <a:gd name="T24" fmla="*/ 2147483646 w 63"/>
                <a:gd name="T25" fmla="*/ 2147483646 h 237"/>
                <a:gd name="T26" fmla="*/ 2147483646 w 63"/>
                <a:gd name="T27" fmla="*/ 0 h 237"/>
                <a:gd name="T28" fmla="*/ 2147483646 w 63"/>
                <a:gd name="T29" fmla="*/ 599768633 h 237"/>
                <a:gd name="T30" fmla="*/ 2147483646 w 63"/>
                <a:gd name="T31" fmla="*/ 2147483646 h 237"/>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63" h="237">
                  <a:moveTo>
                    <a:pt x="53" y="81"/>
                  </a:moveTo>
                  <a:cubicBezTo>
                    <a:pt x="41" y="111"/>
                    <a:pt x="35" y="122"/>
                    <a:pt x="35" y="122"/>
                  </a:cubicBezTo>
                  <a:cubicBezTo>
                    <a:pt x="35" y="122"/>
                    <a:pt x="29" y="135"/>
                    <a:pt x="15" y="162"/>
                  </a:cubicBezTo>
                  <a:cubicBezTo>
                    <a:pt x="6" y="180"/>
                    <a:pt x="2" y="196"/>
                    <a:pt x="3" y="213"/>
                  </a:cubicBezTo>
                  <a:cubicBezTo>
                    <a:pt x="3" y="221"/>
                    <a:pt x="5" y="229"/>
                    <a:pt x="7" y="237"/>
                  </a:cubicBezTo>
                  <a:cubicBezTo>
                    <a:pt x="8" y="235"/>
                    <a:pt x="8" y="235"/>
                    <a:pt x="8" y="235"/>
                  </a:cubicBezTo>
                  <a:cubicBezTo>
                    <a:pt x="0" y="210"/>
                    <a:pt x="3" y="188"/>
                    <a:pt x="16" y="163"/>
                  </a:cubicBezTo>
                  <a:cubicBezTo>
                    <a:pt x="30" y="135"/>
                    <a:pt x="36" y="123"/>
                    <a:pt x="36" y="123"/>
                  </a:cubicBezTo>
                  <a:cubicBezTo>
                    <a:pt x="36" y="123"/>
                    <a:pt x="42" y="111"/>
                    <a:pt x="54" y="81"/>
                  </a:cubicBezTo>
                  <a:cubicBezTo>
                    <a:pt x="57" y="72"/>
                    <a:pt x="60" y="63"/>
                    <a:pt x="60" y="54"/>
                  </a:cubicBezTo>
                  <a:cubicBezTo>
                    <a:pt x="59" y="52"/>
                    <a:pt x="59" y="52"/>
                    <a:pt x="59" y="52"/>
                  </a:cubicBezTo>
                  <a:cubicBezTo>
                    <a:pt x="60" y="51"/>
                    <a:pt x="60" y="51"/>
                    <a:pt x="60" y="51"/>
                  </a:cubicBezTo>
                  <a:cubicBezTo>
                    <a:pt x="60" y="51"/>
                    <a:pt x="60" y="51"/>
                    <a:pt x="60" y="51"/>
                  </a:cubicBezTo>
                  <a:cubicBezTo>
                    <a:pt x="61" y="34"/>
                    <a:pt x="56" y="16"/>
                    <a:pt x="46" y="0"/>
                  </a:cubicBezTo>
                  <a:cubicBezTo>
                    <a:pt x="46" y="1"/>
                    <a:pt x="46" y="1"/>
                    <a:pt x="46" y="1"/>
                  </a:cubicBezTo>
                  <a:cubicBezTo>
                    <a:pt x="61" y="26"/>
                    <a:pt x="63" y="52"/>
                    <a:pt x="53" y="81"/>
                  </a:cubicBezTo>
                  <a:close/>
                </a:path>
              </a:pathLst>
            </a:custGeom>
            <a:solidFill>
              <a:srgbClr val="6D6E71"/>
            </a:solidFill>
            <a:ln>
              <a:noFill/>
            </a:ln>
            <a:extLst>
              <a:ext uri="{91240B29-F687-4F45-9708-019B960494DF}">
                <a14:hiddenLine xmlns:a14="http://schemas.microsoft.com/office/drawing/2010/main" w="9525">
                  <a:solidFill>
                    <a:srgbClr val="000000"/>
                  </a:solidFill>
                  <a:round/>
                </a14:hiddenLine>
              </a:ext>
            </a:extLst>
          </p:spPr>
          <p:txBody>
            <a:bodyPr lIns="91440" tIns="45720" rIns="91440" bIns="45720"/>
            <a:lstStyle/>
            <a:p>
              <a:endParaRPr lang="zh-CN" altLang="en-US" sz="2400">
                <a:latin typeface="+mn-lt"/>
                <a:ea typeface="+mn-ea"/>
              </a:endParaRPr>
            </a:p>
          </p:txBody>
        </p:sp>
        <p:sp>
          <p:nvSpPr>
            <p:cNvPr id="31061" name="MH_Other_339"/>
            <p:cNvSpPr/>
            <p:nvPr>
              <p:custDataLst>
                <p:tags r:id="rId353"/>
              </p:custDataLst>
            </p:nvPr>
          </p:nvSpPr>
          <p:spPr bwMode="auto">
            <a:xfrm>
              <a:off x="4970015" y="2615773"/>
              <a:ext cx="56348" cy="163066"/>
            </a:xfrm>
            <a:custGeom>
              <a:avLst/>
              <a:gdLst>
                <a:gd name="T0" fmla="*/ 0 w 70"/>
                <a:gd name="T1" fmla="*/ 2147483646 h 203"/>
                <a:gd name="T2" fmla="*/ 593546615 w 70"/>
                <a:gd name="T3" fmla="*/ 2147483646 h 203"/>
                <a:gd name="T4" fmla="*/ 2147483646 w 70"/>
                <a:gd name="T5" fmla="*/ 2147483646 h 203"/>
                <a:gd name="T6" fmla="*/ 2147483646 w 70"/>
                <a:gd name="T7" fmla="*/ 2147483646 h 203"/>
                <a:gd name="T8" fmla="*/ 2147483646 w 70"/>
                <a:gd name="T9" fmla="*/ 2147483646 h 203"/>
                <a:gd name="T10" fmla="*/ 2147483646 w 70"/>
                <a:gd name="T11" fmla="*/ 2147483646 h 203"/>
                <a:gd name="T12" fmla="*/ 2147483646 w 70"/>
                <a:gd name="T13" fmla="*/ 2147483646 h 203"/>
                <a:gd name="T14" fmla="*/ 2147483646 w 70"/>
                <a:gd name="T15" fmla="*/ 2147483646 h 203"/>
                <a:gd name="T16" fmla="*/ 2147483646 w 70"/>
                <a:gd name="T17" fmla="*/ 0 h 203"/>
                <a:gd name="T18" fmla="*/ 2147483646 w 70"/>
                <a:gd name="T19" fmla="*/ 1798986844 h 203"/>
                <a:gd name="T20" fmla="*/ 2147483646 w 70"/>
                <a:gd name="T21" fmla="*/ 2147483646 h 203"/>
                <a:gd name="T22" fmla="*/ 2147483646 w 70"/>
                <a:gd name="T23" fmla="*/ 2147483646 h 203"/>
                <a:gd name="T24" fmla="*/ 2147483646 w 70"/>
                <a:gd name="T25" fmla="*/ 2147483646 h 203"/>
                <a:gd name="T26" fmla="*/ 2147483646 w 70"/>
                <a:gd name="T27" fmla="*/ 2147483646 h 203"/>
                <a:gd name="T28" fmla="*/ 2147483646 w 70"/>
                <a:gd name="T29" fmla="*/ 2147483646 h 203"/>
                <a:gd name="T30" fmla="*/ 1780640684 w 70"/>
                <a:gd name="T31" fmla="*/ 2147483646 h 203"/>
                <a:gd name="T32" fmla="*/ 1780640684 w 70"/>
                <a:gd name="T33" fmla="*/ 2147483646 h 203"/>
                <a:gd name="T34" fmla="*/ 0 w 70"/>
                <a:gd name="T35" fmla="*/ 2147483646 h 203"/>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70" h="203">
                  <a:moveTo>
                    <a:pt x="0" y="203"/>
                  </a:moveTo>
                  <a:cubicBezTo>
                    <a:pt x="1" y="203"/>
                    <a:pt x="1" y="203"/>
                    <a:pt x="1" y="203"/>
                  </a:cubicBezTo>
                  <a:cubicBezTo>
                    <a:pt x="2" y="189"/>
                    <a:pt x="7" y="175"/>
                    <a:pt x="16" y="160"/>
                  </a:cubicBezTo>
                  <a:cubicBezTo>
                    <a:pt x="32" y="134"/>
                    <a:pt x="38" y="122"/>
                    <a:pt x="38" y="122"/>
                  </a:cubicBezTo>
                  <a:cubicBezTo>
                    <a:pt x="38" y="122"/>
                    <a:pt x="45" y="111"/>
                    <a:pt x="59" y="81"/>
                  </a:cubicBezTo>
                  <a:cubicBezTo>
                    <a:pt x="63" y="73"/>
                    <a:pt x="65" y="64"/>
                    <a:pt x="66" y="55"/>
                  </a:cubicBezTo>
                  <a:cubicBezTo>
                    <a:pt x="66" y="55"/>
                    <a:pt x="66" y="55"/>
                    <a:pt x="66" y="54"/>
                  </a:cubicBezTo>
                  <a:cubicBezTo>
                    <a:pt x="67" y="54"/>
                    <a:pt x="67" y="54"/>
                    <a:pt x="67" y="54"/>
                  </a:cubicBezTo>
                  <a:cubicBezTo>
                    <a:pt x="69" y="36"/>
                    <a:pt x="66" y="18"/>
                    <a:pt x="56" y="0"/>
                  </a:cubicBezTo>
                  <a:cubicBezTo>
                    <a:pt x="56" y="3"/>
                    <a:pt x="56" y="3"/>
                    <a:pt x="56" y="3"/>
                  </a:cubicBezTo>
                  <a:cubicBezTo>
                    <a:pt x="69" y="28"/>
                    <a:pt x="70" y="54"/>
                    <a:pt x="58" y="81"/>
                  </a:cubicBezTo>
                  <a:cubicBezTo>
                    <a:pt x="44" y="110"/>
                    <a:pt x="37" y="121"/>
                    <a:pt x="37" y="121"/>
                  </a:cubicBezTo>
                  <a:cubicBezTo>
                    <a:pt x="37" y="121"/>
                    <a:pt x="31" y="133"/>
                    <a:pt x="15" y="160"/>
                  </a:cubicBezTo>
                  <a:cubicBezTo>
                    <a:pt x="10" y="168"/>
                    <a:pt x="6" y="176"/>
                    <a:pt x="4" y="184"/>
                  </a:cubicBezTo>
                  <a:cubicBezTo>
                    <a:pt x="4" y="186"/>
                    <a:pt x="4" y="186"/>
                    <a:pt x="4" y="186"/>
                  </a:cubicBezTo>
                  <a:cubicBezTo>
                    <a:pt x="3" y="186"/>
                    <a:pt x="3" y="186"/>
                    <a:pt x="3" y="186"/>
                  </a:cubicBezTo>
                  <a:cubicBezTo>
                    <a:pt x="3" y="186"/>
                    <a:pt x="3" y="186"/>
                    <a:pt x="3" y="186"/>
                  </a:cubicBezTo>
                  <a:cubicBezTo>
                    <a:pt x="2" y="192"/>
                    <a:pt x="1" y="197"/>
                    <a:pt x="0" y="203"/>
                  </a:cubicBezTo>
                  <a:close/>
                </a:path>
              </a:pathLst>
            </a:custGeom>
            <a:solidFill>
              <a:srgbClr val="6D6E71"/>
            </a:solidFill>
            <a:ln>
              <a:noFill/>
            </a:ln>
            <a:extLst>
              <a:ext uri="{91240B29-F687-4F45-9708-019B960494DF}">
                <a14:hiddenLine xmlns:a14="http://schemas.microsoft.com/office/drawing/2010/main" w="9525">
                  <a:solidFill>
                    <a:srgbClr val="000000"/>
                  </a:solidFill>
                  <a:round/>
                </a14:hiddenLine>
              </a:ext>
            </a:extLst>
          </p:spPr>
          <p:txBody>
            <a:bodyPr lIns="91440" tIns="45720" rIns="91440" bIns="45720"/>
            <a:lstStyle/>
            <a:p>
              <a:endParaRPr lang="zh-CN" altLang="en-US" sz="2400">
                <a:latin typeface="+mn-lt"/>
                <a:ea typeface="+mn-ea"/>
              </a:endParaRPr>
            </a:p>
          </p:txBody>
        </p:sp>
        <p:sp>
          <p:nvSpPr>
            <p:cNvPr id="31062" name="MH_Other_340"/>
            <p:cNvSpPr/>
            <p:nvPr>
              <p:custDataLst>
                <p:tags r:id="rId354"/>
              </p:custDataLst>
            </p:nvPr>
          </p:nvSpPr>
          <p:spPr bwMode="auto">
            <a:xfrm>
              <a:off x="4971537" y="2763739"/>
              <a:ext cx="1523" cy="1510"/>
            </a:xfrm>
            <a:custGeom>
              <a:avLst/>
              <a:gdLst>
                <a:gd name="T0" fmla="*/ 298966937 w 3"/>
                <a:gd name="T1" fmla="*/ 179346497 h 5"/>
                <a:gd name="T2" fmla="*/ 298966937 w 3"/>
                <a:gd name="T3" fmla="*/ 0 h 5"/>
                <a:gd name="T4" fmla="*/ 0 w 3"/>
                <a:gd name="T5" fmla="*/ 179346497 h 5"/>
                <a:gd name="T6" fmla="*/ 0 w 3"/>
                <a:gd name="T7" fmla="*/ 179346497 h 5"/>
                <a:gd name="T8" fmla="*/ 298966937 w 3"/>
                <a:gd name="T9" fmla="*/ 179346497 h 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 h="5">
                  <a:moveTo>
                    <a:pt x="3" y="5"/>
                  </a:moveTo>
                  <a:lnTo>
                    <a:pt x="3" y="0"/>
                  </a:lnTo>
                  <a:lnTo>
                    <a:pt x="0" y="5"/>
                  </a:lnTo>
                  <a:lnTo>
                    <a:pt x="3" y="5"/>
                  </a:lnTo>
                  <a:close/>
                </a:path>
              </a:pathLst>
            </a:custGeom>
            <a:solidFill>
              <a:srgbClr val="6D6E71"/>
            </a:solidFill>
            <a:ln>
              <a:noFill/>
            </a:ln>
            <a:extLst>
              <a:ext uri="{91240B29-F687-4F45-9708-019B960494DF}">
                <a14:hiddenLine xmlns:a14="http://schemas.microsoft.com/office/drawing/2010/main" w="9525">
                  <a:solidFill>
                    <a:srgbClr val="000000"/>
                  </a:solidFill>
                  <a:round/>
                </a14:hiddenLine>
              </a:ext>
            </a:extLst>
          </p:spPr>
          <p:txBody>
            <a:bodyPr lIns="91440" tIns="45720" rIns="91440" bIns="45720"/>
            <a:lstStyle/>
            <a:p>
              <a:endParaRPr lang="zh-CN" altLang="en-US" sz="2400">
                <a:latin typeface="+mn-lt"/>
                <a:ea typeface="+mn-ea"/>
              </a:endParaRPr>
            </a:p>
          </p:txBody>
        </p:sp>
        <p:sp>
          <p:nvSpPr>
            <p:cNvPr id="31063" name="MH_Other_341"/>
            <p:cNvSpPr/>
            <p:nvPr>
              <p:custDataLst>
                <p:tags r:id="rId355"/>
              </p:custDataLst>
            </p:nvPr>
          </p:nvSpPr>
          <p:spPr bwMode="auto">
            <a:xfrm>
              <a:off x="5014179" y="2615773"/>
              <a:ext cx="1523" cy="3019"/>
            </a:xfrm>
            <a:custGeom>
              <a:avLst/>
              <a:gdLst>
                <a:gd name="T0" fmla="*/ 0 w 3"/>
                <a:gd name="T1" fmla="*/ 146271796 h 7"/>
                <a:gd name="T2" fmla="*/ 298966937 w 3"/>
                <a:gd name="T3" fmla="*/ 512054475 h 7"/>
                <a:gd name="T4" fmla="*/ 298966937 w 3"/>
                <a:gd name="T5" fmla="*/ 0 h 7"/>
                <a:gd name="T6" fmla="*/ 298966937 w 3"/>
                <a:gd name="T7" fmla="*/ 0 h 7"/>
                <a:gd name="T8" fmla="*/ 0 w 3"/>
                <a:gd name="T9" fmla="*/ 146271796 h 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 h="7">
                  <a:moveTo>
                    <a:pt x="0" y="2"/>
                  </a:moveTo>
                  <a:lnTo>
                    <a:pt x="3" y="7"/>
                  </a:lnTo>
                  <a:lnTo>
                    <a:pt x="3" y="0"/>
                  </a:lnTo>
                  <a:lnTo>
                    <a:pt x="0" y="2"/>
                  </a:lnTo>
                  <a:close/>
                </a:path>
              </a:pathLst>
            </a:custGeom>
            <a:solidFill>
              <a:srgbClr val="6D6E71"/>
            </a:solidFill>
            <a:ln>
              <a:noFill/>
            </a:ln>
            <a:extLst>
              <a:ext uri="{91240B29-F687-4F45-9708-019B960494DF}">
                <a14:hiddenLine xmlns:a14="http://schemas.microsoft.com/office/drawing/2010/main" w="9525">
                  <a:solidFill>
                    <a:srgbClr val="000000"/>
                  </a:solidFill>
                  <a:round/>
                </a14:hiddenLine>
              </a:ext>
            </a:extLst>
          </p:spPr>
          <p:txBody>
            <a:bodyPr lIns="91440" tIns="45720" rIns="91440" bIns="45720"/>
            <a:lstStyle/>
            <a:p>
              <a:endParaRPr lang="zh-CN" altLang="en-US" sz="2400">
                <a:latin typeface="+mn-lt"/>
                <a:ea typeface="+mn-ea"/>
              </a:endParaRPr>
            </a:p>
          </p:txBody>
        </p:sp>
        <p:sp>
          <p:nvSpPr>
            <p:cNvPr id="31064" name="MH_Other_342"/>
            <p:cNvSpPr/>
            <p:nvPr>
              <p:custDataLst>
                <p:tags r:id="rId356"/>
              </p:custDataLst>
            </p:nvPr>
          </p:nvSpPr>
          <p:spPr bwMode="auto">
            <a:xfrm>
              <a:off x="4986767" y="2658048"/>
              <a:ext cx="45688" cy="120789"/>
            </a:xfrm>
            <a:custGeom>
              <a:avLst/>
              <a:gdLst>
                <a:gd name="T0" fmla="*/ 2147483646 w 57"/>
                <a:gd name="T1" fmla="*/ 2147483646 h 150"/>
                <a:gd name="T2" fmla="*/ 2147483646 w 57"/>
                <a:gd name="T3" fmla="*/ 2147483646 h 150"/>
                <a:gd name="T4" fmla="*/ 0 w 57"/>
                <a:gd name="T5" fmla="*/ 2147483646 h 150"/>
                <a:gd name="T6" fmla="*/ 587803625 w 57"/>
                <a:gd name="T7" fmla="*/ 2147483646 h 150"/>
                <a:gd name="T8" fmla="*/ 2147483646 w 57"/>
                <a:gd name="T9" fmla="*/ 2147483646 h 150"/>
                <a:gd name="T10" fmla="*/ 2147483646 w 57"/>
                <a:gd name="T11" fmla="*/ 2147483646 h 150"/>
                <a:gd name="T12" fmla="*/ 2147483646 w 57"/>
                <a:gd name="T13" fmla="*/ 2147483646 h 150"/>
                <a:gd name="T14" fmla="*/ 2147483646 w 57"/>
                <a:gd name="T15" fmla="*/ 2147483646 h 150"/>
                <a:gd name="T16" fmla="*/ 2147483646 w 57"/>
                <a:gd name="T17" fmla="*/ 2147483646 h 150"/>
                <a:gd name="T18" fmla="*/ 2147483646 w 57"/>
                <a:gd name="T19" fmla="*/ 0 h 150"/>
                <a:gd name="T20" fmla="*/ 2147483646 w 57"/>
                <a:gd name="T21" fmla="*/ 602866460 h 150"/>
                <a:gd name="T22" fmla="*/ 2147483646 w 57"/>
                <a:gd name="T23" fmla="*/ 1206449200 h 150"/>
                <a:gd name="T24" fmla="*/ 2147483646 w 57"/>
                <a:gd name="T25" fmla="*/ 2147483646 h 15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57" h="150">
                  <a:moveTo>
                    <a:pt x="42" y="81"/>
                  </a:moveTo>
                  <a:cubicBezTo>
                    <a:pt x="27" y="109"/>
                    <a:pt x="20" y="120"/>
                    <a:pt x="20" y="120"/>
                  </a:cubicBezTo>
                  <a:cubicBezTo>
                    <a:pt x="0" y="150"/>
                    <a:pt x="0" y="150"/>
                    <a:pt x="0" y="150"/>
                  </a:cubicBezTo>
                  <a:cubicBezTo>
                    <a:pt x="1" y="150"/>
                    <a:pt x="1" y="150"/>
                    <a:pt x="1" y="150"/>
                  </a:cubicBezTo>
                  <a:cubicBezTo>
                    <a:pt x="21" y="121"/>
                    <a:pt x="21" y="121"/>
                    <a:pt x="21" y="121"/>
                  </a:cubicBezTo>
                  <a:cubicBezTo>
                    <a:pt x="21" y="121"/>
                    <a:pt x="29" y="110"/>
                    <a:pt x="44" y="82"/>
                  </a:cubicBezTo>
                  <a:cubicBezTo>
                    <a:pt x="48" y="73"/>
                    <a:pt x="51" y="65"/>
                    <a:pt x="53" y="56"/>
                  </a:cubicBezTo>
                  <a:cubicBezTo>
                    <a:pt x="53" y="56"/>
                    <a:pt x="53" y="56"/>
                    <a:pt x="53" y="55"/>
                  </a:cubicBezTo>
                  <a:cubicBezTo>
                    <a:pt x="53" y="55"/>
                    <a:pt x="53" y="55"/>
                    <a:pt x="53" y="55"/>
                  </a:cubicBezTo>
                  <a:cubicBezTo>
                    <a:pt x="57" y="37"/>
                    <a:pt x="54" y="18"/>
                    <a:pt x="46" y="0"/>
                  </a:cubicBezTo>
                  <a:cubicBezTo>
                    <a:pt x="46" y="1"/>
                    <a:pt x="46" y="1"/>
                    <a:pt x="46" y="1"/>
                  </a:cubicBezTo>
                  <a:cubicBezTo>
                    <a:pt x="45" y="2"/>
                    <a:pt x="45" y="2"/>
                    <a:pt x="45" y="2"/>
                  </a:cubicBezTo>
                  <a:cubicBezTo>
                    <a:pt x="57" y="28"/>
                    <a:pt x="56" y="55"/>
                    <a:pt x="42" y="81"/>
                  </a:cubicBezTo>
                  <a:close/>
                </a:path>
              </a:pathLst>
            </a:custGeom>
            <a:solidFill>
              <a:srgbClr val="6D6E71"/>
            </a:solidFill>
            <a:ln>
              <a:noFill/>
            </a:ln>
            <a:extLst>
              <a:ext uri="{91240B29-F687-4F45-9708-019B960494DF}">
                <a14:hiddenLine xmlns:a14="http://schemas.microsoft.com/office/drawing/2010/main" w="9525">
                  <a:solidFill>
                    <a:srgbClr val="000000"/>
                  </a:solidFill>
                  <a:round/>
                </a14:hiddenLine>
              </a:ext>
            </a:extLst>
          </p:spPr>
          <p:txBody>
            <a:bodyPr lIns="91440" tIns="45720" rIns="91440" bIns="45720"/>
            <a:lstStyle/>
            <a:p>
              <a:endParaRPr lang="zh-CN" altLang="en-US" sz="2400">
                <a:latin typeface="+mn-lt"/>
                <a:ea typeface="+mn-ea"/>
              </a:endParaRPr>
            </a:p>
          </p:txBody>
        </p:sp>
        <p:sp>
          <p:nvSpPr>
            <p:cNvPr id="31065" name="MH_Other_343"/>
            <p:cNvSpPr/>
            <p:nvPr>
              <p:custDataLst>
                <p:tags r:id="rId357"/>
              </p:custDataLst>
            </p:nvPr>
          </p:nvSpPr>
          <p:spPr bwMode="auto">
            <a:xfrm>
              <a:off x="5023316" y="2659559"/>
              <a:ext cx="0" cy="0"/>
            </a:xfrm>
            <a:custGeom>
              <a:avLst/>
              <a:gdLst>
                <a:gd name="T0" fmla="*/ 0 w 1"/>
                <a:gd name="T1" fmla="*/ 711 h 1"/>
                <a:gd name="T2" fmla="*/ 1067 w 1"/>
                <a:gd name="T3" fmla="*/ 0 h 1"/>
                <a:gd name="T4" fmla="*/ 0 w 1"/>
                <a:gd name="T5" fmla="*/ 0 h 1"/>
                <a:gd name="T6" fmla="*/ 0 w 1"/>
                <a:gd name="T7" fmla="*/ 711 h 1"/>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 h="1">
                  <a:moveTo>
                    <a:pt x="0" y="1"/>
                  </a:moveTo>
                  <a:cubicBezTo>
                    <a:pt x="1" y="0"/>
                    <a:pt x="1" y="0"/>
                    <a:pt x="1" y="0"/>
                  </a:cubicBezTo>
                  <a:cubicBezTo>
                    <a:pt x="0" y="0"/>
                    <a:pt x="0" y="0"/>
                    <a:pt x="0" y="0"/>
                  </a:cubicBezTo>
                  <a:cubicBezTo>
                    <a:pt x="0" y="1"/>
                    <a:pt x="0" y="1"/>
                    <a:pt x="0" y="1"/>
                  </a:cubicBezTo>
                  <a:close/>
                </a:path>
              </a:pathLst>
            </a:custGeom>
            <a:solidFill>
              <a:srgbClr val="6D6E71"/>
            </a:solidFill>
            <a:ln>
              <a:noFill/>
            </a:ln>
            <a:extLst>
              <a:ext uri="{91240B29-F687-4F45-9708-019B960494DF}">
                <a14:hiddenLine xmlns:a14="http://schemas.microsoft.com/office/drawing/2010/main" w="9525">
                  <a:solidFill>
                    <a:srgbClr val="000000"/>
                  </a:solidFill>
                  <a:round/>
                </a14:hiddenLine>
              </a:ext>
            </a:extLst>
          </p:spPr>
          <p:txBody>
            <a:bodyPr lIns="91440" tIns="45720" rIns="91440" bIns="45720"/>
            <a:lstStyle/>
            <a:p>
              <a:endParaRPr lang="zh-CN" altLang="en-US" sz="2400">
                <a:latin typeface="+mn-lt"/>
                <a:ea typeface="+mn-ea"/>
              </a:endParaRPr>
            </a:p>
          </p:txBody>
        </p:sp>
        <p:sp>
          <p:nvSpPr>
            <p:cNvPr id="31066" name="MH_Other_344"/>
            <p:cNvSpPr/>
            <p:nvPr>
              <p:custDataLst>
                <p:tags r:id="rId358"/>
              </p:custDataLst>
            </p:nvPr>
          </p:nvSpPr>
          <p:spPr bwMode="auto">
            <a:xfrm>
              <a:off x="5015704" y="2703346"/>
              <a:ext cx="21321" cy="75493"/>
            </a:xfrm>
            <a:custGeom>
              <a:avLst/>
              <a:gdLst>
                <a:gd name="T0" fmla="*/ 2147483646 w 28"/>
                <a:gd name="T1" fmla="*/ 2147483646 h 95"/>
                <a:gd name="T2" fmla="*/ 0 w 28"/>
                <a:gd name="T3" fmla="*/ 2147483646 h 95"/>
                <a:gd name="T4" fmla="*/ 1055945469 w 28"/>
                <a:gd name="T5" fmla="*/ 2147483646 h 95"/>
                <a:gd name="T6" fmla="*/ 2147483646 w 28"/>
                <a:gd name="T7" fmla="*/ 2147483646 h 95"/>
                <a:gd name="T8" fmla="*/ 2147483646 w 28"/>
                <a:gd name="T9" fmla="*/ 2147483646 h 95"/>
                <a:gd name="T10" fmla="*/ 2147483646 w 28"/>
                <a:gd name="T11" fmla="*/ 2147483646 h 95"/>
                <a:gd name="T12" fmla="*/ 2147483646 w 28"/>
                <a:gd name="T13" fmla="*/ 2147483646 h 95"/>
                <a:gd name="T14" fmla="*/ 2147483646 w 28"/>
                <a:gd name="T15" fmla="*/ 0 h 95"/>
                <a:gd name="T16" fmla="*/ 2147483646 w 28"/>
                <a:gd name="T17" fmla="*/ 0 h 95"/>
                <a:gd name="T18" fmla="*/ 2147483646 w 28"/>
                <a:gd name="T19" fmla="*/ 585011296 h 95"/>
                <a:gd name="T20" fmla="*/ 2147483646 w 28"/>
                <a:gd name="T21" fmla="*/ 2147483646 h 95"/>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28" h="95">
                  <a:moveTo>
                    <a:pt x="10" y="80"/>
                  </a:moveTo>
                  <a:cubicBezTo>
                    <a:pt x="6" y="86"/>
                    <a:pt x="3" y="91"/>
                    <a:pt x="0" y="95"/>
                  </a:cubicBezTo>
                  <a:cubicBezTo>
                    <a:pt x="2" y="95"/>
                    <a:pt x="2" y="95"/>
                    <a:pt x="2" y="95"/>
                  </a:cubicBezTo>
                  <a:cubicBezTo>
                    <a:pt x="5" y="91"/>
                    <a:pt x="8" y="86"/>
                    <a:pt x="11" y="81"/>
                  </a:cubicBezTo>
                  <a:cubicBezTo>
                    <a:pt x="16" y="72"/>
                    <a:pt x="20" y="63"/>
                    <a:pt x="22" y="55"/>
                  </a:cubicBezTo>
                  <a:cubicBezTo>
                    <a:pt x="22" y="53"/>
                    <a:pt x="22" y="53"/>
                    <a:pt x="22" y="53"/>
                  </a:cubicBezTo>
                  <a:cubicBezTo>
                    <a:pt x="23" y="52"/>
                    <a:pt x="23" y="52"/>
                    <a:pt x="23" y="52"/>
                  </a:cubicBezTo>
                  <a:cubicBezTo>
                    <a:pt x="27" y="35"/>
                    <a:pt x="26" y="17"/>
                    <a:pt x="19" y="0"/>
                  </a:cubicBezTo>
                  <a:cubicBezTo>
                    <a:pt x="18" y="0"/>
                    <a:pt x="18" y="0"/>
                    <a:pt x="18" y="0"/>
                  </a:cubicBezTo>
                  <a:cubicBezTo>
                    <a:pt x="18" y="1"/>
                    <a:pt x="18" y="1"/>
                    <a:pt x="18" y="1"/>
                  </a:cubicBezTo>
                  <a:cubicBezTo>
                    <a:pt x="28" y="28"/>
                    <a:pt x="26" y="54"/>
                    <a:pt x="10" y="80"/>
                  </a:cubicBezTo>
                  <a:close/>
                </a:path>
              </a:pathLst>
            </a:custGeom>
            <a:solidFill>
              <a:srgbClr val="6D6E71"/>
            </a:solidFill>
            <a:ln>
              <a:noFill/>
            </a:ln>
            <a:extLst>
              <a:ext uri="{91240B29-F687-4F45-9708-019B960494DF}">
                <a14:hiddenLine xmlns:a14="http://schemas.microsoft.com/office/drawing/2010/main" w="9525">
                  <a:solidFill>
                    <a:srgbClr val="000000"/>
                  </a:solidFill>
                  <a:round/>
                </a14:hiddenLine>
              </a:ext>
            </a:extLst>
          </p:spPr>
          <p:txBody>
            <a:bodyPr lIns="91440" tIns="45720" rIns="91440" bIns="45720"/>
            <a:lstStyle/>
            <a:p>
              <a:endParaRPr lang="zh-CN" altLang="en-US" sz="2400">
                <a:latin typeface="+mn-lt"/>
                <a:ea typeface="+mn-ea"/>
              </a:endParaRPr>
            </a:p>
          </p:txBody>
        </p:sp>
        <p:sp>
          <p:nvSpPr>
            <p:cNvPr id="31067" name="MH_Other_345"/>
            <p:cNvSpPr/>
            <p:nvPr>
              <p:custDataLst>
                <p:tags r:id="rId359"/>
              </p:custDataLst>
            </p:nvPr>
          </p:nvSpPr>
          <p:spPr bwMode="auto">
            <a:xfrm>
              <a:off x="5029408" y="2703345"/>
              <a:ext cx="0" cy="0"/>
            </a:xfrm>
            <a:custGeom>
              <a:avLst/>
              <a:gdLst>
                <a:gd name="T0" fmla="*/ 711 h 1"/>
                <a:gd name="T1" fmla="*/ 0 h 1"/>
                <a:gd name="T2" fmla="*/ 0 h 1"/>
                <a:gd name="T3" fmla="*/ 711 h 1"/>
                <a:gd name="T4" fmla="*/ 0 60000 65536"/>
                <a:gd name="T5" fmla="*/ 0 60000 65536"/>
                <a:gd name="T6" fmla="*/ 0 60000 65536"/>
                <a:gd name="T7" fmla="*/ 0 60000 65536"/>
              </a:gdLst>
              <a:ahLst/>
              <a:cxnLst>
                <a:cxn ang="T4">
                  <a:pos x="0" y="T0"/>
                </a:cxn>
                <a:cxn ang="T5">
                  <a:pos x="0" y="T1"/>
                </a:cxn>
                <a:cxn ang="T6">
                  <a:pos x="0" y="T2"/>
                </a:cxn>
                <a:cxn ang="T7">
                  <a:pos x="0" y="T3"/>
                </a:cxn>
              </a:cxnLst>
              <a:rect l="0" t="0" r="r" b="b"/>
              <a:pathLst>
                <a:path h="1">
                  <a:moveTo>
                    <a:pt x="0" y="1"/>
                  </a:moveTo>
                  <a:cubicBezTo>
                    <a:pt x="0" y="0"/>
                    <a:pt x="0" y="0"/>
                    <a:pt x="0" y="0"/>
                  </a:cubicBezTo>
                  <a:cubicBezTo>
                    <a:pt x="0" y="0"/>
                    <a:pt x="0" y="0"/>
                    <a:pt x="0" y="0"/>
                  </a:cubicBezTo>
                  <a:cubicBezTo>
                    <a:pt x="0" y="1"/>
                    <a:pt x="0" y="1"/>
                    <a:pt x="0" y="1"/>
                  </a:cubicBezTo>
                  <a:close/>
                </a:path>
              </a:pathLst>
            </a:custGeom>
            <a:solidFill>
              <a:srgbClr val="6D6E71"/>
            </a:solidFill>
            <a:ln>
              <a:noFill/>
            </a:ln>
            <a:extLst>
              <a:ext uri="{91240B29-F687-4F45-9708-019B960494DF}">
                <a14:hiddenLine xmlns:a14="http://schemas.microsoft.com/office/drawing/2010/main" w="9525">
                  <a:solidFill>
                    <a:srgbClr val="000000"/>
                  </a:solidFill>
                  <a:round/>
                </a14:hiddenLine>
              </a:ext>
            </a:extLst>
          </p:spPr>
          <p:txBody>
            <a:bodyPr lIns="91440" tIns="45720" rIns="91440" bIns="45720"/>
            <a:lstStyle/>
            <a:p>
              <a:endParaRPr lang="zh-CN" altLang="en-US" sz="2400">
                <a:latin typeface="+mn-lt"/>
                <a:ea typeface="+mn-ea"/>
              </a:endParaRPr>
            </a:p>
          </p:txBody>
        </p:sp>
        <p:sp>
          <p:nvSpPr>
            <p:cNvPr id="31068" name="MH_Other_346"/>
            <p:cNvSpPr/>
            <p:nvPr>
              <p:custDataLst>
                <p:tags r:id="rId360"/>
              </p:custDataLst>
            </p:nvPr>
          </p:nvSpPr>
          <p:spPr bwMode="auto">
            <a:xfrm>
              <a:off x="5032454" y="2744111"/>
              <a:ext cx="6092" cy="34727"/>
            </a:xfrm>
            <a:custGeom>
              <a:avLst/>
              <a:gdLst>
                <a:gd name="T0" fmla="*/ 2006249843 w 7"/>
                <a:gd name="T1" fmla="*/ 2147483646 h 43"/>
                <a:gd name="T2" fmla="*/ 2147483646 w 7"/>
                <a:gd name="T3" fmla="*/ 2147483646 h 43"/>
                <a:gd name="T4" fmla="*/ 2147483646 w 7"/>
                <a:gd name="T5" fmla="*/ 2147483646 h 43"/>
                <a:gd name="T6" fmla="*/ 669024207 w 7"/>
                <a:gd name="T7" fmla="*/ 0 h 43"/>
                <a:gd name="T8" fmla="*/ 0 w 7"/>
                <a:gd name="T9" fmla="*/ 1806100894 h 43"/>
                <a:gd name="T10" fmla="*/ 2006249843 w 7"/>
                <a:gd name="T11" fmla="*/ 2147483646 h 4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7" h="43">
                  <a:moveTo>
                    <a:pt x="3" y="43"/>
                  </a:moveTo>
                  <a:cubicBezTo>
                    <a:pt x="4" y="43"/>
                    <a:pt x="4" y="43"/>
                    <a:pt x="4" y="43"/>
                  </a:cubicBezTo>
                  <a:cubicBezTo>
                    <a:pt x="4" y="43"/>
                    <a:pt x="4" y="43"/>
                    <a:pt x="4" y="43"/>
                  </a:cubicBezTo>
                  <a:cubicBezTo>
                    <a:pt x="7" y="29"/>
                    <a:pt x="6" y="15"/>
                    <a:pt x="1" y="0"/>
                  </a:cubicBezTo>
                  <a:cubicBezTo>
                    <a:pt x="0" y="3"/>
                    <a:pt x="0" y="3"/>
                    <a:pt x="0" y="3"/>
                  </a:cubicBezTo>
                  <a:cubicBezTo>
                    <a:pt x="5" y="17"/>
                    <a:pt x="5" y="30"/>
                    <a:pt x="3" y="43"/>
                  </a:cubicBezTo>
                  <a:close/>
                </a:path>
              </a:pathLst>
            </a:custGeom>
            <a:solidFill>
              <a:srgbClr val="6D6E71"/>
            </a:solidFill>
            <a:ln>
              <a:noFill/>
            </a:ln>
            <a:extLst>
              <a:ext uri="{91240B29-F687-4F45-9708-019B960494DF}">
                <a14:hiddenLine xmlns:a14="http://schemas.microsoft.com/office/drawing/2010/main" w="9525">
                  <a:solidFill>
                    <a:srgbClr val="000000"/>
                  </a:solidFill>
                  <a:round/>
                </a14:hiddenLine>
              </a:ext>
            </a:extLst>
          </p:spPr>
          <p:txBody>
            <a:bodyPr lIns="91440" tIns="45720" rIns="91440" bIns="45720"/>
            <a:lstStyle/>
            <a:p>
              <a:endParaRPr lang="zh-CN" altLang="en-US" sz="2400">
                <a:latin typeface="+mn-lt"/>
                <a:ea typeface="+mn-ea"/>
              </a:endParaRPr>
            </a:p>
          </p:txBody>
        </p:sp>
        <p:sp>
          <p:nvSpPr>
            <p:cNvPr id="31069" name="MH_Other_347"/>
            <p:cNvSpPr/>
            <p:nvPr>
              <p:custDataLst>
                <p:tags r:id="rId361"/>
              </p:custDataLst>
            </p:nvPr>
          </p:nvSpPr>
          <p:spPr bwMode="auto">
            <a:xfrm>
              <a:off x="5032454" y="2744113"/>
              <a:ext cx="1523" cy="3019"/>
            </a:xfrm>
            <a:custGeom>
              <a:avLst/>
              <a:gdLst>
                <a:gd name="T0" fmla="*/ 0 w 2"/>
                <a:gd name="T1" fmla="*/ 146271796 h 7"/>
                <a:gd name="T2" fmla="*/ 0 w 2"/>
                <a:gd name="T3" fmla="*/ 512054475 h 7"/>
                <a:gd name="T4" fmla="*/ 448239996 w 2"/>
                <a:gd name="T5" fmla="*/ 0 h 7"/>
                <a:gd name="T6" fmla="*/ 0 w 2"/>
                <a:gd name="T7" fmla="*/ 146271796 h 7"/>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 h="7">
                  <a:moveTo>
                    <a:pt x="0" y="2"/>
                  </a:moveTo>
                  <a:lnTo>
                    <a:pt x="0" y="7"/>
                  </a:lnTo>
                  <a:lnTo>
                    <a:pt x="2" y="0"/>
                  </a:lnTo>
                  <a:lnTo>
                    <a:pt x="0" y="2"/>
                  </a:lnTo>
                  <a:close/>
                </a:path>
              </a:pathLst>
            </a:custGeom>
            <a:solidFill>
              <a:srgbClr val="6D6E71"/>
            </a:solidFill>
            <a:ln>
              <a:noFill/>
            </a:ln>
            <a:extLst>
              <a:ext uri="{91240B29-F687-4F45-9708-019B960494DF}">
                <a14:hiddenLine xmlns:a14="http://schemas.microsoft.com/office/drawing/2010/main" w="9525">
                  <a:solidFill>
                    <a:srgbClr val="000000"/>
                  </a:solidFill>
                  <a:round/>
                </a14:hiddenLine>
              </a:ext>
            </a:extLst>
          </p:spPr>
          <p:txBody>
            <a:bodyPr lIns="91440" tIns="45720" rIns="91440" bIns="45720"/>
            <a:lstStyle/>
            <a:p>
              <a:endParaRPr lang="zh-CN" altLang="en-US" sz="2400">
                <a:latin typeface="+mn-lt"/>
                <a:ea typeface="+mn-ea"/>
              </a:endParaRPr>
            </a:p>
          </p:txBody>
        </p:sp>
        <p:sp>
          <p:nvSpPr>
            <p:cNvPr id="31070" name="MH_Other_348"/>
            <p:cNvSpPr/>
            <p:nvPr>
              <p:custDataLst>
                <p:tags r:id="rId362"/>
              </p:custDataLst>
            </p:nvPr>
          </p:nvSpPr>
          <p:spPr bwMode="auto">
            <a:xfrm>
              <a:off x="4925849" y="2547829"/>
              <a:ext cx="12183" cy="24158"/>
            </a:xfrm>
            <a:custGeom>
              <a:avLst/>
              <a:gdLst>
                <a:gd name="T0" fmla="*/ 1223653467 w 15"/>
                <a:gd name="T1" fmla="*/ 0 h 30"/>
                <a:gd name="T2" fmla="*/ 611468593 w 15"/>
                <a:gd name="T3" fmla="*/ 0 h 30"/>
                <a:gd name="T4" fmla="*/ 611468593 w 15"/>
                <a:gd name="T5" fmla="*/ 602866460 h 30"/>
                <a:gd name="T6" fmla="*/ 0 w 15"/>
                <a:gd name="T7" fmla="*/ 602866460 h 30"/>
                <a:gd name="T8" fmla="*/ 1223653467 w 15"/>
                <a:gd name="T9" fmla="*/ 2147483646 h 30"/>
                <a:gd name="T10" fmla="*/ 2147483646 w 15"/>
                <a:gd name="T11" fmla="*/ 2147483646 h 30"/>
                <a:gd name="T12" fmla="*/ 2147483646 w 15"/>
                <a:gd name="T13" fmla="*/ 2147483646 h 30"/>
                <a:gd name="T14" fmla="*/ 2147483646 w 15"/>
                <a:gd name="T15" fmla="*/ 2147483646 h 30"/>
                <a:gd name="T16" fmla="*/ 1223653467 w 15"/>
                <a:gd name="T17" fmla="*/ 0 h 3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5" h="30">
                  <a:moveTo>
                    <a:pt x="2" y="0"/>
                  </a:moveTo>
                  <a:cubicBezTo>
                    <a:pt x="1" y="0"/>
                    <a:pt x="1" y="0"/>
                    <a:pt x="1" y="0"/>
                  </a:cubicBezTo>
                  <a:cubicBezTo>
                    <a:pt x="1" y="1"/>
                    <a:pt x="1" y="1"/>
                    <a:pt x="1" y="1"/>
                  </a:cubicBezTo>
                  <a:cubicBezTo>
                    <a:pt x="0" y="1"/>
                    <a:pt x="0" y="1"/>
                    <a:pt x="0" y="1"/>
                  </a:cubicBezTo>
                  <a:cubicBezTo>
                    <a:pt x="1" y="3"/>
                    <a:pt x="2" y="5"/>
                    <a:pt x="2" y="7"/>
                  </a:cubicBezTo>
                  <a:cubicBezTo>
                    <a:pt x="5" y="14"/>
                    <a:pt x="10" y="23"/>
                    <a:pt x="15" y="30"/>
                  </a:cubicBezTo>
                  <a:cubicBezTo>
                    <a:pt x="15" y="28"/>
                    <a:pt x="15" y="28"/>
                    <a:pt x="15" y="28"/>
                  </a:cubicBezTo>
                  <a:cubicBezTo>
                    <a:pt x="15" y="28"/>
                    <a:pt x="15" y="27"/>
                    <a:pt x="15" y="27"/>
                  </a:cubicBezTo>
                  <a:cubicBezTo>
                    <a:pt x="9" y="18"/>
                    <a:pt x="4" y="10"/>
                    <a:pt x="2" y="0"/>
                  </a:cubicBezTo>
                  <a:close/>
                </a:path>
              </a:pathLst>
            </a:custGeom>
            <a:solidFill>
              <a:srgbClr val="6D6E71"/>
            </a:solidFill>
            <a:ln>
              <a:noFill/>
            </a:ln>
            <a:extLst>
              <a:ext uri="{91240B29-F687-4F45-9708-019B960494DF}">
                <a14:hiddenLine xmlns:a14="http://schemas.microsoft.com/office/drawing/2010/main" w="9525">
                  <a:solidFill>
                    <a:srgbClr val="000000"/>
                  </a:solidFill>
                  <a:round/>
                </a14:hiddenLine>
              </a:ext>
            </a:extLst>
          </p:spPr>
          <p:txBody>
            <a:bodyPr lIns="91440" tIns="45720" rIns="91440" bIns="45720"/>
            <a:lstStyle/>
            <a:p>
              <a:endParaRPr lang="zh-CN" altLang="en-US" sz="2400">
                <a:latin typeface="+mn-lt"/>
                <a:ea typeface="+mn-ea"/>
              </a:endParaRPr>
            </a:p>
          </p:txBody>
        </p:sp>
        <p:sp>
          <p:nvSpPr>
            <p:cNvPr id="31071" name="MH_Other_349"/>
            <p:cNvSpPr/>
            <p:nvPr>
              <p:custDataLst>
                <p:tags r:id="rId363"/>
              </p:custDataLst>
            </p:nvPr>
          </p:nvSpPr>
          <p:spPr bwMode="auto">
            <a:xfrm>
              <a:off x="4936509" y="2541790"/>
              <a:ext cx="13706" cy="67944"/>
            </a:xfrm>
            <a:custGeom>
              <a:avLst/>
              <a:gdLst>
                <a:gd name="T0" fmla="*/ 2147483646 w 17"/>
                <a:gd name="T1" fmla="*/ 2147483646 h 84"/>
                <a:gd name="T2" fmla="*/ 2147483646 w 17"/>
                <a:gd name="T3" fmla="*/ 0 h 84"/>
                <a:gd name="T4" fmla="*/ 2147483646 w 17"/>
                <a:gd name="T5" fmla="*/ 0 h 84"/>
                <a:gd name="T6" fmla="*/ 2147483646 w 17"/>
                <a:gd name="T7" fmla="*/ 2147483646 h 84"/>
                <a:gd name="T8" fmla="*/ 1181626505 w 17"/>
                <a:gd name="T9" fmla="*/ 2147483646 h 84"/>
                <a:gd name="T10" fmla="*/ 1181626505 w 17"/>
                <a:gd name="T11" fmla="*/ 2147483646 h 84"/>
                <a:gd name="T12" fmla="*/ 1181626505 w 17"/>
                <a:gd name="T13" fmla="*/ 2147483646 h 84"/>
                <a:gd name="T14" fmla="*/ 2147483646 w 17"/>
                <a:gd name="T15" fmla="*/ 2147483646 h 84"/>
                <a:gd name="T16" fmla="*/ 2147483646 w 17"/>
                <a:gd name="T17" fmla="*/ 2147483646 h 84"/>
                <a:gd name="T18" fmla="*/ 2147483646 w 17"/>
                <a:gd name="T19" fmla="*/ 2147483646 h 84"/>
                <a:gd name="T20" fmla="*/ 2147483646 w 17"/>
                <a:gd name="T21" fmla="*/ 2147483646 h 84"/>
                <a:gd name="T22" fmla="*/ 2147483646 w 17"/>
                <a:gd name="T23" fmla="*/ 2147483646 h 84"/>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 h="84">
                  <a:moveTo>
                    <a:pt x="6" y="9"/>
                  </a:moveTo>
                  <a:cubicBezTo>
                    <a:pt x="8" y="0"/>
                    <a:pt x="8" y="0"/>
                    <a:pt x="8" y="0"/>
                  </a:cubicBezTo>
                  <a:cubicBezTo>
                    <a:pt x="7" y="0"/>
                    <a:pt x="7" y="0"/>
                    <a:pt x="7" y="0"/>
                  </a:cubicBezTo>
                  <a:cubicBezTo>
                    <a:pt x="5" y="9"/>
                    <a:pt x="5" y="9"/>
                    <a:pt x="5" y="9"/>
                  </a:cubicBezTo>
                  <a:cubicBezTo>
                    <a:pt x="3" y="17"/>
                    <a:pt x="2" y="26"/>
                    <a:pt x="2" y="34"/>
                  </a:cubicBezTo>
                  <a:cubicBezTo>
                    <a:pt x="2" y="35"/>
                    <a:pt x="2" y="35"/>
                    <a:pt x="2" y="35"/>
                  </a:cubicBezTo>
                  <a:cubicBezTo>
                    <a:pt x="2" y="35"/>
                    <a:pt x="2" y="35"/>
                    <a:pt x="2" y="35"/>
                  </a:cubicBezTo>
                  <a:cubicBezTo>
                    <a:pt x="2" y="44"/>
                    <a:pt x="3" y="53"/>
                    <a:pt x="6" y="61"/>
                  </a:cubicBezTo>
                  <a:cubicBezTo>
                    <a:pt x="8" y="68"/>
                    <a:pt x="12" y="77"/>
                    <a:pt x="17" y="84"/>
                  </a:cubicBezTo>
                  <a:cubicBezTo>
                    <a:pt x="17" y="83"/>
                    <a:pt x="17" y="83"/>
                    <a:pt x="17" y="83"/>
                  </a:cubicBezTo>
                  <a:cubicBezTo>
                    <a:pt x="17" y="82"/>
                    <a:pt x="17" y="82"/>
                    <a:pt x="17" y="82"/>
                  </a:cubicBezTo>
                  <a:cubicBezTo>
                    <a:pt x="3" y="59"/>
                    <a:pt x="0" y="37"/>
                    <a:pt x="6" y="9"/>
                  </a:cubicBezTo>
                  <a:close/>
                </a:path>
              </a:pathLst>
            </a:custGeom>
            <a:solidFill>
              <a:srgbClr val="6D6E71"/>
            </a:solidFill>
            <a:ln>
              <a:noFill/>
            </a:ln>
            <a:extLst>
              <a:ext uri="{91240B29-F687-4F45-9708-019B960494DF}">
                <a14:hiddenLine xmlns:a14="http://schemas.microsoft.com/office/drawing/2010/main" w="9525">
                  <a:solidFill>
                    <a:srgbClr val="000000"/>
                  </a:solidFill>
                  <a:round/>
                </a14:hiddenLine>
              </a:ext>
            </a:extLst>
          </p:spPr>
          <p:txBody>
            <a:bodyPr lIns="91440" tIns="45720" rIns="91440" bIns="45720"/>
            <a:lstStyle/>
            <a:p>
              <a:endParaRPr lang="zh-CN" altLang="en-US" sz="2400">
                <a:latin typeface="+mn-lt"/>
                <a:ea typeface="+mn-ea"/>
              </a:endParaRPr>
            </a:p>
          </p:txBody>
        </p:sp>
        <p:sp>
          <p:nvSpPr>
            <p:cNvPr id="31072" name="MH_Other_350"/>
            <p:cNvSpPr/>
            <p:nvPr>
              <p:custDataLst>
                <p:tags r:id="rId364"/>
              </p:custDataLst>
            </p:nvPr>
          </p:nvSpPr>
          <p:spPr bwMode="auto">
            <a:xfrm>
              <a:off x="4938032" y="2570476"/>
              <a:ext cx="0" cy="0"/>
            </a:xfrm>
            <a:custGeom>
              <a:avLst/>
              <a:gdLst>
                <a:gd name="T0" fmla="*/ 0 h 1"/>
                <a:gd name="T1" fmla="*/ 711 h 1"/>
                <a:gd name="T2" fmla="*/ 711 h 1"/>
                <a:gd name="T3" fmla="*/ 0 h 1"/>
                <a:gd name="T4" fmla="*/ 0 60000 65536"/>
                <a:gd name="T5" fmla="*/ 0 60000 65536"/>
                <a:gd name="T6" fmla="*/ 0 60000 65536"/>
                <a:gd name="T7" fmla="*/ 0 60000 65536"/>
              </a:gdLst>
              <a:ahLst/>
              <a:cxnLst>
                <a:cxn ang="T4">
                  <a:pos x="0" y="T0"/>
                </a:cxn>
                <a:cxn ang="T5">
                  <a:pos x="0" y="T1"/>
                </a:cxn>
                <a:cxn ang="T6">
                  <a:pos x="0" y="T2"/>
                </a:cxn>
                <a:cxn ang="T7">
                  <a:pos x="0" y="T3"/>
                </a:cxn>
              </a:cxnLst>
              <a:rect l="0" t="0" r="r" b="b"/>
              <a:pathLst>
                <a:path h="1">
                  <a:moveTo>
                    <a:pt x="0" y="0"/>
                  </a:moveTo>
                  <a:cubicBezTo>
                    <a:pt x="0" y="0"/>
                    <a:pt x="0" y="1"/>
                    <a:pt x="0" y="1"/>
                  </a:cubicBezTo>
                  <a:cubicBezTo>
                    <a:pt x="0" y="1"/>
                    <a:pt x="0" y="1"/>
                    <a:pt x="0" y="1"/>
                  </a:cubicBezTo>
                  <a:lnTo>
                    <a:pt x="0" y="0"/>
                  </a:lnTo>
                  <a:close/>
                </a:path>
              </a:pathLst>
            </a:custGeom>
            <a:solidFill>
              <a:srgbClr val="6D6E71"/>
            </a:solidFill>
            <a:ln>
              <a:noFill/>
            </a:ln>
            <a:extLst>
              <a:ext uri="{91240B29-F687-4F45-9708-019B960494DF}">
                <a14:hiddenLine xmlns:a14="http://schemas.microsoft.com/office/drawing/2010/main" w="9525">
                  <a:solidFill>
                    <a:srgbClr val="000000"/>
                  </a:solidFill>
                  <a:round/>
                </a14:hiddenLine>
              </a:ext>
            </a:extLst>
          </p:spPr>
          <p:txBody>
            <a:bodyPr lIns="91440" tIns="45720" rIns="91440" bIns="45720"/>
            <a:lstStyle/>
            <a:p>
              <a:endParaRPr lang="zh-CN" altLang="en-US" sz="2400">
                <a:latin typeface="+mn-lt"/>
                <a:ea typeface="+mn-ea"/>
              </a:endParaRPr>
            </a:p>
          </p:txBody>
        </p:sp>
        <p:sp>
          <p:nvSpPr>
            <p:cNvPr id="31073" name="MH_Other_351"/>
            <p:cNvSpPr/>
            <p:nvPr>
              <p:custDataLst>
                <p:tags r:id="rId365"/>
              </p:custDataLst>
            </p:nvPr>
          </p:nvSpPr>
          <p:spPr bwMode="auto">
            <a:xfrm>
              <a:off x="4947170" y="2532729"/>
              <a:ext cx="22844" cy="114751"/>
            </a:xfrm>
            <a:custGeom>
              <a:avLst/>
              <a:gdLst>
                <a:gd name="T0" fmla="*/ 2147483646 w 28"/>
                <a:gd name="T1" fmla="*/ 2147483646 h 144"/>
                <a:gd name="T2" fmla="*/ 2147483646 w 28"/>
                <a:gd name="T3" fmla="*/ 2147483646 h 144"/>
                <a:gd name="T4" fmla="*/ 2147483646 w 28"/>
                <a:gd name="T5" fmla="*/ 0 h 144"/>
                <a:gd name="T6" fmla="*/ 2147483646 w 28"/>
                <a:gd name="T7" fmla="*/ 0 h 144"/>
                <a:gd name="T8" fmla="*/ 2147483646 w 28"/>
                <a:gd name="T9" fmla="*/ 2147483646 h 144"/>
                <a:gd name="T10" fmla="*/ 2147483646 w 28"/>
                <a:gd name="T11" fmla="*/ 2147483646 h 144"/>
                <a:gd name="T12" fmla="*/ 1845834929 w 28"/>
                <a:gd name="T13" fmla="*/ 2147483646 h 144"/>
                <a:gd name="T14" fmla="*/ 1845834929 w 28"/>
                <a:gd name="T15" fmla="*/ 2147483646 h 144"/>
                <a:gd name="T16" fmla="*/ 1845834929 w 28"/>
                <a:gd name="T17" fmla="*/ 2147483646 h 144"/>
                <a:gd name="T18" fmla="*/ 2147483646 w 28"/>
                <a:gd name="T19" fmla="*/ 2147483646 h 144"/>
                <a:gd name="T20" fmla="*/ 2147483646 w 28"/>
                <a:gd name="T21" fmla="*/ 2147483646 h 144"/>
                <a:gd name="T22" fmla="*/ 2147483646 w 28"/>
                <a:gd name="T23" fmla="*/ 2147483646 h 144"/>
                <a:gd name="T24" fmla="*/ 2147483646 w 28"/>
                <a:gd name="T25" fmla="*/ 2147483646 h 14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8" h="144">
                  <a:moveTo>
                    <a:pt x="9" y="70"/>
                  </a:moveTo>
                  <a:cubicBezTo>
                    <a:pt x="17" y="40"/>
                    <a:pt x="21" y="27"/>
                    <a:pt x="21" y="27"/>
                  </a:cubicBezTo>
                  <a:cubicBezTo>
                    <a:pt x="21" y="27"/>
                    <a:pt x="23" y="19"/>
                    <a:pt x="28" y="0"/>
                  </a:cubicBezTo>
                  <a:cubicBezTo>
                    <a:pt x="26" y="0"/>
                    <a:pt x="26" y="0"/>
                    <a:pt x="26" y="0"/>
                  </a:cubicBezTo>
                  <a:cubicBezTo>
                    <a:pt x="22" y="19"/>
                    <a:pt x="20" y="27"/>
                    <a:pt x="20" y="27"/>
                  </a:cubicBezTo>
                  <a:cubicBezTo>
                    <a:pt x="20" y="27"/>
                    <a:pt x="16" y="40"/>
                    <a:pt x="7" y="69"/>
                  </a:cubicBezTo>
                  <a:cubicBezTo>
                    <a:pt x="5" y="78"/>
                    <a:pt x="3" y="87"/>
                    <a:pt x="3" y="95"/>
                  </a:cubicBezTo>
                  <a:cubicBezTo>
                    <a:pt x="3" y="95"/>
                    <a:pt x="3" y="95"/>
                    <a:pt x="3" y="95"/>
                  </a:cubicBezTo>
                  <a:cubicBezTo>
                    <a:pt x="3" y="96"/>
                    <a:pt x="3" y="96"/>
                    <a:pt x="3" y="96"/>
                  </a:cubicBezTo>
                  <a:cubicBezTo>
                    <a:pt x="2" y="105"/>
                    <a:pt x="3" y="113"/>
                    <a:pt x="5" y="122"/>
                  </a:cubicBezTo>
                  <a:cubicBezTo>
                    <a:pt x="7" y="129"/>
                    <a:pt x="9" y="137"/>
                    <a:pt x="14" y="144"/>
                  </a:cubicBezTo>
                  <a:cubicBezTo>
                    <a:pt x="14" y="142"/>
                    <a:pt x="14" y="142"/>
                    <a:pt x="14" y="142"/>
                  </a:cubicBezTo>
                  <a:cubicBezTo>
                    <a:pt x="2" y="119"/>
                    <a:pt x="0" y="97"/>
                    <a:pt x="9" y="70"/>
                  </a:cubicBezTo>
                  <a:close/>
                </a:path>
              </a:pathLst>
            </a:custGeom>
            <a:solidFill>
              <a:srgbClr val="6D6E71"/>
            </a:solidFill>
            <a:ln>
              <a:noFill/>
            </a:ln>
            <a:extLst>
              <a:ext uri="{91240B29-F687-4F45-9708-019B960494DF}">
                <a14:hiddenLine xmlns:a14="http://schemas.microsoft.com/office/drawing/2010/main" w="9525">
                  <a:solidFill>
                    <a:srgbClr val="000000"/>
                  </a:solidFill>
                  <a:round/>
                </a14:hiddenLine>
              </a:ext>
            </a:extLst>
          </p:spPr>
          <p:txBody>
            <a:bodyPr lIns="91440" tIns="45720" rIns="91440" bIns="45720"/>
            <a:lstStyle/>
            <a:p>
              <a:endParaRPr lang="zh-CN" altLang="en-US" sz="2400">
                <a:latin typeface="+mn-lt"/>
                <a:ea typeface="+mn-ea"/>
              </a:endParaRPr>
            </a:p>
          </p:txBody>
        </p:sp>
        <p:sp>
          <p:nvSpPr>
            <p:cNvPr id="31074" name="MH_Other_352"/>
            <p:cNvSpPr/>
            <p:nvPr>
              <p:custDataLst>
                <p:tags r:id="rId366"/>
              </p:custDataLst>
            </p:nvPr>
          </p:nvSpPr>
          <p:spPr bwMode="auto">
            <a:xfrm>
              <a:off x="4950215" y="2608225"/>
              <a:ext cx="0" cy="1509"/>
            </a:xfrm>
            <a:custGeom>
              <a:avLst/>
              <a:gdLst>
                <a:gd name="T0" fmla="*/ 0 h 1"/>
                <a:gd name="T1" fmla="*/ 2147483646 h 1"/>
                <a:gd name="T2" fmla="*/ 0 h 1"/>
                <a:gd name="T3" fmla="*/ 0 60000 65536"/>
                <a:gd name="T4" fmla="*/ 0 60000 65536"/>
                <a:gd name="T5" fmla="*/ 0 60000 65536"/>
              </a:gdLst>
              <a:ahLst/>
              <a:cxnLst>
                <a:cxn ang="T3">
                  <a:pos x="0" y="T0"/>
                </a:cxn>
                <a:cxn ang="T4">
                  <a:pos x="0" y="T1"/>
                </a:cxn>
                <a:cxn ang="T5">
                  <a:pos x="0" y="T2"/>
                </a:cxn>
              </a:cxnLst>
              <a:rect l="0" t="0" r="r" b="b"/>
              <a:pathLst>
                <a:path h="1">
                  <a:moveTo>
                    <a:pt x="0" y="0"/>
                  </a:moveTo>
                  <a:cubicBezTo>
                    <a:pt x="0" y="0"/>
                    <a:pt x="0" y="0"/>
                    <a:pt x="0" y="1"/>
                  </a:cubicBezTo>
                  <a:cubicBezTo>
                    <a:pt x="0" y="0"/>
                    <a:pt x="0" y="0"/>
                    <a:pt x="0" y="0"/>
                  </a:cubicBezTo>
                  <a:close/>
                </a:path>
              </a:pathLst>
            </a:custGeom>
            <a:solidFill>
              <a:srgbClr val="6D6E71"/>
            </a:solidFill>
            <a:ln>
              <a:noFill/>
            </a:ln>
            <a:extLst>
              <a:ext uri="{91240B29-F687-4F45-9708-019B960494DF}">
                <a14:hiddenLine xmlns:a14="http://schemas.microsoft.com/office/drawing/2010/main" w="9525">
                  <a:solidFill>
                    <a:srgbClr val="000000"/>
                  </a:solidFill>
                  <a:round/>
                </a14:hiddenLine>
              </a:ext>
            </a:extLst>
          </p:spPr>
          <p:txBody>
            <a:bodyPr lIns="91440" tIns="45720" rIns="91440" bIns="45720"/>
            <a:lstStyle/>
            <a:p>
              <a:endParaRPr lang="zh-CN" altLang="en-US" sz="2400">
                <a:latin typeface="+mn-lt"/>
                <a:ea typeface="+mn-ea"/>
              </a:endParaRPr>
            </a:p>
          </p:txBody>
        </p:sp>
        <p:sp>
          <p:nvSpPr>
            <p:cNvPr id="31075" name="MH_Other_353"/>
            <p:cNvSpPr/>
            <p:nvPr>
              <p:custDataLst>
                <p:tags r:id="rId367"/>
              </p:custDataLst>
            </p:nvPr>
          </p:nvSpPr>
          <p:spPr bwMode="auto">
            <a:xfrm>
              <a:off x="4957831" y="2525181"/>
              <a:ext cx="31981" cy="161556"/>
            </a:xfrm>
            <a:custGeom>
              <a:avLst/>
              <a:gdLst>
                <a:gd name="T0" fmla="*/ 2147483646 w 40"/>
                <a:gd name="T1" fmla="*/ 2147483646 h 202"/>
                <a:gd name="T2" fmla="*/ 2147483646 w 40"/>
                <a:gd name="T3" fmla="*/ 2147483646 h 202"/>
                <a:gd name="T4" fmla="*/ 2147483646 w 40"/>
                <a:gd name="T5" fmla="*/ 2147483646 h 202"/>
                <a:gd name="T6" fmla="*/ 2147483646 w 40"/>
                <a:gd name="T7" fmla="*/ 2147483646 h 202"/>
                <a:gd name="T8" fmla="*/ 2147483646 w 40"/>
                <a:gd name="T9" fmla="*/ 2147483646 h 202"/>
                <a:gd name="T10" fmla="*/ 2147483646 w 40"/>
                <a:gd name="T11" fmla="*/ 2147483646 h 202"/>
                <a:gd name="T12" fmla="*/ 2147483646 w 40"/>
                <a:gd name="T13" fmla="*/ 0 h 202"/>
                <a:gd name="T14" fmla="*/ 2147483646 w 40"/>
                <a:gd name="T15" fmla="*/ 0 h 202"/>
                <a:gd name="T16" fmla="*/ 2147483646 w 40"/>
                <a:gd name="T17" fmla="*/ 594690363 h 202"/>
                <a:gd name="T18" fmla="*/ 2147483646 w 40"/>
                <a:gd name="T19" fmla="*/ 2147483646 h 202"/>
                <a:gd name="T20" fmla="*/ 2147483646 w 40"/>
                <a:gd name="T21" fmla="*/ 2147483646 h 202"/>
                <a:gd name="T22" fmla="*/ 2147483646 w 40"/>
                <a:gd name="T23" fmla="*/ 2147483646 h 202"/>
                <a:gd name="T24" fmla="*/ 1160671827 w 40"/>
                <a:gd name="T25" fmla="*/ 2147483646 h 202"/>
                <a:gd name="T26" fmla="*/ 1740660618 w 40"/>
                <a:gd name="T27" fmla="*/ 2147483646 h 202"/>
                <a:gd name="T28" fmla="*/ 1160671827 w 40"/>
                <a:gd name="T29" fmla="*/ 2147483646 h 202"/>
                <a:gd name="T30" fmla="*/ 1160671827 w 40"/>
                <a:gd name="T31" fmla="*/ 2147483646 h 202"/>
                <a:gd name="T32" fmla="*/ 1160671827 w 40"/>
                <a:gd name="T33" fmla="*/ 2147483646 h 202"/>
                <a:gd name="T34" fmla="*/ 2147483646 w 40"/>
                <a:gd name="T35" fmla="*/ 2147483646 h 202"/>
                <a:gd name="T36" fmla="*/ 2147483646 w 40"/>
                <a:gd name="T37" fmla="*/ 2147483646 h 202"/>
                <a:gd name="T38" fmla="*/ 2147483646 w 40"/>
                <a:gd name="T39" fmla="*/ 2147483646 h 202"/>
                <a:gd name="T40" fmla="*/ 2147483646 w 40"/>
                <a:gd name="T41" fmla="*/ 2147483646 h 202"/>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40" h="202">
                  <a:moveTo>
                    <a:pt x="10" y="126"/>
                  </a:moveTo>
                  <a:cubicBezTo>
                    <a:pt x="20" y="97"/>
                    <a:pt x="24" y="84"/>
                    <a:pt x="24" y="84"/>
                  </a:cubicBezTo>
                  <a:cubicBezTo>
                    <a:pt x="24" y="84"/>
                    <a:pt x="29" y="72"/>
                    <a:pt x="37" y="40"/>
                  </a:cubicBezTo>
                  <a:cubicBezTo>
                    <a:pt x="39" y="31"/>
                    <a:pt x="40" y="22"/>
                    <a:pt x="40" y="13"/>
                  </a:cubicBezTo>
                  <a:cubicBezTo>
                    <a:pt x="40" y="13"/>
                    <a:pt x="39" y="13"/>
                    <a:pt x="39" y="13"/>
                  </a:cubicBezTo>
                  <a:cubicBezTo>
                    <a:pt x="40" y="12"/>
                    <a:pt x="40" y="12"/>
                    <a:pt x="40" y="12"/>
                  </a:cubicBezTo>
                  <a:cubicBezTo>
                    <a:pt x="39" y="8"/>
                    <a:pt x="39" y="4"/>
                    <a:pt x="38" y="0"/>
                  </a:cubicBezTo>
                  <a:cubicBezTo>
                    <a:pt x="38" y="0"/>
                    <a:pt x="38" y="0"/>
                    <a:pt x="38" y="0"/>
                  </a:cubicBezTo>
                  <a:cubicBezTo>
                    <a:pt x="37" y="1"/>
                    <a:pt x="37" y="1"/>
                    <a:pt x="37" y="1"/>
                  </a:cubicBezTo>
                  <a:cubicBezTo>
                    <a:pt x="39" y="13"/>
                    <a:pt x="39" y="26"/>
                    <a:pt x="36" y="40"/>
                  </a:cubicBezTo>
                  <a:cubicBezTo>
                    <a:pt x="28" y="71"/>
                    <a:pt x="23" y="83"/>
                    <a:pt x="23" y="84"/>
                  </a:cubicBezTo>
                  <a:cubicBezTo>
                    <a:pt x="23" y="84"/>
                    <a:pt x="19" y="97"/>
                    <a:pt x="8" y="125"/>
                  </a:cubicBezTo>
                  <a:cubicBezTo>
                    <a:pt x="5" y="134"/>
                    <a:pt x="3" y="143"/>
                    <a:pt x="2" y="151"/>
                  </a:cubicBezTo>
                  <a:cubicBezTo>
                    <a:pt x="2" y="152"/>
                    <a:pt x="2" y="152"/>
                    <a:pt x="3" y="153"/>
                  </a:cubicBezTo>
                  <a:cubicBezTo>
                    <a:pt x="2" y="154"/>
                    <a:pt x="2" y="154"/>
                    <a:pt x="2" y="154"/>
                  </a:cubicBezTo>
                  <a:cubicBezTo>
                    <a:pt x="2" y="153"/>
                    <a:pt x="2" y="153"/>
                    <a:pt x="2" y="153"/>
                  </a:cubicBezTo>
                  <a:cubicBezTo>
                    <a:pt x="1" y="162"/>
                    <a:pt x="1" y="169"/>
                    <a:pt x="2" y="177"/>
                  </a:cubicBezTo>
                  <a:cubicBezTo>
                    <a:pt x="4" y="185"/>
                    <a:pt x="7" y="194"/>
                    <a:pt x="11" y="202"/>
                  </a:cubicBezTo>
                  <a:cubicBezTo>
                    <a:pt x="11" y="200"/>
                    <a:pt x="11" y="200"/>
                    <a:pt x="11" y="200"/>
                  </a:cubicBezTo>
                  <a:cubicBezTo>
                    <a:pt x="11" y="200"/>
                    <a:pt x="11" y="200"/>
                    <a:pt x="11" y="199"/>
                  </a:cubicBezTo>
                  <a:cubicBezTo>
                    <a:pt x="0" y="175"/>
                    <a:pt x="0" y="153"/>
                    <a:pt x="10" y="126"/>
                  </a:cubicBezTo>
                  <a:close/>
                </a:path>
              </a:pathLst>
            </a:custGeom>
            <a:solidFill>
              <a:srgbClr val="6D6E71"/>
            </a:solidFill>
            <a:ln>
              <a:noFill/>
            </a:ln>
            <a:extLst>
              <a:ext uri="{91240B29-F687-4F45-9708-019B960494DF}">
                <a14:hiddenLine xmlns:a14="http://schemas.microsoft.com/office/drawing/2010/main" w="9525">
                  <a:solidFill>
                    <a:srgbClr val="000000"/>
                  </a:solidFill>
                  <a:round/>
                </a14:hiddenLine>
              </a:ext>
            </a:extLst>
          </p:spPr>
          <p:txBody>
            <a:bodyPr lIns="91440" tIns="45720" rIns="91440" bIns="45720"/>
            <a:lstStyle/>
            <a:p>
              <a:endParaRPr lang="zh-CN" altLang="en-US" sz="2400">
                <a:latin typeface="+mn-lt"/>
                <a:ea typeface="+mn-ea"/>
              </a:endParaRPr>
            </a:p>
          </p:txBody>
        </p:sp>
        <p:sp>
          <p:nvSpPr>
            <p:cNvPr id="31076" name="MH_Other_354"/>
            <p:cNvSpPr/>
            <p:nvPr>
              <p:custDataLst>
                <p:tags r:id="rId368"/>
              </p:custDataLst>
            </p:nvPr>
          </p:nvSpPr>
          <p:spPr bwMode="auto">
            <a:xfrm>
              <a:off x="4959353" y="2645969"/>
              <a:ext cx="1523" cy="1510"/>
            </a:xfrm>
            <a:custGeom>
              <a:avLst/>
              <a:gdLst>
                <a:gd name="T0" fmla="*/ 2147483646 w 1"/>
                <a:gd name="T1" fmla="*/ 464841477 h 3"/>
                <a:gd name="T2" fmla="*/ 0 w 1"/>
                <a:gd name="T3" fmla="*/ 0 h 3"/>
                <a:gd name="T4" fmla="*/ 0 w 1"/>
                <a:gd name="T5" fmla="*/ 464841477 h 3"/>
                <a:gd name="T6" fmla="*/ 0 w 1"/>
                <a:gd name="T7" fmla="*/ 697402489 h 3"/>
                <a:gd name="T8" fmla="*/ 2147483646 w 1"/>
                <a:gd name="T9" fmla="*/ 464841477 h 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 h="3">
                  <a:moveTo>
                    <a:pt x="1" y="2"/>
                  </a:moveTo>
                  <a:cubicBezTo>
                    <a:pt x="0" y="1"/>
                    <a:pt x="0" y="1"/>
                    <a:pt x="0" y="0"/>
                  </a:cubicBezTo>
                  <a:cubicBezTo>
                    <a:pt x="0" y="2"/>
                    <a:pt x="0" y="2"/>
                    <a:pt x="0" y="2"/>
                  </a:cubicBezTo>
                  <a:cubicBezTo>
                    <a:pt x="0" y="3"/>
                    <a:pt x="0" y="3"/>
                    <a:pt x="0" y="3"/>
                  </a:cubicBezTo>
                  <a:lnTo>
                    <a:pt x="1" y="2"/>
                  </a:lnTo>
                  <a:close/>
                </a:path>
              </a:pathLst>
            </a:custGeom>
            <a:solidFill>
              <a:srgbClr val="6D6E71"/>
            </a:solidFill>
            <a:ln>
              <a:noFill/>
            </a:ln>
            <a:extLst>
              <a:ext uri="{91240B29-F687-4F45-9708-019B960494DF}">
                <a14:hiddenLine xmlns:a14="http://schemas.microsoft.com/office/drawing/2010/main" w="9525">
                  <a:solidFill>
                    <a:srgbClr val="000000"/>
                  </a:solidFill>
                  <a:round/>
                </a14:hiddenLine>
              </a:ext>
            </a:extLst>
          </p:spPr>
          <p:txBody>
            <a:bodyPr lIns="91440" tIns="45720" rIns="91440" bIns="45720"/>
            <a:lstStyle/>
            <a:p>
              <a:endParaRPr lang="zh-CN" altLang="en-US" sz="2400">
                <a:latin typeface="+mn-lt"/>
                <a:ea typeface="+mn-ea"/>
              </a:endParaRPr>
            </a:p>
          </p:txBody>
        </p:sp>
        <p:sp>
          <p:nvSpPr>
            <p:cNvPr id="31077" name="MH_Other_355"/>
            <p:cNvSpPr/>
            <p:nvPr>
              <p:custDataLst>
                <p:tags r:id="rId369"/>
              </p:custDataLst>
            </p:nvPr>
          </p:nvSpPr>
          <p:spPr bwMode="auto">
            <a:xfrm>
              <a:off x="4963923" y="2534239"/>
              <a:ext cx="44165" cy="191754"/>
            </a:xfrm>
            <a:custGeom>
              <a:avLst/>
              <a:gdLst>
                <a:gd name="T0" fmla="*/ 2147483646 w 55"/>
                <a:gd name="T1" fmla="*/ 2147483646 h 239"/>
                <a:gd name="T2" fmla="*/ 2147483646 w 55"/>
                <a:gd name="T3" fmla="*/ 2147483646 h 239"/>
                <a:gd name="T4" fmla="*/ 2147483646 w 55"/>
                <a:gd name="T5" fmla="*/ 2147483646 h 239"/>
                <a:gd name="T6" fmla="*/ 2147483646 w 55"/>
                <a:gd name="T7" fmla="*/ 2147483646 h 239"/>
                <a:gd name="T8" fmla="*/ 2147483646 w 55"/>
                <a:gd name="T9" fmla="*/ 2147483646 h 239"/>
                <a:gd name="T10" fmla="*/ 2147483646 w 55"/>
                <a:gd name="T11" fmla="*/ 0 h 239"/>
                <a:gd name="T12" fmla="*/ 2147483646 w 55"/>
                <a:gd name="T13" fmla="*/ 0 h 239"/>
                <a:gd name="T14" fmla="*/ 2147483646 w 55"/>
                <a:gd name="T15" fmla="*/ 597751333 h 239"/>
                <a:gd name="T16" fmla="*/ 2147483646 w 55"/>
                <a:gd name="T17" fmla="*/ 2147483646 h 239"/>
                <a:gd name="T18" fmla="*/ 2147483646 w 55"/>
                <a:gd name="T19" fmla="*/ 2147483646 h 239"/>
                <a:gd name="T20" fmla="*/ 2147483646 w 55"/>
                <a:gd name="T21" fmla="*/ 2147483646 h 239"/>
                <a:gd name="T22" fmla="*/ 2147483646 w 55"/>
                <a:gd name="T23" fmla="*/ 2147483646 h 239"/>
                <a:gd name="T24" fmla="*/ 2147483646 w 55"/>
                <a:gd name="T25" fmla="*/ 2147483646 h 239"/>
                <a:gd name="T26" fmla="*/ 2147483646 w 55"/>
                <a:gd name="T27" fmla="*/ 2147483646 h 239"/>
                <a:gd name="T28" fmla="*/ 1766288186 w 55"/>
                <a:gd name="T29" fmla="*/ 2147483646 h 239"/>
                <a:gd name="T30" fmla="*/ 2147483646 w 55"/>
                <a:gd name="T31" fmla="*/ 2147483646 h 239"/>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55" h="239">
                  <a:moveTo>
                    <a:pt x="9" y="239"/>
                  </a:moveTo>
                  <a:cubicBezTo>
                    <a:pt x="10" y="238"/>
                    <a:pt x="10" y="238"/>
                    <a:pt x="10" y="238"/>
                  </a:cubicBezTo>
                  <a:cubicBezTo>
                    <a:pt x="0" y="213"/>
                    <a:pt x="1" y="190"/>
                    <a:pt x="13" y="163"/>
                  </a:cubicBezTo>
                  <a:cubicBezTo>
                    <a:pt x="25" y="135"/>
                    <a:pt x="30" y="123"/>
                    <a:pt x="30" y="123"/>
                  </a:cubicBezTo>
                  <a:cubicBezTo>
                    <a:pt x="30" y="122"/>
                    <a:pt x="36" y="111"/>
                    <a:pt x="46" y="80"/>
                  </a:cubicBezTo>
                  <a:cubicBezTo>
                    <a:pt x="55" y="51"/>
                    <a:pt x="50" y="24"/>
                    <a:pt x="33" y="0"/>
                  </a:cubicBezTo>
                  <a:cubicBezTo>
                    <a:pt x="33" y="0"/>
                    <a:pt x="33" y="0"/>
                    <a:pt x="33" y="0"/>
                  </a:cubicBezTo>
                  <a:cubicBezTo>
                    <a:pt x="33" y="1"/>
                    <a:pt x="33" y="1"/>
                    <a:pt x="33" y="1"/>
                  </a:cubicBezTo>
                  <a:cubicBezTo>
                    <a:pt x="49" y="25"/>
                    <a:pt x="53" y="51"/>
                    <a:pt x="44" y="80"/>
                  </a:cubicBezTo>
                  <a:cubicBezTo>
                    <a:pt x="35" y="110"/>
                    <a:pt x="29" y="122"/>
                    <a:pt x="29" y="122"/>
                  </a:cubicBezTo>
                  <a:cubicBezTo>
                    <a:pt x="29" y="122"/>
                    <a:pt x="24" y="135"/>
                    <a:pt x="12" y="163"/>
                  </a:cubicBezTo>
                  <a:cubicBezTo>
                    <a:pt x="8" y="171"/>
                    <a:pt x="5" y="179"/>
                    <a:pt x="4" y="187"/>
                  </a:cubicBezTo>
                  <a:cubicBezTo>
                    <a:pt x="4" y="188"/>
                    <a:pt x="4" y="188"/>
                    <a:pt x="4" y="188"/>
                  </a:cubicBezTo>
                  <a:cubicBezTo>
                    <a:pt x="4" y="188"/>
                    <a:pt x="4" y="188"/>
                    <a:pt x="4" y="188"/>
                  </a:cubicBezTo>
                  <a:cubicBezTo>
                    <a:pt x="2" y="197"/>
                    <a:pt x="2" y="206"/>
                    <a:pt x="3" y="214"/>
                  </a:cubicBezTo>
                  <a:cubicBezTo>
                    <a:pt x="3" y="222"/>
                    <a:pt x="6" y="231"/>
                    <a:pt x="9" y="239"/>
                  </a:cubicBezTo>
                  <a:close/>
                </a:path>
              </a:pathLst>
            </a:custGeom>
            <a:solidFill>
              <a:srgbClr val="6D6E71"/>
            </a:solidFill>
            <a:ln>
              <a:noFill/>
            </a:ln>
            <a:extLst>
              <a:ext uri="{91240B29-F687-4F45-9708-019B960494DF}">
                <a14:hiddenLine xmlns:a14="http://schemas.microsoft.com/office/drawing/2010/main" w="9525">
                  <a:solidFill>
                    <a:srgbClr val="000000"/>
                  </a:solidFill>
                  <a:round/>
                </a14:hiddenLine>
              </a:ext>
            </a:extLst>
          </p:spPr>
          <p:txBody>
            <a:bodyPr lIns="91440" tIns="45720" rIns="91440" bIns="45720"/>
            <a:lstStyle/>
            <a:p>
              <a:endParaRPr lang="zh-CN" altLang="en-US" sz="2400">
                <a:latin typeface="+mn-lt"/>
                <a:ea typeface="+mn-ea"/>
              </a:endParaRPr>
            </a:p>
          </p:txBody>
        </p:sp>
        <p:sp>
          <p:nvSpPr>
            <p:cNvPr id="31078" name="MH_Other_356"/>
            <p:cNvSpPr/>
            <p:nvPr>
              <p:custDataLst>
                <p:tags r:id="rId370"/>
              </p:custDataLst>
            </p:nvPr>
          </p:nvSpPr>
          <p:spPr bwMode="auto">
            <a:xfrm>
              <a:off x="4989812" y="2534239"/>
              <a:ext cx="0" cy="1510"/>
            </a:xfrm>
            <a:custGeom>
              <a:avLst/>
              <a:gdLst>
                <a:gd name="T0" fmla="*/ 711 w 1"/>
                <a:gd name="T1" fmla="*/ 1792959984 h 1"/>
                <a:gd name="T2" fmla="*/ 711 w 1"/>
                <a:gd name="T3" fmla="*/ 0 h 1"/>
                <a:gd name="T4" fmla="*/ 0 w 1"/>
                <a:gd name="T5" fmla="*/ 1792959984 h 1"/>
                <a:gd name="T6" fmla="*/ 711 w 1"/>
                <a:gd name="T7" fmla="*/ 1792959984 h 1"/>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 h="1">
                  <a:moveTo>
                    <a:pt x="1" y="1"/>
                  </a:moveTo>
                  <a:cubicBezTo>
                    <a:pt x="1" y="1"/>
                    <a:pt x="1" y="1"/>
                    <a:pt x="1" y="0"/>
                  </a:cubicBezTo>
                  <a:cubicBezTo>
                    <a:pt x="0" y="1"/>
                    <a:pt x="0" y="1"/>
                    <a:pt x="0" y="1"/>
                  </a:cubicBezTo>
                  <a:cubicBezTo>
                    <a:pt x="0" y="1"/>
                    <a:pt x="1" y="1"/>
                    <a:pt x="1" y="1"/>
                  </a:cubicBezTo>
                  <a:close/>
                </a:path>
              </a:pathLst>
            </a:custGeom>
            <a:solidFill>
              <a:srgbClr val="6D6E71"/>
            </a:solidFill>
            <a:ln>
              <a:noFill/>
            </a:ln>
            <a:extLst>
              <a:ext uri="{91240B29-F687-4F45-9708-019B960494DF}">
                <a14:hiddenLine xmlns:a14="http://schemas.microsoft.com/office/drawing/2010/main" w="9525">
                  <a:solidFill>
                    <a:srgbClr val="000000"/>
                  </a:solidFill>
                  <a:round/>
                </a14:hiddenLine>
              </a:ext>
            </a:extLst>
          </p:spPr>
          <p:txBody>
            <a:bodyPr lIns="91440" tIns="45720" rIns="91440" bIns="45720"/>
            <a:lstStyle/>
            <a:p>
              <a:endParaRPr lang="zh-CN" altLang="en-US" sz="2400">
                <a:latin typeface="+mn-lt"/>
                <a:ea typeface="+mn-ea"/>
              </a:endParaRPr>
            </a:p>
          </p:txBody>
        </p:sp>
        <p:sp>
          <p:nvSpPr>
            <p:cNvPr id="31079" name="MH_Other_357"/>
            <p:cNvSpPr/>
            <p:nvPr>
              <p:custDataLst>
                <p:tags r:id="rId371"/>
              </p:custDataLst>
            </p:nvPr>
          </p:nvSpPr>
          <p:spPr bwMode="auto">
            <a:xfrm>
              <a:off x="4966968" y="2683718"/>
              <a:ext cx="0" cy="1509"/>
            </a:xfrm>
            <a:custGeom>
              <a:avLst/>
              <a:gdLst>
                <a:gd name="T0" fmla="*/ 0 h 1"/>
                <a:gd name="T1" fmla="*/ 2147483646 h 1"/>
                <a:gd name="T2" fmla="*/ 2147483646 h 1"/>
                <a:gd name="T3" fmla="*/ 0 h 1"/>
                <a:gd name="T4" fmla="*/ 0 60000 65536"/>
                <a:gd name="T5" fmla="*/ 0 60000 65536"/>
                <a:gd name="T6" fmla="*/ 0 60000 65536"/>
                <a:gd name="T7" fmla="*/ 0 60000 65536"/>
              </a:gdLst>
              <a:ahLst/>
              <a:cxnLst>
                <a:cxn ang="T4">
                  <a:pos x="0" y="T0"/>
                </a:cxn>
                <a:cxn ang="T5">
                  <a:pos x="0" y="T1"/>
                </a:cxn>
                <a:cxn ang="T6">
                  <a:pos x="0" y="T2"/>
                </a:cxn>
                <a:cxn ang="T7">
                  <a:pos x="0" y="T3"/>
                </a:cxn>
              </a:cxnLst>
              <a:rect l="0" t="0" r="r" b="b"/>
              <a:pathLst>
                <a:path h="1">
                  <a:moveTo>
                    <a:pt x="0" y="0"/>
                  </a:moveTo>
                  <a:cubicBezTo>
                    <a:pt x="0" y="1"/>
                    <a:pt x="0" y="1"/>
                    <a:pt x="0" y="1"/>
                  </a:cubicBezTo>
                  <a:cubicBezTo>
                    <a:pt x="0" y="1"/>
                    <a:pt x="0" y="1"/>
                    <a:pt x="0" y="1"/>
                  </a:cubicBezTo>
                  <a:lnTo>
                    <a:pt x="0" y="0"/>
                  </a:lnTo>
                  <a:close/>
                </a:path>
              </a:pathLst>
            </a:custGeom>
            <a:solidFill>
              <a:srgbClr val="6D6E71"/>
            </a:solidFill>
            <a:ln>
              <a:noFill/>
            </a:ln>
            <a:extLst>
              <a:ext uri="{91240B29-F687-4F45-9708-019B960494DF}">
                <a14:hiddenLine xmlns:a14="http://schemas.microsoft.com/office/drawing/2010/main" w="9525">
                  <a:solidFill>
                    <a:srgbClr val="000000"/>
                  </a:solidFill>
                  <a:round/>
                </a14:hiddenLine>
              </a:ext>
            </a:extLst>
          </p:spPr>
          <p:txBody>
            <a:bodyPr lIns="91440" tIns="45720" rIns="91440" bIns="45720"/>
            <a:lstStyle/>
            <a:p>
              <a:endParaRPr lang="zh-CN" altLang="en-US" sz="2400">
                <a:latin typeface="+mn-lt"/>
                <a:ea typeface="+mn-ea"/>
              </a:endParaRPr>
            </a:p>
          </p:txBody>
        </p:sp>
        <p:sp>
          <p:nvSpPr>
            <p:cNvPr id="849" name="MH_Other_360"/>
            <p:cNvSpPr/>
            <p:nvPr>
              <p:custDataLst>
                <p:tags r:id="rId372"/>
              </p:custDataLst>
            </p:nvPr>
          </p:nvSpPr>
          <p:spPr bwMode="auto">
            <a:xfrm rot="16200000" flipV="1">
              <a:off x="3483489" y="2685940"/>
              <a:ext cx="320093" cy="185799"/>
            </a:xfrm>
            <a:custGeom>
              <a:avLst/>
              <a:gdLst>
                <a:gd name="T0" fmla="*/ 0 w 230"/>
                <a:gd name="T1" fmla="*/ 2 h 131"/>
                <a:gd name="T2" fmla="*/ 1 w 230"/>
                <a:gd name="T3" fmla="*/ 131 h 131"/>
                <a:gd name="T4" fmla="*/ 66 w 230"/>
                <a:gd name="T5" fmla="*/ 131 h 131"/>
                <a:gd name="T6" fmla="*/ 66 w 230"/>
                <a:gd name="T7" fmla="*/ 130 h 131"/>
                <a:gd name="T8" fmla="*/ 64 w 230"/>
                <a:gd name="T9" fmla="*/ 112 h 131"/>
                <a:gd name="T10" fmla="*/ 80 w 230"/>
                <a:gd name="T11" fmla="*/ 121 h 131"/>
                <a:gd name="T12" fmla="*/ 84 w 230"/>
                <a:gd name="T13" fmla="*/ 130 h 131"/>
                <a:gd name="T14" fmla="*/ 151 w 230"/>
                <a:gd name="T15" fmla="*/ 130 h 131"/>
                <a:gd name="T16" fmla="*/ 154 w 230"/>
                <a:gd name="T17" fmla="*/ 123 h 131"/>
                <a:gd name="T18" fmla="*/ 170 w 230"/>
                <a:gd name="T19" fmla="*/ 114 h 131"/>
                <a:gd name="T20" fmla="*/ 169 w 230"/>
                <a:gd name="T21" fmla="*/ 130 h 131"/>
                <a:gd name="T22" fmla="*/ 230 w 230"/>
                <a:gd name="T23" fmla="*/ 129 h 131"/>
                <a:gd name="T24" fmla="*/ 229 w 230"/>
                <a:gd name="T25" fmla="*/ 0 h 131"/>
                <a:gd name="T26" fmla="*/ 0 w 230"/>
                <a:gd name="T27" fmla="*/ 2 h 1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30" h="131">
                  <a:moveTo>
                    <a:pt x="0" y="2"/>
                  </a:moveTo>
                  <a:cubicBezTo>
                    <a:pt x="1" y="131"/>
                    <a:pt x="1" y="131"/>
                    <a:pt x="1" y="131"/>
                  </a:cubicBezTo>
                  <a:cubicBezTo>
                    <a:pt x="66" y="131"/>
                    <a:pt x="66" y="131"/>
                    <a:pt x="66" y="131"/>
                  </a:cubicBezTo>
                  <a:cubicBezTo>
                    <a:pt x="66" y="130"/>
                    <a:pt x="66" y="130"/>
                    <a:pt x="66" y="130"/>
                  </a:cubicBezTo>
                  <a:cubicBezTo>
                    <a:pt x="61" y="122"/>
                    <a:pt x="60" y="114"/>
                    <a:pt x="64" y="112"/>
                  </a:cubicBezTo>
                  <a:cubicBezTo>
                    <a:pt x="68" y="109"/>
                    <a:pt x="75" y="113"/>
                    <a:pt x="80" y="121"/>
                  </a:cubicBezTo>
                  <a:cubicBezTo>
                    <a:pt x="82" y="124"/>
                    <a:pt x="83" y="127"/>
                    <a:pt x="84" y="130"/>
                  </a:cubicBezTo>
                  <a:cubicBezTo>
                    <a:pt x="151" y="130"/>
                    <a:pt x="151" y="130"/>
                    <a:pt x="151" y="130"/>
                  </a:cubicBezTo>
                  <a:cubicBezTo>
                    <a:pt x="151" y="128"/>
                    <a:pt x="152" y="125"/>
                    <a:pt x="154" y="123"/>
                  </a:cubicBezTo>
                  <a:cubicBezTo>
                    <a:pt x="159" y="115"/>
                    <a:pt x="166" y="111"/>
                    <a:pt x="170" y="114"/>
                  </a:cubicBezTo>
                  <a:cubicBezTo>
                    <a:pt x="173" y="116"/>
                    <a:pt x="173" y="123"/>
                    <a:pt x="169" y="130"/>
                  </a:cubicBezTo>
                  <a:cubicBezTo>
                    <a:pt x="230" y="129"/>
                    <a:pt x="230" y="129"/>
                    <a:pt x="230" y="129"/>
                  </a:cubicBezTo>
                  <a:cubicBezTo>
                    <a:pt x="229" y="0"/>
                    <a:pt x="229" y="0"/>
                    <a:pt x="229" y="0"/>
                  </a:cubicBezTo>
                  <a:lnTo>
                    <a:pt x="0" y="2"/>
                  </a:lnTo>
                  <a:close/>
                </a:path>
              </a:pathLst>
            </a:custGeom>
            <a:gradFill flip="none" rotWithShape="1">
              <a:gsLst>
                <a:gs pos="0">
                  <a:sysClr val="windowText" lastClr="000000">
                    <a:lumMod val="50000"/>
                    <a:lumOff val="50000"/>
                  </a:sysClr>
                </a:gs>
                <a:gs pos="16000">
                  <a:sysClr val="windowText" lastClr="000000"/>
                </a:gs>
              </a:gsLst>
              <a:lin ang="16200000" scaled="1"/>
              <a:tileRect/>
            </a:gradFill>
            <a:ln>
              <a:noFill/>
            </a:ln>
          </p:spPr>
          <p:txBody>
            <a:bodyPr lIns="91440" tIns="45720" rIns="91440" bIns="45720"/>
            <a:lstStyle/>
            <a:p>
              <a:pPr eaLnBrk="1" fontAlgn="auto" hangingPunct="1">
                <a:spcBef>
                  <a:spcPts val="0"/>
                </a:spcBef>
                <a:spcAft>
                  <a:spcPts val="0"/>
                </a:spcAft>
                <a:defRPr/>
              </a:pPr>
              <a:endParaRPr lang="zh-CN" altLang="en-US" sz="2400" kern="0">
                <a:solidFill>
                  <a:prstClr val="black"/>
                </a:solidFill>
                <a:latin typeface="+mn-lt"/>
                <a:ea typeface="+mn-ea"/>
              </a:endParaRPr>
            </a:p>
          </p:txBody>
        </p:sp>
        <p:sp>
          <p:nvSpPr>
            <p:cNvPr id="850" name="MH_Other_361"/>
            <p:cNvSpPr/>
            <p:nvPr>
              <p:custDataLst>
                <p:tags r:id="rId373"/>
              </p:custDataLst>
            </p:nvPr>
          </p:nvSpPr>
          <p:spPr bwMode="auto">
            <a:xfrm rot="16200000" flipV="1">
              <a:off x="3681500" y="2596847"/>
              <a:ext cx="150988" cy="363982"/>
            </a:xfrm>
            <a:custGeom>
              <a:avLst/>
              <a:gdLst>
                <a:gd name="T0" fmla="*/ 79 w 109"/>
                <a:gd name="T1" fmla="*/ 54 h 261"/>
                <a:gd name="T2" fmla="*/ 73 w 109"/>
                <a:gd name="T3" fmla="*/ 59 h 261"/>
                <a:gd name="T4" fmla="*/ 98 w 109"/>
                <a:gd name="T5" fmla="*/ 246 h 261"/>
                <a:gd name="T6" fmla="*/ 101 w 109"/>
                <a:gd name="T7" fmla="*/ 260 h 261"/>
                <a:gd name="T8" fmla="*/ 109 w 109"/>
                <a:gd name="T9" fmla="*/ 258 h 261"/>
                <a:gd name="T10" fmla="*/ 105 w 109"/>
                <a:gd name="T11" fmla="*/ 244 h 261"/>
                <a:gd name="T12" fmla="*/ 79 w 109"/>
                <a:gd name="T13" fmla="*/ 129 h 261"/>
                <a:gd name="T14" fmla="*/ 78 w 109"/>
                <a:gd name="T15" fmla="*/ 64 h 261"/>
                <a:gd name="T16" fmla="*/ 84 w 109"/>
                <a:gd name="T17" fmla="*/ 60 h 261"/>
                <a:gd name="T18" fmla="*/ 103 w 109"/>
                <a:gd name="T19" fmla="*/ 31 h 261"/>
                <a:gd name="T20" fmla="*/ 78 w 109"/>
                <a:gd name="T21" fmla="*/ 5 h 261"/>
                <a:gd name="T22" fmla="*/ 78 w 109"/>
                <a:gd name="T23" fmla="*/ 5 h 261"/>
                <a:gd name="T24" fmla="*/ 55 w 109"/>
                <a:gd name="T25" fmla="*/ 1 h 261"/>
                <a:gd name="T26" fmla="*/ 55 w 109"/>
                <a:gd name="T27" fmla="*/ 0 h 261"/>
                <a:gd name="T28" fmla="*/ 52 w 109"/>
                <a:gd name="T29" fmla="*/ 0 h 261"/>
                <a:gd name="T30" fmla="*/ 49 w 109"/>
                <a:gd name="T31" fmla="*/ 1 h 261"/>
                <a:gd name="T32" fmla="*/ 49 w 109"/>
                <a:gd name="T33" fmla="*/ 1 h 261"/>
                <a:gd name="T34" fmla="*/ 27 w 109"/>
                <a:gd name="T35" fmla="*/ 6 h 261"/>
                <a:gd name="T36" fmla="*/ 26 w 109"/>
                <a:gd name="T37" fmla="*/ 6 h 261"/>
                <a:gd name="T38" fmla="*/ 2 w 109"/>
                <a:gd name="T39" fmla="*/ 31 h 261"/>
                <a:gd name="T40" fmla="*/ 21 w 109"/>
                <a:gd name="T41" fmla="*/ 60 h 261"/>
                <a:gd name="T42" fmla="*/ 27 w 109"/>
                <a:gd name="T43" fmla="*/ 65 h 261"/>
                <a:gd name="T44" fmla="*/ 27 w 109"/>
                <a:gd name="T45" fmla="*/ 129 h 261"/>
                <a:gd name="T46" fmla="*/ 3 w 109"/>
                <a:gd name="T47" fmla="*/ 245 h 261"/>
                <a:gd name="T48" fmla="*/ 0 w 109"/>
                <a:gd name="T49" fmla="*/ 258 h 261"/>
                <a:gd name="T50" fmla="*/ 7 w 109"/>
                <a:gd name="T51" fmla="*/ 261 h 261"/>
                <a:gd name="T52" fmla="*/ 10 w 109"/>
                <a:gd name="T53" fmla="*/ 246 h 261"/>
                <a:gd name="T54" fmla="*/ 32 w 109"/>
                <a:gd name="T55" fmla="*/ 59 h 261"/>
                <a:gd name="T56" fmla="*/ 26 w 109"/>
                <a:gd name="T57" fmla="*/ 54 h 261"/>
                <a:gd name="T58" fmla="*/ 9 w 109"/>
                <a:gd name="T59" fmla="*/ 32 h 261"/>
                <a:gd name="T60" fmla="*/ 30 w 109"/>
                <a:gd name="T61" fmla="*/ 12 h 261"/>
                <a:gd name="T62" fmla="*/ 51 w 109"/>
                <a:gd name="T63" fmla="*/ 8 h 261"/>
                <a:gd name="T64" fmla="*/ 54 w 109"/>
                <a:gd name="T65" fmla="*/ 8 h 261"/>
                <a:gd name="T66" fmla="*/ 75 w 109"/>
                <a:gd name="T67" fmla="*/ 12 h 261"/>
                <a:gd name="T68" fmla="*/ 96 w 109"/>
                <a:gd name="T69" fmla="*/ 31 h 261"/>
                <a:gd name="T70" fmla="*/ 79 w 109"/>
                <a:gd name="T71" fmla="*/ 54 h 2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09" h="261">
                  <a:moveTo>
                    <a:pt x="79" y="54"/>
                  </a:moveTo>
                  <a:cubicBezTo>
                    <a:pt x="77" y="56"/>
                    <a:pt x="75" y="57"/>
                    <a:pt x="73" y="59"/>
                  </a:cubicBezTo>
                  <a:cubicBezTo>
                    <a:pt x="57" y="74"/>
                    <a:pt x="73" y="146"/>
                    <a:pt x="98" y="246"/>
                  </a:cubicBezTo>
                  <a:cubicBezTo>
                    <a:pt x="99" y="250"/>
                    <a:pt x="100" y="255"/>
                    <a:pt x="101" y="260"/>
                  </a:cubicBezTo>
                  <a:cubicBezTo>
                    <a:pt x="103" y="259"/>
                    <a:pt x="106" y="258"/>
                    <a:pt x="109" y="258"/>
                  </a:cubicBezTo>
                  <a:cubicBezTo>
                    <a:pt x="107" y="253"/>
                    <a:pt x="106" y="249"/>
                    <a:pt x="105" y="244"/>
                  </a:cubicBezTo>
                  <a:cubicBezTo>
                    <a:pt x="95" y="204"/>
                    <a:pt x="85" y="163"/>
                    <a:pt x="79" y="129"/>
                  </a:cubicBezTo>
                  <a:cubicBezTo>
                    <a:pt x="71" y="82"/>
                    <a:pt x="74" y="68"/>
                    <a:pt x="78" y="64"/>
                  </a:cubicBezTo>
                  <a:cubicBezTo>
                    <a:pt x="80" y="63"/>
                    <a:pt x="82" y="61"/>
                    <a:pt x="84" y="60"/>
                  </a:cubicBezTo>
                  <a:cubicBezTo>
                    <a:pt x="94" y="51"/>
                    <a:pt x="104" y="42"/>
                    <a:pt x="103" y="31"/>
                  </a:cubicBezTo>
                  <a:cubicBezTo>
                    <a:pt x="102" y="22"/>
                    <a:pt x="94" y="14"/>
                    <a:pt x="78" y="5"/>
                  </a:cubicBezTo>
                  <a:cubicBezTo>
                    <a:pt x="78" y="5"/>
                    <a:pt x="78" y="5"/>
                    <a:pt x="78" y="5"/>
                  </a:cubicBezTo>
                  <a:cubicBezTo>
                    <a:pt x="68" y="2"/>
                    <a:pt x="60" y="1"/>
                    <a:pt x="55" y="1"/>
                  </a:cubicBezTo>
                  <a:cubicBezTo>
                    <a:pt x="55" y="0"/>
                    <a:pt x="55" y="0"/>
                    <a:pt x="55" y="0"/>
                  </a:cubicBezTo>
                  <a:cubicBezTo>
                    <a:pt x="55" y="0"/>
                    <a:pt x="54" y="0"/>
                    <a:pt x="52" y="0"/>
                  </a:cubicBezTo>
                  <a:cubicBezTo>
                    <a:pt x="50" y="0"/>
                    <a:pt x="49" y="1"/>
                    <a:pt x="49" y="1"/>
                  </a:cubicBezTo>
                  <a:cubicBezTo>
                    <a:pt x="49" y="1"/>
                    <a:pt x="49" y="1"/>
                    <a:pt x="49" y="1"/>
                  </a:cubicBezTo>
                  <a:cubicBezTo>
                    <a:pt x="44" y="1"/>
                    <a:pt x="36" y="2"/>
                    <a:pt x="27" y="6"/>
                  </a:cubicBezTo>
                  <a:cubicBezTo>
                    <a:pt x="26" y="6"/>
                    <a:pt x="26" y="6"/>
                    <a:pt x="26" y="6"/>
                  </a:cubicBezTo>
                  <a:cubicBezTo>
                    <a:pt x="10" y="14"/>
                    <a:pt x="3" y="22"/>
                    <a:pt x="2" y="31"/>
                  </a:cubicBezTo>
                  <a:cubicBezTo>
                    <a:pt x="1" y="43"/>
                    <a:pt x="11" y="52"/>
                    <a:pt x="21" y="60"/>
                  </a:cubicBezTo>
                  <a:cubicBezTo>
                    <a:pt x="23" y="62"/>
                    <a:pt x="25" y="63"/>
                    <a:pt x="27" y="65"/>
                  </a:cubicBezTo>
                  <a:cubicBezTo>
                    <a:pt x="31" y="69"/>
                    <a:pt x="35" y="83"/>
                    <a:pt x="27" y="129"/>
                  </a:cubicBezTo>
                  <a:cubicBezTo>
                    <a:pt x="22" y="163"/>
                    <a:pt x="12" y="204"/>
                    <a:pt x="3" y="245"/>
                  </a:cubicBezTo>
                  <a:cubicBezTo>
                    <a:pt x="2" y="249"/>
                    <a:pt x="1" y="253"/>
                    <a:pt x="0" y="258"/>
                  </a:cubicBezTo>
                  <a:cubicBezTo>
                    <a:pt x="3" y="258"/>
                    <a:pt x="5" y="260"/>
                    <a:pt x="7" y="261"/>
                  </a:cubicBezTo>
                  <a:cubicBezTo>
                    <a:pt x="8" y="256"/>
                    <a:pt x="9" y="251"/>
                    <a:pt x="10" y="246"/>
                  </a:cubicBezTo>
                  <a:cubicBezTo>
                    <a:pt x="33" y="146"/>
                    <a:pt x="48" y="74"/>
                    <a:pt x="32" y="59"/>
                  </a:cubicBezTo>
                  <a:cubicBezTo>
                    <a:pt x="30" y="58"/>
                    <a:pt x="28" y="56"/>
                    <a:pt x="26" y="54"/>
                  </a:cubicBezTo>
                  <a:cubicBezTo>
                    <a:pt x="17" y="47"/>
                    <a:pt x="8" y="39"/>
                    <a:pt x="9" y="32"/>
                  </a:cubicBezTo>
                  <a:cubicBezTo>
                    <a:pt x="10" y="26"/>
                    <a:pt x="17" y="20"/>
                    <a:pt x="30" y="12"/>
                  </a:cubicBezTo>
                  <a:cubicBezTo>
                    <a:pt x="39" y="9"/>
                    <a:pt x="47" y="8"/>
                    <a:pt x="51" y="8"/>
                  </a:cubicBezTo>
                  <a:cubicBezTo>
                    <a:pt x="54" y="8"/>
                    <a:pt x="54" y="8"/>
                    <a:pt x="54" y="8"/>
                  </a:cubicBezTo>
                  <a:cubicBezTo>
                    <a:pt x="58" y="8"/>
                    <a:pt x="66" y="9"/>
                    <a:pt x="75" y="12"/>
                  </a:cubicBezTo>
                  <a:cubicBezTo>
                    <a:pt x="88" y="19"/>
                    <a:pt x="95" y="26"/>
                    <a:pt x="96" y="31"/>
                  </a:cubicBezTo>
                  <a:cubicBezTo>
                    <a:pt x="97" y="39"/>
                    <a:pt x="88" y="47"/>
                    <a:pt x="79" y="54"/>
                  </a:cubicBezTo>
                  <a:close/>
                </a:path>
              </a:pathLst>
            </a:custGeom>
            <a:gradFill flip="none" rotWithShape="1">
              <a:gsLst>
                <a:gs pos="47000">
                  <a:sysClr val="windowText" lastClr="000000">
                    <a:lumMod val="65000"/>
                    <a:lumOff val="35000"/>
                  </a:sysClr>
                </a:gs>
                <a:gs pos="0">
                  <a:sysClr val="windowText" lastClr="000000">
                    <a:lumMod val="65000"/>
                    <a:lumOff val="35000"/>
                  </a:sysClr>
                </a:gs>
                <a:gs pos="74350">
                  <a:sysClr val="window" lastClr="FFFFFF">
                    <a:lumMod val="85000"/>
                  </a:sysClr>
                </a:gs>
                <a:gs pos="18000">
                  <a:sysClr val="window" lastClr="FFFFFF">
                    <a:lumMod val="85000"/>
                  </a:sysClr>
                </a:gs>
                <a:gs pos="100000">
                  <a:sysClr val="windowText" lastClr="000000">
                    <a:lumMod val="65000"/>
                    <a:lumOff val="35000"/>
                  </a:sysClr>
                </a:gs>
              </a:gsLst>
              <a:lin ang="0" scaled="1"/>
              <a:tileRect/>
            </a:gradFill>
            <a:ln w="14288" cap="flat">
              <a:noFill/>
              <a:prstDash val="solid"/>
              <a:miter lim="800000"/>
            </a:ln>
          </p:spPr>
          <p:txBody>
            <a:bodyPr lIns="91440" tIns="45720" rIns="91440" bIns="45720"/>
            <a:lstStyle/>
            <a:p>
              <a:pPr eaLnBrk="1" fontAlgn="auto" hangingPunct="1">
                <a:spcBef>
                  <a:spcPts val="0"/>
                </a:spcBef>
                <a:spcAft>
                  <a:spcPts val="0"/>
                </a:spcAft>
                <a:defRPr/>
              </a:pPr>
              <a:endParaRPr lang="zh-CN" altLang="en-US" sz="2400" kern="0">
                <a:solidFill>
                  <a:prstClr val="black"/>
                </a:solidFill>
                <a:latin typeface="+mn-lt"/>
                <a:ea typeface="+mn-ea"/>
              </a:endParaRPr>
            </a:p>
          </p:txBody>
        </p:sp>
        <p:sp>
          <p:nvSpPr>
            <p:cNvPr id="855" name="MH_Other_365"/>
            <p:cNvSpPr/>
            <p:nvPr>
              <p:custDataLst>
                <p:tags r:id="rId374"/>
              </p:custDataLst>
            </p:nvPr>
          </p:nvSpPr>
          <p:spPr bwMode="auto">
            <a:xfrm rot="19800000" flipV="1">
              <a:off x="3823241" y="2097888"/>
              <a:ext cx="322862" cy="184204"/>
            </a:xfrm>
            <a:custGeom>
              <a:avLst/>
              <a:gdLst>
                <a:gd name="T0" fmla="*/ 0 w 230"/>
                <a:gd name="T1" fmla="*/ 2 h 131"/>
                <a:gd name="T2" fmla="*/ 1 w 230"/>
                <a:gd name="T3" fmla="*/ 131 h 131"/>
                <a:gd name="T4" fmla="*/ 66 w 230"/>
                <a:gd name="T5" fmla="*/ 131 h 131"/>
                <a:gd name="T6" fmla="*/ 66 w 230"/>
                <a:gd name="T7" fmla="*/ 130 h 131"/>
                <a:gd name="T8" fmla="*/ 64 w 230"/>
                <a:gd name="T9" fmla="*/ 112 h 131"/>
                <a:gd name="T10" fmla="*/ 80 w 230"/>
                <a:gd name="T11" fmla="*/ 121 h 131"/>
                <a:gd name="T12" fmla="*/ 84 w 230"/>
                <a:gd name="T13" fmla="*/ 130 h 131"/>
                <a:gd name="T14" fmla="*/ 151 w 230"/>
                <a:gd name="T15" fmla="*/ 130 h 131"/>
                <a:gd name="T16" fmla="*/ 154 w 230"/>
                <a:gd name="T17" fmla="*/ 123 h 131"/>
                <a:gd name="T18" fmla="*/ 170 w 230"/>
                <a:gd name="T19" fmla="*/ 114 h 131"/>
                <a:gd name="T20" fmla="*/ 169 w 230"/>
                <a:gd name="T21" fmla="*/ 130 h 131"/>
                <a:gd name="T22" fmla="*/ 230 w 230"/>
                <a:gd name="T23" fmla="*/ 129 h 131"/>
                <a:gd name="T24" fmla="*/ 229 w 230"/>
                <a:gd name="T25" fmla="*/ 0 h 131"/>
                <a:gd name="T26" fmla="*/ 0 w 230"/>
                <a:gd name="T27" fmla="*/ 2 h 1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30" h="131">
                  <a:moveTo>
                    <a:pt x="0" y="2"/>
                  </a:moveTo>
                  <a:cubicBezTo>
                    <a:pt x="1" y="131"/>
                    <a:pt x="1" y="131"/>
                    <a:pt x="1" y="131"/>
                  </a:cubicBezTo>
                  <a:cubicBezTo>
                    <a:pt x="66" y="131"/>
                    <a:pt x="66" y="131"/>
                    <a:pt x="66" y="131"/>
                  </a:cubicBezTo>
                  <a:cubicBezTo>
                    <a:pt x="66" y="130"/>
                    <a:pt x="66" y="130"/>
                    <a:pt x="66" y="130"/>
                  </a:cubicBezTo>
                  <a:cubicBezTo>
                    <a:pt x="61" y="122"/>
                    <a:pt x="60" y="114"/>
                    <a:pt x="64" y="112"/>
                  </a:cubicBezTo>
                  <a:cubicBezTo>
                    <a:pt x="68" y="109"/>
                    <a:pt x="75" y="113"/>
                    <a:pt x="80" y="121"/>
                  </a:cubicBezTo>
                  <a:cubicBezTo>
                    <a:pt x="82" y="124"/>
                    <a:pt x="83" y="127"/>
                    <a:pt x="84" y="130"/>
                  </a:cubicBezTo>
                  <a:cubicBezTo>
                    <a:pt x="151" y="130"/>
                    <a:pt x="151" y="130"/>
                    <a:pt x="151" y="130"/>
                  </a:cubicBezTo>
                  <a:cubicBezTo>
                    <a:pt x="151" y="128"/>
                    <a:pt x="152" y="125"/>
                    <a:pt x="154" y="123"/>
                  </a:cubicBezTo>
                  <a:cubicBezTo>
                    <a:pt x="159" y="115"/>
                    <a:pt x="166" y="111"/>
                    <a:pt x="170" y="114"/>
                  </a:cubicBezTo>
                  <a:cubicBezTo>
                    <a:pt x="173" y="116"/>
                    <a:pt x="173" y="123"/>
                    <a:pt x="169" y="130"/>
                  </a:cubicBezTo>
                  <a:cubicBezTo>
                    <a:pt x="230" y="129"/>
                    <a:pt x="230" y="129"/>
                    <a:pt x="230" y="129"/>
                  </a:cubicBezTo>
                  <a:cubicBezTo>
                    <a:pt x="229" y="0"/>
                    <a:pt x="229" y="0"/>
                    <a:pt x="229" y="0"/>
                  </a:cubicBezTo>
                  <a:lnTo>
                    <a:pt x="0" y="2"/>
                  </a:lnTo>
                  <a:close/>
                </a:path>
              </a:pathLst>
            </a:custGeom>
            <a:gradFill flip="none" rotWithShape="1">
              <a:gsLst>
                <a:gs pos="0">
                  <a:sysClr val="windowText" lastClr="000000">
                    <a:lumMod val="50000"/>
                    <a:lumOff val="50000"/>
                  </a:sysClr>
                </a:gs>
                <a:gs pos="16000">
                  <a:sysClr val="windowText" lastClr="000000"/>
                </a:gs>
              </a:gsLst>
              <a:lin ang="16200000" scaled="1"/>
              <a:tileRect/>
            </a:gradFill>
            <a:ln>
              <a:noFill/>
            </a:ln>
          </p:spPr>
          <p:txBody>
            <a:bodyPr lIns="91440" tIns="45720" rIns="91440" bIns="45720"/>
            <a:lstStyle/>
            <a:p>
              <a:pPr eaLnBrk="1" fontAlgn="auto" hangingPunct="1">
                <a:spcBef>
                  <a:spcPts val="0"/>
                </a:spcBef>
                <a:spcAft>
                  <a:spcPts val="0"/>
                </a:spcAft>
                <a:defRPr/>
              </a:pPr>
              <a:endParaRPr lang="zh-CN" altLang="en-US" sz="2400" kern="0">
                <a:solidFill>
                  <a:prstClr val="black"/>
                </a:solidFill>
                <a:latin typeface="+mn-lt"/>
                <a:ea typeface="+mn-ea"/>
              </a:endParaRPr>
            </a:p>
          </p:txBody>
        </p:sp>
        <p:sp>
          <p:nvSpPr>
            <p:cNvPr id="856" name="MH_Other_366"/>
            <p:cNvSpPr/>
            <p:nvPr>
              <p:custDataLst>
                <p:tags r:id="rId375"/>
              </p:custDataLst>
            </p:nvPr>
          </p:nvSpPr>
          <p:spPr bwMode="auto">
            <a:xfrm rot="19800000" flipV="1">
              <a:off x="3966397" y="2106948"/>
              <a:ext cx="152294" cy="360858"/>
            </a:xfrm>
            <a:custGeom>
              <a:avLst/>
              <a:gdLst>
                <a:gd name="T0" fmla="*/ 79 w 109"/>
                <a:gd name="T1" fmla="*/ 54 h 261"/>
                <a:gd name="T2" fmla="*/ 73 w 109"/>
                <a:gd name="T3" fmla="*/ 59 h 261"/>
                <a:gd name="T4" fmla="*/ 98 w 109"/>
                <a:gd name="T5" fmla="*/ 246 h 261"/>
                <a:gd name="T6" fmla="*/ 101 w 109"/>
                <a:gd name="T7" fmla="*/ 260 h 261"/>
                <a:gd name="T8" fmla="*/ 109 w 109"/>
                <a:gd name="T9" fmla="*/ 258 h 261"/>
                <a:gd name="T10" fmla="*/ 105 w 109"/>
                <a:gd name="T11" fmla="*/ 244 h 261"/>
                <a:gd name="T12" fmla="*/ 79 w 109"/>
                <a:gd name="T13" fmla="*/ 129 h 261"/>
                <a:gd name="T14" fmla="*/ 78 w 109"/>
                <a:gd name="T15" fmla="*/ 64 h 261"/>
                <a:gd name="T16" fmla="*/ 84 w 109"/>
                <a:gd name="T17" fmla="*/ 60 h 261"/>
                <a:gd name="T18" fmla="*/ 103 w 109"/>
                <a:gd name="T19" fmla="*/ 31 h 261"/>
                <a:gd name="T20" fmla="*/ 78 w 109"/>
                <a:gd name="T21" fmla="*/ 5 h 261"/>
                <a:gd name="T22" fmla="*/ 78 w 109"/>
                <a:gd name="T23" fmla="*/ 5 h 261"/>
                <a:gd name="T24" fmla="*/ 55 w 109"/>
                <a:gd name="T25" fmla="*/ 1 h 261"/>
                <a:gd name="T26" fmla="*/ 55 w 109"/>
                <a:gd name="T27" fmla="*/ 0 h 261"/>
                <a:gd name="T28" fmla="*/ 52 w 109"/>
                <a:gd name="T29" fmla="*/ 0 h 261"/>
                <a:gd name="T30" fmla="*/ 49 w 109"/>
                <a:gd name="T31" fmla="*/ 1 h 261"/>
                <a:gd name="T32" fmla="*/ 49 w 109"/>
                <a:gd name="T33" fmla="*/ 1 h 261"/>
                <a:gd name="T34" fmla="*/ 27 w 109"/>
                <a:gd name="T35" fmla="*/ 6 h 261"/>
                <a:gd name="T36" fmla="*/ 26 w 109"/>
                <a:gd name="T37" fmla="*/ 6 h 261"/>
                <a:gd name="T38" fmla="*/ 2 w 109"/>
                <a:gd name="T39" fmla="*/ 31 h 261"/>
                <a:gd name="T40" fmla="*/ 21 w 109"/>
                <a:gd name="T41" fmla="*/ 60 h 261"/>
                <a:gd name="T42" fmla="*/ 27 w 109"/>
                <a:gd name="T43" fmla="*/ 65 h 261"/>
                <a:gd name="T44" fmla="*/ 27 w 109"/>
                <a:gd name="T45" fmla="*/ 129 h 261"/>
                <a:gd name="T46" fmla="*/ 3 w 109"/>
                <a:gd name="T47" fmla="*/ 245 h 261"/>
                <a:gd name="T48" fmla="*/ 0 w 109"/>
                <a:gd name="T49" fmla="*/ 258 h 261"/>
                <a:gd name="T50" fmla="*/ 7 w 109"/>
                <a:gd name="T51" fmla="*/ 261 h 261"/>
                <a:gd name="T52" fmla="*/ 10 w 109"/>
                <a:gd name="T53" fmla="*/ 246 h 261"/>
                <a:gd name="T54" fmla="*/ 32 w 109"/>
                <a:gd name="T55" fmla="*/ 59 h 261"/>
                <a:gd name="T56" fmla="*/ 26 w 109"/>
                <a:gd name="T57" fmla="*/ 54 h 261"/>
                <a:gd name="T58" fmla="*/ 9 w 109"/>
                <a:gd name="T59" fmla="*/ 32 h 261"/>
                <a:gd name="T60" fmla="*/ 30 w 109"/>
                <a:gd name="T61" fmla="*/ 12 h 261"/>
                <a:gd name="T62" fmla="*/ 51 w 109"/>
                <a:gd name="T63" fmla="*/ 8 h 261"/>
                <a:gd name="T64" fmla="*/ 54 w 109"/>
                <a:gd name="T65" fmla="*/ 8 h 261"/>
                <a:gd name="T66" fmla="*/ 75 w 109"/>
                <a:gd name="T67" fmla="*/ 12 h 261"/>
                <a:gd name="T68" fmla="*/ 96 w 109"/>
                <a:gd name="T69" fmla="*/ 31 h 261"/>
                <a:gd name="T70" fmla="*/ 79 w 109"/>
                <a:gd name="T71" fmla="*/ 54 h 2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09" h="261">
                  <a:moveTo>
                    <a:pt x="79" y="54"/>
                  </a:moveTo>
                  <a:cubicBezTo>
                    <a:pt x="77" y="56"/>
                    <a:pt x="75" y="57"/>
                    <a:pt x="73" y="59"/>
                  </a:cubicBezTo>
                  <a:cubicBezTo>
                    <a:pt x="57" y="74"/>
                    <a:pt x="73" y="146"/>
                    <a:pt x="98" y="246"/>
                  </a:cubicBezTo>
                  <a:cubicBezTo>
                    <a:pt x="99" y="250"/>
                    <a:pt x="100" y="255"/>
                    <a:pt x="101" y="260"/>
                  </a:cubicBezTo>
                  <a:cubicBezTo>
                    <a:pt x="103" y="259"/>
                    <a:pt x="106" y="258"/>
                    <a:pt x="109" y="258"/>
                  </a:cubicBezTo>
                  <a:cubicBezTo>
                    <a:pt x="107" y="253"/>
                    <a:pt x="106" y="249"/>
                    <a:pt x="105" y="244"/>
                  </a:cubicBezTo>
                  <a:cubicBezTo>
                    <a:pt x="95" y="204"/>
                    <a:pt x="85" y="163"/>
                    <a:pt x="79" y="129"/>
                  </a:cubicBezTo>
                  <a:cubicBezTo>
                    <a:pt x="71" y="82"/>
                    <a:pt x="74" y="68"/>
                    <a:pt x="78" y="64"/>
                  </a:cubicBezTo>
                  <a:cubicBezTo>
                    <a:pt x="80" y="63"/>
                    <a:pt x="82" y="61"/>
                    <a:pt x="84" y="60"/>
                  </a:cubicBezTo>
                  <a:cubicBezTo>
                    <a:pt x="94" y="51"/>
                    <a:pt x="104" y="42"/>
                    <a:pt x="103" y="31"/>
                  </a:cubicBezTo>
                  <a:cubicBezTo>
                    <a:pt x="102" y="22"/>
                    <a:pt x="94" y="14"/>
                    <a:pt x="78" y="5"/>
                  </a:cubicBezTo>
                  <a:cubicBezTo>
                    <a:pt x="78" y="5"/>
                    <a:pt x="78" y="5"/>
                    <a:pt x="78" y="5"/>
                  </a:cubicBezTo>
                  <a:cubicBezTo>
                    <a:pt x="68" y="2"/>
                    <a:pt x="60" y="1"/>
                    <a:pt x="55" y="1"/>
                  </a:cubicBezTo>
                  <a:cubicBezTo>
                    <a:pt x="55" y="0"/>
                    <a:pt x="55" y="0"/>
                    <a:pt x="55" y="0"/>
                  </a:cubicBezTo>
                  <a:cubicBezTo>
                    <a:pt x="55" y="0"/>
                    <a:pt x="54" y="0"/>
                    <a:pt x="52" y="0"/>
                  </a:cubicBezTo>
                  <a:cubicBezTo>
                    <a:pt x="50" y="0"/>
                    <a:pt x="49" y="1"/>
                    <a:pt x="49" y="1"/>
                  </a:cubicBezTo>
                  <a:cubicBezTo>
                    <a:pt x="49" y="1"/>
                    <a:pt x="49" y="1"/>
                    <a:pt x="49" y="1"/>
                  </a:cubicBezTo>
                  <a:cubicBezTo>
                    <a:pt x="44" y="1"/>
                    <a:pt x="36" y="2"/>
                    <a:pt x="27" y="6"/>
                  </a:cubicBezTo>
                  <a:cubicBezTo>
                    <a:pt x="26" y="6"/>
                    <a:pt x="26" y="6"/>
                    <a:pt x="26" y="6"/>
                  </a:cubicBezTo>
                  <a:cubicBezTo>
                    <a:pt x="10" y="14"/>
                    <a:pt x="3" y="22"/>
                    <a:pt x="2" y="31"/>
                  </a:cubicBezTo>
                  <a:cubicBezTo>
                    <a:pt x="1" y="43"/>
                    <a:pt x="11" y="52"/>
                    <a:pt x="21" y="60"/>
                  </a:cubicBezTo>
                  <a:cubicBezTo>
                    <a:pt x="23" y="62"/>
                    <a:pt x="25" y="63"/>
                    <a:pt x="27" y="65"/>
                  </a:cubicBezTo>
                  <a:cubicBezTo>
                    <a:pt x="31" y="69"/>
                    <a:pt x="35" y="83"/>
                    <a:pt x="27" y="129"/>
                  </a:cubicBezTo>
                  <a:cubicBezTo>
                    <a:pt x="22" y="163"/>
                    <a:pt x="12" y="204"/>
                    <a:pt x="3" y="245"/>
                  </a:cubicBezTo>
                  <a:cubicBezTo>
                    <a:pt x="2" y="249"/>
                    <a:pt x="1" y="253"/>
                    <a:pt x="0" y="258"/>
                  </a:cubicBezTo>
                  <a:cubicBezTo>
                    <a:pt x="3" y="258"/>
                    <a:pt x="5" y="260"/>
                    <a:pt x="7" y="261"/>
                  </a:cubicBezTo>
                  <a:cubicBezTo>
                    <a:pt x="8" y="256"/>
                    <a:pt x="9" y="251"/>
                    <a:pt x="10" y="246"/>
                  </a:cubicBezTo>
                  <a:cubicBezTo>
                    <a:pt x="33" y="146"/>
                    <a:pt x="48" y="74"/>
                    <a:pt x="32" y="59"/>
                  </a:cubicBezTo>
                  <a:cubicBezTo>
                    <a:pt x="30" y="58"/>
                    <a:pt x="28" y="56"/>
                    <a:pt x="26" y="54"/>
                  </a:cubicBezTo>
                  <a:cubicBezTo>
                    <a:pt x="17" y="47"/>
                    <a:pt x="8" y="39"/>
                    <a:pt x="9" y="32"/>
                  </a:cubicBezTo>
                  <a:cubicBezTo>
                    <a:pt x="10" y="26"/>
                    <a:pt x="17" y="20"/>
                    <a:pt x="30" y="12"/>
                  </a:cubicBezTo>
                  <a:cubicBezTo>
                    <a:pt x="39" y="9"/>
                    <a:pt x="47" y="8"/>
                    <a:pt x="51" y="8"/>
                  </a:cubicBezTo>
                  <a:cubicBezTo>
                    <a:pt x="54" y="8"/>
                    <a:pt x="54" y="8"/>
                    <a:pt x="54" y="8"/>
                  </a:cubicBezTo>
                  <a:cubicBezTo>
                    <a:pt x="58" y="8"/>
                    <a:pt x="66" y="9"/>
                    <a:pt x="75" y="12"/>
                  </a:cubicBezTo>
                  <a:cubicBezTo>
                    <a:pt x="88" y="19"/>
                    <a:pt x="95" y="26"/>
                    <a:pt x="96" y="31"/>
                  </a:cubicBezTo>
                  <a:cubicBezTo>
                    <a:pt x="97" y="39"/>
                    <a:pt x="88" y="47"/>
                    <a:pt x="79" y="54"/>
                  </a:cubicBezTo>
                  <a:close/>
                </a:path>
              </a:pathLst>
            </a:custGeom>
            <a:gradFill flip="none" rotWithShape="1">
              <a:gsLst>
                <a:gs pos="47000">
                  <a:sysClr val="windowText" lastClr="000000">
                    <a:lumMod val="65000"/>
                    <a:lumOff val="35000"/>
                  </a:sysClr>
                </a:gs>
                <a:gs pos="0">
                  <a:sysClr val="windowText" lastClr="000000">
                    <a:lumMod val="65000"/>
                    <a:lumOff val="35000"/>
                  </a:sysClr>
                </a:gs>
                <a:gs pos="74350">
                  <a:sysClr val="window" lastClr="FFFFFF">
                    <a:lumMod val="85000"/>
                  </a:sysClr>
                </a:gs>
                <a:gs pos="18000">
                  <a:sysClr val="window" lastClr="FFFFFF">
                    <a:lumMod val="85000"/>
                  </a:sysClr>
                </a:gs>
                <a:gs pos="100000">
                  <a:sysClr val="windowText" lastClr="000000">
                    <a:lumMod val="65000"/>
                    <a:lumOff val="35000"/>
                  </a:sysClr>
                </a:gs>
              </a:gsLst>
              <a:lin ang="0" scaled="1"/>
              <a:tileRect/>
            </a:gradFill>
            <a:ln w="14288" cap="flat">
              <a:noFill/>
              <a:prstDash val="solid"/>
              <a:miter lim="800000"/>
            </a:ln>
          </p:spPr>
          <p:txBody>
            <a:bodyPr lIns="91440" tIns="45720" rIns="91440" bIns="45720"/>
            <a:lstStyle/>
            <a:p>
              <a:pPr eaLnBrk="1" fontAlgn="auto" hangingPunct="1">
                <a:spcBef>
                  <a:spcPts val="0"/>
                </a:spcBef>
                <a:spcAft>
                  <a:spcPts val="0"/>
                </a:spcAft>
                <a:defRPr/>
              </a:pPr>
              <a:endParaRPr lang="zh-CN" altLang="en-US" sz="2400" kern="0">
                <a:solidFill>
                  <a:prstClr val="black"/>
                </a:solidFill>
                <a:latin typeface="+mn-lt"/>
                <a:ea typeface="+mn-ea"/>
              </a:endParaRPr>
            </a:p>
          </p:txBody>
        </p:sp>
        <p:sp>
          <p:nvSpPr>
            <p:cNvPr id="861" name="MH_Other_370"/>
            <p:cNvSpPr/>
            <p:nvPr>
              <p:custDataLst>
                <p:tags r:id="rId376"/>
              </p:custDataLst>
            </p:nvPr>
          </p:nvSpPr>
          <p:spPr bwMode="auto">
            <a:xfrm rot="1800000" flipV="1">
              <a:off x="4508563" y="2097888"/>
              <a:ext cx="321341" cy="184204"/>
            </a:xfrm>
            <a:custGeom>
              <a:avLst/>
              <a:gdLst>
                <a:gd name="T0" fmla="*/ 0 w 230"/>
                <a:gd name="T1" fmla="*/ 2 h 131"/>
                <a:gd name="T2" fmla="*/ 1 w 230"/>
                <a:gd name="T3" fmla="*/ 131 h 131"/>
                <a:gd name="T4" fmla="*/ 66 w 230"/>
                <a:gd name="T5" fmla="*/ 131 h 131"/>
                <a:gd name="T6" fmla="*/ 66 w 230"/>
                <a:gd name="T7" fmla="*/ 130 h 131"/>
                <a:gd name="T8" fmla="*/ 64 w 230"/>
                <a:gd name="T9" fmla="*/ 112 h 131"/>
                <a:gd name="T10" fmla="*/ 80 w 230"/>
                <a:gd name="T11" fmla="*/ 121 h 131"/>
                <a:gd name="T12" fmla="*/ 84 w 230"/>
                <a:gd name="T13" fmla="*/ 130 h 131"/>
                <a:gd name="T14" fmla="*/ 151 w 230"/>
                <a:gd name="T15" fmla="*/ 130 h 131"/>
                <a:gd name="T16" fmla="*/ 154 w 230"/>
                <a:gd name="T17" fmla="*/ 123 h 131"/>
                <a:gd name="T18" fmla="*/ 170 w 230"/>
                <a:gd name="T19" fmla="*/ 114 h 131"/>
                <a:gd name="T20" fmla="*/ 169 w 230"/>
                <a:gd name="T21" fmla="*/ 130 h 131"/>
                <a:gd name="T22" fmla="*/ 230 w 230"/>
                <a:gd name="T23" fmla="*/ 129 h 131"/>
                <a:gd name="T24" fmla="*/ 229 w 230"/>
                <a:gd name="T25" fmla="*/ 0 h 131"/>
                <a:gd name="T26" fmla="*/ 0 w 230"/>
                <a:gd name="T27" fmla="*/ 2 h 1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30" h="131">
                  <a:moveTo>
                    <a:pt x="0" y="2"/>
                  </a:moveTo>
                  <a:cubicBezTo>
                    <a:pt x="1" y="131"/>
                    <a:pt x="1" y="131"/>
                    <a:pt x="1" y="131"/>
                  </a:cubicBezTo>
                  <a:cubicBezTo>
                    <a:pt x="66" y="131"/>
                    <a:pt x="66" y="131"/>
                    <a:pt x="66" y="131"/>
                  </a:cubicBezTo>
                  <a:cubicBezTo>
                    <a:pt x="66" y="130"/>
                    <a:pt x="66" y="130"/>
                    <a:pt x="66" y="130"/>
                  </a:cubicBezTo>
                  <a:cubicBezTo>
                    <a:pt x="61" y="122"/>
                    <a:pt x="60" y="114"/>
                    <a:pt x="64" y="112"/>
                  </a:cubicBezTo>
                  <a:cubicBezTo>
                    <a:pt x="68" y="109"/>
                    <a:pt x="75" y="113"/>
                    <a:pt x="80" y="121"/>
                  </a:cubicBezTo>
                  <a:cubicBezTo>
                    <a:pt x="82" y="124"/>
                    <a:pt x="83" y="127"/>
                    <a:pt x="84" y="130"/>
                  </a:cubicBezTo>
                  <a:cubicBezTo>
                    <a:pt x="151" y="130"/>
                    <a:pt x="151" y="130"/>
                    <a:pt x="151" y="130"/>
                  </a:cubicBezTo>
                  <a:cubicBezTo>
                    <a:pt x="151" y="128"/>
                    <a:pt x="152" y="125"/>
                    <a:pt x="154" y="123"/>
                  </a:cubicBezTo>
                  <a:cubicBezTo>
                    <a:pt x="159" y="115"/>
                    <a:pt x="166" y="111"/>
                    <a:pt x="170" y="114"/>
                  </a:cubicBezTo>
                  <a:cubicBezTo>
                    <a:pt x="173" y="116"/>
                    <a:pt x="173" y="123"/>
                    <a:pt x="169" y="130"/>
                  </a:cubicBezTo>
                  <a:cubicBezTo>
                    <a:pt x="230" y="129"/>
                    <a:pt x="230" y="129"/>
                    <a:pt x="230" y="129"/>
                  </a:cubicBezTo>
                  <a:cubicBezTo>
                    <a:pt x="229" y="0"/>
                    <a:pt x="229" y="0"/>
                    <a:pt x="229" y="0"/>
                  </a:cubicBezTo>
                  <a:lnTo>
                    <a:pt x="0" y="2"/>
                  </a:lnTo>
                  <a:close/>
                </a:path>
              </a:pathLst>
            </a:custGeom>
            <a:gradFill flip="none" rotWithShape="1">
              <a:gsLst>
                <a:gs pos="0">
                  <a:sysClr val="windowText" lastClr="000000">
                    <a:lumMod val="50000"/>
                    <a:lumOff val="50000"/>
                  </a:sysClr>
                </a:gs>
                <a:gs pos="16000">
                  <a:sysClr val="windowText" lastClr="000000"/>
                </a:gs>
              </a:gsLst>
              <a:lin ang="16200000" scaled="1"/>
              <a:tileRect/>
            </a:gradFill>
            <a:ln>
              <a:noFill/>
            </a:ln>
          </p:spPr>
          <p:txBody>
            <a:bodyPr lIns="91440" tIns="45720" rIns="91440" bIns="45720"/>
            <a:lstStyle/>
            <a:p>
              <a:pPr eaLnBrk="1" fontAlgn="auto" hangingPunct="1">
                <a:spcBef>
                  <a:spcPts val="0"/>
                </a:spcBef>
                <a:spcAft>
                  <a:spcPts val="0"/>
                </a:spcAft>
                <a:defRPr/>
              </a:pPr>
              <a:endParaRPr lang="zh-CN" altLang="en-US" sz="2400" kern="0">
                <a:solidFill>
                  <a:prstClr val="black"/>
                </a:solidFill>
                <a:latin typeface="+mn-lt"/>
                <a:ea typeface="+mn-ea"/>
              </a:endParaRPr>
            </a:p>
          </p:txBody>
        </p:sp>
        <p:sp>
          <p:nvSpPr>
            <p:cNvPr id="862" name="MH_Other_371"/>
            <p:cNvSpPr/>
            <p:nvPr>
              <p:custDataLst>
                <p:tags r:id="rId377"/>
              </p:custDataLst>
            </p:nvPr>
          </p:nvSpPr>
          <p:spPr bwMode="auto">
            <a:xfrm rot="1800000" flipV="1">
              <a:off x="4537499" y="2106948"/>
              <a:ext cx="152294" cy="360858"/>
            </a:xfrm>
            <a:custGeom>
              <a:avLst/>
              <a:gdLst>
                <a:gd name="T0" fmla="*/ 79 w 109"/>
                <a:gd name="T1" fmla="*/ 54 h 261"/>
                <a:gd name="T2" fmla="*/ 73 w 109"/>
                <a:gd name="T3" fmla="*/ 59 h 261"/>
                <a:gd name="T4" fmla="*/ 98 w 109"/>
                <a:gd name="T5" fmla="*/ 246 h 261"/>
                <a:gd name="T6" fmla="*/ 101 w 109"/>
                <a:gd name="T7" fmla="*/ 260 h 261"/>
                <a:gd name="T8" fmla="*/ 109 w 109"/>
                <a:gd name="T9" fmla="*/ 258 h 261"/>
                <a:gd name="T10" fmla="*/ 105 w 109"/>
                <a:gd name="T11" fmla="*/ 244 h 261"/>
                <a:gd name="T12" fmla="*/ 79 w 109"/>
                <a:gd name="T13" fmla="*/ 129 h 261"/>
                <a:gd name="T14" fmla="*/ 78 w 109"/>
                <a:gd name="T15" fmla="*/ 64 h 261"/>
                <a:gd name="T16" fmla="*/ 84 w 109"/>
                <a:gd name="T17" fmla="*/ 60 h 261"/>
                <a:gd name="T18" fmla="*/ 103 w 109"/>
                <a:gd name="T19" fmla="*/ 31 h 261"/>
                <a:gd name="T20" fmla="*/ 78 w 109"/>
                <a:gd name="T21" fmla="*/ 5 h 261"/>
                <a:gd name="T22" fmla="*/ 78 w 109"/>
                <a:gd name="T23" fmla="*/ 5 h 261"/>
                <a:gd name="T24" fmla="*/ 55 w 109"/>
                <a:gd name="T25" fmla="*/ 1 h 261"/>
                <a:gd name="T26" fmla="*/ 55 w 109"/>
                <a:gd name="T27" fmla="*/ 0 h 261"/>
                <a:gd name="T28" fmla="*/ 52 w 109"/>
                <a:gd name="T29" fmla="*/ 0 h 261"/>
                <a:gd name="T30" fmla="*/ 49 w 109"/>
                <a:gd name="T31" fmla="*/ 1 h 261"/>
                <a:gd name="T32" fmla="*/ 49 w 109"/>
                <a:gd name="T33" fmla="*/ 1 h 261"/>
                <a:gd name="T34" fmla="*/ 27 w 109"/>
                <a:gd name="T35" fmla="*/ 6 h 261"/>
                <a:gd name="T36" fmla="*/ 26 w 109"/>
                <a:gd name="T37" fmla="*/ 6 h 261"/>
                <a:gd name="T38" fmla="*/ 2 w 109"/>
                <a:gd name="T39" fmla="*/ 31 h 261"/>
                <a:gd name="T40" fmla="*/ 21 w 109"/>
                <a:gd name="T41" fmla="*/ 60 h 261"/>
                <a:gd name="T42" fmla="*/ 27 w 109"/>
                <a:gd name="T43" fmla="*/ 65 h 261"/>
                <a:gd name="T44" fmla="*/ 27 w 109"/>
                <a:gd name="T45" fmla="*/ 129 h 261"/>
                <a:gd name="T46" fmla="*/ 3 w 109"/>
                <a:gd name="T47" fmla="*/ 245 h 261"/>
                <a:gd name="T48" fmla="*/ 0 w 109"/>
                <a:gd name="T49" fmla="*/ 258 h 261"/>
                <a:gd name="T50" fmla="*/ 7 w 109"/>
                <a:gd name="T51" fmla="*/ 261 h 261"/>
                <a:gd name="T52" fmla="*/ 10 w 109"/>
                <a:gd name="T53" fmla="*/ 246 h 261"/>
                <a:gd name="T54" fmla="*/ 32 w 109"/>
                <a:gd name="T55" fmla="*/ 59 h 261"/>
                <a:gd name="T56" fmla="*/ 26 w 109"/>
                <a:gd name="T57" fmla="*/ 54 h 261"/>
                <a:gd name="T58" fmla="*/ 9 w 109"/>
                <a:gd name="T59" fmla="*/ 32 h 261"/>
                <a:gd name="T60" fmla="*/ 30 w 109"/>
                <a:gd name="T61" fmla="*/ 12 h 261"/>
                <a:gd name="T62" fmla="*/ 51 w 109"/>
                <a:gd name="T63" fmla="*/ 8 h 261"/>
                <a:gd name="T64" fmla="*/ 54 w 109"/>
                <a:gd name="T65" fmla="*/ 8 h 261"/>
                <a:gd name="T66" fmla="*/ 75 w 109"/>
                <a:gd name="T67" fmla="*/ 12 h 261"/>
                <a:gd name="T68" fmla="*/ 96 w 109"/>
                <a:gd name="T69" fmla="*/ 31 h 261"/>
                <a:gd name="T70" fmla="*/ 79 w 109"/>
                <a:gd name="T71" fmla="*/ 54 h 2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09" h="261">
                  <a:moveTo>
                    <a:pt x="79" y="54"/>
                  </a:moveTo>
                  <a:cubicBezTo>
                    <a:pt x="77" y="56"/>
                    <a:pt x="75" y="57"/>
                    <a:pt x="73" y="59"/>
                  </a:cubicBezTo>
                  <a:cubicBezTo>
                    <a:pt x="57" y="74"/>
                    <a:pt x="73" y="146"/>
                    <a:pt x="98" y="246"/>
                  </a:cubicBezTo>
                  <a:cubicBezTo>
                    <a:pt x="99" y="250"/>
                    <a:pt x="100" y="255"/>
                    <a:pt x="101" y="260"/>
                  </a:cubicBezTo>
                  <a:cubicBezTo>
                    <a:pt x="103" y="259"/>
                    <a:pt x="106" y="258"/>
                    <a:pt x="109" y="258"/>
                  </a:cubicBezTo>
                  <a:cubicBezTo>
                    <a:pt x="107" y="253"/>
                    <a:pt x="106" y="249"/>
                    <a:pt x="105" y="244"/>
                  </a:cubicBezTo>
                  <a:cubicBezTo>
                    <a:pt x="95" y="204"/>
                    <a:pt x="85" y="163"/>
                    <a:pt x="79" y="129"/>
                  </a:cubicBezTo>
                  <a:cubicBezTo>
                    <a:pt x="71" y="82"/>
                    <a:pt x="74" y="68"/>
                    <a:pt x="78" y="64"/>
                  </a:cubicBezTo>
                  <a:cubicBezTo>
                    <a:pt x="80" y="63"/>
                    <a:pt x="82" y="61"/>
                    <a:pt x="84" y="60"/>
                  </a:cubicBezTo>
                  <a:cubicBezTo>
                    <a:pt x="94" y="51"/>
                    <a:pt x="104" y="42"/>
                    <a:pt x="103" y="31"/>
                  </a:cubicBezTo>
                  <a:cubicBezTo>
                    <a:pt x="102" y="22"/>
                    <a:pt x="94" y="14"/>
                    <a:pt x="78" y="5"/>
                  </a:cubicBezTo>
                  <a:cubicBezTo>
                    <a:pt x="78" y="5"/>
                    <a:pt x="78" y="5"/>
                    <a:pt x="78" y="5"/>
                  </a:cubicBezTo>
                  <a:cubicBezTo>
                    <a:pt x="68" y="2"/>
                    <a:pt x="60" y="1"/>
                    <a:pt x="55" y="1"/>
                  </a:cubicBezTo>
                  <a:cubicBezTo>
                    <a:pt x="55" y="0"/>
                    <a:pt x="55" y="0"/>
                    <a:pt x="55" y="0"/>
                  </a:cubicBezTo>
                  <a:cubicBezTo>
                    <a:pt x="55" y="0"/>
                    <a:pt x="54" y="0"/>
                    <a:pt x="52" y="0"/>
                  </a:cubicBezTo>
                  <a:cubicBezTo>
                    <a:pt x="50" y="0"/>
                    <a:pt x="49" y="1"/>
                    <a:pt x="49" y="1"/>
                  </a:cubicBezTo>
                  <a:cubicBezTo>
                    <a:pt x="49" y="1"/>
                    <a:pt x="49" y="1"/>
                    <a:pt x="49" y="1"/>
                  </a:cubicBezTo>
                  <a:cubicBezTo>
                    <a:pt x="44" y="1"/>
                    <a:pt x="36" y="2"/>
                    <a:pt x="27" y="6"/>
                  </a:cubicBezTo>
                  <a:cubicBezTo>
                    <a:pt x="26" y="6"/>
                    <a:pt x="26" y="6"/>
                    <a:pt x="26" y="6"/>
                  </a:cubicBezTo>
                  <a:cubicBezTo>
                    <a:pt x="10" y="14"/>
                    <a:pt x="3" y="22"/>
                    <a:pt x="2" y="31"/>
                  </a:cubicBezTo>
                  <a:cubicBezTo>
                    <a:pt x="1" y="43"/>
                    <a:pt x="11" y="52"/>
                    <a:pt x="21" y="60"/>
                  </a:cubicBezTo>
                  <a:cubicBezTo>
                    <a:pt x="23" y="62"/>
                    <a:pt x="25" y="63"/>
                    <a:pt x="27" y="65"/>
                  </a:cubicBezTo>
                  <a:cubicBezTo>
                    <a:pt x="31" y="69"/>
                    <a:pt x="35" y="83"/>
                    <a:pt x="27" y="129"/>
                  </a:cubicBezTo>
                  <a:cubicBezTo>
                    <a:pt x="22" y="163"/>
                    <a:pt x="12" y="204"/>
                    <a:pt x="3" y="245"/>
                  </a:cubicBezTo>
                  <a:cubicBezTo>
                    <a:pt x="2" y="249"/>
                    <a:pt x="1" y="253"/>
                    <a:pt x="0" y="258"/>
                  </a:cubicBezTo>
                  <a:cubicBezTo>
                    <a:pt x="3" y="258"/>
                    <a:pt x="5" y="260"/>
                    <a:pt x="7" y="261"/>
                  </a:cubicBezTo>
                  <a:cubicBezTo>
                    <a:pt x="8" y="256"/>
                    <a:pt x="9" y="251"/>
                    <a:pt x="10" y="246"/>
                  </a:cubicBezTo>
                  <a:cubicBezTo>
                    <a:pt x="33" y="146"/>
                    <a:pt x="48" y="74"/>
                    <a:pt x="32" y="59"/>
                  </a:cubicBezTo>
                  <a:cubicBezTo>
                    <a:pt x="30" y="58"/>
                    <a:pt x="28" y="56"/>
                    <a:pt x="26" y="54"/>
                  </a:cubicBezTo>
                  <a:cubicBezTo>
                    <a:pt x="17" y="47"/>
                    <a:pt x="8" y="39"/>
                    <a:pt x="9" y="32"/>
                  </a:cubicBezTo>
                  <a:cubicBezTo>
                    <a:pt x="10" y="26"/>
                    <a:pt x="17" y="20"/>
                    <a:pt x="30" y="12"/>
                  </a:cubicBezTo>
                  <a:cubicBezTo>
                    <a:pt x="39" y="9"/>
                    <a:pt x="47" y="8"/>
                    <a:pt x="51" y="8"/>
                  </a:cubicBezTo>
                  <a:cubicBezTo>
                    <a:pt x="54" y="8"/>
                    <a:pt x="54" y="8"/>
                    <a:pt x="54" y="8"/>
                  </a:cubicBezTo>
                  <a:cubicBezTo>
                    <a:pt x="58" y="8"/>
                    <a:pt x="66" y="9"/>
                    <a:pt x="75" y="12"/>
                  </a:cubicBezTo>
                  <a:cubicBezTo>
                    <a:pt x="88" y="19"/>
                    <a:pt x="95" y="26"/>
                    <a:pt x="96" y="31"/>
                  </a:cubicBezTo>
                  <a:cubicBezTo>
                    <a:pt x="97" y="39"/>
                    <a:pt x="88" y="47"/>
                    <a:pt x="79" y="54"/>
                  </a:cubicBezTo>
                  <a:close/>
                </a:path>
              </a:pathLst>
            </a:custGeom>
            <a:gradFill flip="none" rotWithShape="1">
              <a:gsLst>
                <a:gs pos="47000">
                  <a:sysClr val="windowText" lastClr="000000">
                    <a:lumMod val="65000"/>
                    <a:lumOff val="35000"/>
                  </a:sysClr>
                </a:gs>
                <a:gs pos="0">
                  <a:sysClr val="windowText" lastClr="000000">
                    <a:lumMod val="65000"/>
                    <a:lumOff val="35000"/>
                  </a:sysClr>
                </a:gs>
                <a:gs pos="74350">
                  <a:sysClr val="window" lastClr="FFFFFF">
                    <a:lumMod val="85000"/>
                  </a:sysClr>
                </a:gs>
                <a:gs pos="18000">
                  <a:sysClr val="window" lastClr="FFFFFF">
                    <a:lumMod val="85000"/>
                  </a:sysClr>
                </a:gs>
                <a:gs pos="100000">
                  <a:sysClr val="windowText" lastClr="000000">
                    <a:lumMod val="65000"/>
                    <a:lumOff val="35000"/>
                  </a:sysClr>
                </a:gs>
              </a:gsLst>
              <a:lin ang="0" scaled="1"/>
              <a:tileRect/>
            </a:gradFill>
            <a:ln w="14288" cap="flat">
              <a:noFill/>
              <a:prstDash val="solid"/>
              <a:miter lim="800000"/>
            </a:ln>
          </p:spPr>
          <p:txBody>
            <a:bodyPr lIns="91440" tIns="45720" rIns="91440" bIns="45720"/>
            <a:lstStyle/>
            <a:p>
              <a:pPr eaLnBrk="1" fontAlgn="auto" hangingPunct="1">
                <a:spcBef>
                  <a:spcPts val="0"/>
                </a:spcBef>
                <a:spcAft>
                  <a:spcPts val="0"/>
                </a:spcAft>
                <a:defRPr/>
              </a:pPr>
              <a:endParaRPr lang="zh-CN" altLang="en-US" sz="2400" kern="0">
                <a:solidFill>
                  <a:prstClr val="black"/>
                </a:solidFill>
                <a:latin typeface="+mn-lt"/>
                <a:ea typeface="+mn-ea"/>
              </a:endParaRPr>
            </a:p>
          </p:txBody>
        </p:sp>
        <p:sp>
          <p:nvSpPr>
            <p:cNvPr id="867" name="MH_Other_375"/>
            <p:cNvSpPr/>
            <p:nvPr>
              <p:custDataLst>
                <p:tags r:id="rId378"/>
              </p:custDataLst>
            </p:nvPr>
          </p:nvSpPr>
          <p:spPr bwMode="auto">
            <a:xfrm rot="5400000" flipV="1">
              <a:off x="4852610" y="2685940"/>
              <a:ext cx="320093" cy="185799"/>
            </a:xfrm>
            <a:custGeom>
              <a:avLst/>
              <a:gdLst>
                <a:gd name="T0" fmla="*/ 0 w 230"/>
                <a:gd name="T1" fmla="*/ 2 h 131"/>
                <a:gd name="T2" fmla="*/ 1 w 230"/>
                <a:gd name="T3" fmla="*/ 131 h 131"/>
                <a:gd name="T4" fmla="*/ 66 w 230"/>
                <a:gd name="T5" fmla="*/ 131 h 131"/>
                <a:gd name="T6" fmla="*/ 66 w 230"/>
                <a:gd name="T7" fmla="*/ 130 h 131"/>
                <a:gd name="T8" fmla="*/ 64 w 230"/>
                <a:gd name="T9" fmla="*/ 112 h 131"/>
                <a:gd name="T10" fmla="*/ 80 w 230"/>
                <a:gd name="T11" fmla="*/ 121 h 131"/>
                <a:gd name="T12" fmla="*/ 84 w 230"/>
                <a:gd name="T13" fmla="*/ 130 h 131"/>
                <a:gd name="T14" fmla="*/ 151 w 230"/>
                <a:gd name="T15" fmla="*/ 130 h 131"/>
                <a:gd name="T16" fmla="*/ 154 w 230"/>
                <a:gd name="T17" fmla="*/ 123 h 131"/>
                <a:gd name="T18" fmla="*/ 170 w 230"/>
                <a:gd name="T19" fmla="*/ 114 h 131"/>
                <a:gd name="T20" fmla="*/ 169 w 230"/>
                <a:gd name="T21" fmla="*/ 130 h 131"/>
                <a:gd name="T22" fmla="*/ 230 w 230"/>
                <a:gd name="T23" fmla="*/ 129 h 131"/>
                <a:gd name="T24" fmla="*/ 229 w 230"/>
                <a:gd name="T25" fmla="*/ 0 h 131"/>
                <a:gd name="T26" fmla="*/ 0 w 230"/>
                <a:gd name="T27" fmla="*/ 2 h 1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30" h="131">
                  <a:moveTo>
                    <a:pt x="0" y="2"/>
                  </a:moveTo>
                  <a:cubicBezTo>
                    <a:pt x="1" y="131"/>
                    <a:pt x="1" y="131"/>
                    <a:pt x="1" y="131"/>
                  </a:cubicBezTo>
                  <a:cubicBezTo>
                    <a:pt x="66" y="131"/>
                    <a:pt x="66" y="131"/>
                    <a:pt x="66" y="131"/>
                  </a:cubicBezTo>
                  <a:cubicBezTo>
                    <a:pt x="66" y="130"/>
                    <a:pt x="66" y="130"/>
                    <a:pt x="66" y="130"/>
                  </a:cubicBezTo>
                  <a:cubicBezTo>
                    <a:pt x="61" y="122"/>
                    <a:pt x="60" y="114"/>
                    <a:pt x="64" y="112"/>
                  </a:cubicBezTo>
                  <a:cubicBezTo>
                    <a:pt x="68" y="109"/>
                    <a:pt x="75" y="113"/>
                    <a:pt x="80" y="121"/>
                  </a:cubicBezTo>
                  <a:cubicBezTo>
                    <a:pt x="82" y="124"/>
                    <a:pt x="83" y="127"/>
                    <a:pt x="84" y="130"/>
                  </a:cubicBezTo>
                  <a:cubicBezTo>
                    <a:pt x="151" y="130"/>
                    <a:pt x="151" y="130"/>
                    <a:pt x="151" y="130"/>
                  </a:cubicBezTo>
                  <a:cubicBezTo>
                    <a:pt x="151" y="128"/>
                    <a:pt x="152" y="125"/>
                    <a:pt x="154" y="123"/>
                  </a:cubicBezTo>
                  <a:cubicBezTo>
                    <a:pt x="159" y="115"/>
                    <a:pt x="166" y="111"/>
                    <a:pt x="170" y="114"/>
                  </a:cubicBezTo>
                  <a:cubicBezTo>
                    <a:pt x="173" y="116"/>
                    <a:pt x="173" y="123"/>
                    <a:pt x="169" y="130"/>
                  </a:cubicBezTo>
                  <a:cubicBezTo>
                    <a:pt x="230" y="129"/>
                    <a:pt x="230" y="129"/>
                    <a:pt x="230" y="129"/>
                  </a:cubicBezTo>
                  <a:cubicBezTo>
                    <a:pt x="229" y="0"/>
                    <a:pt x="229" y="0"/>
                    <a:pt x="229" y="0"/>
                  </a:cubicBezTo>
                  <a:lnTo>
                    <a:pt x="0" y="2"/>
                  </a:lnTo>
                  <a:close/>
                </a:path>
              </a:pathLst>
            </a:custGeom>
            <a:gradFill flip="none" rotWithShape="1">
              <a:gsLst>
                <a:gs pos="0">
                  <a:sysClr val="windowText" lastClr="000000">
                    <a:lumMod val="50000"/>
                    <a:lumOff val="50000"/>
                  </a:sysClr>
                </a:gs>
                <a:gs pos="16000">
                  <a:sysClr val="windowText" lastClr="000000"/>
                </a:gs>
              </a:gsLst>
              <a:lin ang="16200000" scaled="1"/>
              <a:tileRect/>
            </a:gradFill>
            <a:ln>
              <a:noFill/>
            </a:ln>
          </p:spPr>
          <p:txBody>
            <a:bodyPr lIns="91440" tIns="45720" rIns="91440" bIns="45720"/>
            <a:lstStyle/>
            <a:p>
              <a:pPr eaLnBrk="1" fontAlgn="auto" hangingPunct="1">
                <a:spcBef>
                  <a:spcPts val="0"/>
                </a:spcBef>
                <a:spcAft>
                  <a:spcPts val="0"/>
                </a:spcAft>
                <a:defRPr/>
              </a:pPr>
              <a:endParaRPr lang="zh-CN" altLang="en-US" sz="2400" kern="0">
                <a:solidFill>
                  <a:prstClr val="black"/>
                </a:solidFill>
                <a:latin typeface="+mn-lt"/>
                <a:ea typeface="+mn-ea"/>
              </a:endParaRPr>
            </a:p>
          </p:txBody>
        </p:sp>
        <p:sp>
          <p:nvSpPr>
            <p:cNvPr id="868" name="MH_Other_376"/>
            <p:cNvSpPr/>
            <p:nvPr>
              <p:custDataLst>
                <p:tags r:id="rId379"/>
              </p:custDataLst>
            </p:nvPr>
          </p:nvSpPr>
          <p:spPr bwMode="auto">
            <a:xfrm rot="5400000" flipV="1">
              <a:off x="4822182" y="2596847"/>
              <a:ext cx="150988" cy="363983"/>
            </a:xfrm>
            <a:custGeom>
              <a:avLst/>
              <a:gdLst>
                <a:gd name="T0" fmla="*/ 79 w 109"/>
                <a:gd name="T1" fmla="*/ 54 h 261"/>
                <a:gd name="T2" fmla="*/ 73 w 109"/>
                <a:gd name="T3" fmla="*/ 59 h 261"/>
                <a:gd name="T4" fmla="*/ 98 w 109"/>
                <a:gd name="T5" fmla="*/ 246 h 261"/>
                <a:gd name="T6" fmla="*/ 101 w 109"/>
                <a:gd name="T7" fmla="*/ 260 h 261"/>
                <a:gd name="T8" fmla="*/ 109 w 109"/>
                <a:gd name="T9" fmla="*/ 258 h 261"/>
                <a:gd name="T10" fmla="*/ 105 w 109"/>
                <a:gd name="T11" fmla="*/ 244 h 261"/>
                <a:gd name="T12" fmla="*/ 79 w 109"/>
                <a:gd name="T13" fmla="*/ 129 h 261"/>
                <a:gd name="T14" fmla="*/ 78 w 109"/>
                <a:gd name="T15" fmla="*/ 64 h 261"/>
                <a:gd name="T16" fmla="*/ 84 w 109"/>
                <a:gd name="T17" fmla="*/ 60 h 261"/>
                <a:gd name="T18" fmla="*/ 103 w 109"/>
                <a:gd name="T19" fmla="*/ 31 h 261"/>
                <a:gd name="T20" fmla="*/ 78 w 109"/>
                <a:gd name="T21" fmla="*/ 5 h 261"/>
                <a:gd name="T22" fmla="*/ 78 w 109"/>
                <a:gd name="T23" fmla="*/ 5 h 261"/>
                <a:gd name="T24" fmla="*/ 55 w 109"/>
                <a:gd name="T25" fmla="*/ 1 h 261"/>
                <a:gd name="T26" fmla="*/ 55 w 109"/>
                <a:gd name="T27" fmla="*/ 0 h 261"/>
                <a:gd name="T28" fmla="*/ 52 w 109"/>
                <a:gd name="T29" fmla="*/ 0 h 261"/>
                <a:gd name="T30" fmla="*/ 49 w 109"/>
                <a:gd name="T31" fmla="*/ 1 h 261"/>
                <a:gd name="T32" fmla="*/ 49 w 109"/>
                <a:gd name="T33" fmla="*/ 1 h 261"/>
                <a:gd name="T34" fmla="*/ 27 w 109"/>
                <a:gd name="T35" fmla="*/ 6 h 261"/>
                <a:gd name="T36" fmla="*/ 26 w 109"/>
                <a:gd name="T37" fmla="*/ 6 h 261"/>
                <a:gd name="T38" fmla="*/ 2 w 109"/>
                <a:gd name="T39" fmla="*/ 31 h 261"/>
                <a:gd name="T40" fmla="*/ 21 w 109"/>
                <a:gd name="T41" fmla="*/ 60 h 261"/>
                <a:gd name="T42" fmla="*/ 27 w 109"/>
                <a:gd name="T43" fmla="*/ 65 h 261"/>
                <a:gd name="T44" fmla="*/ 27 w 109"/>
                <a:gd name="T45" fmla="*/ 129 h 261"/>
                <a:gd name="T46" fmla="*/ 3 w 109"/>
                <a:gd name="T47" fmla="*/ 245 h 261"/>
                <a:gd name="T48" fmla="*/ 0 w 109"/>
                <a:gd name="T49" fmla="*/ 258 h 261"/>
                <a:gd name="T50" fmla="*/ 7 w 109"/>
                <a:gd name="T51" fmla="*/ 261 h 261"/>
                <a:gd name="T52" fmla="*/ 10 w 109"/>
                <a:gd name="T53" fmla="*/ 246 h 261"/>
                <a:gd name="T54" fmla="*/ 32 w 109"/>
                <a:gd name="T55" fmla="*/ 59 h 261"/>
                <a:gd name="T56" fmla="*/ 26 w 109"/>
                <a:gd name="T57" fmla="*/ 54 h 261"/>
                <a:gd name="T58" fmla="*/ 9 w 109"/>
                <a:gd name="T59" fmla="*/ 32 h 261"/>
                <a:gd name="T60" fmla="*/ 30 w 109"/>
                <a:gd name="T61" fmla="*/ 12 h 261"/>
                <a:gd name="T62" fmla="*/ 51 w 109"/>
                <a:gd name="T63" fmla="*/ 8 h 261"/>
                <a:gd name="T64" fmla="*/ 54 w 109"/>
                <a:gd name="T65" fmla="*/ 8 h 261"/>
                <a:gd name="T66" fmla="*/ 75 w 109"/>
                <a:gd name="T67" fmla="*/ 12 h 261"/>
                <a:gd name="T68" fmla="*/ 96 w 109"/>
                <a:gd name="T69" fmla="*/ 31 h 261"/>
                <a:gd name="T70" fmla="*/ 79 w 109"/>
                <a:gd name="T71" fmla="*/ 54 h 2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09" h="261">
                  <a:moveTo>
                    <a:pt x="79" y="54"/>
                  </a:moveTo>
                  <a:cubicBezTo>
                    <a:pt x="77" y="56"/>
                    <a:pt x="75" y="57"/>
                    <a:pt x="73" y="59"/>
                  </a:cubicBezTo>
                  <a:cubicBezTo>
                    <a:pt x="57" y="74"/>
                    <a:pt x="73" y="146"/>
                    <a:pt x="98" y="246"/>
                  </a:cubicBezTo>
                  <a:cubicBezTo>
                    <a:pt x="99" y="250"/>
                    <a:pt x="100" y="255"/>
                    <a:pt x="101" y="260"/>
                  </a:cubicBezTo>
                  <a:cubicBezTo>
                    <a:pt x="103" y="259"/>
                    <a:pt x="106" y="258"/>
                    <a:pt x="109" y="258"/>
                  </a:cubicBezTo>
                  <a:cubicBezTo>
                    <a:pt x="107" y="253"/>
                    <a:pt x="106" y="249"/>
                    <a:pt x="105" y="244"/>
                  </a:cubicBezTo>
                  <a:cubicBezTo>
                    <a:pt x="95" y="204"/>
                    <a:pt x="85" y="163"/>
                    <a:pt x="79" y="129"/>
                  </a:cubicBezTo>
                  <a:cubicBezTo>
                    <a:pt x="71" y="82"/>
                    <a:pt x="74" y="68"/>
                    <a:pt x="78" y="64"/>
                  </a:cubicBezTo>
                  <a:cubicBezTo>
                    <a:pt x="80" y="63"/>
                    <a:pt x="82" y="61"/>
                    <a:pt x="84" y="60"/>
                  </a:cubicBezTo>
                  <a:cubicBezTo>
                    <a:pt x="94" y="51"/>
                    <a:pt x="104" y="42"/>
                    <a:pt x="103" y="31"/>
                  </a:cubicBezTo>
                  <a:cubicBezTo>
                    <a:pt x="102" y="22"/>
                    <a:pt x="94" y="14"/>
                    <a:pt x="78" y="5"/>
                  </a:cubicBezTo>
                  <a:cubicBezTo>
                    <a:pt x="78" y="5"/>
                    <a:pt x="78" y="5"/>
                    <a:pt x="78" y="5"/>
                  </a:cubicBezTo>
                  <a:cubicBezTo>
                    <a:pt x="68" y="2"/>
                    <a:pt x="60" y="1"/>
                    <a:pt x="55" y="1"/>
                  </a:cubicBezTo>
                  <a:cubicBezTo>
                    <a:pt x="55" y="0"/>
                    <a:pt x="55" y="0"/>
                    <a:pt x="55" y="0"/>
                  </a:cubicBezTo>
                  <a:cubicBezTo>
                    <a:pt x="55" y="0"/>
                    <a:pt x="54" y="0"/>
                    <a:pt x="52" y="0"/>
                  </a:cubicBezTo>
                  <a:cubicBezTo>
                    <a:pt x="50" y="0"/>
                    <a:pt x="49" y="1"/>
                    <a:pt x="49" y="1"/>
                  </a:cubicBezTo>
                  <a:cubicBezTo>
                    <a:pt x="49" y="1"/>
                    <a:pt x="49" y="1"/>
                    <a:pt x="49" y="1"/>
                  </a:cubicBezTo>
                  <a:cubicBezTo>
                    <a:pt x="44" y="1"/>
                    <a:pt x="36" y="2"/>
                    <a:pt x="27" y="6"/>
                  </a:cubicBezTo>
                  <a:cubicBezTo>
                    <a:pt x="26" y="6"/>
                    <a:pt x="26" y="6"/>
                    <a:pt x="26" y="6"/>
                  </a:cubicBezTo>
                  <a:cubicBezTo>
                    <a:pt x="10" y="14"/>
                    <a:pt x="3" y="22"/>
                    <a:pt x="2" y="31"/>
                  </a:cubicBezTo>
                  <a:cubicBezTo>
                    <a:pt x="1" y="43"/>
                    <a:pt x="11" y="52"/>
                    <a:pt x="21" y="60"/>
                  </a:cubicBezTo>
                  <a:cubicBezTo>
                    <a:pt x="23" y="62"/>
                    <a:pt x="25" y="63"/>
                    <a:pt x="27" y="65"/>
                  </a:cubicBezTo>
                  <a:cubicBezTo>
                    <a:pt x="31" y="69"/>
                    <a:pt x="35" y="83"/>
                    <a:pt x="27" y="129"/>
                  </a:cubicBezTo>
                  <a:cubicBezTo>
                    <a:pt x="22" y="163"/>
                    <a:pt x="12" y="204"/>
                    <a:pt x="3" y="245"/>
                  </a:cubicBezTo>
                  <a:cubicBezTo>
                    <a:pt x="2" y="249"/>
                    <a:pt x="1" y="253"/>
                    <a:pt x="0" y="258"/>
                  </a:cubicBezTo>
                  <a:cubicBezTo>
                    <a:pt x="3" y="258"/>
                    <a:pt x="5" y="260"/>
                    <a:pt x="7" y="261"/>
                  </a:cubicBezTo>
                  <a:cubicBezTo>
                    <a:pt x="8" y="256"/>
                    <a:pt x="9" y="251"/>
                    <a:pt x="10" y="246"/>
                  </a:cubicBezTo>
                  <a:cubicBezTo>
                    <a:pt x="33" y="146"/>
                    <a:pt x="48" y="74"/>
                    <a:pt x="32" y="59"/>
                  </a:cubicBezTo>
                  <a:cubicBezTo>
                    <a:pt x="30" y="58"/>
                    <a:pt x="28" y="56"/>
                    <a:pt x="26" y="54"/>
                  </a:cubicBezTo>
                  <a:cubicBezTo>
                    <a:pt x="17" y="47"/>
                    <a:pt x="8" y="39"/>
                    <a:pt x="9" y="32"/>
                  </a:cubicBezTo>
                  <a:cubicBezTo>
                    <a:pt x="10" y="26"/>
                    <a:pt x="17" y="20"/>
                    <a:pt x="30" y="12"/>
                  </a:cubicBezTo>
                  <a:cubicBezTo>
                    <a:pt x="39" y="9"/>
                    <a:pt x="47" y="8"/>
                    <a:pt x="51" y="8"/>
                  </a:cubicBezTo>
                  <a:cubicBezTo>
                    <a:pt x="54" y="8"/>
                    <a:pt x="54" y="8"/>
                    <a:pt x="54" y="8"/>
                  </a:cubicBezTo>
                  <a:cubicBezTo>
                    <a:pt x="58" y="8"/>
                    <a:pt x="66" y="9"/>
                    <a:pt x="75" y="12"/>
                  </a:cubicBezTo>
                  <a:cubicBezTo>
                    <a:pt x="88" y="19"/>
                    <a:pt x="95" y="26"/>
                    <a:pt x="96" y="31"/>
                  </a:cubicBezTo>
                  <a:cubicBezTo>
                    <a:pt x="97" y="39"/>
                    <a:pt x="88" y="47"/>
                    <a:pt x="79" y="54"/>
                  </a:cubicBezTo>
                  <a:close/>
                </a:path>
              </a:pathLst>
            </a:custGeom>
            <a:gradFill flip="none" rotWithShape="1">
              <a:gsLst>
                <a:gs pos="47000">
                  <a:sysClr val="windowText" lastClr="000000">
                    <a:lumMod val="65000"/>
                    <a:lumOff val="35000"/>
                  </a:sysClr>
                </a:gs>
                <a:gs pos="0">
                  <a:sysClr val="windowText" lastClr="000000">
                    <a:lumMod val="65000"/>
                    <a:lumOff val="35000"/>
                  </a:sysClr>
                </a:gs>
                <a:gs pos="74350">
                  <a:sysClr val="window" lastClr="FFFFFF">
                    <a:lumMod val="85000"/>
                  </a:sysClr>
                </a:gs>
                <a:gs pos="18000">
                  <a:sysClr val="window" lastClr="FFFFFF">
                    <a:lumMod val="85000"/>
                  </a:sysClr>
                </a:gs>
                <a:gs pos="100000">
                  <a:sysClr val="windowText" lastClr="000000">
                    <a:lumMod val="65000"/>
                    <a:lumOff val="35000"/>
                  </a:sysClr>
                </a:gs>
              </a:gsLst>
              <a:lin ang="0" scaled="1"/>
              <a:tileRect/>
            </a:gradFill>
            <a:ln w="14288" cap="flat">
              <a:noFill/>
              <a:prstDash val="solid"/>
              <a:miter lim="800000"/>
            </a:ln>
          </p:spPr>
          <p:txBody>
            <a:bodyPr lIns="91440" tIns="45720" rIns="91440" bIns="45720"/>
            <a:lstStyle/>
            <a:p>
              <a:pPr eaLnBrk="1" fontAlgn="auto" hangingPunct="1">
                <a:spcBef>
                  <a:spcPts val="0"/>
                </a:spcBef>
                <a:spcAft>
                  <a:spcPts val="0"/>
                </a:spcAft>
                <a:defRPr/>
              </a:pPr>
              <a:endParaRPr lang="zh-CN" altLang="en-US" sz="2400" kern="0">
                <a:solidFill>
                  <a:prstClr val="black"/>
                </a:solidFill>
                <a:latin typeface="+mn-lt"/>
                <a:ea typeface="+mn-ea"/>
              </a:endParaRPr>
            </a:p>
          </p:txBody>
        </p:sp>
        <p:sp>
          <p:nvSpPr>
            <p:cNvPr id="873" name="MH_Other_380"/>
            <p:cNvSpPr/>
            <p:nvPr>
              <p:custDataLst>
                <p:tags r:id="rId380"/>
              </p:custDataLst>
            </p:nvPr>
          </p:nvSpPr>
          <p:spPr bwMode="auto">
            <a:xfrm rot="9000000" flipV="1">
              <a:off x="4508563" y="3275586"/>
              <a:ext cx="321341" cy="184204"/>
            </a:xfrm>
            <a:custGeom>
              <a:avLst/>
              <a:gdLst>
                <a:gd name="T0" fmla="*/ 0 w 230"/>
                <a:gd name="T1" fmla="*/ 2 h 131"/>
                <a:gd name="T2" fmla="*/ 1 w 230"/>
                <a:gd name="T3" fmla="*/ 131 h 131"/>
                <a:gd name="T4" fmla="*/ 66 w 230"/>
                <a:gd name="T5" fmla="*/ 131 h 131"/>
                <a:gd name="T6" fmla="*/ 66 w 230"/>
                <a:gd name="T7" fmla="*/ 130 h 131"/>
                <a:gd name="T8" fmla="*/ 64 w 230"/>
                <a:gd name="T9" fmla="*/ 112 h 131"/>
                <a:gd name="T10" fmla="*/ 80 w 230"/>
                <a:gd name="T11" fmla="*/ 121 h 131"/>
                <a:gd name="T12" fmla="*/ 84 w 230"/>
                <a:gd name="T13" fmla="*/ 130 h 131"/>
                <a:gd name="T14" fmla="*/ 151 w 230"/>
                <a:gd name="T15" fmla="*/ 130 h 131"/>
                <a:gd name="T16" fmla="*/ 154 w 230"/>
                <a:gd name="T17" fmla="*/ 123 h 131"/>
                <a:gd name="T18" fmla="*/ 170 w 230"/>
                <a:gd name="T19" fmla="*/ 114 h 131"/>
                <a:gd name="T20" fmla="*/ 169 w 230"/>
                <a:gd name="T21" fmla="*/ 130 h 131"/>
                <a:gd name="T22" fmla="*/ 230 w 230"/>
                <a:gd name="T23" fmla="*/ 129 h 131"/>
                <a:gd name="T24" fmla="*/ 229 w 230"/>
                <a:gd name="T25" fmla="*/ 0 h 131"/>
                <a:gd name="T26" fmla="*/ 0 w 230"/>
                <a:gd name="T27" fmla="*/ 2 h 1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30" h="131">
                  <a:moveTo>
                    <a:pt x="0" y="2"/>
                  </a:moveTo>
                  <a:cubicBezTo>
                    <a:pt x="1" y="131"/>
                    <a:pt x="1" y="131"/>
                    <a:pt x="1" y="131"/>
                  </a:cubicBezTo>
                  <a:cubicBezTo>
                    <a:pt x="66" y="131"/>
                    <a:pt x="66" y="131"/>
                    <a:pt x="66" y="131"/>
                  </a:cubicBezTo>
                  <a:cubicBezTo>
                    <a:pt x="66" y="130"/>
                    <a:pt x="66" y="130"/>
                    <a:pt x="66" y="130"/>
                  </a:cubicBezTo>
                  <a:cubicBezTo>
                    <a:pt x="61" y="122"/>
                    <a:pt x="60" y="114"/>
                    <a:pt x="64" y="112"/>
                  </a:cubicBezTo>
                  <a:cubicBezTo>
                    <a:pt x="68" y="109"/>
                    <a:pt x="75" y="113"/>
                    <a:pt x="80" y="121"/>
                  </a:cubicBezTo>
                  <a:cubicBezTo>
                    <a:pt x="82" y="124"/>
                    <a:pt x="83" y="127"/>
                    <a:pt x="84" y="130"/>
                  </a:cubicBezTo>
                  <a:cubicBezTo>
                    <a:pt x="151" y="130"/>
                    <a:pt x="151" y="130"/>
                    <a:pt x="151" y="130"/>
                  </a:cubicBezTo>
                  <a:cubicBezTo>
                    <a:pt x="151" y="128"/>
                    <a:pt x="152" y="125"/>
                    <a:pt x="154" y="123"/>
                  </a:cubicBezTo>
                  <a:cubicBezTo>
                    <a:pt x="159" y="115"/>
                    <a:pt x="166" y="111"/>
                    <a:pt x="170" y="114"/>
                  </a:cubicBezTo>
                  <a:cubicBezTo>
                    <a:pt x="173" y="116"/>
                    <a:pt x="173" y="123"/>
                    <a:pt x="169" y="130"/>
                  </a:cubicBezTo>
                  <a:cubicBezTo>
                    <a:pt x="230" y="129"/>
                    <a:pt x="230" y="129"/>
                    <a:pt x="230" y="129"/>
                  </a:cubicBezTo>
                  <a:cubicBezTo>
                    <a:pt x="229" y="0"/>
                    <a:pt x="229" y="0"/>
                    <a:pt x="229" y="0"/>
                  </a:cubicBezTo>
                  <a:lnTo>
                    <a:pt x="0" y="2"/>
                  </a:lnTo>
                  <a:close/>
                </a:path>
              </a:pathLst>
            </a:custGeom>
            <a:gradFill flip="none" rotWithShape="1">
              <a:gsLst>
                <a:gs pos="0">
                  <a:sysClr val="windowText" lastClr="000000">
                    <a:lumMod val="50000"/>
                    <a:lumOff val="50000"/>
                  </a:sysClr>
                </a:gs>
                <a:gs pos="16000">
                  <a:sysClr val="windowText" lastClr="000000"/>
                </a:gs>
              </a:gsLst>
              <a:lin ang="16200000" scaled="1"/>
              <a:tileRect/>
            </a:gradFill>
            <a:ln>
              <a:noFill/>
            </a:ln>
          </p:spPr>
          <p:txBody>
            <a:bodyPr lIns="91440" tIns="45720" rIns="91440" bIns="45720"/>
            <a:lstStyle/>
            <a:p>
              <a:pPr eaLnBrk="1" fontAlgn="auto" hangingPunct="1">
                <a:spcBef>
                  <a:spcPts val="0"/>
                </a:spcBef>
                <a:spcAft>
                  <a:spcPts val="0"/>
                </a:spcAft>
                <a:defRPr/>
              </a:pPr>
              <a:endParaRPr lang="zh-CN" altLang="en-US" sz="2400" kern="0">
                <a:solidFill>
                  <a:prstClr val="black"/>
                </a:solidFill>
                <a:latin typeface="+mn-lt"/>
                <a:ea typeface="+mn-ea"/>
              </a:endParaRPr>
            </a:p>
          </p:txBody>
        </p:sp>
        <p:sp>
          <p:nvSpPr>
            <p:cNvPr id="874" name="MH_Other_381"/>
            <p:cNvSpPr/>
            <p:nvPr>
              <p:custDataLst>
                <p:tags r:id="rId381"/>
              </p:custDataLst>
            </p:nvPr>
          </p:nvSpPr>
          <p:spPr bwMode="auto">
            <a:xfrm rot="9000000" flipV="1">
              <a:off x="4537499" y="3088362"/>
              <a:ext cx="152294" cy="360858"/>
            </a:xfrm>
            <a:custGeom>
              <a:avLst/>
              <a:gdLst>
                <a:gd name="T0" fmla="*/ 79 w 109"/>
                <a:gd name="T1" fmla="*/ 54 h 261"/>
                <a:gd name="T2" fmla="*/ 73 w 109"/>
                <a:gd name="T3" fmla="*/ 59 h 261"/>
                <a:gd name="T4" fmla="*/ 98 w 109"/>
                <a:gd name="T5" fmla="*/ 246 h 261"/>
                <a:gd name="T6" fmla="*/ 101 w 109"/>
                <a:gd name="T7" fmla="*/ 260 h 261"/>
                <a:gd name="T8" fmla="*/ 109 w 109"/>
                <a:gd name="T9" fmla="*/ 258 h 261"/>
                <a:gd name="T10" fmla="*/ 105 w 109"/>
                <a:gd name="T11" fmla="*/ 244 h 261"/>
                <a:gd name="T12" fmla="*/ 79 w 109"/>
                <a:gd name="T13" fmla="*/ 129 h 261"/>
                <a:gd name="T14" fmla="*/ 78 w 109"/>
                <a:gd name="T15" fmla="*/ 64 h 261"/>
                <a:gd name="T16" fmla="*/ 84 w 109"/>
                <a:gd name="T17" fmla="*/ 60 h 261"/>
                <a:gd name="T18" fmla="*/ 103 w 109"/>
                <a:gd name="T19" fmla="*/ 31 h 261"/>
                <a:gd name="T20" fmla="*/ 78 w 109"/>
                <a:gd name="T21" fmla="*/ 5 h 261"/>
                <a:gd name="T22" fmla="*/ 78 w 109"/>
                <a:gd name="T23" fmla="*/ 5 h 261"/>
                <a:gd name="T24" fmla="*/ 55 w 109"/>
                <a:gd name="T25" fmla="*/ 1 h 261"/>
                <a:gd name="T26" fmla="*/ 55 w 109"/>
                <a:gd name="T27" fmla="*/ 0 h 261"/>
                <a:gd name="T28" fmla="*/ 52 w 109"/>
                <a:gd name="T29" fmla="*/ 0 h 261"/>
                <a:gd name="T30" fmla="*/ 49 w 109"/>
                <a:gd name="T31" fmla="*/ 1 h 261"/>
                <a:gd name="T32" fmla="*/ 49 w 109"/>
                <a:gd name="T33" fmla="*/ 1 h 261"/>
                <a:gd name="T34" fmla="*/ 27 w 109"/>
                <a:gd name="T35" fmla="*/ 6 h 261"/>
                <a:gd name="T36" fmla="*/ 26 w 109"/>
                <a:gd name="T37" fmla="*/ 6 h 261"/>
                <a:gd name="T38" fmla="*/ 2 w 109"/>
                <a:gd name="T39" fmla="*/ 31 h 261"/>
                <a:gd name="T40" fmla="*/ 21 w 109"/>
                <a:gd name="T41" fmla="*/ 60 h 261"/>
                <a:gd name="T42" fmla="*/ 27 w 109"/>
                <a:gd name="T43" fmla="*/ 65 h 261"/>
                <a:gd name="T44" fmla="*/ 27 w 109"/>
                <a:gd name="T45" fmla="*/ 129 h 261"/>
                <a:gd name="T46" fmla="*/ 3 w 109"/>
                <a:gd name="T47" fmla="*/ 245 h 261"/>
                <a:gd name="T48" fmla="*/ 0 w 109"/>
                <a:gd name="T49" fmla="*/ 258 h 261"/>
                <a:gd name="T50" fmla="*/ 7 w 109"/>
                <a:gd name="T51" fmla="*/ 261 h 261"/>
                <a:gd name="T52" fmla="*/ 10 w 109"/>
                <a:gd name="T53" fmla="*/ 246 h 261"/>
                <a:gd name="T54" fmla="*/ 32 w 109"/>
                <a:gd name="T55" fmla="*/ 59 h 261"/>
                <a:gd name="T56" fmla="*/ 26 w 109"/>
                <a:gd name="T57" fmla="*/ 54 h 261"/>
                <a:gd name="T58" fmla="*/ 9 w 109"/>
                <a:gd name="T59" fmla="*/ 32 h 261"/>
                <a:gd name="T60" fmla="*/ 30 w 109"/>
                <a:gd name="T61" fmla="*/ 12 h 261"/>
                <a:gd name="T62" fmla="*/ 51 w 109"/>
                <a:gd name="T63" fmla="*/ 8 h 261"/>
                <a:gd name="T64" fmla="*/ 54 w 109"/>
                <a:gd name="T65" fmla="*/ 8 h 261"/>
                <a:gd name="T66" fmla="*/ 75 w 109"/>
                <a:gd name="T67" fmla="*/ 12 h 261"/>
                <a:gd name="T68" fmla="*/ 96 w 109"/>
                <a:gd name="T69" fmla="*/ 31 h 261"/>
                <a:gd name="T70" fmla="*/ 79 w 109"/>
                <a:gd name="T71" fmla="*/ 54 h 2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09" h="261">
                  <a:moveTo>
                    <a:pt x="79" y="54"/>
                  </a:moveTo>
                  <a:cubicBezTo>
                    <a:pt x="77" y="56"/>
                    <a:pt x="75" y="57"/>
                    <a:pt x="73" y="59"/>
                  </a:cubicBezTo>
                  <a:cubicBezTo>
                    <a:pt x="57" y="74"/>
                    <a:pt x="73" y="146"/>
                    <a:pt x="98" y="246"/>
                  </a:cubicBezTo>
                  <a:cubicBezTo>
                    <a:pt x="99" y="250"/>
                    <a:pt x="100" y="255"/>
                    <a:pt x="101" y="260"/>
                  </a:cubicBezTo>
                  <a:cubicBezTo>
                    <a:pt x="103" y="259"/>
                    <a:pt x="106" y="258"/>
                    <a:pt x="109" y="258"/>
                  </a:cubicBezTo>
                  <a:cubicBezTo>
                    <a:pt x="107" y="253"/>
                    <a:pt x="106" y="249"/>
                    <a:pt x="105" y="244"/>
                  </a:cubicBezTo>
                  <a:cubicBezTo>
                    <a:pt x="95" y="204"/>
                    <a:pt x="85" y="163"/>
                    <a:pt x="79" y="129"/>
                  </a:cubicBezTo>
                  <a:cubicBezTo>
                    <a:pt x="71" y="82"/>
                    <a:pt x="74" y="68"/>
                    <a:pt x="78" y="64"/>
                  </a:cubicBezTo>
                  <a:cubicBezTo>
                    <a:pt x="80" y="63"/>
                    <a:pt x="82" y="61"/>
                    <a:pt x="84" y="60"/>
                  </a:cubicBezTo>
                  <a:cubicBezTo>
                    <a:pt x="94" y="51"/>
                    <a:pt x="104" y="42"/>
                    <a:pt x="103" y="31"/>
                  </a:cubicBezTo>
                  <a:cubicBezTo>
                    <a:pt x="102" y="22"/>
                    <a:pt x="94" y="14"/>
                    <a:pt x="78" y="5"/>
                  </a:cubicBezTo>
                  <a:cubicBezTo>
                    <a:pt x="78" y="5"/>
                    <a:pt x="78" y="5"/>
                    <a:pt x="78" y="5"/>
                  </a:cubicBezTo>
                  <a:cubicBezTo>
                    <a:pt x="68" y="2"/>
                    <a:pt x="60" y="1"/>
                    <a:pt x="55" y="1"/>
                  </a:cubicBezTo>
                  <a:cubicBezTo>
                    <a:pt x="55" y="0"/>
                    <a:pt x="55" y="0"/>
                    <a:pt x="55" y="0"/>
                  </a:cubicBezTo>
                  <a:cubicBezTo>
                    <a:pt x="55" y="0"/>
                    <a:pt x="54" y="0"/>
                    <a:pt x="52" y="0"/>
                  </a:cubicBezTo>
                  <a:cubicBezTo>
                    <a:pt x="50" y="0"/>
                    <a:pt x="49" y="1"/>
                    <a:pt x="49" y="1"/>
                  </a:cubicBezTo>
                  <a:cubicBezTo>
                    <a:pt x="49" y="1"/>
                    <a:pt x="49" y="1"/>
                    <a:pt x="49" y="1"/>
                  </a:cubicBezTo>
                  <a:cubicBezTo>
                    <a:pt x="44" y="1"/>
                    <a:pt x="36" y="2"/>
                    <a:pt x="27" y="6"/>
                  </a:cubicBezTo>
                  <a:cubicBezTo>
                    <a:pt x="26" y="6"/>
                    <a:pt x="26" y="6"/>
                    <a:pt x="26" y="6"/>
                  </a:cubicBezTo>
                  <a:cubicBezTo>
                    <a:pt x="10" y="14"/>
                    <a:pt x="3" y="22"/>
                    <a:pt x="2" y="31"/>
                  </a:cubicBezTo>
                  <a:cubicBezTo>
                    <a:pt x="1" y="43"/>
                    <a:pt x="11" y="52"/>
                    <a:pt x="21" y="60"/>
                  </a:cubicBezTo>
                  <a:cubicBezTo>
                    <a:pt x="23" y="62"/>
                    <a:pt x="25" y="63"/>
                    <a:pt x="27" y="65"/>
                  </a:cubicBezTo>
                  <a:cubicBezTo>
                    <a:pt x="31" y="69"/>
                    <a:pt x="35" y="83"/>
                    <a:pt x="27" y="129"/>
                  </a:cubicBezTo>
                  <a:cubicBezTo>
                    <a:pt x="22" y="163"/>
                    <a:pt x="12" y="204"/>
                    <a:pt x="3" y="245"/>
                  </a:cubicBezTo>
                  <a:cubicBezTo>
                    <a:pt x="2" y="249"/>
                    <a:pt x="1" y="253"/>
                    <a:pt x="0" y="258"/>
                  </a:cubicBezTo>
                  <a:cubicBezTo>
                    <a:pt x="3" y="258"/>
                    <a:pt x="5" y="260"/>
                    <a:pt x="7" y="261"/>
                  </a:cubicBezTo>
                  <a:cubicBezTo>
                    <a:pt x="8" y="256"/>
                    <a:pt x="9" y="251"/>
                    <a:pt x="10" y="246"/>
                  </a:cubicBezTo>
                  <a:cubicBezTo>
                    <a:pt x="33" y="146"/>
                    <a:pt x="48" y="74"/>
                    <a:pt x="32" y="59"/>
                  </a:cubicBezTo>
                  <a:cubicBezTo>
                    <a:pt x="30" y="58"/>
                    <a:pt x="28" y="56"/>
                    <a:pt x="26" y="54"/>
                  </a:cubicBezTo>
                  <a:cubicBezTo>
                    <a:pt x="17" y="47"/>
                    <a:pt x="8" y="39"/>
                    <a:pt x="9" y="32"/>
                  </a:cubicBezTo>
                  <a:cubicBezTo>
                    <a:pt x="10" y="26"/>
                    <a:pt x="17" y="20"/>
                    <a:pt x="30" y="12"/>
                  </a:cubicBezTo>
                  <a:cubicBezTo>
                    <a:pt x="39" y="9"/>
                    <a:pt x="47" y="8"/>
                    <a:pt x="51" y="8"/>
                  </a:cubicBezTo>
                  <a:cubicBezTo>
                    <a:pt x="54" y="8"/>
                    <a:pt x="54" y="8"/>
                    <a:pt x="54" y="8"/>
                  </a:cubicBezTo>
                  <a:cubicBezTo>
                    <a:pt x="58" y="8"/>
                    <a:pt x="66" y="9"/>
                    <a:pt x="75" y="12"/>
                  </a:cubicBezTo>
                  <a:cubicBezTo>
                    <a:pt x="88" y="19"/>
                    <a:pt x="95" y="26"/>
                    <a:pt x="96" y="31"/>
                  </a:cubicBezTo>
                  <a:cubicBezTo>
                    <a:pt x="97" y="39"/>
                    <a:pt x="88" y="47"/>
                    <a:pt x="79" y="54"/>
                  </a:cubicBezTo>
                  <a:close/>
                </a:path>
              </a:pathLst>
            </a:custGeom>
            <a:gradFill flip="none" rotWithShape="1">
              <a:gsLst>
                <a:gs pos="47000">
                  <a:sysClr val="windowText" lastClr="000000">
                    <a:lumMod val="65000"/>
                    <a:lumOff val="35000"/>
                  </a:sysClr>
                </a:gs>
                <a:gs pos="0">
                  <a:sysClr val="windowText" lastClr="000000">
                    <a:lumMod val="65000"/>
                    <a:lumOff val="35000"/>
                  </a:sysClr>
                </a:gs>
                <a:gs pos="74350">
                  <a:sysClr val="window" lastClr="FFFFFF">
                    <a:lumMod val="85000"/>
                  </a:sysClr>
                </a:gs>
                <a:gs pos="18000">
                  <a:sysClr val="window" lastClr="FFFFFF">
                    <a:lumMod val="85000"/>
                  </a:sysClr>
                </a:gs>
                <a:gs pos="100000">
                  <a:sysClr val="windowText" lastClr="000000">
                    <a:lumMod val="65000"/>
                    <a:lumOff val="35000"/>
                  </a:sysClr>
                </a:gs>
              </a:gsLst>
              <a:lin ang="0" scaled="1"/>
              <a:tileRect/>
            </a:gradFill>
            <a:ln w="14288" cap="flat">
              <a:noFill/>
              <a:prstDash val="solid"/>
              <a:miter lim="800000"/>
            </a:ln>
          </p:spPr>
          <p:txBody>
            <a:bodyPr lIns="91440" tIns="45720" rIns="91440" bIns="45720"/>
            <a:lstStyle/>
            <a:p>
              <a:pPr eaLnBrk="1" fontAlgn="auto" hangingPunct="1">
                <a:spcBef>
                  <a:spcPts val="0"/>
                </a:spcBef>
                <a:spcAft>
                  <a:spcPts val="0"/>
                </a:spcAft>
                <a:defRPr/>
              </a:pPr>
              <a:endParaRPr lang="zh-CN" altLang="en-US" sz="2400" kern="0">
                <a:solidFill>
                  <a:prstClr val="black"/>
                </a:solidFill>
                <a:latin typeface="+mn-lt"/>
                <a:ea typeface="+mn-ea"/>
              </a:endParaRPr>
            </a:p>
          </p:txBody>
        </p:sp>
        <p:sp>
          <p:nvSpPr>
            <p:cNvPr id="879" name="MH_Other_385"/>
            <p:cNvSpPr/>
            <p:nvPr>
              <p:custDataLst>
                <p:tags r:id="rId382"/>
              </p:custDataLst>
            </p:nvPr>
          </p:nvSpPr>
          <p:spPr bwMode="auto">
            <a:xfrm rot="12600000" flipV="1">
              <a:off x="3823241" y="3275586"/>
              <a:ext cx="322862" cy="184204"/>
            </a:xfrm>
            <a:custGeom>
              <a:avLst/>
              <a:gdLst>
                <a:gd name="T0" fmla="*/ 0 w 230"/>
                <a:gd name="T1" fmla="*/ 2 h 131"/>
                <a:gd name="T2" fmla="*/ 1 w 230"/>
                <a:gd name="T3" fmla="*/ 131 h 131"/>
                <a:gd name="T4" fmla="*/ 66 w 230"/>
                <a:gd name="T5" fmla="*/ 131 h 131"/>
                <a:gd name="T6" fmla="*/ 66 w 230"/>
                <a:gd name="T7" fmla="*/ 130 h 131"/>
                <a:gd name="T8" fmla="*/ 64 w 230"/>
                <a:gd name="T9" fmla="*/ 112 h 131"/>
                <a:gd name="T10" fmla="*/ 80 w 230"/>
                <a:gd name="T11" fmla="*/ 121 h 131"/>
                <a:gd name="T12" fmla="*/ 84 w 230"/>
                <a:gd name="T13" fmla="*/ 130 h 131"/>
                <a:gd name="T14" fmla="*/ 151 w 230"/>
                <a:gd name="T15" fmla="*/ 130 h 131"/>
                <a:gd name="T16" fmla="*/ 154 w 230"/>
                <a:gd name="T17" fmla="*/ 123 h 131"/>
                <a:gd name="T18" fmla="*/ 170 w 230"/>
                <a:gd name="T19" fmla="*/ 114 h 131"/>
                <a:gd name="T20" fmla="*/ 169 w 230"/>
                <a:gd name="T21" fmla="*/ 130 h 131"/>
                <a:gd name="T22" fmla="*/ 230 w 230"/>
                <a:gd name="T23" fmla="*/ 129 h 131"/>
                <a:gd name="T24" fmla="*/ 229 w 230"/>
                <a:gd name="T25" fmla="*/ 0 h 131"/>
                <a:gd name="T26" fmla="*/ 0 w 230"/>
                <a:gd name="T27" fmla="*/ 2 h 1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30" h="131">
                  <a:moveTo>
                    <a:pt x="0" y="2"/>
                  </a:moveTo>
                  <a:cubicBezTo>
                    <a:pt x="1" y="131"/>
                    <a:pt x="1" y="131"/>
                    <a:pt x="1" y="131"/>
                  </a:cubicBezTo>
                  <a:cubicBezTo>
                    <a:pt x="66" y="131"/>
                    <a:pt x="66" y="131"/>
                    <a:pt x="66" y="131"/>
                  </a:cubicBezTo>
                  <a:cubicBezTo>
                    <a:pt x="66" y="130"/>
                    <a:pt x="66" y="130"/>
                    <a:pt x="66" y="130"/>
                  </a:cubicBezTo>
                  <a:cubicBezTo>
                    <a:pt x="61" y="122"/>
                    <a:pt x="60" y="114"/>
                    <a:pt x="64" y="112"/>
                  </a:cubicBezTo>
                  <a:cubicBezTo>
                    <a:pt x="68" y="109"/>
                    <a:pt x="75" y="113"/>
                    <a:pt x="80" y="121"/>
                  </a:cubicBezTo>
                  <a:cubicBezTo>
                    <a:pt x="82" y="124"/>
                    <a:pt x="83" y="127"/>
                    <a:pt x="84" y="130"/>
                  </a:cubicBezTo>
                  <a:cubicBezTo>
                    <a:pt x="151" y="130"/>
                    <a:pt x="151" y="130"/>
                    <a:pt x="151" y="130"/>
                  </a:cubicBezTo>
                  <a:cubicBezTo>
                    <a:pt x="151" y="128"/>
                    <a:pt x="152" y="125"/>
                    <a:pt x="154" y="123"/>
                  </a:cubicBezTo>
                  <a:cubicBezTo>
                    <a:pt x="159" y="115"/>
                    <a:pt x="166" y="111"/>
                    <a:pt x="170" y="114"/>
                  </a:cubicBezTo>
                  <a:cubicBezTo>
                    <a:pt x="173" y="116"/>
                    <a:pt x="173" y="123"/>
                    <a:pt x="169" y="130"/>
                  </a:cubicBezTo>
                  <a:cubicBezTo>
                    <a:pt x="230" y="129"/>
                    <a:pt x="230" y="129"/>
                    <a:pt x="230" y="129"/>
                  </a:cubicBezTo>
                  <a:cubicBezTo>
                    <a:pt x="229" y="0"/>
                    <a:pt x="229" y="0"/>
                    <a:pt x="229" y="0"/>
                  </a:cubicBezTo>
                  <a:lnTo>
                    <a:pt x="0" y="2"/>
                  </a:lnTo>
                  <a:close/>
                </a:path>
              </a:pathLst>
            </a:custGeom>
            <a:gradFill flip="none" rotWithShape="1">
              <a:gsLst>
                <a:gs pos="0">
                  <a:sysClr val="windowText" lastClr="000000">
                    <a:lumMod val="50000"/>
                    <a:lumOff val="50000"/>
                  </a:sysClr>
                </a:gs>
                <a:gs pos="16000">
                  <a:sysClr val="windowText" lastClr="000000"/>
                </a:gs>
              </a:gsLst>
              <a:lin ang="16200000" scaled="1"/>
              <a:tileRect/>
            </a:gradFill>
            <a:ln>
              <a:noFill/>
            </a:ln>
          </p:spPr>
          <p:txBody>
            <a:bodyPr lIns="91440" tIns="45720" rIns="91440" bIns="45720"/>
            <a:lstStyle/>
            <a:p>
              <a:pPr eaLnBrk="1" fontAlgn="auto" hangingPunct="1">
                <a:spcBef>
                  <a:spcPts val="0"/>
                </a:spcBef>
                <a:spcAft>
                  <a:spcPts val="0"/>
                </a:spcAft>
                <a:defRPr/>
              </a:pPr>
              <a:endParaRPr lang="zh-CN" altLang="en-US" sz="2400" kern="0">
                <a:solidFill>
                  <a:prstClr val="black"/>
                </a:solidFill>
                <a:latin typeface="+mn-lt"/>
                <a:ea typeface="+mn-ea"/>
              </a:endParaRPr>
            </a:p>
          </p:txBody>
        </p:sp>
        <p:sp>
          <p:nvSpPr>
            <p:cNvPr id="880" name="MH_Other_386"/>
            <p:cNvSpPr/>
            <p:nvPr>
              <p:custDataLst>
                <p:tags r:id="rId383"/>
              </p:custDataLst>
            </p:nvPr>
          </p:nvSpPr>
          <p:spPr bwMode="auto">
            <a:xfrm rot="12600000" flipV="1">
              <a:off x="3966397" y="3088362"/>
              <a:ext cx="152294" cy="360858"/>
            </a:xfrm>
            <a:custGeom>
              <a:avLst/>
              <a:gdLst>
                <a:gd name="T0" fmla="*/ 79 w 109"/>
                <a:gd name="T1" fmla="*/ 54 h 261"/>
                <a:gd name="T2" fmla="*/ 73 w 109"/>
                <a:gd name="T3" fmla="*/ 59 h 261"/>
                <a:gd name="T4" fmla="*/ 98 w 109"/>
                <a:gd name="T5" fmla="*/ 246 h 261"/>
                <a:gd name="T6" fmla="*/ 101 w 109"/>
                <a:gd name="T7" fmla="*/ 260 h 261"/>
                <a:gd name="T8" fmla="*/ 109 w 109"/>
                <a:gd name="T9" fmla="*/ 258 h 261"/>
                <a:gd name="T10" fmla="*/ 105 w 109"/>
                <a:gd name="T11" fmla="*/ 244 h 261"/>
                <a:gd name="T12" fmla="*/ 79 w 109"/>
                <a:gd name="T13" fmla="*/ 129 h 261"/>
                <a:gd name="T14" fmla="*/ 78 w 109"/>
                <a:gd name="T15" fmla="*/ 64 h 261"/>
                <a:gd name="T16" fmla="*/ 84 w 109"/>
                <a:gd name="T17" fmla="*/ 60 h 261"/>
                <a:gd name="T18" fmla="*/ 103 w 109"/>
                <a:gd name="T19" fmla="*/ 31 h 261"/>
                <a:gd name="T20" fmla="*/ 78 w 109"/>
                <a:gd name="T21" fmla="*/ 5 h 261"/>
                <a:gd name="T22" fmla="*/ 78 w 109"/>
                <a:gd name="T23" fmla="*/ 5 h 261"/>
                <a:gd name="T24" fmla="*/ 55 w 109"/>
                <a:gd name="T25" fmla="*/ 1 h 261"/>
                <a:gd name="T26" fmla="*/ 55 w 109"/>
                <a:gd name="T27" fmla="*/ 0 h 261"/>
                <a:gd name="T28" fmla="*/ 52 w 109"/>
                <a:gd name="T29" fmla="*/ 0 h 261"/>
                <a:gd name="T30" fmla="*/ 49 w 109"/>
                <a:gd name="T31" fmla="*/ 1 h 261"/>
                <a:gd name="T32" fmla="*/ 49 w 109"/>
                <a:gd name="T33" fmla="*/ 1 h 261"/>
                <a:gd name="T34" fmla="*/ 27 w 109"/>
                <a:gd name="T35" fmla="*/ 6 h 261"/>
                <a:gd name="T36" fmla="*/ 26 w 109"/>
                <a:gd name="T37" fmla="*/ 6 h 261"/>
                <a:gd name="T38" fmla="*/ 2 w 109"/>
                <a:gd name="T39" fmla="*/ 31 h 261"/>
                <a:gd name="T40" fmla="*/ 21 w 109"/>
                <a:gd name="T41" fmla="*/ 60 h 261"/>
                <a:gd name="T42" fmla="*/ 27 w 109"/>
                <a:gd name="T43" fmla="*/ 65 h 261"/>
                <a:gd name="T44" fmla="*/ 27 w 109"/>
                <a:gd name="T45" fmla="*/ 129 h 261"/>
                <a:gd name="T46" fmla="*/ 3 w 109"/>
                <a:gd name="T47" fmla="*/ 245 h 261"/>
                <a:gd name="T48" fmla="*/ 0 w 109"/>
                <a:gd name="T49" fmla="*/ 258 h 261"/>
                <a:gd name="T50" fmla="*/ 7 w 109"/>
                <a:gd name="T51" fmla="*/ 261 h 261"/>
                <a:gd name="T52" fmla="*/ 10 w 109"/>
                <a:gd name="T53" fmla="*/ 246 h 261"/>
                <a:gd name="T54" fmla="*/ 32 w 109"/>
                <a:gd name="T55" fmla="*/ 59 h 261"/>
                <a:gd name="T56" fmla="*/ 26 w 109"/>
                <a:gd name="T57" fmla="*/ 54 h 261"/>
                <a:gd name="T58" fmla="*/ 9 w 109"/>
                <a:gd name="T59" fmla="*/ 32 h 261"/>
                <a:gd name="T60" fmla="*/ 30 w 109"/>
                <a:gd name="T61" fmla="*/ 12 h 261"/>
                <a:gd name="T62" fmla="*/ 51 w 109"/>
                <a:gd name="T63" fmla="*/ 8 h 261"/>
                <a:gd name="T64" fmla="*/ 54 w 109"/>
                <a:gd name="T65" fmla="*/ 8 h 261"/>
                <a:gd name="T66" fmla="*/ 75 w 109"/>
                <a:gd name="T67" fmla="*/ 12 h 261"/>
                <a:gd name="T68" fmla="*/ 96 w 109"/>
                <a:gd name="T69" fmla="*/ 31 h 261"/>
                <a:gd name="T70" fmla="*/ 79 w 109"/>
                <a:gd name="T71" fmla="*/ 54 h 2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09" h="261">
                  <a:moveTo>
                    <a:pt x="79" y="54"/>
                  </a:moveTo>
                  <a:cubicBezTo>
                    <a:pt x="77" y="56"/>
                    <a:pt x="75" y="57"/>
                    <a:pt x="73" y="59"/>
                  </a:cubicBezTo>
                  <a:cubicBezTo>
                    <a:pt x="57" y="74"/>
                    <a:pt x="73" y="146"/>
                    <a:pt x="98" y="246"/>
                  </a:cubicBezTo>
                  <a:cubicBezTo>
                    <a:pt x="99" y="250"/>
                    <a:pt x="100" y="255"/>
                    <a:pt x="101" y="260"/>
                  </a:cubicBezTo>
                  <a:cubicBezTo>
                    <a:pt x="103" y="259"/>
                    <a:pt x="106" y="258"/>
                    <a:pt x="109" y="258"/>
                  </a:cubicBezTo>
                  <a:cubicBezTo>
                    <a:pt x="107" y="253"/>
                    <a:pt x="106" y="249"/>
                    <a:pt x="105" y="244"/>
                  </a:cubicBezTo>
                  <a:cubicBezTo>
                    <a:pt x="95" y="204"/>
                    <a:pt x="85" y="163"/>
                    <a:pt x="79" y="129"/>
                  </a:cubicBezTo>
                  <a:cubicBezTo>
                    <a:pt x="71" y="82"/>
                    <a:pt x="74" y="68"/>
                    <a:pt x="78" y="64"/>
                  </a:cubicBezTo>
                  <a:cubicBezTo>
                    <a:pt x="80" y="63"/>
                    <a:pt x="82" y="61"/>
                    <a:pt x="84" y="60"/>
                  </a:cubicBezTo>
                  <a:cubicBezTo>
                    <a:pt x="94" y="51"/>
                    <a:pt x="104" y="42"/>
                    <a:pt x="103" y="31"/>
                  </a:cubicBezTo>
                  <a:cubicBezTo>
                    <a:pt x="102" y="22"/>
                    <a:pt x="94" y="14"/>
                    <a:pt x="78" y="5"/>
                  </a:cubicBezTo>
                  <a:cubicBezTo>
                    <a:pt x="78" y="5"/>
                    <a:pt x="78" y="5"/>
                    <a:pt x="78" y="5"/>
                  </a:cubicBezTo>
                  <a:cubicBezTo>
                    <a:pt x="68" y="2"/>
                    <a:pt x="60" y="1"/>
                    <a:pt x="55" y="1"/>
                  </a:cubicBezTo>
                  <a:cubicBezTo>
                    <a:pt x="55" y="0"/>
                    <a:pt x="55" y="0"/>
                    <a:pt x="55" y="0"/>
                  </a:cubicBezTo>
                  <a:cubicBezTo>
                    <a:pt x="55" y="0"/>
                    <a:pt x="54" y="0"/>
                    <a:pt x="52" y="0"/>
                  </a:cubicBezTo>
                  <a:cubicBezTo>
                    <a:pt x="50" y="0"/>
                    <a:pt x="49" y="1"/>
                    <a:pt x="49" y="1"/>
                  </a:cubicBezTo>
                  <a:cubicBezTo>
                    <a:pt x="49" y="1"/>
                    <a:pt x="49" y="1"/>
                    <a:pt x="49" y="1"/>
                  </a:cubicBezTo>
                  <a:cubicBezTo>
                    <a:pt x="44" y="1"/>
                    <a:pt x="36" y="2"/>
                    <a:pt x="27" y="6"/>
                  </a:cubicBezTo>
                  <a:cubicBezTo>
                    <a:pt x="26" y="6"/>
                    <a:pt x="26" y="6"/>
                    <a:pt x="26" y="6"/>
                  </a:cubicBezTo>
                  <a:cubicBezTo>
                    <a:pt x="10" y="14"/>
                    <a:pt x="3" y="22"/>
                    <a:pt x="2" y="31"/>
                  </a:cubicBezTo>
                  <a:cubicBezTo>
                    <a:pt x="1" y="43"/>
                    <a:pt x="11" y="52"/>
                    <a:pt x="21" y="60"/>
                  </a:cubicBezTo>
                  <a:cubicBezTo>
                    <a:pt x="23" y="62"/>
                    <a:pt x="25" y="63"/>
                    <a:pt x="27" y="65"/>
                  </a:cubicBezTo>
                  <a:cubicBezTo>
                    <a:pt x="31" y="69"/>
                    <a:pt x="35" y="83"/>
                    <a:pt x="27" y="129"/>
                  </a:cubicBezTo>
                  <a:cubicBezTo>
                    <a:pt x="22" y="163"/>
                    <a:pt x="12" y="204"/>
                    <a:pt x="3" y="245"/>
                  </a:cubicBezTo>
                  <a:cubicBezTo>
                    <a:pt x="2" y="249"/>
                    <a:pt x="1" y="253"/>
                    <a:pt x="0" y="258"/>
                  </a:cubicBezTo>
                  <a:cubicBezTo>
                    <a:pt x="3" y="258"/>
                    <a:pt x="5" y="260"/>
                    <a:pt x="7" y="261"/>
                  </a:cubicBezTo>
                  <a:cubicBezTo>
                    <a:pt x="8" y="256"/>
                    <a:pt x="9" y="251"/>
                    <a:pt x="10" y="246"/>
                  </a:cubicBezTo>
                  <a:cubicBezTo>
                    <a:pt x="33" y="146"/>
                    <a:pt x="48" y="74"/>
                    <a:pt x="32" y="59"/>
                  </a:cubicBezTo>
                  <a:cubicBezTo>
                    <a:pt x="30" y="58"/>
                    <a:pt x="28" y="56"/>
                    <a:pt x="26" y="54"/>
                  </a:cubicBezTo>
                  <a:cubicBezTo>
                    <a:pt x="17" y="47"/>
                    <a:pt x="8" y="39"/>
                    <a:pt x="9" y="32"/>
                  </a:cubicBezTo>
                  <a:cubicBezTo>
                    <a:pt x="10" y="26"/>
                    <a:pt x="17" y="20"/>
                    <a:pt x="30" y="12"/>
                  </a:cubicBezTo>
                  <a:cubicBezTo>
                    <a:pt x="39" y="9"/>
                    <a:pt x="47" y="8"/>
                    <a:pt x="51" y="8"/>
                  </a:cubicBezTo>
                  <a:cubicBezTo>
                    <a:pt x="54" y="8"/>
                    <a:pt x="54" y="8"/>
                    <a:pt x="54" y="8"/>
                  </a:cubicBezTo>
                  <a:cubicBezTo>
                    <a:pt x="58" y="8"/>
                    <a:pt x="66" y="9"/>
                    <a:pt x="75" y="12"/>
                  </a:cubicBezTo>
                  <a:cubicBezTo>
                    <a:pt x="88" y="19"/>
                    <a:pt x="95" y="26"/>
                    <a:pt x="96" y="31"/>
                  </a:cubicBezTo>
                  <a:cubicBezTo>
                    <a:pt x="97" y="39"/>
                    <a:pt x="88" y="47"/>
                    <a:pt x="79" y="54"/>
                  </a:cubicBezTo>
                  <a:close/>
                </a:path>
              </a:pathLst>
            </a:custGeom>
            <a:gradFill flip="none" rotWithShape="1">
              <a:gsLst>
                <a:gs pos="47000">
                  <a:sysClr val="windowText" lastClr="000000">
                    <a:lumMod val="65000"/>
                    <a:lumOff val="35000"/>
                  </a:sysClr>
                </a:gs>
                <a:gs pos="0">
                  <a:sysClr val="windowText" lastClr="000000">
                    <a:lumMod val="65000"/>
                    <a:lumOff val="35000"/>
                  </a:sysClr>
                </a:gs>
                <a:gs pos="74350">
                  <a:sysClr val="window" lastClr="FFFFFF">
                    <a:lumMod val="85000"/>
                  </a:sysClr>
                </a:gs>
                <a:gs pos="18000">
                  <a:sysClr val="window" lastClr="FFFFFF">
                    <a:lumMod val="85000"/>
                  </a:sysClr>
                </a:gs>
                <a:gs pos="100000">
                  <a:sysClr val="windowText" lastClr="000000">
                    <a:lumMod val="65000"/>
                    <a:lumOff val="35000"/>
                  </a:sysClr>
                </a:gs>
              </a:gsLst>
              <a:lin ang="0" scaled="1"/>
              <a:tileRect/>
            </a:gradFill>
            <a:ln w="14288" cap="flat">
              <a:noFill/>
              <a:prstDash val="solid"/>
              <a:miter lim="800000"/>
            </a:ln>
          </p:spPr>
          <p:txBody>
            <a:bodyPr lIns="91440" tIns="45720" rIns="91440" bIns="45720"/>
            <a:lstStyle/>
            <a:p>
              <a:pPr eaLnBrk="1" fontAlgn="auto" hangingPunct="1">
                <a:spcBef>
                  <a:spcPts val="0"/>
                </a:spcBef>
                <a:spcAft>
                  <a:spcPts val="0"/>
                </a:spcAft>
                <a:defRPr/>
              </a:pPr>
              <a:endParaRPr lang="zh-CN" altLang="en-US" sz="2400" kern="0">
                <a:solidFill>
                  <a:prstClr val="black"/>
                </a:solidFill>
                <a:latin typeface="+mn-lt"/>
                <a:ea typeface="+mn-ea"/>
              </a:endParaRPr>
            </a:p>
          </p:txBody>
        </p:sp>
      </p:grpSp>
      <p:sp>
        <p:nvSpPr>
          <p:cNvPr id="489" name="MH_Text_1"/>
          <p:cNvSpPr txBox="1">
            <a:spLocks noChangeArrowheads="1"/>
          </p:cNvSpPr>
          <p:nvPr>
            <p:custDataLst>
              <p:tags r:id="rId3"/>
            </p:custDataLst>
          </p:nvPr>
        </p:nvSpPr>
        <p:spPr bwMode="auto">
          <a:xfrm>
            <a:off x="7966958" y="2059507"/>
            <a:ext cx="2086512" cy="697419"/>
          </a:xfrm>
          <a:prstGeom prst="rect">
            <a:avLst/>
          </a:prstGeom>
          <a:noFill/>
          <a:ln w="9525">
            <a:noFill/>
            <a:miter lim="800000"/>
          </a:ln>
          <a:extLst>
            <a:ext uri="{909E8E84-426E-40DD-AFC4-6F175D3DCCD1}">
              <a14:hiddenFill xmlns:a14="http://schemas.microsoft.com/office/drawing/2010/main">
                <a:solidFill>
                  <a:srgbClr val="FFFFFF"/>
                </a:solidFill>
              </a14:hiddenFill>
            </a:ext>
          </a:extLst>
        </p:spPr>
        <p:txBody>
          <a:bodyPr>
            <a:noAutofit/>
          </a:bodyPr>
          <a:lstStyle>
            <a:defPPr>
              <a:defRPr lang="en-US"/>
            </a:defPPr>
            <a:lvl1pPr algn="l" rtl="0" fontAlgn="base">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1pPr>
            <a:lvl2pPr marL="457200" algn="l" rtl="0" fontAlgn="base">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2pPr>
            <a:lvl3pPr marL="914400" algn="l" rtl="0" fontAlgn="base">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3pPr>
            <a:lvl4pPr marL="1371600" algn="l" rtl="0" fontAlgn="base">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4pPr>
            <a:lvl5pPr marL="1828800" algn="l" rtl="0" fontAlgn="base">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9pPr>
          </a:lstStyle>
          <a:p>
            <a:pPr>
              <a:lnSpc>
                <a:spcPct val="110000"/>
              </a:lnSpc>
              <a:defRPr/>
            </a:pPr>
            <a:r>
              <a:rPr lang="zh-CN" altLang="en-US" sz="1400" dirty="0">
                <a:solidFill>
                  <a:schemeClr val="tx1">
                    <a:lumMod val="90000"/>
                    <a:lumOff val="10000"/>
                  </a:schemeClr>
                </a:solidFill>
                <a:latin typeface="Arial" panose="020B0604020202020204"/>
                <a:cs typeface="+mn-ea"/>
                <a:sym typeface="+mn-lt"/>
              </a:rPr>
              <a:t>您的内容打在这里，或者通过复制您的文本后，</a:t>
            </a:r>
            <a:endParaRPr lang="zh-CN" altLang="en-US" sz="1400" dirty="0" smtClean="0">
              <a:solidFill>
                <a:schemeClr val="tx1">
                  <a:lumMod val="90000"/>
                  <a:lumOff val="10000"/>
                </a:schemeClr>
              </a:solidFill>
              <a:latin typeface="Arial" panose="020B0604020202020204"/>
              <a:cs typeface="+mn-ea"/>
              <a:sym typeface="+mn-lt"/>
            </a:endParaRPr>
          </a:p>
        </p:txBody>
      </p:sp>
      <p:sp>
        <p:nvSpPr>
          <p:cNvPr id="490" name="MH_SubTitle_1"/>
          <p:cNvSpPr txBox="1">
            <a:spLocks noChangeArrowheads="1"/>
          </p:cNvSpPr>
          <p:nvPr>
            <p:custDataLst>
              <p:tags r:id="rId4"/>
            </p:custDataLst>
          </p:nvPr>
        </p:nvSpPr>
        <p:spPr bwMode="auto">
          <a:xfrm>
            <a:off x="7966958" y="1675465"/>
            <a:ext cx="2086512" cy="43100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59985" tIns="0" rIns="159985" bIns="0" rtlCol="0" anchor="t">
            <a:noAutofit/>
          </a:bodyPr>
          <a:lstStyle>
            <a:defPPr>
              <a:defRPr lang="zh-CN"/>
            </a:defPPr>
            <a:lvl1pPr marL="285750" indent="-285750">
              <a:lnSpc>
                <a:spcPct val="120000"/>
              </a:lnSpc>
              <a:buClr>
                <a:schemeClr val="accent1"/>
              </a:buClr>
              <a:buFont typeface="Wingdings" panose="05000000000000000000" pitchFamily="2" charset="2"/>
              <a:buChar char="n"/>
              <a:defRPr sz="1400" b="1">
                <a:solidFill>
                  <a:schemeClr val="bg1">
                    <a:lumMod val="50000"/>
                  </a:schemeClr>
                </a:solidFill>
                <a:cs typeface="+mn-ea"/>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zh-CN" altLang="en-US" sz="1865" dirty="0">
                <a:solidFill>
                  <a:schemeClr val="tx1">
                    <a:lumMod val="90000"/>
                    <a:lumOff val="10000"/>
                  </a:schemeClr>
                </a:solidFill>
                <a:sym typeface="+mn-lt"/>
              </a:rPr>
              <a:t>此处添加标题</a:t>
            </a:r>
          </a:p>
        </p:txBody>
      </p:sp>
      <p:sp>
        <p:nvSpPr>
          <p:cNvPr id="491" name="MH_Text_1"/>
          <p:cNvSpPr txBox="1">
            <a:spLocks noChangeArrowheads="1"/>
          </p:cNvSpPr>
          <p:nvPr>
            <p:custDataLst>
              <p:tags r:id="rId5"/>
            </p:custDataLst>
          </p:nvPr>
        </p:nvSpPr>
        <p:spPr bwMode="auto">
          <a:xfrm>
            <a:off x="8695199" y="3596687"/>
            <a:ext cx="2086512" cy="697419"/>
          </a:xfrm>
          <a:prstGeom prst="rect">
            <a:avLst/>
          </a:prstGeom>
          <a:noFill/>
          <a:ln w="9525">
            <a:noFill/>
            <a:miter lim="800000"/>
          </a:ln>
          <a:extLst>
            <a:ext uri="{909E8E84-426E-40DD-AFC4-6F175D3DCCD1}">
              <a14:hiddenFill xmlns:a14="http://schemas.microsoft.com/office/drawing/2010/main">
                <a:solidFill>
                  <a:srgbClr val="FFFFFF"/>
                </a:solidFill>
              </a14:hiddenFill>
            </a:ext>
          </a:extLst>
        </p:spPr>
        <p:txBody>
          <a:bodyPr>
            <a:noAutofit/>
          </a:bodyPr>
          <a:lstStyle>
            <a:defPPr>
              <a:defRPr lang="en-US"/>
            </a:defPPr>
            <a:lvl1pPr algn="l" rtl="0" fontAlgn="base">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1pPr>
            <a:lvl2pPr marL="457200" algn="l" rtl="0" fontAlgn="base">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2pPr>
            <a:lvl3pPr marL="914400" algn="l" rtl="0" fontAlgn="base">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3pPr>
            <a:lvl4pPr marL="1371600" algn="l" rtl="0" fontAlgn="base">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4pPr>
            <a:lvl5pPr marL="1828800" algn="l" rtl="0" fontAlgn="base">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9pPr>
          </a:lstStyle>
          <a:p>
            <a:pPr>
              <a:lnSpc>
                <a:spcPct val="110000"/>
              </a:lnSpc>
              <a:defRPr/>
            </a:pPr>
            <a:r>
              <a:rPr lang="zh-CN" altLang="en-US" sz="1400" dirty="0">
                <a:solidFill>
                  <a:schemeClr val="tx1">
                    <a:lumMod val="90000"/>
                    <a:lumOff val="10000"/>
                  </a:schemeClr>
                </a:solidFill>
                <a:latin typeface="Arial" panose="020B0604020202020204"/>
                <a:cs typeface="+mn-ea"/>
                <a:sym typeface="+mn-lt"/>
              </a:rPr>
              <a:t>您的内容打在这里，或者通过复制您的文本后，</a:t>
            </a:r>
            <a:endParaRPr lang="zh-CN" altLang="en-US" sz="1400" dirty="0" smtClean="0">
              <a:solidFill>
                <a:schemeClr val="tx1">
                  <a:lumMod val="90000"/>
                  <a:lumOff val="10000"/>
                </a:schemeClr>
              </a:solidFill>
              <a:latin typeface="Arial" panose="020B0604020202020204"/>
              <a:cs typeface="+mn-ea"/>
              <a:sym typeface="+mn-lt"/>
            </a:endParaRPr>
          </a:p>
        </p:txBody>
      </p:sp>
      <p:sp>
        <p:nvSpPr>
          <p:cNvPr id="492" name="MH_SubTitle_1"/>
          <p:cNvSpPr txBox="1">
            <a:spLocks noChangeArrowheads="1"/>
          </p:cNvSpPr>
          <p:nvPr>
            <p:custDataLst>
              <p:tags r:id="rId6"/>
            </p:custDataLst>
          </p:nvPr>
        </p:nvSpPr>
        <p:spPr bwMode="auto">
          <a:xfrm>
            <a:off x="8695199" y="3212645"/>
            <a:ext cx="2758587" cy="43100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59985" tIns="0" rIns="159985" bIns="0" rtlCol="0" anchor="t">
            <a:noAutofit/>
          </a:bodyPr>
          <a:lstStyle>
            <a:defPPr>
              <a:defRPr lang="zh-CN"/>
            </a:defPPr>
            <a:lvl1pPr marL="285750" indent="-285750">
              <a:lnSpc>
                <a:spcPct val="120000"/>
              </a:lnSpc>
              <a:buClr>
                <a:schemeClr val="accent1"/>
              </a:buClr>
              <a:buFont typeface="Wingdings" panose="05000000000000000000" pitchFamily="2" charset="2"/>
              <a:buChar char="n"/>
              <a:defRPr sz="1400" b="1">
                <a:solidFill>
                  <a:schemeClr val="bg1">
                    <a:lumMod val="50000"/>
                  </a:schemeClr>
                </a:solidFill>
                <a:cs typeface="+mn-ea"/>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a:buClr>
                <a:schemeClr val="accent2"/>
              </a:buClr>
            </a:pPr>
            <a:r>
              <a:rPr lang="zh-CN" altLang="en-US" sz="1865" dirty="0">
                <a:solidFill>
                  <a:schemeClr val="tx1">
                    <a:lumMod val="90000"/>
                    <a:lumOff val="10000"/>
                  </a:schemeClr>
                </a:solidFill>
                <a:sym typeface="+mn-lt"/>
              </a:rPr>
              <a:t>此处添加标题</a:t>
            </a:r>
          </a:p>
        </p:txBody>
      </p:sp>
      <p:sp>
        <p:nvSpPr>
          <p:cNvPr id="493" name="MH_Text_1"/>
          <p:cNvSpPr txBox="1">
            <a:spLocks noChangeArrowheads="1"/>
          </p:cNvSpPr>
          <p:nvPr>
            <p:custDataLst>
              <p:tags r:id="rId7"/>
            </p:custDataLst>
          </p:nvPr>
        </p:nvSpPr>
        <p:spPr bwMode="auto">
          <a:xfrm>
            <a:off x="7880820" y="5067375"/>
            <a:ext cx="2086512" cy="697419"/>
          </a:xfrm>
          <a:prstGeom prst="rect">
            <a:avLst/>
          </a:prstGeom>
          <a:noFill/>
          <a:ln w="9525">
            <a:noFill/>
            <a:miter lim="800000"/>
          </a:ln>
          <a:extLst>
            <a:ext uri="{909E8E84-426E-40DD-AFC4-6F175D3DCCD1}">
              <a14:hiddenFill xmlns:a14="http://schemas.microsoft.com/office/drawing/2010/main">
                <a:solidFill>
                  <a:srgbClr val="FFFFFF"/>
                </a:solidFill>
              </a14:hiddenFill>
            </a:ext>
          </a:extLst>
        </p:spPr>
        <p:txBody>
          <a:bodyPr>
            <a:noAutofit/>
          </a:bodyPr>
          <a:lstStyle>
            <a:defPPr>
              <a:defRPr lang="en-US"/>
            </a:defPPr>
            <a:lvl1pPr algn="l" rtl="0" fontAlgn="base">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1pPr>
            <a:lvl2pPr marL="457200" algn="l" rtl="0" fontAlgn="base">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2pPr>
            <a:lvl3pPr marL="914400" algn="l" rtl="0" fontAlgn="base">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3pPr>
            <a:lvl4pPr marL="1371600" algn="l" rtl="0" fontAlgn="base">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4pPr>
            <a:lvl5pPr marL="1828800" algn="l" rtl="0" fontAlgn="base">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9pPr>
          </a:lstStyle>
          <a:p>
            <a:pPr>
              <a:lnSpc>
                <a:spcPct val="110000"/>
              </a:lnSpc>
              <a:defRPr/>
            </a:pPr>
            <a:r>
              <a:rPr lang="zh-CN" altLang="en-US" sz="1400" dirty="0">
                <a:solidFill>
                  <a:schemeClr val="tx1">
                    <a:lumMod val="90000"/>
                    <a:lumOff val="10000"/>
                  </a:schemeClr>
                </a:solidFill>
                <a:latin typeface="Arial" panose="020B0604020202020204"/>
                <a:cs typeface="+mn-ea"/>
                <a:sym typeface="+mn-lt"/>
              </a:rPr>
              <a:t>您的内容打在这里，或者通过复制您的文本后，</a:t>
            </a:r>
            <a:endParaRPr lang="zh-CN" altLang="en-US" sz="1400" dirty="0" smtClean="0">
              <a:solidFill>
                <a:schemeClr val="tx1">
                  <a:lumMod val="90000"/>
                  <a:lumOff val="10000"/>
                </a:schemeClr>
              </a:solidFill>
              <a:latin typeface="Arial" panose="020B0604020202020204"/>
              <a:cs typeface="+mn-ea"/>
              <a:sym typeface="+mn-lt"/>
            </a:endParaRPr>
          </a:p>
        </p:txBody>
      </p:sp>
      <p:sp>
        <p:nvSpPr>
          <p:cNvPr id="494" name="MH_SubTitle_1"/>
          <p:cNvSpPr txBox="1">
            <a:spLocks noChangeArrowheads="1"/>
          </p:cNvSpPr>
          <p:nvPr>
            <p:custDataLst>
              <p:tags r:id="rId8"/>
            </p:custDataLst>
          </p:nvPr>
        </p:nvSpPr>
        <p:spPr bwMode="auto">
          <a:xfrm>
            <a:off x="7880820" y="4683333"/>
            <a:ext cx="2612859" cy="43100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59985" tIns="0" rIns="159985" bIns="0" rtlCol="0" anchor="t">
            <a:noAutofit/>
          </a:bodyPr>
          <a:lstStyle>
            <a:defPPr>
              <a:defRPr lang="zh-CN"/>
            </a:defPPr>
            <a:lvl1pPr marL="285750" indent="-285750">
              <a:lnSpc>
                <a:spcPct val="120000"/>
              </a:lnSpc>
              <a:buClr>
                <a:schemeClr val="accent1"/>
              </a:buClr>
              <a:buFont typeface="Wingdings" panose="05000000000000000000" pitchFamily="2" charset="2"/>
              <a:buChar char="n"/>
              <a:defRPr sz="1400" b="1">
                <a:solidFill>
                  <a:schemeClr val="bg1">
                    <a:lumMod val="50000"/>
                  </a:schemeClr>
                </a:solidFill>
                <a:cs typeface="+mn-ea"/>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zh-CN" altLang="en-US" sz="1865" dirty="0">
                <a:solidFill>
                  <a:schemeClr val="tx1">
                    <a:lumMod val="90000"/>
                    <a:lumOff val="10000"/>
                  </a:schemeClr>
                </a:solidFill>
                <a:sym typeface="+mn-lt"/>
              </a:rPr>
              <a:t>此处添加标题</a:t>
            </a:r>
          </a:p>
        </p:txBody>
      </p:sp>
      <p:sp>
        <p:nvSpPr>
          <p:cNvPr id="495" name="MH_Text_1"/>
          <p:cNvSpPr txBox="1">
            <a:spLocks noChangeArrowheads="1"/>
          </p:cNvSpPr>
          <p:nvPr>
            <p:custDataLst>
              <p:tags r:id="rId9"/>
            </p:custDataLst>
          </p:nvPr>
        </p:nvSpPr>
        <p:spPr bwMode="auto">
          <a:xfrm>
            <a:off x="2044742" y="5067375"/>
            <a:ext cx="2086512" cy="697419"/>
          </a:xfrm>
          <a:prstGeom prst="rect">
            <a:avLst/>
          </a:prstGeom>
          <a:noFill/>
          <a:ln w="9525">
            <a:noFill/>
            <a:miter lim="800000"/>
          </a:ln>
          <a:extLst>
            <a:ext uri="{909E8E84-426E-40DD-AFC4-6F175D3DCCD1}">
              <a14:hiddenFill xmlns:a14="http://schemas.microsoft.com/office/drawing/2010/main">
                <a:solidFill>
                  <a:srgbClr val="FFFFFF"/>
                </a:solidFill>
              </a14:hiddenFill>
            </a:ext>
          </a:extLst>
        </p:spPr>
        <p:txBody>
          <a:bodyPr>
            <a:noAutofit/>
          </a:bodyPr>
          <a:lstStyle>
            <a:defPPr>
              <a:defRPr lang="en-US"/>
            </a:defPPr>
            <a:lvl1pPr algn="l" rtl="0" fontAlgn="base">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1pPr>
            <a:lvl2pPr marL="457200" algn="l" rtl="0" fontAlgn="base">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2pPr>
            <a:lvl3pPr marL="914400" algn="l" rtl="0" fontAlgn="base">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3pPr>
            <a:lvl4pPr marL="1371600" algn="l" rtl="0" fontAlgn="base">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4pPr>
            <a:lvl5pPr marL="1828800" algn="l" rtl="0" fontAlgn="base">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9pPr>
          </a:lstStyle>
          <a:p>
            <a:pPr>
              <a:lnSpc>
                <a:spcPct val="110000"/>
              </a:lnSpc>
              <a:defRPr/>
            </a:pPr>
            <a:r>
              <a:rPr lang="zh-CN" altLang="en-US" sz="1400" dirty="0">
                <a:solidFill>
                  <a:schemeClr val="tx1">
                    <a:lumMod val="90000"/>
                    <a:lumOff val="10000"/>
                  </a:schemeClr>
                </a:solidFill>
                <a:latin typeface="Arial" panose="020B0604020202020204"/>
                <a:cs typeface="+mn-ea"/>
                <a:sym typeface="+mn-lt"/>
              </a:rPr>
              <a:t>您的内容打在这里，或者通过复制您的文本后，</a:t>
            </a:r>
            <a:endParaRPr lang="zh-CN" altLang="en-US" sz="1400" dirty="0" smtClean="0">
              <a:solidFill>
                <a:schemeClr val="tx1">
                  <a:lumMod val="90000"/>
                  <a:lumOff val="10000"/>
                </a:schemeClr>
              </a:solidFill>
              <a:latin typeface="Arial" panose="020B0604020202020204"/>
              <a:cs typeface="+mn-ea"/>
              <a:sym typeface="+mn-lt"/>
            </a:endParaRPr>
          </a:p>
        </p:txBody>
      </p:sp>
      <p:sp>
        <p:nvSpPr>
          <p:cNvPr id="496" name="MH_SubTitle_1"/>
          <p:cNvSpPr txBox="1">
            <a:spLocks noChangeArrowheads="1"/>
          </p:cNvSpPr>
          <p:nvPr>
            <p:custDataLst>
              <p:tags r:id="rId10"/>
            </p:custDataLst>
          </p:nvPr>
        </p:nvSpPr>
        <p:spPr bwMode="auto">
          <a:xfrm>
            <a:off x="2044740" y="4683333"/>
            <a:ext cx="2999376" cy="43100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59985" tIns="0" rIns="159985" bIns="0" rtlCol="0" anchor="t">
            <a:noAutofit/>
          </a:bodyPr>
          <a:lstStyle>
            <a:defPPr>
              <a:defRPr lang="zh-CN"/>
            </a:defPPr>
            <a:lvl1pPr marL="285750" indent="-285750">
              <a:lnSpc>
                <a:spcPct val="120000"/>
              </a:lnSpc>
              <a:buClr>
                <a:schemeClr val="accent1"/>
              </a:buClr>
              <a:buFont typeface="Wingdings" panose="05000000000000000000" pitchFamily="2" charset="2"/>
              <a:buChar char="n"/>
              <a:defRPr sz="1400" b="1">
                <a:solidFill>
                  <a:schemeClr val="bg1">
                    <a:lumMod val="50000"/>
                  </a:schemeClr>
                </a:solidFill>
                <a:cs typeface="+mn-ea"/>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a:buClr>
                <a:schemeClr val="accent2"/>
              </a:buClr>
            </a:pPr>
            <a:r>
              <a:rPr lang="zh-CN" altLang="en-US" sz="1865" dirty="0">
                <a:solidFill>
                  <a:schemeClr val="tx1">
                    <a:lumMod val="90000"/>
                    <a:lumOff val="10000"/>
                  </a:schemeClr>
                </a:solidFill>
                <a:sym typeface="+mn-lt"/>
              </a:rPr>
              <a:t>此处添加标题</a:t>
            </a:r>
          </a:p>
        </p:txBody>
      </p:sp>
      <p:sp>
        <p:nvSpPr>
          <p:cNvPr id="497" name="MH_Text_1"/>
          <p:cNvSpPr txBox="1">
            <a:spLocks noChangeArrowheads="1"/>
          </p:cNvSpPr>
          <p:nvPr>
            <p:custDataLst>
              <p:tags r:id="rId11"/>
            </p:custDataLst>
          </p:nvPr>
        </p:nvSpPr>
        <p:spPr bwMode="auto">
          <a:xfrm>
            <a:off x="1145466" y="3596687"/>
            <a:ext cx="2086512" cy="697419"/>
          </a:xfrm>
          <a:prstGeom prst="rect">
            <a:avLst/>
          </a:prstGeom>
          <a:noFill/>
          <a:ln w="9525">
            <a:noFill/>
            <a:miter lim="800000"/>
          </a:ln>
          <a:extLst>
            <a:ext uri="{909E8E84-426E-40DD-AFC4-6F175D3DCCD1}">
              <a14:hiddenFill xmlns:a14="http://schemas.microsoft.com/office/drawing/2010/main">
                <a:solidFill>
                  <a:srgbClr val="FFFFFF"/>
                </a:solidFill>
              </a14:hiddenFill>
            </a:ext>
          </a:extLst>
        </p:spPr>
        <p:txBody>
          <a:bodyPr>
            <a:noAutofit/>
          </a:bodyPr>
          <a:lstStyle>
            <a:defPPr>
              <a:defRPr lang="en-US"/>
            </a:defPPr>
            <a:lvl1pPr algn="l" rtl="0" fontAlgn="base">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1pPr>
            <a:lvl2pPr marL="457200" algn="l" rtl="0" fontAlgn="base">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2pPr>
            <a:lvl3pPr marL="914400" algn="l" rtl="0" fontAlgn="base">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3pPr>
            <a:lvl4pPr marL="1371600" algn="l" rtl="0" fontAlgn="base">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4pPr>
            <a:lvl5pPr marL="1828800" algn="l" rtl="0" fontAlgn="base">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9pPr>
          </a:lstStyle>
          <a:p>
            <a:pPr>
              <a:lnSpc>
                <a:spcPct val="110000"/>
              </a:lnSpc>
              <a:defRPr/>
            </a:pPr>
            <a:r>
              <a:rPr lang="zh-CN" altLang="en-US" sz="1400" dirty="0">
                <a:solidFill>
                  <a:schemeClr val="tx1">
                    <a:lumMod val="90000"/>
                    <a:lumOff val="10000"/>
                  </a:schemeClr>
                </a:solidFill>
                <a:latin typeface="Arial" panose="020B0604020202020204"/>
                <a:cs typeface="+mn-ea"/>
                <a:sym typeface="+mn-lt"/>
              </a:rPr>
              <a:t>您的内容打在这里，或者通过复制您的文本后，</a:t>
            </a:r>
            <a:endParaRPr lang="zh-CN" altLang="en-US" sz="1400" dirty="0" smtClean="0">
              <a:solidFill>
                <a:schemeClr val="tx1">
                  <a:lumMod val="90000"/>
                  <a:lumOff val="10000"/>
                </a:schemeClr>
              </a:solidFill>
              <a:latin typeface="Arial" panose="020B0604020202020204"/>
              <a:cs typeface="+mn-ea"/>
              <a:sym typeface="+mn-lt"/>
            </a:endParaRPr>
          </a:p>
        </p:txBody>
      </p:sp>
      <p:sp>
        <p:nvSpPr>
          <p:cNvPr id="498" name="MH_SubTitle_1"/>
          <p:cNvSpPr txBox="1">
            <a:spLocks noChangeArrowheads="1"/>
          </p:cNvSpPr>
          <p:nvPr>
            <p:custDataLst>
              <p:tags r:id="rId12"/>
            </p:custDataLst>
          </p:nvPr>
        </p:nvSpPr>
        <p:spPr bwMode="auto">
          <a:xfrm>
            <a:off x="1145464" y="3212645"/>
            <a:ext cx="2571135" cy="43100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59985" tIns="0" rIns="159985" bIns="0" rtlCol="0" anchor="t">
            <a:noAutofit/>
          </a:bodyPr>
          <a:lstStyle>
            <a:defPPr>
              <a:defRPr lang="zh-CN"/>
            </a:defPPr>
            <a:lvl1pPr marL="285750" indent="-285750">
              <a:lnSpc>
                <a:spcPct val="120000"/>
              </a:lnSpc>
              <a:buClr>
                <a:schemeClr val="accent1"/>
              </a:buClr>
              <a:buFont typeface="Wingdings" panose="05000000000000000000" pitchFamily="2" charset="2"/>
              <a:buChar char="n"/>
              <a:defRPr sz="1400" b="1">
                <a:solidFill>
                  <a:schemeClr val="bg1">
                    <a:lumMod val="50000"/>
                  </a:schemeClr>
                </a:solidFill>
                <a:cs typeface="+mn-ea"/>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zh-CN" altLang="en-US" sz="1865" dirty="0">
                <a:solidFill>
                  <a:schemeClr val="tx1">
                    <a:lumMod val="90000"/>
                    <a:lumOff val="10000"/>
                  </a:schemeClr>
                </a:solidFill>
                <a:sym typeface="+mn-lt"/>
              </a:rPr>
              <a:t>此处添加标题</a:t>
            </a:r>
          </a:p>
        </p:txBody>
      </p:sp>
      <p:sp>
        <p:nvSpPr>
          <p:cNvPr id="499" name="MH_Text_1"/>
          <p:cNvSpPr txBox="1">
            <a:spLocks noChangeArrowheads="1"/>
          </p:cNvSpPr>
          <p:nvPr>
            <p:custDataLst>
              <p:tags r:id="rId13"/>
            </p:custDataLst>
          </p:nvPr>
        </p:nvSpPr>
        <p:spPr bwMode="auto">
          <a:xfrm>
            <a:off x="1756708" y="2059507"/>
            <a:ext cx="2086512" cy="697419"/>
          </a:xfrm>
          <a:prstGeom prst="rect">
            <a:avLst/>
          </a:prstGeom>
          <a:noFill/>
          <a:ln w="9525">
            <a:noFill/>
            <a:miter lim="800000"/>
          </a:ln>
          <a:extLst>
            <a:ext uri="{909E8E84-426E-40DD-AFC4-6F175D3DCCD1}">
              <a14:hiddenFill xmlns:a14="http://schemas.microsoft.com/office/drawing/2010/main">
                <a:solidFill>
                  <a:srgbClr val="FFFFFF"/>
                </a:solidFill>
              </a14:hiddenFill>
            </a:ext>
          </a:extLst>
        </p:spPr>
        <p:txBody>
          <a:bodyPr>
            <a:noAutofit/>
          </a:bodyPr>
          <a:lstStyle>
            <a:defPPr>
              <a:defRPr lang="en-US"/>
            </a:defPPr>
            <a:lvl1pPr algn="l" rtl="0" fontAlgn="base">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1pPr>
            <a:lvl2pPr marL="457200" algn="l" rtl="0" fontAlgn="base">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2pPr>
            <a:lvl3pPr marL="914400" algn="l" rtl="0" fontAlgn="base">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3pPr>
            <a:lvl4pPr marL="1371600" algn="l" rtl="0" fontAlgn="base">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4pPr>
            <a:lvl5pPr marL="1828800" algn="l" rtl="0" fontAlgn="base">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9pPr>
          </a:lstStyle>
          <a:p>
            <a:pPr>
              <a:lnSpc>
                <a:spcPct val="110000"/>
              </a:lnSpc>
              <a:defRPr/>
            </a:pPr>
            <a:r>
              <a:rPr lang="zh-CN" altLang="en-US" sz="1400" dirty="0">
                <a:solidFill>
                  <a:schemeClr val="tx1">
                    <a:lumMod val="90000"/>
                    <a:lumOff val="10000"/>
                  </a:schemeClr>
                </a:solidFill>
                <a:latin typeface="Arial" panose="020B0604020202020204"/>
                <a:cs typeface="+mn-ea"/>
                <a:sym typeface="+mn-lt"/>
              </a:rPr>
              <a:t>您的内容打在这里，或者通过复制您的文本后，</a:t>
            </a:r>
            <a:endParaRPr lang="zh-CN" altLang="en-US" sz="1400" dirty="0" smtClean="0">
              <a:solidFill>
                <a:schemeClr val="tx1">
                  <a:lumMod val="90000"/>
                  <a:lumOff val="10000"/>
                </a:schemeClr>
              </a:solidFill>
              <a:latin typeface="Arial" panose="020B0604020202020204"/>
              <a:cs typeface="+mn-ea"/>
              <a:sym typeface="+mn-lt"/>
            </a:endParaRPr>
          </a:p>
        </p:txBody>
      </p:sp>
      <p:sp>
        <p:nvSpPr>
          <p:cNvPr id="500" name="MH_SubTitle_1"/>
          <p:cNvSpPr txBox="1">
            <a:spLocks noChangeArrowheads="1"/>
          </p:cNvSpPr>
          <p:nvPr>
            <p:custDataLst>
              <p:tags r:id="rId14"/>
            </p:custDataLst>
          </p:nvPr>
        </p:nvSpPr>
        <p:spPr bwMode="auto">
          <a:xfrm>
            <a:off x="1756708" y="1675465"/>
            <a:ext cx="2675672" cy="43100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59985" tIns="0" rIns="159985" bIns="0" rtlCol="0" anchor="t">
            <a:noAutofit/>
          </a:bodyPr>
          <a:lstStyle>
            <a:defPPr>
              <a:defRPr lang="zh-CN"/>
            </a:defPPr>
            <a:lvl1pPr marL="285750" indent="-285750">
              <a:lnSpc>
                <a:spcPct val="120000"/>
              </a:lnSpc>
              <a:buClr>
                <a:schemeClr val="accent1"/>
              </a:buClr>
              <a:buFont typeface="Wingdings" panose="05000000000000000000" pitchFamily="2" charset="2"/>
              <a:buChar char="n"/>
              <a:defRPr sz="1400" b="1">
                <a:solidFill>
                  <a:schemeClr val="bg1">
                    <a:lumMod val="50000"/>
                  </a:schemeClr>
                </a:solidFill>
                <a:cs typeface="+mn-ea"/>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a:buClr>
                <a:schemeClr val="accent2"/>
              </a:buClr>
            </a:pPr>
            <a:r>
              <a:rPr lang="zh-CN" altLang="en-US" sz="1865" dirty="0">
                <a:solidFill>
                  <a:schemeClr val="tx1">
                    <a:lumMod val="90000"/>
                    <a:lumOff val="10000"/>
                  </a:schemeClr>
                </a:solidFill>
                <a:sym typeface="+mn-lt"/>
              </a:rPr>
              <a:t>此处添加标题</a:t>
            </a:r>
          </a:p>
        </p:txBody>
      </p:sp>
    </p:spTree>
    <p:custDataLst>
      <p:tags r:id="rId1"/>
    </p:custDataLst>
  </p:cSld>
  <p:clrMapOvr>
    <a:masterClrMapping/>
  </p:clrMapOvr>
  <p:transition spd="slow" advTm="11497">
    <p:pull/>
  </p:transition>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cBhvr additive="base">
                                            <p:cTn id="7" dur="500" fill="hold"/>
                                            <p:tgtEl>
                                              <p:spTgt spid="15"/>
                                            </p:tgtEl>
                                            <p:attrNameLst>
                                              <p:attrName>ppt_x</p:attrName>
                                            </p:attrNameLst>
                                          </p:cBhvr>
                                          <p:tavLst>
                                            <p:tav tm="0">
                                              <p:val>
                                                <p:strVal val="#ppt_x"/>
                                              </p:val>
                                            </p:tav>
                                            <p:tav tm="100000">
                                              <p:val>
                                                <p:strVal val="#ppt_x"/>
                                              </p:val>
                                            </p:tav>
                                          </p:tavLst>
                                        </p:anim>
                                        <p:anim calcmode="lin" valueType="num">
                                          <p:cBhvr additive="base">
                                            <p:cTn id="8" dur="500" fill="hold"/>
                                            <p:tgtEl>
                                              <p:spTgt spid="15"/>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8" presetClass="emph" presetSubtype="0" fill="hold" nodeType="afterEffect">
                                      <p:stCondLst>
                                        <p:cond delay="0"/>
                                      </p:stCondLst>
                                      <p:childTnLst>
                                        <p:animRot by="21600000">
                                          <p:cBhvr>
                                            <p:cTn id="11" dur="2000" fill="hold"/>
                                            <p:tgtEl>
                                              <p:spTgt spid="15"/>
                                            </p:tgtEl>
                                            <p:attrNameLst>
                                              <p:attrName>r</p:attrName>
                                            </p:attrNameLst>
                                          </p:cBhvr>
                                        </p:animRot>
                                      </p:childTnLst>
                                    </p:cTn>
                                  </p:par>
                                  <p:par>
                                    <p:cTn id="12" presetID="10" presetClass="entr" presetSubtype="0" fill="hold" nodeType="withEffect">
                                      <p:stCondLst>
                                        <p:cond delay="1000"/>
                                      </p:stCondLst>
                                      <p:childTnLst>
                                        <p:set>
                                          <p:cBhvr>
                                            <p:cTn id="13" dur="1" fill="hold">
                                              <p:stCondLst>
                                                <p:cond delay="0"/>
                                              </p:stCondLst>
                                            </p:cTn>
                                            <p:tgtEl>
                                              <p:spTgt spid="14"/>
                                            </p:tgtEl>
                                            <p:attrNameLst>
                                              <p:attrName>style.visibility</p:attrName>
                                            </p:attrNameLst>
                                          </p:cBhvr>
                                          <p:to>
                                            <p:strVal val="visible"/>
                                          </p:to>
                                        </p:set>
                                        <p:animEffect transition="in" filter="fade">
                                          <p:cBhvr>
                                            <p:cTn id="14" dur="1000"/>
                                            <p:tgtEl>
                                              <p:spTgt spid="14"/>
                                            </p:tgtEl>
                                          </p:cBhvr>
                                        </p:animEffect>
                                      </p:childTnLst>
                                    </p:cTn>
                                  </p:par>
                                  <p:par>
                                    <p:cTn id="15" presetID="42" presetClass="path" presetSubtype="0" accel="50000" decel="50000" autoRev="1" fill="hold" nodeType="withEffect">
                                      <p:stCondLst>
                                        <p:cond delay="0"/>
                                      </p:stCondLst>
                                      <p:childTnLst>
                                        <p:animMotion origin="layout" path="M 5E-6 -3.21814E-6 L 0.12153 -0.42271 " pathEditMode="relative" rAng="0" ptsTypes="AA">
                                          <p:cBhvr>
                                            <p:cTn id="16" dur="1000" fill="hold"/>
                                            <p:tgtEl>
                                              <p:spTgt spid="14"/>
                                            </p:tgtEl>
                                            <p:attrNameLst>
                                              <p:attrName>ppt_x</p:attrName>
                                              <p:attrName>ppt_y</p:attrName>
                                            </p:attrNameLst>
                                          </p:cBhvr>
                                          <p:rCtr x="6076" y="-21135"/>
                                        </p:animMotion>
                                      </p:childTnLst>
                                    </p:cTn>
                                  </p:par>
                                  <p:par>
                                    <p:cTn id="17" presetID="10" presetClass="entr" presetSubtype="0" fill="hold" nodeType="withEffect">
                                      <p:stCondLst>
                                        <p:cond delay="1250"/>
                                      </p:stCondLst>
                                      <p:childTnLst>
                                        <p:set>
                                          <p:cBhvr>
                                            <p:cTn id="18" dur="1" fill="hold">
                                              <p:stCondLst>
                                                <p:cond delay="0"/>
                                              </p:stCondLst>
                                            </p:cTn>
                                            <p:tgtEl>
                                              <p:spTgt spid="10"/>
                                            </p:tgtEl>
                                            <p:attrNameLst>
                                              <p:attrName>style.visibility</p:attrName>
                                            </p:attrNameLst>
                                          </p:cBhvr>
                                          <p:to>
                                            <p:strVal val="visible"/>
                                          </p:to>
                                        </p:set>
                                        <p:animEffect transition="in" filter="fade">
                                          <p:cBhvr>
                                            <p:cTn id="19" dur="1000"/>
                                            <p:tgtEl>
                                              <p:spTgt spid="10"/>
                                            </p:tgtEl>
                                          </p:cBhvr>
                                        </p:animEffect>
                                      </p:childTnLst>
                                    </p:cTn>
                                  </p:par>
                                  <p:par>
                                    <p:cTn id="20" presetID="42" presetClass="path" presetSubtype="0" accel="50000" decel="50000" autoRev="1" fill="hold" nodeType="withEffect">
                                      <p:stCondLst>
                                        <p:cond delay="250"/>
                                      </p:stCondLst>
                                      <p:childTnLst>
                                        <p:animMotion origin="layout" path="M -4.72222E-6 -1.37388E-6 L 0.39323 -0.00031 " pathEditMode="relative" rAng="0" ptsTypes="AA">
                                          <p:cBhvr>
                                            <p:cTn id="21" dur="1000" fill="hold"/>
                                            <p:tgtEl>
                                              <p:spTgt spid="10"/>
                                            </p:tgtEl>
                                            <p:attrNameLst>
                                              <p:attrName>ppt_x</p:attrName>
                                              <p:attrName>ppt_y</p:attrName>
                                            </p:attrNameLst>
                                          </p:cBhvr>
                                          <p:rCtr x="19653" y="-31"/>
                                        </p:animMotion>
                                      </p:childTnLst>
                                    </p:cTn>
                                  </p:par>
                                  <p:par>
                                    <p:cTn id="22" presetID="10" presetClass="entr" presetSubtype="0" fill="hold" nodeType="withEffect">
                                      <p:stCondLst>
                                        <p:cond delay="1500"/>
                                      </p:stCondLst>
                                      <p:childTnLst>
                                        <p:set>
                                          <p:cBhvr>
                                            <p:cTn id="23" dur="1" fill="hold">
                                              <p:stCondLst>
                                                <p:cond delay="0"/>
                                              </p:stCondLst>
                                            </p:cTn>
                                            <p:tgtEl>
                                              <p:spTgt spid="11"/>
                                            </p:tgtEl>
                                            <p:attrNameLst>
                                              <p:attrName>style.visibility</p:attrName>
                                            </p:attrNameLst>
                                          </p:cBhvr>
                                          <p:to>
                                            <p:strVal val="visible"/>
                                          </p:to>
                                        </p:set>
                                        <p:animEffect transition="in" filter="fade">
                                          <p:cBhvr>
                                            <p:cTn id="24" dur="1000"/>
                                            <p:tgtEl>
                                              <p:spTgt spid="11"/>
                                            </p:tgtEl>
                                          </p:cBhvr>
                                        </p:animEffect>
                                      </p:childTnLst>
                                    </p:cTn>
                                  </p:par>
                                  <p:par>
                                    <p:cTn id="25" presetID="42" presetClass="path" presetSubtype="0" accel="50000" decel="50000" autoRev="1" fill="hold" nodeType="withEffect">
                                      <p:stCondLst>
                                        <p:cond delay="500"/>
                                      </p:stCondLst>
                                      <p:childTnLst>
                                        <p:animMotion origin="layout" path="M 3.33333E-6 4.07659E-7 L 0.1125 0.3987 " pathEditMode="relative" rAng="0" ptsTypes="AA">
                                          <p:cBhvr>
                                            <p:cTn id="26" dur="1000" fill="hold"/>
                                            <p:tgtEl>
                                              <p:spTgt spid="11"/>
                                            </p:tgtEl>
                                            <p:attrNameLst>
                                              <p:attrName>ppt_x</p:attrName>
                                              <p:attrName>ppt_y</p:attrName>
                                            </p:attrNameLst>
                                          </p:cBhvr>
                                          <p:rCtr x="5625" y="19920"/>
                                        </p:animMotion>
                                      </p:childTnLst>
                                    </p:cTn>
                                  </p:par>
                                  <p:par>
                                    <p:cTn id="27" presetID="10" presetClass="entr" presetSubtype="0" fill="hold" nodeType="withEffect">
                                      <p:stCondLst>
                                        <p:cond delay="1750"/>
                                      </p:stCondLst>
                                      <p:childTnLst>
                                        <p:set>
                                          <p:cBhvr>
                                            <p:cTn id="28" dur="1" fill="hold">
                                              <p:stCondLst>
                                                <p:cond delay="0"/>
                                              </p:stCondLst>
                                            </p:cTn>
                                            <p:tgtEl>
                                              <p:spTgt spid="6"/>
                                            </p:tgtEl>
                                            <p:attrNameLst>
                                              <p:attrName>style.visibility</p:attrName>
                                            </p:attrNameLst>
                                          </p:cBhvr>
                                          <p:to>
                                            <p:strVal val="visible"/>
                                          </p:to>
                                        </p:set>
                                        <p:animEffect transition="in" filter="fade">
                                          <p:cBhvr>
                                            <p:cTn id="29" dur="1000"/>
                                            <p:tgtEl>
                                              <p:spTgt spid="6"/>
                                            </p:tgtEl>
                                          </p:cBhvr>
                                        </p:animEffect>
                                      </p:childTnLst>
                                    </p:cTn>
                                  </p:par>
                                  <p:par>
                                    <p:cTn id="30" presetID="42" presetClass="path" presetSubtype="0" accel="50000" decel="50000" autoRev="1" fill="hold" nodeType="withEffect">
                                      <p:stCondLst>
                                        <p:cond delay="750"/>
                                      </p:stCondLst>
                                      <p:childTnLst>
                                        <p:animMotion origin="layout" path="M -1.11111E-6 4.07659E-7 L -0.13003 0.3987 " pathEditMode="relative" rAng="0" ptsTypes="AA">
                                          <p:cBhvr>
                                            <p:cTn id="31" dur="1000" fill="hold"/>
                                            <p:tgtEl>
                                              <p:spTgt spid="6"/>
                                            </p:tgtEl>
                                            <p:attrNameLst>
                                              <p:attrName>ppt_x</p:attrName>
                                              <p:attrName>ppt_y</p:attrName>
                                            </p:attrNameLst>
                                          </p:cBhvr>
                                          <p:rCtr x="-6510" y="19920"/>
                                        </p:animMotion>
                                      </p:childTnLst>
                                    </p:cTn>
                                  </p:par>
                                  <p:par>
                                    <p:cTn id="32" presetID="10" presetClass="entr" presetSubtype="0" fill="hold" nodeType="withEffect">
                                      <p:stCondLst>
                                        <p:cond delay="2000"/>
                                      </p:stCondLst>
                                      <p:childTnLst>
                                        <p:set>
                                          <p:cBhvr>
                                            <p:cTn id="33" dur="1" fill="hold">
                                              <p:stCondLst>
                                                <p:cond delay="0"/>
                                              </p:stCondLst>
                                            </p:cTn>
                                            <p:tgtEl>
                                              <p:spTgt spid="13"/>
                                            </p:tgtEl>
                                            <p:attrNameLst>
                                              <p:attrName>style.visibility</p:attrName>
                                            </p:attrNameLst>
                                          </p:cBhvr>
                                          <p:to>
                                            <p:strVal val="visible"/>
                                          </p:to>
                                        </p:set>
                                        <p:animEffect transition="in" filter="fade">
                                          <p:cBhvr>
                                            <p:cTn id="34" dur="1000"/>
                                            <p:tgtEl>
                                              <p:spTgt spid="13"/>
                                            </p:tgtEl>
                                          </p:cBhvr>
                                        </p:animEffect>
                                      </p:childTnLst>
                                    </p:cTn>
                                  </p:par>
                                  <p:par>
                                    <p:cTn id="35" presetID="42" presetClass="path" presetSubtype="0" accel="50000" decel="50000" autoRev="1" fill="hold" nodeType="withEffect">
                                      <p:stCondLst>
                                        <p:cond delay="1000"/>
                                      </p:stCondLst>
                                      <p:childTnLst>
                                        <p:animMotion origin="layout" path="M -3.88889E-6 1.04971E-6 L -0.4243 0.00154 " pathEditMode="relative" rAng="0" ptsTypes="AA">
                                          <p:cBhvr>
                                            <p:cTn id="36" dur="1000" fill="hold"/>
                                            <p:tgtEl>
                                              <p:spTgt spid="13"/>
                                            </p:tgtEl>
                                            <p:attrNameLst>
                                              <p:attrName>ppt_x</p:attrName>
                                              <p:attrName>ppt_y</p:attrName>
                                            </p:attrNameLst>
                                          </p:cBhvr>
                                          <p:rCtr x="-21215" y="62"/>
                                        </p:animMotion>
                                      </p:childTnLst>
                                    </p:cTn>
                                  </p:par>
                                  <p:par>
                                    <p:cTn id="37" presetID="10" presetClass="entr" presetSubtype="0" fill="hold" nodeType="withEffect">
                                      <p:stCondLst>
                                        <p:cond delay="2250"/>
                                      </p:stCondLst>
                                      <p:childTnLst>
                                        <p:set>
                                          <p:cBhvr>
                                            <p:cTn id="38" dur="1" fill="hold">
                                              <p:stCondLst>
                                                <p:cond delay="0"/>
                                              </p:stCondLst>
                                            </p:cTn>
                                            <p:tgtEl>
                                              <p:spTgt spid="12"/>
                                            </p:tgtEl>
                                            <p:attrNameLst>
                                              <p:attrName>style.visibility</p:attrName>
                                            </p:attrNameLst>
                                          </p:cBhvr>
                                          <p:to>
                                            <p:strVal val="visible"/>
                                          </p:to>
                                        </p:set>
                                        <p:animEffect transition="in" filter="fade">
                                          <p:cBhvr>
                                            <p:cTn id="39" dur="1000"/>
                                            <p:tgtEl>
                                              <p:spTgt spid="12"/>
                                            </p:tgtEl>
                                          </p:cBhvr>
                                        </p:animEffect>
                                      </p:childTnLst>
                                    </p:cTn>
                                  </p:par>
                                  <p:par>
                                    <p:cTn id="40" presetID="42" presetClass="path" presetSubtype="0" accel="50000" decel="50000" autoRev="1" fill="hold" nodeType="withEffect">
                                      <p:stCondLst>
                                        <p:cond delay="1250"/>
                                      </p:stCondLst>
                                      <p:childTnLst>
                                        <p:animMotion origin="layout" path="M -2.77778E-6 -3.21814E-6 L -0.1467 -0.42271 " pathEditMode="relative" rAng="0" ptsTypes="AA">
                                          <p:cBhvr>
                                            <p:cTn id="41" dur="1000" fill="hold"/>
                                            <p:tgtEl>
                                              <p:spTgt spid="12"/>
                                            </p:tgtEl>
                                            <p:attrNameLst>
                                              <p:attrName>ppt_x</p:attrName>
                                              <p:attrName>ppt_y</p:attrName>
                                            </p:attrNameLst>
                                          </p:cBhvr>
                                          <p:rCtr x="-7344" y="-21135"/>
                                        </p:animMotion>
                                      </p:childTnLst>
                                    </p:cTn>
                                  </p:par>
                                </p:childTnLst>
                              </p:cTn>
                            </p:par>
                            <p:par>
                              <p:cTn id="42" fill="hold">
                                <p:stCondLst>
                                  <p:cond delay="2500"/>
                                </p:stCondLst>
                                <p:childTnLst>
                                  <p:par>
                                    <p:cTn id="43" presetID="2" presetClass="entr" presetSubtype="1" fill="hold" grpId="0" nodeType="afterEffect" p14:presetBounceEnd="60000">
                                      <p:stCondLst>
                                        <p:cond delay="0"/>
                                      </p:stCondLst>
                                      <p:childTnLst>
                                        <p:set>
                                          <p:cBhvr>
                                            <p:cTn id="44" dur="1" fill="hold">
                                              <p:stCondLst>
                                                <p:cond delay="0"/>
                                              </p:stCondLst>
                                            </p:cTn>
                                            <p:tgtEl>
                                              <p:spTgt spid="490"/>
                                            </p:tgtEl>
                                            <p:attrNameLst>
                                              <p:attrName>style.visibility</p:attrName>
                                            </p:attrNameLst>
                                          </p:cBhvr>
                                          <p:to>
                                            <p:strVal val="visible"/>
                                          </p:to>
                                        </p:set>
                                        <p:anim calcmode="lin" valueType="num" p14:bounceEnd="60000">
                                          <p:cBhvr additive="base">
                                            <p:cTn id="45" dur="750" fill="hold"/>
                                            <p:tgtEl>
                                              <p:spTgt spid="490"/>
                                            </p:tgtEl>
                                            <p:attrNameLst>
                                              <p:attrName>ppt_x</p:attrName>
                                            </p:attrNameLst>
                                          </p:cBhvr>
                                          <p:tavLst>
                                            <p:tav tm="0">
                                              <p:val>
                                                <p:strVal val="#ppt_x"/>
                                              </p:val>
                                            </p:tav>
                                            <p:tav tm="100000">
                                              <p:val>
                                                <p:strVal val="#ppt_x"/>
                                              </p:val>
                                            </p:tav>
                                          </p:tavLst>
                                        </p:anim>
                                        <p:anim calcmode="lin" valueType="num" p14:bounceEnd="60000">
                                          <p:cBhvr additive="base">
                                            <p:cTn id="46" dur="750" fill="hold"/>
                                            <p:tgtEl>
                                              <p:spTgt spid="490"/>
                                            </p:tgtEl>
                                            <p:attrNameLst>
                                              <p:attrName>ppt_y</p:attrName>
                                            </p:attrNameLst>
                                          </p:cBhvr>
                                          <p:tavLst>
                                            <p:tav tm="0">
                                              <p:val>
                                                <p:strVal val="0-#ppt_h/2"/>
                                              </p:val>
                                            </p:tav>
                                            <p:tav tm="100000">
                                              <p:val>
                                                <p:strVal val="#ppt_y"/>
                                              </p:val>
                                            </p:tav>
                                          </p:tavLst>
                                        </p:anim>
                                      </p:childTnLst>
                                    </p:cTn>
                                  </p:par>
                                </p:childTnLst>
                              </p:cTn>
                            </p:par>
                            <p:par>
                              <p:cTn id="47" fill="hold">
                                <p:stCondLst>
                                  <p:cond delay="3500"/>
                                </p:stCondLst>
                                <p:childTnLst>
                                  <p:par>
                                    <p:cTn id="48" presetID="49" presetClass="entr" presetSubtype="0" decel="100000" fill="hold" grpId="0" nodeType="afterEffect">
                                      <p:stCondLst>
                                        <p:cond delay="0"/>
                                      </p:stCondLst>
                                      <p:childTnLst>
                                        <p:set>
                                          <p:cBhvr>
                                            <p:cTn id="49" dur="1" fill="hold">
                                              <p:stCondLst>
                                                <p:cond delay="0"/>
                                              </p:stCondLst>
                                            </p:cTn>
                                            <p:tgtEl>
                                              <p:spTgt spid="489"/>
                                            </p:tgtEl>
                                            <p:attrNameLst>
                                              <p:attrName>style.visibility</p:attrName>
                                            </p:attrNameLst>
                                          </p:cBhvr>
                                          <p:to>
                                            <p:strVal val="visible"/>
                                          </p:to>
                                        </p:set>
                                        <p:anim calcmode="lin" valueType="num">
                                          <p:cBhvr>
                                            <p:cTn id="50" dur="250" fill="hold"/>
                                            <p:tgtEl>
                                              <p:spTgt spid="489"/>
                                            </p:tgtEl>
                                            <p:attrNameLst>
                                              <p:attrName>ppt_w</p:attrName>
                                            </p:attrNameLst>
                                          </p:cBhvr>
                                          <p:tavLst>
                                            <p:tav tm="0">
                                              <p:val>
                                                <p:fltVal val="0"/>
                                              </p:val>
                                            </p:tav>
                                            <p:tav tm="100000">
                                              <p:val>
                                                <p:strVal val="#ppt_w"/>
                                              </p:val>
                                            </p:tav>
                                          </p:tavLst>
                                        </p:anim>
                                        <p:anim calcmode="lin" valueType="num">
                                          <p:cBhvr>
                                            <p:cTn id="51" dur="250" fill="hold"/>
                                            <p:tgtEl>
                                              <p:spTgt spid="489"/>
                                            </p:tgtEl>
                                            <p:attrNameLst>
                                              <p:attrName>ppt_h</p:attrName>
                                            </p:attrNameLst>
                                          </p:cBhvr>
                                          <p:tavLst>
                                            <p:tav tm="0">
                                              <p:val>
                                                <p:fltVal val="0"/>
                                              </p:val>
                                            </p:tav>
                                            <p:tav tm="100000">
                                              <p:val>
                                                <p:strVal val="#ppt_h"/>
                                              </p:val>
                                            </p:tav>
                                          </p:tavLst>
                                        </p:anim>
                                        <p:anim calcmode="lin" valueType="num">
                                          <p:cBhvr>
                                            <p:cTn id="52" dur="250" fill="hold"/>
                                            <p:tgtEl>
                                              <p:spTgt spid="489"/>
                                            </p:tgtEl>
                                            <p:attrNameLst>
                                              <p:attrName>style.rotation</p:attrName>
                                            </p:attrNameLst>
                                          </p:cBhvr>
                                          <p:tavLst>
                                            <p:tav tm="0">
                                              <p:val>
                                                <p:fltVal val="360"/>
                                              </p:val>
                                            </p:tav>
                                            <p:tav tm="100000">
                                              <p:val>
                                                <p:fltVal val="0"/>
                                              </p:val>
                                            </p:tav>
                                          </p:tavLst>
                                        </p:anim>
                                        <p:animEffect transition="in" filter="fade">
                                          <p:cBhvr>
                                            <p:cTn id="53" dur="250"/>
                                            <p:tgtEl>
                                              <p:spTgt spid="489"/>
                                            </p:tgtEl>
                                          </p:cBhvr>
                                        </p:animEffect>
                                      </p:childTnLst>
                                    </p:cTn>
                                  </p:par>
                                </p:childTnLst>
                              </p:cTn>
                            </p:par>
                            <p:par>
                              <p:cTn id="54" fill="hold">
                                <p:stCondLst>
                                  <p:cond delay="4000"/>
                                </p:stCondLst>
                                <p:childTnLst>
                                  <p:par>
                                    <p:cTn id="55" presetID="2" presetClass="entr" presetSubtype="1" fill="hold" grpId="0" nodeType="afterEffect" p14:presetBounceEnd="60000">
                                      <p:stCondLst>
                                        <p:cond delay="0"/>
                                      </p:stCondLst>
                                      <p:childTnLst>
                                        <p:set>
                                          <p:cBhvr>
                                            <p:cTn id="56" dur="1" fill="hold">
                                              <p:stCondLst>
                                                <p:cond delay="0"/>
                                              </p:stCondLst>
                                            </p:cTn>
                                            <p:tgtEl>
                                              <p:spTgt spid="492"/>
                                            </p:tgtEl>
                                            <p:attrNameLst>
                                              <p:attrName>style.visibility</p:attrName>
                                            </p:attrNameLst>
                                          </p:cBhvr>
                                          <p:to>
                                            <p:strVal val="visible"/>
                                          </p:to>
                                        </p:set>
                                        <p:anim calcmode="lin" valueType="num" p14:bounceEnd="60000">
                                          <p:cBhvr additive="base">
                                            <p:cTn id="57" dur="750" fill="hold"/>
                                            <p:tgtEl>
                                              <p:spTgt spid="492"/>
                                            </p:tgtEl>
                                            <p:attrNameLst>
                                              <p:attrName>ppt_x</p:attrName>
                                            </p:attrNameLst>
                                          </p:cBhvr>
                                          <p:tavLst>
                                            <p:tav tm="0">
                                              <p:val>
                                                <p:strVal val="#ppt_x"/>
                                              </p:val>
                                            </p:tav>
                                            <p:tav tm="100000">
                                              <p:val>
                                                <p:strVal val="#ppt_x"/>
                                              </p:val>
                                            </p:tav>
                                          </p:tavLst>
                                        </p:anim>
                                        <p:anim calcmode="lin" valueType="num" p14:bounceEnd="60000">
                                          <p:cBhvr additive="base">
                                            <p:cTn id="58" dur="750" fill="hold"/>
                                            <p:tgtEl>
                                              <p:spTgt spid="492"/>
                                            </p:tgtEl>
                                            <p:attrNameLst>
                                              <p:attrName>ppt_y</p:attrName>
                                            </p:attrNameLst>
                                          </p:cBhvr>
                                          <p:tavLst>
                                            <p:tav tm="0">
                                              <p:val>
                                                <p:strVal val="0-#ppt_h/2"/>
                                              </p:val>
                                            </p:tav>
                                            <p:tav tm="100000">
                                              <p:val>
                                                <p:strVal val="#ppt_y"/>
                                              </p:val>
                                            </p:tav>
                                          </p:tavLst>
                                        </p:anim>
                                      </p:childTnLst>
                                    </p:cTn>
                                  </p:par>
                                </p:childTnLst>
                              </p:cTn>
                            </p:par>
                            <p:par>
                              <p:cTn id="59" fill="hold">
                                <p:stCondLst>
                                  <p:cond delay="5000"/>
                                </p:stCondLst>
                                <p:childTnLst>
                                  <p:par>
                                    <p:cTn id="60" presetID="49" presetClass="entr" presetSubtype="0" decel="100000" fill="hold" grpId="0" nodeType="afterEffect">
                                      <p:stCondLst>
                                        <p:cond delay="0"/>
                                      </p:stCondLst>
                                      <p:childTnLst>
                                        <p:set>
                                          <p:cBhvr>
                                            <p:cTn id="61" dur="1" fill="hold">
                                              <p:stCondLst>
                                                <p:cond delay="0"/>
                                              </p:stCondLst>
                                            </p:cTn>
                                            <p:tgtEl>
                                              <p:spTgt spid="491"/>
                                            </p:tgtEl>
                                            <p:attrNameLst>
                                              <p:attrName>style.visibility</p:attrName>
                                            </p:attrNameLst>
                                          </p:cBhvr>
                                          <p:to>
                                            <p:strVal val="visible"/>
                                          </p:to>
                                        </p:set>
                                        <p:anim calcmode="lin" valueType="num">
                                          <p:cBhvr>
                                            <p:cTn id="62" dur="250" fill="hold"/>
                                            <p:tgtEl>
                                              <p:spTgt spid="491"/>
                                            </p:tgtEl>
                                            <p:attrNameLst>
                                              <p:attrName>ppt_w</p:attrName>
                                            </p:attrNameLst>
                                          </p:cBhvr>
                                          <p:tavLst>
                                            <p:tav tm="0">
                                              <p:val>
                                                <p:fltVal val="0"/>
                                              </p:val>
                                            </p:tav>
                                            <p:tav tm="100000">
                                              <p:val>
                                                <p:strVal val="#ppt_w"/>
                                              </p:val>
                                            </p:tav>
                                          </p:tavLst>
                                        </p:anim>
                                        <p:anim calcmode="lin" valueType="num">
                                          <p:cBhvr>
                                            <p:cTn id="63" dur="250" fill="hold"/>
                                            <p:tgtEl>
                                              <p:spTgt spid="491"/>
                                            </p:tgtEl>
                                            <p:attrNameLst>
                                              <p:attrName>ppt_h</p:attrName>
                                            </p:attrNameLst>
                                          </p:cBhvr>
                                          <p:tavLst>
                                            <p:tav tm="0">
                                              <p:val>
                                                <p:fltVal val="0"/>
                                              </p:val>
                                            </p:tav>
                                            <p:tav tm="100000">
                                              <p:val>
                                                <p:strVal val="#ppt_h"/>
                                              </p:val>
                                            </p:tav>
                                          </p:tavLst>
                                        </p:anim>
                                        <p:anim calcmode="lin" valueType="num">
                                          <p:cBhvr>
                                            <p:cTn id="64" dur="250" fill="hold"/>
                                            <p:tgtEl>
                                              <p:spTgt spid="491"/>
                                            </p:tgtEl>
                                            <p:attrNameLst>
                                              <p:attrName>style.rotation</p:attrName>
                                            </p:attrNameLst>
                                          </p:cBhvr>
                                          <p:tavLst>
                                            <p:tav tm="0">
                                              <p:val>
                                                <p:fltVal val="360"/>
                                              </p:val>
                                            </p:tav>
                                            <p:tav tm="100000">
                                              <p:val>
                                                <p:fltVal val="0"/>
                                              </p:val>
                                            </p:tav>
                                          </p:tavLst>
                                        </p:anim>
                                        <p:animEffect transition="in" filter="fade">
                                          <p:cBhvr>
                                            <p:cTn id="65" dur="250"/>
                                            <p:tgtEl>
                                              <p:spTgt spid="491"/>
                                            </p:tgtEl>
                                          </p:cBhvr>
                                        </p:animEffect>
                                      </p:childTnLst>
                                    </p:cTn>
                                  </p:par>
                                </p:childTnLst>
                              </p:cTn>
                            </p:par>
                            <p:par>
                              <p:cTn id="66" fill="hold">
                                <p:stCondLst>
                                  <p:cond delay="5500"/>
                                </p:stCondLst>
                                <p:childTnLst>
                                  <p:par>
                                    <p:cTn id="67" presetID="2" presetClass="entr" presetSubtype="1" fill="hold" grpId="0" nodeType="afterEffect" p14:presetBounceEnd="60000">
                                      <p:stCondLst>
                                        <p:cond delay="0"/>
                                      </p:stCondLst>
                                      <p:childTnLst>
                                        <p:set>
                                          <p:cBhvr>
                                            <p:cTn id="68" dur="1" fill="hold">
                                              <p:stCondLst>
                                                <p:cond delay="0"/>
                                              </p:stCondLst>
                                            </p:cTn>
                                            <p:tgtEl>
                                              <p:spTgt spid="494"/>
                                            </p:tgtEl>
                                            <p:attrNameLst>
                                              <p:attrName>style.visibility</p:attrName>
                                            </p:attrNameLst>
                                          </p:cBhvr>
                                          <p:to>
                                            <p:strVal val="visible"/>
                                          </p:to>
                                        </p:set>
                                        <p:anim calcmode="lin" valueType="num" p14:bounceEnd="60000">
                                          <p:cBhvr additive="base">
                                            <p:cTn id="69" dur="750" fill="hold"/>
                                            <p:tgtEl>
                                              <p:spTgt spid="494"/>
                                            </p:tgtEl>
                                            <p:attrNameLst>
                                              <p:attrName>ppt_x</p:attrName>
                                            </p:attrNameLst>
                                          </p:cBhvr>
                                          <p:tavLst>
                                            <p:tav tm="0">
                                              <p:val>
                                                <p:strVal val="#ppt_x"/>
                                              </p:val>
                                            </p:tav>
                                            <p:tav tm="100000">
                                              <p:val>
                                                <p:strVal val="#ppt_x"/>
                                              </p:val>
                                            </p:tav>
                                          </p:tavLst>
                                        </p:anim>
                                        <p:anim calcmode="lin" valueType="num" p14:bounceEnd="60000">
                                          <p:cBhvr additive="base">
                                            <p:cTn id="70" dur="750" fill="hold"/>
                                            <p:tgtEl>
                                              <p:spTgt spid="494"/>
                                            </p:tgtEl>
                                            <p:attrNameLst>
                                              <p:attrName>ppt_y</p:attrName>
                                            </p:attrNameLst>
                                          </p:cBhvr>
                                          <p:tavLst>
                                            <p:tav tm="0">
                                              <p:val>
                                                <p:strVal val="0-#ppt_h/2"/>
                                              </p:val>
                                            </p:tav>
                                            <p:tav tm="100000">
                                              <p:val>
                                                <p:strVal val="#ppt_y"/>
                                              </p:val>
                                            </p:tav>
                                          </p:tavLst>
                                        </p:anim>
                                      </p:childTnLst>
                                    </p:cTn>
                                  </p:par>
                                </p:childTnLst>
                              </p:cTn>
                            </p:par>
                            <p:par>
                              <p:cTn id="71" fill="hold">
                                <p:stCondLst>
                                  <p:cond delay="6500"/>
                                </p:stCondLst>
                                <p:childTnLst>
                                  <p:par>
                                    <p:cTn id="72" presetID="49" presetClass="entr" presetSubtype="0" decel="100000" fill="hold" grpId="0" nodeType="afterEffect">
                                      <p:stCondLst>
                                        <p:cond delay="0"/>
                                      </p:stCondLst>
                                      <p:childTnLst>
                                        <p:set>
                                          <p:cBhvr>
                                            <p:cTn id="73" dur="1" fill="hold">
                                              <p:stCondLst>
                                                <p:cond delay="0"/>
                                              </p:stCondLst>
                                            </p:cTn>
                                            <p:tgtEl>
                                              <p:spTgt spid="493"/>
                                            </p:tgtEl>
                                            <p:attrNameLst>
                                              <p:attrName>style.visibility</p:attrName>
                                            </p:attrNameLst>
                                          </p:cBhvr>
                                          <p:to>
                                            <p:strVal val="visible"/>
                                          </p:to>
                                        </p:set>
                                        <p:anim calcmode="lin" valueType="num">
                                          <p:cBhvr>
                                            <p:cTn id="74" dur="250" fill="hold"/>
                                            <p:tgtEl>
                                              <p:spTgt spid="493"/>
                                            </p:tgtEl>
                                            <p:attrNameLst>
                                              <p:attrName>ppt_w</p:attrName>
                                            </p:attrNameLst>
                                          </p:cBhvr>
                                          <p:tavLst>
                                            <p:tav tm="0">
                                              <p:val>
                                                <p:fltVal val="0"/>
                                              </p:val>
                                            </p:tav>
                                            <p:tav tm="100000">
                                              <p:val>
                                                <p:strVal val="#ppt_w"/>
                                              </p:val>
                                            </p:tav>
                                          </p:tavLst>
                                        </p:anim>
                                        <p:anim calcmode="lin" valueType="num">
                                          <p:cBhvr>
                                            <p:cTn id="75" dur="250" fill="hold"/>
                                            <p:tgtEl>
                                              <p:spTgt spid="493"/>
                                            </p:tgtEl>
                                            <p:attrNameLst>
                                              <p:attrName>ppt_h</p:attrName>
                                            </p:attrNameLst>
                                          </p:cBhvr>
                                          <p:tavLst>
                                            <p:tav tm="0">
                                              <p:val>
                                                <p:fltVal val="0"/>
                                              </p:val>
                                            </p:tav>
                                            <p:tav tm="100000">
                                              <p:val>
                                                <p:strVal val="#ppt_h"/>
                                              </p:val>
                                            </p:tav>
                                          </p:tavLst>
                                        </p:anim>
                                        <p:anim calcmode="lin" valueType="num">
                                          <p:cBhvr>
                                            <p:cTn id="76" dur="250" fill="hold"/>
                                            <p:tgtEl>
                                              <p:spTgt spid="493"/>
                                            </p:tgtEl>
                                            <p:attrNameLst>
                                              <p:attrName>style.rotation</p:attrName>
                                            </p:attrNameLst>
                                          </p:cBhvr>
                                          <p:tavLst>
                                            <p:tav tm="0">
                                              <p:val>
                                                <p:fltVal val="360"/>
                                              </p:val>
                                            </p:tav>
                                            <p:tav tm="100000">
                                              <p:val>
                                                <p:fltVal val="0"/>
                                              </p:val>
                                            </p:tav>
                                          </p:tavLst>
                                        </p:anim>
                                        <p:animEffect transition="in" filter="fade">
                                          <p:cBhvr>
                                            <p:cTn id="77" dur="250"/>
                                            <p:tgtEl>
                                              <p:spTgt spid="493"/>
                                            </p:tgtEl>
                                          </p:cBhvr>
                                        </p:animEffect>
                                      </p:childTnLst>
                                    </p:cTn>
                                  </p:par>
                                </p:childTnLst>
                              </p:cTn>
                            </p:par>
                            <p:par>
                              <p:cTn id="78" fill="hold">
                                <p:stCondLst>
                                  <p:cond delay="7000"/>
                                </p:stCondLst>
                                <p:childTnLst>
                                  <p:par>
                                    <p:cTn id="79" presetID="2" presetClass="entr" presetSubtype="1" fill="hold" grpId="0" nodeType="afterEffect" p14:presetBounceEnd="60000">
                                      <p:stCondLst>
                                        <p:cond delay="0"/>
                                      </p:stCondLst>
                                      <p:childTnLst>
                                        <p:set>
                                          <p:cBhvr>
                                            <p:cTn id="80" dur="1" fill="hold">
                                              <p:stCondLst>
                                                <p:cond delay="0"/>
                                              </p:stCondLst>
                                            </p:cTn>
                                            <p:tgtEl>
                                              <p:spTgt spid="496"/>
                                            </p:tgtEl>
                                            <p:attrNameLst>
                                              <p:attrName>style.visibility</p:attrName>
                                            </p:attrNameLst>
                                          </p:cBhvr>
                                          <p:to>
                                            <p:strVal val="visible"/>
                                          </p:to>
                                        </p:set>
                                        <p:anim calcmode="lin" valueType="num" p14:bounceEnd="60000">
                                          <p:cBhvr additive="base">
                                            <p:cTn id="81" dur="750" fill="hold"/>
                                            <p:tgtEl>
                                              <p:spTgt spid="496"/>
                                            </p:tgtEl>
                                            <p:attrNameLst>
                                              <p:attrName>ppt_x</p:attrName>
                                            </p:attrNameLst>
                                          </p:cBhvr>
                                          <p:tavLst>
                                            <p:tav tm="0">
                                              <p:val>
                                                <p:strVal val="#ppt_x"/>
                                              </p:val>
                                            </p:tav>
                                            <p:tav tm="100000">
                                              <p:val>
                                                <p:strVal val="#ppt_x"/>
                                              </p:val>
                                            </p:tav>
                                          </p:tavLst>
                                        </p:anim>
                                        <p:anim calcmode="lin" valueType="num" p14:bounceEnd="60000">
                                          <p:cBhvr additive="base">
                                            <p:cTn id="82" dur="750" fill="hold"/>
                                            <p:tgtEl>
                                              <p:spTgt spid="496"/>
                                            </p:tgtEl>
                                            <p:attrNameLst>
                                              <p:attrName>ppt_y</p:attrName>
                                            </p:attrNameLst>
                                          </p:cBhvr>
                                          <p:tavLst>
                                            <p:tav tm="0">
                                              <p:val>
                                                <p:strVal val="0-#ppt_h/2"/>
                                              </p:val>
                                            </p:tav>
                                            <p:tav tm="100000">
                                              <p:val>
                                                <p:strVal val="#ppt_y"/>
                                              </p:val>
                                            </p:tav>
                                          </p:tavLst>
                                        </p:anim>
                                      </p:childTnLst>
                                    </p:cTn>
                                  </p:par>
                                </p:childTnLst>
                              </p:cTn>
                            </p:par>
                            <p:par>
                              <p:cTn id="83" fill="hold">
                                <p:stCondLst>
                                  <p:cond delay="8000"/>
                                </p:stCondLst>
                                <p:childTnLst>
                                  <p:par>
                                    <p:cTn id="84" presetID="49" presetClass="entr" presetSubtype="0" decel="100000" fill="hold" grpId="0" nodeType="afterEffect">
                                      <p:stCondLst>
                                        <p:cond delay="0"/>
                                      </p:stCondLst>
                                      <p:childTnLst>
                                        <p:set>
                                          <p:cBhvr>
                                            <p:cTn id="85" dur="1" fill="hold">
                                              <p:stCondLst>
                                                <p:cond delay="0"/>
                                              </p:stCondLst>
                                            </p:cTn>
                                            <p:tgtEl>
                                              <p:spTgt spid="495"/>
                                            </p:tgtEl>
                                            <p:attrNameLst>
                                              <p:attrName>style.visibility</p:attrName>
                                            </p:attrNameLst>
                                          </p:cBhvr>
                                          <p:to>
                                            <p:strVal val="visible"/>
                                          </p:to>
                                        </p:set>
                                        <p:anim calcmode="lin" valueType="num">
                                          <p:cBhvr>
                                            <p:cTn id="86" dur="250" fill="hold"/>
                                            <p:tgtEl>
                                              <p:spTgt spid="495"/>
                                            </p:tgtEl>
                                            <p:attrNameLst>
                                              <p:attrName>ppt_w</p:attrName>
                                            </p:attrNameLst>
                                          </p:cBhvr>
                                          <p:tavLst>
                                            <p:tav tm="0">
                                              <p:val>
                                                <p:fltVal val="0"/>
                                              </p:val>
                                            </p:tav>
                                            <p:tav tm="100000">
                                              <p:val>
                                                <p:strVal val="#ppt_w"/>
                                              </p:val>
                                            </p:tav>
                                          </p:tavLst>
                                        </p:anim>
                                        <p:anim calcmode="lin" valueType="num">
                                          <p:cBhvr>
                                            <p:cTn id="87" dur="250" fill="hold"/>
                                            <p:tgtEl>
                                              <p:spTgt spid="495"/>
                                            </p:tgtEl>
                                            <p:attrNameLst>
                                              <p:attrName>ppt_h</p:attrName>
                                            </p:attrNameLst>
                                          </p:cBhvr>
                                          <p:tavLst>
                                            <p:tav tm="0">
                                              <p:val>
                                                <p:fltVal val="0"/>
                                              </p:val>
                                            </p:tav>
                                            <p:tav tm="100000">
                                              <p:val>
                                                <p:strVal val="#ppt_h"/>
                                              </p:val>
                                            </p:tav>
                                          </p:tavLst>
                                        </p:anim>
                                        <p:anim calcmode="lin" valueType="num">
                                          <p:cBhvr>
                                            <p:cTn id="88" dur="250" fill="hold"/>
                                            <p:tgtEl>
                                              <p:spTgt spid="495"/>
                                            </p:tgtEl>
                                            <p:attrNameLst>
                                              <p:attrName>style.rotation</p:attrName>
                                            </p:attrNameLst>
                                          </p:cBhvr>
                                          <p:tavLst>
                                            <p:tav tm="0">
                                              <p:val>
                                                <p:fltVal val="360"/>
                                              </p:val>
                                            </p:tav>
                                            <p:tav tm="100000">
                                              <p:val>
                                                <p:fltVal val="0"/>
                                              </p:val>
                                            </p:tav>
                                          </p:tavLst>
                                        </p:anim>
                                        <p:animEffect transition="in" filter="fade">
                                          <p:cBhvr>
                                            <p:cTn id="89" dur="250"/>
                                            <p:tgtEl>
                                              <p:spTgt spid="495"/>
                                            </p:tgtEl>
                                          </p:cBhvr>
                                        </p:animEffect>
                                      </p:childTnLst>
                                    </p:cTn>
                                  </p:par>
                                </p:childTnLst>
                              </p:cTn>
                            </p:par>
                            <p:par>
                              <p:cTn id="90" fill="hold">
                                <p:stCondLst>
                                  <p:cond delay="8500"/>
                                </p:stCondLst>
                                <p:childTnLst>
                                  <p:par>
                                    <p:cTn id="91" presetID="2" presetClass="entr" presetSubtype="1" fill="hold" grpId="0" nodeType="afterEffect" p14:presetBounceEnd="60000">
                                      <p:stCondLst>
                                        <p:cond delay="0"/>
                                      </p:stCondLst>
                                      <p:childTnLst>
                                        <p:set>
                                          <p:cBhvr>
                                            <p:cTn id="92" dur="1" fill="hold">
                                              <p:stCondLst>
                                                <p:cond delay="0"/>
                                              </p:stCondLst>
                                            </p:cTn>
                                            <p:tgtEl>
                                              <p:spTgt spid="498"/>
                                            </p:tgtEl>
                                            <p:attrNameLst>
                                              <p:attrName>style.visibility</p:attrName>
                                            </p:attrNameLst>
                                          </p:cBhvr>
                                          <p:to>
                                            <p:strVal val="visible"/>
                                          </p:to>
                                        </p:set>
                                        <p:anim calcmode="lin" valueType="num" p14:bounceEnd="60000">
                                          <p:cBhvr additive="base">
                                            <p:cTn id="93" dur="750" fill="hold"/>
                                            <p:tgtEl>
                                              <p:spTgt spid="498"/>
                                            </p:tgtEl>
                                            <p:attrNameLst>
                                              <p:attrName>ppt_x</p:attrName>
                                            </p:attrNameLst>
                                          </p:cBhvr>
                                          <p:tavLst>
                                            <p:tav tm="0">
                                              <p:val>
                                                <p:strVal val="#ppt_x"/>
                                              </p:val>
                                            </p:tav>
                                            <p:tav tm="100000">
                                              <p:val>
                                                <p:strVal val="#ppt_x"/>
                                              </p:val>
                                            </p:tav>
                                          </p:tavLst>
                                        </p:anim>
                                        <p:anim calcmode="lin" valueType="num" p14:bounceEnd="60000">
                                          <p:cBhvr additive="base">
                                            <p:cTn id="94" dur="750" fill="hold"/>
                                            <p:tgtEl>
                                              <p:spTgt spid="498"/>
                                            </p:tgtEl>
                                            <p:attrNameLst>
                                              <p:attrName>ppt_y</p:attrName>
                                            </p:attrNameLst>
                                          </p:cBhvr>
                                          <p:tavLst>
                                            <p:tav tm="0">
                                              <p:val>
                                                <p:strVal val="0-#ppt_h/2"/>
                                              </p:val>
                                            </p:tav>
                                            <p:tav tm="100000">
                                              <p:val>
                                                <p:strVal val="#ppt_y"/>
                                              </p:val>
                                            </p:tav>
                                          </p:tavLst>
                                        </p:anim>
                                      </p:childTnLst>
                                    </p:cTn>
                                  </p:par>
                                </p:childTnLst>
                              </p:cTn>
                            </p:par>
                            <p:par>
                              <p:cTn id="95" fill="hold">
                                <p:stCondLst>
                                  <p:cond delay="9500"/>
                                </p:stCondLst>
                                <p:childTnLst>
                                  <p:par>
                                    <p:cTn id="96" presetID="49" presetClass="entr" presetSubtype="0" decel="100000" fill="hold" grpId="0" nodeType="afterEffect">
                                      <p:stCondLst>
                                        <p:cond delay="0"/>
                                      </p:stCondLst>
                                      <p:childTnLst>
                                        <p:set>
                                          <p:cBhvr>
                                            <p:cTn id="97" dur="1" fill="hold">
                                              <p:stCondLst>
                                                <p:cond delay="0"/>
                                              </p:stCondLst>
                                            </p:cTn>
                                            <p:tgtEl>
                                              <p:spTgt spid="497"/>
                                            </p:tgtEl>
                                            <p:attrNameLst>
                                              <p:attrName>style.visibility</p:attrName>
                                            </p:attrNameLst>
                                          </p:cBhvr>
                                          <p:to>
                                            <p:strVal val="visible"/>
                                          </p:to>
                                        </p:set>
                                        <p:anim calcmode="lin" valueType="num">
                                          <p:cBhvr>
                                            <p:cTn id="98" dur="250" fill="hold"/>
                                            <p:tgtEl>
                                              <p:spTgt spid="497"/>
                                            </p:tgtEl>
                                            <p:attrNameLst>
                                              <p:attrName>ppt_w</p:attrName>
                                            </p:attrNameLst>
                                          </p:cBhvr>
                                          <p:tavLst>
                                            <p:tav tm="0">
                                              <p:val>
                                                <p:fltVal val="0"/>
                                              </p:val>
                                            </p:tav>
                                            <p:tav tm="100000">
                                              <p:val>
                                                <p:strVal val="#ppt_w"/>
                                              </p:val>
                                            </p:tav>
                                          </p:tavLst>
                                        </p:anim>
                                        <p:anim calcmode="lin" valueType="num">
                                          <p:cBhvr>
                                            <p:cTn id="99" dur="250" fill="hold"/>
                                            <p:tgtEl>
                                              <p:spTgt spid="497"/>
                                            </p:tgtEl>
                                            <p:attrNameLst>
                                              <p:attrName>ppt_h</p:attrName>
                                            </p:attrNameLst>
                                          </p:cBhvr>
                                          <p:tavLst>
                                            <p:tav tm="0">
                                              <p:val>
                                                <p:fltVal val="0"/>
                                              </p:val>
                                            </p:tav>
                                            <p:tav tm="100000">
                                              <p:val>
                                                <p:strVal val="#ppt_h"/>
                                              </p:val>
                                            </p:tav>
                                          </p:tavLst>
                                        </p:anim>
                                        <p:anim calcmode="lin" valueType="num">
                                          <p:cBhvr>
                                            <p:cTn id="100" dur="250" fill="hold"/>
                                            <p:tgtEl>
                                              <p:spTgt spid="497"/>
                                            </p:tgtEl>
                                            <p:attrNameLst>
                                              <p:attrName>style.rotation</p:attrName>
                                            </p:attrNameLst>
                                          </p:cBhvr>
                                          <p:tavLst>
                                            <p:tav tm="0">
                                              <p:val>
                                                <p:fltVal val="360"/>
                                              </p:val>
                                            </p:tav>
                                            <p:tav tm="100000">
                                              <p:val>
                                                <p:fltVal val="0"/>
                                              </p:val>
                                            </p:tav>
                                          </p:tavLst>
                                        </p:anim>
                                        <p:animEffect transition="in" filter="fade">
                                          <p:cBhvr>
                                            <p:cTn id="101" dur="250"/>
                                            <p:tgtEl>
                                              <p:spTgt spid="497"/>
                                            </p:tgtEl>
                                          </p:cBhvr>
                                        </p:animEffect>
                                      </p:childTnLst>
                                    </p:cTn>
                                  </p:par>
                                </p:childTnLst>
                              </p:cTn>
                            </p:par>
                            <p:par>
                              <p:cTn id="102" fill="hold">
                                <p:stCondLst>
                                  <p:cond delay="10000"/>
                                </p:stCondLst>
                                <p:childTnLst>
                                  <p:par>
                                    <p:cTn id="103" presetID="2" presetClass="entr" presetSubtype="1" fill="hold" grpId="0" nodeType="afterEffect" p14:presetBounceEnd="60000">
                                      <p:stCondLst>
                                        <p:cond delay="0"/>
                                      </p:stCondLst>
                                      <p:childTnLst>
                                        <p:set>
                                          <p:cBhvr>
                                            <p:cTn id="104" dur="1" fill="hold">
                                              <p:stCondLst>
                                                <p:cond delay="0"/>
                                              </p:stCondLst>
                                            </p:cTn>
                                            <p:tgtEl>
                                              <p:spTgt spid="500"/>
                                            </p:tgtEl>
                                            <p:attrNameLst>
                                              <p:attrName>style.visibility</p:attrName>
                                            </p:attrNameLst>
                                          </p:cBhvr>
                                          <p:to>
                                            <p:strVal val="visible"/>
                                          </p:to>
                                        </p:set>
                                        <p:anim calcmode="lin" valueType="num" p14:bounceEnd="60000">
                                          <p:cBhvr additive="base">
                                            <p:cTn id="105" dur="750" fill="hold"/>
                                            <p:tgtEl>
                                              <p:spTgt spid="500"/>
                                            </p:tgtEl>
                                            <p:attrNameLst>
                                              <p:attrName>ppt_x</p:attrName>
                                            </p:attrNameLst>
                                          </p:cBhvr>
                                          <p:tavLst>
                                            <p:tav tm="0">
                                              <p:val>
                                                <p:strVal val="#ppt_x"/>
                                              </p:val>
                                            </p:tav>
                                            <p:tav tm="100000">
                                              <p:val>
                                                <p:strVal val="#ppt_x"/>
                                              </p:val>
                                            </p:tav>
                                          </p:tavLst>
                                        </p:anim>
                                        <p:anim calcmode="lin" valueType="num" p14:bounceEnd="60000">
                                          <p:cBhvr additive="base">
                                            <p:cTn id="106" dur="750" fill="hold"/>
                                            <p:tgtEl>
                                              <p:spTgt spid="500"/>
                                            </p:tgtEl>
                                            <p:attrNameLst>
                                              <p:attrName>ppt_y</p:attrName>
                                            </p:attrNameLst>
                                          </p:cBhvr>
                                          <p:tavLst>
                                            <p:tav tm="0">
                                              <p:val>
                                                <p:strVal val="0-#ppt_h/2"/>
                                              </p:val>
                                            </p:tav>
                                            <p:tav tm="100000">
                                              <p:val>
                                                <p:strVal val="#ppt_y"/>
                                              </p:val>
                                            </p:tav>
                                          </p:tavLst>
                                        </p:anim>
                                      </p:childTnLst>
                                    </p:cTn>
                                  </p:par>
                                </p:childTnLst>
                              </p:cTn>
                            </p:par>
                            <p:par>
                              <p:cTn id="107" fill="hold">
                                <p:stCondLst>
                                  <p:cond delay="11000"/>
                                </p:stCondLst>
                                <p:childTnLst>
                                  <p:par>
                                    <p:cTn id="108" presetID="49" presetClass="entr" presetSubtype="0" decel="100000" fill="hold" grpId="0" nodeType="afterEffect">
                                      <p:stCondLst>
                                        <p:cond delay="0"/>
                                      </p:stCondLst>
                                      <p:childTnLst>
                                        <p:set>
                                          <p:cBhvr>
                                            <p:cTn id="109" dur="1" fill="hold">
                                              <p:stCondLst>
                                                <p:cond delay="0"/>
                                              </p:stCondLst>
                                            </p:cTn>
                                            <p:tgtEl>
                                              <p:spTgt spid="499"/>
                                            </p:tgtEl>
                                            <p:attrNameLst>
                                              <p:attrName>style.visibility</p:attrName>
                                            </p:attrNameLst>
                                          </p:cBhvr>
                                          <p:to>
                                            <p:strVal val="visible"/>
                                          </p:to>
                                        </p:set>
                                        <p:anim calcmode="lin" valueType="num">
                                          <p:cBhvr>
                                            <p:cTn id="110" dur="250" fill="hold"/>
                                            <p:tgtEl>
                                              <p:spTgt spid="499"/>
                                            </p:tgtEl>
                                            <p:attrNameLst>
                                              <p:attrName>ppt_w</p:attrName>
                                            </p:attrNameLst>
                                          </p:cBhvr>
                                          <p:tavLst>
                                            <p:tav tm="0">
                                              <p:val>
                                                <p:fltVal val="0"/>
                                              </p:val>
                                            </p:tav>
                                            <p:tav tm="100000">
                                              <p:val>
                                                <p:strVal val="#ppt_w"/>
                                              </p:val>
                                            </p:tav>
                                          </p:tavLst>
                                        </p:anim>
                                        <p:anim calcmode="lin" valueType="num">
                                          <p:cBhvr>
                                            <p:cTn id="111" dur="250" fill="hold"/>
                                            <p:tgtEl>
                                              <p:spTgt spid="499"/>
                                            </p:tgtEl>
                                            <p:attrNameLst>
                                              <p:attrName>ppt_h</p:attrName>
                                            </p:attrNameLst>
                                          </p:cBhvr>
                                          <p:tavLst>
                                            <p:tav tm="0">
                                              <p:val>
                                                <p:fltVal val="0"/>
                                              </p:val>
                                            </p:tav>
                                            <p:tav tm="100000">
                                              <p:val>
                                                <p:strVal val="#ppt_h"/>
                                              </p:val>
                                            </p:tav>
                                          </p:tavLst>
                                        </p:anim>
                                        <p:anim calcmode="lin" valueType="num">
                                          <p:cBhvr>
                                            <p:cTn id="112" dur="250" fill="hold"/>
                                            <p:tgtEl>
                                              <p:spTgt spid="499"/>
                                            </p:tgtEl>
                                            <p:attrNameLst>
                                              <p:attrName>style.rotation</p:attrName>
                                            </p:attrNameLst>
                                          </p:cBhvr>
                                          <p:tavLst>
                                            <p:tav tm="0">
                                              <p:val>
                                                <p:fltVal val="360"/>
                                              </p:val>
                                            </p:tav>
                                            <p:tav tm="100000">
                                              <p:val>
                                                <p:fltVal val="0"/>
                                              </p:val>
                                            </p:tav>
                                          </p:tavLst>
                                        </p:anim>
                                        <p:animEffect transition="in" filter="fade">
                                          <p:cBhvr>
                                            <p:cTn id="113" dur="250"/>
                                            <p:tgtEl>
                                              <p:spTgt spid="49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9" grpId="0"/>
          <p:bldP spid="490" grpId="0" bldLvl="0" animBg="1"/>
          <p:bldP spid="491" grpId="0"/>
          <p:bldP spid="492" grpId="0" bldLvl="0" animBg="1"/>
          <p:bldP spid="493" grpId="0"/>
          <p:bldP spid="494" grpId="0" bldLvl="0" animBg="1"/>
          <p:bldP spid="495" grpId="0"/>
          <p:bldP spid="496" grpId="0" bldLvl="0" animBg="1"/>
          <p:bldP spid="497" grpId="0"/>
          <p:bldP spid="498" grpId="0" bldLvl="0" animBg="1"/>
          <p:bldP spid="499" grpId="0"/>
          <p:bldP spid="500" grpId="0" bldLvl="0" animBg="1"/>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cBhvr additive="base">
                                            <p:cTn id="7" dur="500" fill="hold"/>
                                            <p:tgtEl>
                                              <p:spTgt spid="15"/>
                                            </p:tgtEl>
                                            <p:attrNameLst>
                                              <p:attrName>ppt_x</p:attrName>
                                            </p:attrNameLst>
                                          </p:cBhvr>
                                          <p:tavLst>
                                            <p:tav tm="0">
                                              <p:val>
                                                <p:strVal val="#ppt_x"/>
                                              </p:val>
                                            </p:tav>
                                            <p:tav tm="100000">
                                              <p:val>
                                                <p:strVal val="#ppt_x"/>
                                              </p:val>
                                            </p:tav>
                                          </p:tavLst>
                                        </p:anim>
                                        <p:anim calcmode="lin" valueType="num">
                                          <p:cBhvr additive="base">
                                            <p:cTn id="8" dur="500" fill="hold"/>
                                            <p:tgtEl>
                                              <p:spTgt spid="15"/>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8" presetClass="emph" presetSubtype="0" fill="hold" nodeType="afterEffect">
                                      <p:stCondLst>
                                        <p:cond delay="0"/>
                                      </p:stCondLst>
                                      <p:childTnLst>
                                        <p:animRot by="21600000">
                                          <p:cBhvr>
                                            <p:cTn id="11" dur="2000" fill="hold"/>
                                            <p:tgtEl>
                                              <p:spTgt spid="15"/>
                                            </p:tgtEl>
                                            <p:attrNameLst>
                                              <p:attrName>r</p:attrName>
                                            </p:attrNameLst>
                                          </p:cBhvr>
                                        </p:animRot>
                                      </p:childTnLst>
                                    </p:cTn>
                                  </p:par>
                                  <p:par>
                                    <p:cTn id="12" presetID="10" presetClass="entr" presetSubtype="0" fill="hold" nodeType="withEffect">
                                      <p:stCondLst>
                                        <p:cond delay="1000"/>
                                      </p:stCondLst>
                                      <p:childTnLst>
                                        <p:set>
                                          <p:cBhvr>
                                            <p:cTn id="13" dur="1" fill="hold">
                                              <p:stCondLst>
                                                <p:cond delay="0"/>
                                              </p:stCondLst>
                                            </p:cTn>
                                            <p:tgtEl>
                                              <p:spTgt spid="14"/>
                                            </p:tgtEl>
                                            <p:attrNameLst>
                                              <p:attrName>style.visibility</p:attrName>
                                            </p:attrNameLst>
                                          </p:cBhvr>
                                          <p:to>
                                            <p:strVal val="visible"/>
                                          </p:to>
                                        </p:set>
                                        <p:animEffect transition="in" filter="fade">
                                          <p:cBhvr>
                                            <p:cTn id="14" dur="1000"/>
                                            <p:tgtEl>
                                              <p:spTgt spid="14"/>
                                            </p:tgtEl>
                                          </p:cBhvr>
                                        </p:animEffect>
                                      </p:childTnLst>
                                    </p:cTn>
                                  </p:par>
                                  <p:par>
                                    <p:cTn id="15" presetID="42" presetClass="path" presetSubtype="0" accel="50000" decel="50000" autoRev="1" fill="hold" nodeType="withEffect">
                                      <p:stCondLst>
                                        <p:cond delay="0"/>
                                      </p:stCondLst>
                                      <p:childTnLst>
                                        <p:animMotion origin="layout" path="M 5E-6 -3.21814E-6 L 0.12153 -0.42271 " pathEditMode="relative" rAng="0" ptsTypes="AA">
                                          <p:cBhvr>
                                            <p:cTn id="16" dur="1000" fill="hold"/>
                                            <p:tgtEl>
                                              <p:spTgt spid="14"/>
                                            </p:tgtEl>
                                            <p:attrNameLst>
                                              <p:attrName>ppt_x</p:attrName>
                                              <p:attrName>ppt_y</p:attrName>
                                            </p:attrNameLst>
                                          </p:cBhvr>
                                          <p:rCtr x="6076" y="-21135"/>
                                        </p:animMotion>
                                      </p:childTnLst>
                                    </p:cTn>
                                  </p:par>
                                  <p:par>
                                    <p:cTn id="17" presetID="10" presetClass="entr" presetSubtype="0" fill="hold" nodeType="withEffect">
                                      <p:stCondLst>
                                        <p:cond delay="1250"/>
                                      </p:stCondLst>
                                      <p:childTnLst>
                                        <p:set>
                                          <p:cBhvr>
                                            <p:cTn id="18" dur="1" fill="hold">
                                              <p:stCondLst>
                                                <p:cond delay="0"/>
                                              </p:stCondLst>
                                            </p:cTn>
                                            <p:tgtEl>
                                              <p:spTgt spid="10"/>
                                            </p:tgtEl>
                                            <p:attrNameLst>
                                              <p:attrName>style.visibility</p:attrName>
                                            </p:attrNameLst>
                                          </p:cBhvr>
                                          <p:to>
                                            <p:strVal val="visible"/>
                                          </p:to>
                                        </p:set>
                                        <p:animEffect transition="in" filter="fade">
                                          <p:cBhvr>
                                            <p:cTn id="19" dur="1000"/>
                                            <p:tgtEl>
                                              <p:spTgt spid="10"/>
                                            </p:tgtEl>
                                          </p:cBhvr>
                                        </p:animEffect>
                                      </p:childTnLst>
                                    </p:cTn>
                                  </p:par>
                                  <p:par>
                                    <p:cTn id="20" presetID="42" presetClass="path" presetSubtype="0" accel="50000" decel="50000" autoRev="1" fill="hold" nodeType="withEffect">
                                      <p:stCondLst>
                                        <p:cond delay="250"/>
                                      </p:stCondLst>
                                      <p:childTnLst>
                                        <p:animMotion origin="layout" path="M -4.72222E-6 -1.37388E-6 L 0.39323 -0.00031 " pathEditMode="relative" rAng="0" ptsTypes="AA">
                                          <p:cBhvr>
                                            <p:cTn id="21" dur="1000" fill="hold"/>
                                            <p:tgtEl>
                                              <p:spTgt spid="10"/>
                                            </p:tgtEl>
                                            <p:attrNameLst>
                                              <p:attrName>ppt_x</p:attrName>
                                              <p:attrName>ppt_y</p:attrName>
                                            </p:attrNameLst>
                                          </p:cBhvr>
                                          <p:rCtr x="19653" y="-31"/>
                                        </p:animMotion>
                                      </p:childTnLst>
                                    </p:cTn>
                                  </p:par>
                                  <p:par>
                                    <p:cTn id="22" presetID="10" presetClass="entr" presetSubtype="0" fill="hold" nodeType="withEffect">
                                      <p:stCondLst>
                                        <p:cond delay="1500"/>
                                      </p:stCondLst>
                                      <p:childTnLst>
                                        <p:set>
                                          <p:cBhvr>
                                            <p:cTn id="23" dur="1" fill="hold">
                                              <p:stCondLst>
                                                <p:cond delay="0"/>
                                              </p:stCondLst>
                                            </p:cTn>
                                            <p:tgtEl>
                                              <p:spTgt spid="11"/>
                                            </p:tgtEl>
                                            <p:attrNameLst>
                                              <p:attrName>style.visibility</p:attrName>
                                            </p:attrNameLst>
                                          </p:cBhvr>
                                          <p:to>
                                            <p:strVal val="visible"/>
                                          </p:to>
                                        </p:set>
                                        <p:animEffect transition="in" filter="fade">
                                          <p:cBhvr>
                                            <p:cTn id="24" dur="1000"/>
                                            <p:tgtEl>
                                              <p:spTgt spid="11"/>
                                            </p:tgtEl>
                                          </p:cBhvr>
                                        </p:animEffect>
                                      </p:childTnLst>
                                    </p:cTn>
                                  </p:par>
                                  <p:par>
                                    <p:cTn id="25" presetID="42" presetClass="path" presetSubtype="0" accel="50000" decel="50000" autoRev="1" fill="hold" nodeType="withEffect">
                                      <p:stCondLst>
                                        <p:cond delay="500"/>
                                      </p:stCondLst>
                                      <p:childTnLst>
                                        <p:animMotion origin="layout" path="M 3.33333E-6 4.07659E-7 L 0.1125 0.3987 " pathEditMode="relative" rAng="0" ptsTypes="AA">
                                          <p:cBhvr>
                                            <p:cTn id="26" dur="1000" fill="hold"/>
                                            <p:tgtEl>
                                              <p:spTgt spid="11"/>
                                            </p:tgtEl>
                                            <p:attrNameLst>
                                              <p:attrName>ppt_x</p:attrName>
                                              <p:attrName>ppt_y</p:attrName>
                                            </p:attrNameLst>
                                          </p:cBhvr>
                                          <p:rCtr x="5625" y="19920"/>
                                        </p:animMotion>
                                      </p:childTnLst>
                                    </p:cTn>
                                  </p:par>
                                  <p:par>
                                    <p:cTn id="27" presetID="10" presetClass="entr" presetSubtype="0" fill="hold" nodeType="withEffect">
                                      <p:stCondLst>
                                        <p:cond delay="1750"/>
                                      </p:stCondLst>
                                      <p:childTnLst>
                                        <p:set>
                                          <p:cBhvr>
                                            <p:cTn id="28" dur="1" fill="hold">
                                              <p:stCondLst>
                                                <p:cond delay="0"/>
                                              </p:stCondLst>
                                            </p:cTn>
                                            <p:tgtEl>
                                              <p:spTgt spid="6"/>
                                            </p:tgtEl>
                                            <p:attrNameLst>
                                              <p:attrName>style.visibility</p:attrName>
                                            </p:attrNameLst>
                                          </p:cBhvr>
                                          <p:to>
                                            <p:strVal val="visible"/>
                                          </p:to>
                                        </p:set>
                                        <p:animEffect transition="in" filter="fade">
                                          <p:cBhvr>
                                            <p:cTn id="29" dur="1000"/>
                                            <p:tgtEl>
                                              <p:spTgt spid="6"/>
                                            </p:tgtEl>
                                          </p:cBhvr>
                                        </p:animEffect>
                                      </p:childTnLst>
                                    </p:cTn>
                                  </p:par>
                                  <p:par>
                                    <p:cTn id="30" presetID="42" presetClass="path" presetSubtype="0" accel="50000" decel="50000" autoRev="1" fill="hold" nodeType="withEffect">
                                      <p:stCondLst>
                                        <p:cond delay="750"/>
                                      </p:stCondLst>
                                      <p:childTnLst>
                                        <p:animMotion origin="layout" path="M -1.11111E-6 4.07659E-7 L -0.13003 0.3987 " pathEditMode="relative" rAng="0" ptsTypes="AA">
                                          <p:cBhvr>
                                            <p:cTn id="31" dur="1000" fill="hold"/>
                                            <p:tgtEl>
                                              <p:spTgt spid="6"/>
                                            </p:tgtEl>
                                            <p:attrNameLst>
                                              <p:attrName>ppt_x</p:attrName>
                                              <p:attrName>ppt_y</p:attrName>
                                            </p:attrNameLst>
                                          </p:cBhvr>
                                          <p:rCtr x="-6510" y="19920"/>
                                        </p:animMotion>
                                      </p:childTnLst>
                                    </p:cTn>
                                  </p:par>
                                  <p:par>
                                    <p:cTn id="32" presetID="10" presetClass="entr" presetSubtype="0" fill="hold" nodeType="withEffect">
                                      <p:stCondLst>
                                        <p:cond delay="2000"/>
                                      </p:stCondLst>
                                      <p:childTnLst>
                                        <p:set>
                                          <p:cBhvr>
                                            <p:cTn id="33" dur="1" fill="hold">
                                              <p:stCondLst>
                                                <p:cond delay="0"/>
                                              </p:stCondLst>
                                            </p:cTn>
                                            <p:tgtEl>
                                              <p:spTgt spid="13"/>
                                            </p:tgtEl>
                                            <p:attrNameLst>
                                              <p:attrName>style.visibility</p:attrName>
                                            </p:attrNameLst>
                                          </p:cBhvr>
                                          <p:to>
                                            <p:strVal val="visible"/>
                                          </p:to>
                                        </p:set>
                                        <p:animEffect transition="in" filter="fade">
                                          <p:cBhvr>
                                            <p:cTn id="34" dur="1000"/>
                                            <p:tgtEl>
                                              <p:spTgt spid="13"/>
                                            </p:tgtEl>
                                          </p:cBhvr>
                                        </p:animEffect>
                                      </p:childTnLst>
                                    </p:cTn>
                                  </p:par>
                                  <p:par>
                                    <p:cTn id="35" presetID="42" presetClass="path" presetSubtype="0" accel="50000" decel="50000" autoRev="1" fill="hold" nodeType="withEffect">
                                      <p:stCondLst>
                                        <p:cond delay="1000"/>
                                      </p:stCondLst>
                                      <p:childTnLst>
                                        <p:animMotion origin="layout" path="M -3.88889E-6 1.04971E-6 L -0.4243 0.00154 " pathEditMode="relative" rAng="0" ptsTypes="AA">
                                          <p:cBhvr>
                                            <p:cTn id="36" dur="1000" fill="hold"/>
                                            <p:tgtEl>
                                              <p:spTgt spid="13"/>
                                            </p:tgtEl>
                                            <p:attrNameLst>
                                              <p:attrName>ppt_x</p:attrName>
                                              <p:attrName>ppt_y</p:attrName>
                                            </p:attrNameLst>
                                          </p:cBhvr>
                                          <p:rCtr x="-21215" y="62"/>
                                        </p:animMotion>
                                      </p:childTnLst>
                                    </p:cTn>
                                  </p:par>
                                  <p:par>
                                    <p:cTn id="37" presetID="10" presetClass="entr" presetSubtype="0" fill="hold" nodeType="withEffect">
                                      <p:stCondLst>
                                        <p:cond delay="2250"/>
                                      </p:stCondLst>
                                      <p:childTnLst>
                                        <p:set>
                                          <p:cBhvr>
                                            <p:cTn id="38" dur="1" fill="hold">
                                              <p:stCondLst>
                                                <p:cond delay="0"/>
                                              </p:stCondLst>
                                            </p:cTn>
                                            <p:tgtEl>
                                              <p:spTgt spid="12"/>
                                            </p:tgtEl>
                                            <p:attrNameLst>
                                              <p:attrName>style.visibility</p:attrName>
                                            </p:attrNameLst>
                                          </p:cBhvr>
                                          <p:to>
                                            <p:strVal val="visible"/>
                                          </p:to>
                                        </p:set>
                                        <p:animEffect transition="in" filter="fade">
                                          <p:cBhvr>
                                            <p:cTn id="39" dur="1000"/>
                                            <p:tgtEl>
                                              <p:spTgt spid="12"/>
                                            </p:tgtEl>
                                          </p:cBhvr>
                                        </p:animEffect>
                                      </p:childTnLst>
                                    </p:cTn>
                                  </p:par>
                                  <p:par>
                                    <p:cTn id="40" presetID="42" presetClass="path" presetSubtype="0" accel="50000" decel="50000" autoRev="1" fill="hold" nodeType="withEffect">
                                      <p:stCondLst>
                                        <p:cond delay="1250"/>
                                      </p:stCondLst>
                                      <p:childTnLst>
                                        <p:animMotion origin="layout" path="M -2.77778E-6 -3.21814E-6 L -0.1467 -0.42271 " pathEditMode="relative" rAng="0" ptsTypes="AA">
                                          <p:cBhvr>
                                            <p:cTn id="41" dur="1000" fill="hold"/>
                                            <p:tgtEl>
                                              <p:spTgt spid="12"/>
                                            </p:tgtEl>
                                            <p:attrNameLst>
                                              <p:attrName>ppt_x</p:attrName>
                                              <p:attrName>ppt_y</p:attrName>
                                            </p:attrNameLst>
                                          </p:cBhvr>
                                          <p:rCtr x="-7344" y="-21135"/>
                                        </p:animMotion>
                                      </p:childTnLst>
                                    </p:cTn>
                                  </p:par>
                                </p:childTnLst>
                              </p:cTn>
                            </p:par>
                            <p:par>
                              <p:cTn id="42" fill="hold">
                                <p:stCondLst>
                                  <p:cond delay="2500"/>
                                </p:stCondLst>
                                <p:childTnLst>
                                  <p:par>
                                    <p:cTn id="43" presetID="2" presetClass="entr" presetSubtype="1" fill="hold" grpId="0" nodeType="afterEffect">
                                      <p:stCondLst>
                                        <p:cond delay="0"/>
                                      </p:stCondLst>
                                      <p:childTnLst>
                                        <p:set>
                                          <p:cBhvr>
                                            <p:cTn id="44" dur="1" fill="hold">
                                              <p:stCondLst>
                                                <p:cond delay="0"/>
                                              </p:stCondLst>
                                            </p:cTn>
                                            <p:tgtEl>
                                              <p:spTgt spid="490"/>
                                            </p:tgtEl>
                                            <p:attrNameLst>
                                              <p:attrName>style.visibility</p:attrName>
                                            </p:attrNameLst>
                                          </p:cBhvr>
                                          <p:to>
                                            <p:strVal val="visible"/>
                                          </p:to>
                                        </p:set>
                                        <p:anim calcmode="lin" valueType="num">
                                          <p:cBhvr additive="base">
                                            <p:cTn id="45" dur="750" fill="hold"/>
                                            <p:tgtEl>
                                              <p:spTgt spid="490"/>
                                            </p:tgtEl>
                                            <p:attrNameLst>
                                              <p:attrName>ppt_x</p:attrName>
                                            </p:attrNameLst>
                                          </p:cBhvr>
                                          <p:tavLst>
                                            <p:tav tm="0">
                                              <p:val>
                                                <p:strVal val="#ppt_x"/>
                                              </p:val>
                                            </p:tav>
                                            <p:tav tm="100000">
                                              <p:val>
                                                <p:strVal val="#ppt_x"/>
                                              </p:val>
                                            </p:tav>
                                          </p:tavLst>
                                        </p:anim>
                                        <p:anim calcmode="lin" valueType="num">
                                          <p:cBhvr additive="base">
                                            <p:cTn id="46" dur="750" fill="hold"/>
                                            <p:tgtEl>
                                              <p:spTgt spid="490"/>
                                            </p:tgtEl>
                                            <p:attrNameLst>
                                              <p:attrName>ppt_y</p:attrName>
                                            </p:attrNameLst>
                                          </p:cBhvr>
                                          <p:tavLst>
                                            <p:tav tm="0">
                                              <p:val>
                                                <p:strVal val="0-#ppt_h/2"/>
                                              </p:val>
                                            </p:tav>
                                            <p:tav tm="100000">
                                              <p:val>
                                                <p:strVal val="#ppt_y"/>
                                              </p:val>
                                            </p:tav>
                                          </p:tavLst>
                                        </p:anim>
                                      </p:childTnLst>
                                    </p:cTn>
                                  </p:par>
                                </p:childTnLst>
                              </p:cTn>
                            </p:par>
                            <p:par>
                              <p:cTn id="47" fill="hold">
                                <p:stCondLst>
                                  <p:cond delay="3500"/>
                                </p:stCondLst>
                                <p:childTnLst>
                                  <p:par>
                                    <p:cTn id="48" presetID="49" presetClass="entr" presetSubtype="0" decel="100000" fill="hold" grpId="0" nodeType="afterEffect">
                                      <p:stCondLst>
                                        <p:cond delay="0"/>
                                      </p:stCondLst>
                                      <p:childTnLst>
                                        <p:set>
                                          <p:cBhvr>
                                            <p:cTn id="49" dur="1" fill="hold">
                                              <p:stCondLst>
                                                <p:cond delay="0"/>
                                              </p:stCondLst>
                                            </p:cTn>
                                            <p:tgtEl>
                                              <p:spTgt spid="489"/>
                                            </p:tgtEl>
                                            <p:attrNameLst>
                                              <p:attrName>style.visibility</p:attrName>
                                            </p:attrNameLst>
                                          </p:cBhvr>
                                          <p:to>
                                            <p:strVal val="visible"/>
                                          </p:to>
                                        </p:set>
                                        <p:anim calcmode="lin" valueType="num">
                                          <p:cBhvr>
                                            <p:cTn id="50" dur="250" fill="hold"/>
                                            <p:tgtEl>
                                              <p:spTgt spid="489"/>
                                            </p:tgtEl>
                                            <p:attrNameLst>
                                              <p:attrName>ppt_w</p:attrName>
                                            </p:attrNameLst>
                                          </p:cBhvr>
                                          <p:tavLst>
                                            <p:tav tm="0">
                                              <p:val>
                                                <p:fltVal val="0"/>
                                              </p:val>
                                            </p:tav>
                                            <p:tav tm="100000">
                                              <p:val>
                                                <p:strVal val="#ppt_w"/>
                                              </p:val>
                                            </p:tav>
                                          </p:tavLst>
                                        </p:anim>
                                        <p:anim calcmode="lin" valueType="num">
                                          <p:cBhvr>
                                            <p:cTn id="51" dur="250" fill="hold"/>
                                            <p:tgtEl>
                                              <p:spTgt spid="489"/>
                                            </p:tgtEl>
                                            <p:attrNameLst>
                                              <p:attrName>ppt_h</p:attrName>
                                            </p:attrNameLst>
                                          </p:cBhvr>
                                          <p:tavLst>
                                            <p:tav tm="0">
                                              <p:val>
                                                <p:fltVal val="0"/>
                                              </p:val>
                                            </p:tav>
                                            <p:tav tm="100000">
                                              <p:val>
                                                <p:strVal val="#ppt_h"/>
                                              </p:val>
                                            </p:tav>
                                          </p:tavLst>
                                        </p:anim>
                                        <p:anim calcmode="lin" valueType="num">
                                          <p:cBhvr>
                                            <p:cTn id="52" dur="250" fill="hold"/>
                                            <p:tgtEl>
                                              <p:spTgt spid="489"/>
                                            </p:tgtEl>
                                            <p:attrNameLst>
                                              <p:attrName>style.rotation</p:attrName>
                                            </p:attrNameLst>
                                          </p:cBhvr>
                                          <p:tavLst>
                                            <p:tav tm="0">
                                              <p:val>
                                                <p:fltVal val="360"/>
                                              </p:val>
                                            </p:tav>
                                            <p:tav tm="100000">
                                              <p:val>
                                                <p:fltVal val="0"/>
                                              </p:val>
                                            </p:tav>
                                          </p:tavLst>
                                        </p:anim>
                                        <p:animEffect transition="in" filter="fade">
                                          <p:cBhvr>
                                            <p:cTn id="53" dur="250"/>
                                            <p:tgtEl>
                                              <p:spTgt spid="489"/>
                                            </p:tgtEl>
                                          </p:cBhvr>
                                        </p:animEffect>
                                      </p:childTnLst>
                                    </p:cTn>
                                  </p:par>
                                </p:childTnLst>
                              </p:cTn>
                            </p:par>
                            <p:par>
                              <p:cTn id="54" fill="hold">
                                <p:stCondLst>
                                  <p:cond delay="4000"/>
                                </p:stCondLst>
                                <p:childTnLst>
                                  <p:par>
                                    <p:cTn id="55" presetID="2" presetClass="entr" presetSubtype="1" fill="hold" grpId="0" nodeType="afterEffect">
                                      <p:stCondLst>
                                        <p:cond delay="0"/>
                                      </p:stCondLst>
                                      <p:childTnLst>
                                        <p:set>
                                          <p:cBhvr>
                                            <p:cTn id="56" dur="1" fill="hold">
                                              <p:stCondLst>
                                                <p:cond delay="0"/>
                                              </p:stCondLst>
                                            </p:cTn>
                                            <p:tgtEl>
                                              <p:spTgt spid="492"/>
                                            </p:tgtEl>
                                            <p:attrNameLst>
                                              <p:attrName>style.visibility</p:attrName>
                                            </p:attrNameLst>
                                          </p:cBhvr>
                                          <p:to>
                                            <p:strVal val="visible"/>
                                          </p:to>
                                        </p:set>
                                        <p:anim calcmode="lin" valueType="num">
                                          <p:cBhvr additive="base">
                                            <p:cTn id="57" dur="750" fill="hold"/>
                                            <p:tgtEl>
                                              <p:spTgt spid="492"/>
                                            </p:tgtEl>
                                            <p:attrNameLst>
                                              <p:attrName>ppt_x</p:attrName>
                                            </p:attrNameLst>
                                          </p:cBhvr>
                                          <p:tavLst>
                                            <p:tav tm="0">
                                              <p:val>
                                                <p:strVal val="#ppt_x"/>
                                              </p:val>
                                            </p:tav>
                                            <p:tav tm="100000">
                                              <p:val>
                                                <p:strVal val="#ppt_x"/>
                                              </p:val>
                                            </p:tav>
                                          </p:tavLst>
                                        </p:anim>
                                        <p:anim calcmode="lin" valueType="num">
                                          <p:cBhvr additive="base">
                                            <p:cTn id="58" dur="750" fill="hold"/>
                                            <p:tgtEl>
                                              <p:spTgt spid="492"/>
                                            </p:tgtEl>
                                            <p:attrNameLst>
                                              <p:attrName>ppt_y</p:attrName>
                                            </p:attrNameLst>
                                          </p:cBhvr>
                                          <p:tavLst>
                                            <p:tav tm="0">
                                              <p:val>
                                                <p:strVal val="0-#ppt_h/2"/>
                                              </p:val>
                                            </p:tav>
                                            <p:tav tm="100000">
                                              <p:val>
                                                <p:strVal val="#ppt_y"/>
                                              </p:val>
                                            </p:tav>
                                          </p:tavLst>
                                        </p:anim>
                                      </p:childTnLst>
                                    </p:cTn>
                                  </p:par>
                                </p:childTnLst>
                              </p:cTn>
                            </p:par>
                            <p:par>
                              <p:cTn id="59" fill="hold">
                                <p:stCondLst>
                                  <p:cond delay="5000"/>
                                </p:stCondLst>
                                <p:childTnLst>
                                  <p:par>
                                    <p:cTn id="60" presetID="49" presetClass="entr" presetSubtype="0" decel="100000" fill="hold" grpId="0" nodeType="afterEffect">
                                      <p:stCondLst>
                                        <p:cond delay="0"/>
                                      </p:stCondLst>
                                      <p:childTnLst>
                                        <p:set>
                                          <p:cBhvr>
                                            <p:cTn id="61" dur="1" fill="hold">
                                              <p:stCondLst>
                                                <p:cond delay="0"/>
                                              </p:stCondLst>
                                            </p:cTn>
                                            <p:tgtEl>
                                              <p:spTgt spid="491"/>
                                            </p:tgtEl>
                                            <p:attrNameLst>
                                              <p:attrName>style.visibility</p:attrName>
                                            </p:attrNameLst>
                                          </p:cBhvr>
                                          <p:to>
                                            <p:strVal val="visible"/>
                                          </p:to>
                                        </p:set>
                                        <p:anim calcmode="lin" valueType="num">
                                          <p:cBhvr>
                                            <p:cTn id="62" dur="250" fill="hold"/>
                                            <p:tgtEl>
                                              <p:spTgt spid="491"/>
                                            </p:tgtEl>
                                            <p:attrNameLst>
                                              <p:attrName>ppt_w</p:attrName>
                                            </p:attrNameLst>
                                          </p:cBhvr>
                                          <p:tavLst>
                                            <p:tav tm="0">
                                              <p:val>
                                                <p:fltVal val="0"/>
                                              </p:val>
                                            </p:tav>
                                            <p:tav tm="100000">
                                              <p:val>
                                                <p:strVal val="#ppt_w"/>
                                              </p:val>
                                            </p:tav>
                                          </p:tavLst>
                                        </p:anim>
                                        <p:anim calcmode="lin" valueType="num">
                                          <p:cBhvr>
                                            <p:cTn id="63" dur="250" fill="hold"/>
                                            <p:tgtEl>
                                              <p:spTgt spid="491"/>
                                            </p:tgtEl>
                                            <p:attrNameLst>
                                              <p:attrName>ppt_h</p:attrName>
                                            </p:attrNameLst>
                                          </p:cBhvr>
                                          <p:tavLst>
                                            <p:tav tm="0">
                                              <p:val>
                                                <p:fltVal val="0"/>
                                              </p:val>
                                            </p:tav>
                                            <p:tav tm="100000">
                                              <p:val>
                                                <p:strVal val="#ppt_h"/>
                                              </p:val>
                                            </p:tav>
                                          </p:tavLst>
                                        </p:anim>
                                        <p:anim calcmode="lin" valueType="num">
                                          <p:cBhvr>
                                            <p:cTn id="64" dur="250" fill="hold"/>
                                            <p:tgtEl>
                                              <p:spTgt spid="491"/>
                                            </p:tgtEl>
                                            <p:attrNameLst>
                                              <p:attrName>style.rotation</p:attrName>
                                            </p:attrNameLst>
                                          </p:cBhvr>
                                          <p:tavLst>
                                            <p:tav tm="0">
                                              <p:val>
                                                <p:fltVal val="360"/>
                                              </p:val>
                                            </p:tav>
                                            <p:tav tm="100000">
                                              <p:val>
                                                <p:fltVal val="0"/>
                                              </p:val>
                                            </p:tav>
                                          </p:tavLst>
                                        </p:anim>
                                        <p:animEffect transition="in" filter="fade">
                                          <p:cBhvr>
                                            <p:cTn id="65" dur="250"/>
                                            <p:tgtEl>
                                              <p:spTgt spid="491"/>
                                            </p:tgtEl>
                                          </p:cBhvr>
                                        </p:animEffect>
                                      </p:childTnLst>
                                    </p:cTn>
                                  </p:par>
                                </p:childTnLst>
                              </p:cTn>
                            </p:par>
                            <p:par>
                              <p:cTn id="66" fill="hold">
                                <p:stCondLst>
                                  <p:cond delay="5500"/>
                                </p:stCondLst>
                                <p:childTnLst>
                                  <p:par>
                                    <p:cTn id="67" presetID="2" presetClass="entr" presetSubtype="1" fill="hold" grpId="0" nodeType="afterEffect">
                                      <p:stCondLst>
                                        <p:cond delay="0"/>
                                      </p:stCondLst>
                                      <p:childTnLst>
                                        <p:set>
                                          <p:cBhvr>
                                            <p:cTn id="68" dur="1" fill="hold">
                                              <p:stCondLst>
                                                <p:cond delay="0"/>
                                              </p:stCondLst>
                                            </p:cTn>
                                            <p:tgtEl>
                                              <p:spTgt spid="494"/>
                                            </p:tgtEl>
                                            <p:attrNameLst>
                                              <p:attrName>style.visibility</p:attrName>
                                            </p:attrNameLst>
                                          </p:cBhvr>
                                          <p:to>
                                            <p:strVal val="visible"/>
                                          </p:to>
                                        </p:set>
                                        <p:anim calcmode="lin" valueType="num">
                                          <p:cBhvr additive="base">
                                            <p:cTn id="69" dur="750" fill="hold"/>
                                            <p:tgtEl>
                                              <p:spTgt spid="494"/>
                                            </p:tgtEl>
                                            <p:attrNameLst>
                                              <p:attrName>ppt_x</p:attrName>
                                            </p:attrNameLst>
                                          </p:cBhvr>
                                          <p:tavLst>
                                            <p:tav tm="0">
                                              <p:val>
                                                <p:strVal val="#ppt_x"/>
                                              </p:val>
                                            </p:tav>
                                            <p:tav tm="100000">
                                              <p:val>
                                                <p:strVal val="#ppt_x"/>
                                              </p:val>
                                            </p:tav>
                                          </p:tavLst>
                                        </p:anim>
                                        <p:anim calcmode="lin" valueType="num">
                                          <p:cBhvr additive="base">
                                            <p:cTn id="70" dur="750" fill="hold"/>
                                            <p:tgtEl>
                                              <p:spTgt spid="494"/>
                                            </p:tgtEl>
                                            <p:attrNameLst>
                                              <p:attrName>ppt_y</p:attrName>
                                            </p:attrNameLst>
                                          </p:cBhvr>
                                          <p:tavLst>
                                            <p:tav tm="0">
                                              <p:val>
                                                <p:strVal val="0-#ppt_h/2"/>
                                              </p:val>
                                            </p:tav>
                                            <p:tav tm="100000">
                                              <p:val>
                                                <p:strVal val="#ppt_y"/>
                                              </p:val>
                                            </p:tav>
                                          </p:tavLst>
                                        </p:anim>
                                      </p:childTnLst>
                                    </p:cTn>
                                  </p:par>
                                </p:childTnLst>
                              </p:cTn>
                            </p:par>
                            <p:par>
                              <p:cTn id="71" fill="hold">
                                <p:stCondLst>
                                  <p:cond delay="6500"/>
                                </p:stCondLst>
                                <p:childTnLst>
                                  <p:par>
                                    <p:cTn id="72" presetID="49" presetClass="entr" presetSubtype="0" decel="100000" fill="hold" grpId="0" nodeType="afterEffect">
                                      <p:stCondLst>
                                        <p:cond delay="0"/>
                                      </p:stCondLst>
                                      <p:childTnLst>
                                        <p:set>
                                          <p:cBhvr>
                                            <p:cTn id="73" dur="1" fill="hold">
                                              <p:stCondLst>
                                                <p:cond delay="0"/>
                                              </p:stCondLst>
                                            </p:cTn>
                                            <p:tgtEl>
                                              <p:spTgt spid="493"/>
                                            </p:tgtEl>
                                            <p:attrNameLst>
                                              <p:attrName>style.visibility</p:attrName>
                                            </p:attrNameLst>
                                          </p:cBhvr>
                                          <p:to>
                                            <p:strVal val="visible"/>
                                          </p:to>
                                        </p:set>
                                        <p:anim calcmode="lin" valueType="num">
                                          <p:cBhvr>
                                            <p:cTn id="74" dur="250" fill="hold"/>
                                            <p:tgtEl>
                                              <p:spTgt spid="493"/>
                                            </p:tgtEl>
                                            <p:attrNameLst>
                                              <p:attrName>ppt_w</p:attrName>
                                            </p:attrNameLst>
                                          </p:cBhvr>
                                          <p:tavLst>
                                            <p:tav tm="0">
                                              <p:val>
                                                <p:fltVal val="0"/>
                                              </p:val>
                                            </p:tav>
                                            <p:tav tm="100000">
                                              <p:val>
                                                <p:strVal val="#ppt_w"/>
                                              </p:val>
                                            </p:tav>
                                          </p:tavLst>
                                        </p:anim>
                                        <p:anim calcmode="lin" valueType="num">
                                          <p:cBhvr>
                                            <p:cTn id="75" dur="250" fill="hold"/>
                                            <p:tgtEl>
                                              <p:spTgt spid="493"/>
                                            </p:tgtEl>
                                            <p:attrNameLst>
                                              <p:attrName>ppt_h</p:attrName>
                                            </p:attrNameLst>
                                          </p:cBhvr>
                                          <p:tavLst>
                                            <p:tav tm="0">
                                              <p:val>
                                                <p:fltVal val="0"/>
                                              </p:val>
                                            </p:tav>
                                            <p:tav tm="100000">
                                              <p:val>
                                                <p:strVal val="#ppt_h"/>
                                              </p:val>
                                            </p:tav>
                                          </p:tavLst>
                                        </p:anim>
                                        <p:anim calcmode="lin" valueType="num">
                                          <p:cBhvr>
                                            <p:cTn id="76" dur="250" fill="hold"/>
                                            <p:tgtEl>
                                              <p:spTgt spid="493"/>
                                            </p:tgtEl>
                                            <p:attrNameLst>
                                              <p:attrName>style.rotation</p:attrName>
                                            </p:attrNameLst>
                                          </p:cBhvr>
                                          <p:tavLst>
                                            <p:tav tm="0">
                                              <p:val>
                                                <p:fltVal val="360"/>
                                              </p:val>
                                            </p:tav>
                                            <p:tav tm="100000">
                                              <p:val>
                                                <p:fltVal val="0"/>
                                              </p:val>
                                            </p:tav>
                                          </p:tavLst>
                                        </p:anim>
                                        <p:animEffect transition="in" filter="fade">
                                          <p:cBhvr>
                                            <p:cTn id="77" dur="250"/>
                                            <p:tgtEl>
                                              <p:spTgt spid="493"/>
                                            </p:tgtEl>
                                          </p:cBhvr>
                                        </p:animEffect>
                                      </p:childTnLst>
                                    </p:cTn>
                                  </p:par>
                                </p:childTnLst>
                              </p:cTn>
                            </p:par>
                            <p:par>
                              <p:cTn id="78" fill="hold">
                                <p:stCondLst>
                                  <p:cond delay="7000"/>
                                </p:stCondLst>
                                <p:childTnLst>
                                  <p:par>
                                    <p:cTn id="79" presetID="2" presetClass="entr" presetSubtype="1" fill="hold" grpId="0" nodeType="afterEffect">
                                      <p:stCondLst>
                                        <p:cond delay="0"/>
                                      </p:stCondLst>
                                      <p:childTnLst>
                                        <p:set>
                                          <p:cBhvr>
                                            <p:cTn id="80" dur="1" fill="hold">
                                              <p:stCondLst>
                                                <p:cond delay="0"/>
                                              </p:stCondLst>
                                            </p:cTn>
                                            <p:tgtEl>
                                              <p:spTgt spid="496"/>
                                            </p:tgtEl>
                                            <p:attrNameLst>
                                              <p:attrName>style.visibility</p:attrName>
                                            </p:attrNameLst>
                                          </p:cBhvr>
                                          <p:to>
                                            <p:strVal val="visible"/>
                                          </p:to>
                                        </p:set>
                                        <p:anim calcmode="lin" valueType="num">
                                          <p:cBhvr additive="base">
                                            <p:cTn id="81" dur="750" fill="hold"/>
                                            <p:tgtEl>
                                              <p:spTgt spid="496"/>
                                            </p:tgtEl>
                                            <p:attrNameLst>
                                              <p:attrName>ppt_x</p:attrName>
                                            </p:attrNameLst>
                                          </p:cBhvr>
                                          <p:tavLst>
                                            <p:tav tm="0">
                                              <p:val>
                                                <p:strVal val="#ppt_x"/>
                                              </p:val>
                                            </p:tav>
                                            <p:tav tm="100000">
                                              <p:val>
                                                <p:strVal val="#ppt_x"/>
                                              </p:val>
                                            </p:tav>
                                          </p:tavLst>
                                        </p:anim>
                                        <p:anim calcmode="lin" valueType="num">
                                          <p:cBhvr additive="base">
                                            <p:cTn id="82" dur="750" fill="hold"/>
                                            <p:tgtEl>
                                              <p:spTgt spid="496"/>
                                            </p:tgtEl>
                                            <p:attrNameLst>
                                              <p:attrName>ppt_y</p:attrName>
                                            </p:attrNameLst>
                                          </p:cBhvr>
                                          <p:tavLst>
                                            <p:tav tm="0">
                                              <p:val>
                                                <p:strVal val="0-#ppt_h/2"/>
                                              </p:val>
                                            </p:tav>
                                            <p:tav tm="100000">
                                              <p:val>
                                                <p:strVal val="#ppt_y"/>
                                              </p:val>
                                            </p:tav>
                                          </p:tavLst>
                                        </p:anim>
                                      </p:childTnLst>
                                    </p:cTn>
                                  </p:par>
                                </p:childTnLst>
                              </p:cTn>
                            </p:par>
                            <p:par>
                              <p:cTn id="83" fill="hold">
                                <p:stCondLst>
                                  <p:cond delay="8000"/>
                                </p:stCondLst>
                                <p:childTnLst>
                                  <p:par>
                                    <p:cTn id="84" presetID="49" presetClass="entr" presetSubtype="0" decel="100000" fill="hold" grpId="0" nodeType="afterEffect">
                                      <p:stCondLst>
                                        <p:cond delay="0"/>
                                      </p:stCondLst>
                                      <p:childTnLst>
                                        <p:set>
                                          <p:cBhvr>
                                            <p:cTn id="85" dur="1" fill="hold">
                                              <p:stCondLst>
                                                <p:cond delay="0"/>
                                              </p:stCondLst>
                                            </p:cTn>
                                            <p:tgtEl>
                                              <p:spTgt spid="495"/>
                                            </p:tgtEl>
                                            <p:attrNameLst>
                                              <p:attrName>style.visibility</p:attrName>
                                            </p:attrNameLst>
                                          </p:cBhvr>
                                          <p:to>
                                            <p:strVal val="visible"/>
                                          </p:to>
                                        </p:set>
                                        <p:anim calcmode="lin" valueType="num">
                                          <p:cBhvr>
                                            <p:cTn id="86" dur="250" fill="hold"/>
                                            <p:tgtEl>
                                              <p:spTgt spid="495"/>
                                            </p:tgtEl>
                                            <p:attrNameLst>
                                              <p:attrName>ppt_w</p:attrName>
                                            </p:attrNameLst>
                                          </p:cBhvr>
                                          <p:tavLst>
                                            <p:tav tm="0">
                                              <p:val>
                                                <p:fltVal val="0"/>
                                              </p:val>
                                            </p:tav>
                                            <p:tav tm="100000">
                                              <p:val>
                                                <p:strVal val="#ppt_w"/>
                                              </p:val>
                                            </p:tav>
                                          </p:tavLst>
                                        </p:anim>
                                        <p:anim calcmode="lin" valueType="num">
                                          <p:cBhvr>
                                            <p:cTn id="87" dur="250" fill="hold"/>
                                            <p:tgtEl>
                                              <p:spTgt spid="495"/>
                                            </p:tgtEl>
                                            <p:attrNameLst>
                                              <p:attrName>ppt_h</p:attrName>
                                            </p:attrNameLst>
                                          </p:cBhvr>
                                          <p:tavLst>
                                            <p:tav tm="0">
                                              <p:val>
                                                <p:fltVal val="0"/>
                                              </p:val>
                                            </p:tav>
                                            <p:tav tm="100000">
                                              <p:val>
                                                <p:strVal val="#ppt_h"/>
                                              </p:val>
                                            </p:tav>
                                          </p:tavLst>
                                        </p:anim>
                                        <p:anim calcmode="lin" valueType="num">
                                          <p:cBhvr>
                                            <p:cTn id="88" dur="250" fill="hold"/>
                                            <p:tgtEl>
                                              <p:spTgt spid="495"/>
                                            </p:tgtEl>
                                            <p:attrNameLst>
                                              <p:attrName>style.rotation</p:attrName>
                                            </p:attrNameLst>
                                          </p:cBhvr>
                                          <p:tavLst>
                                            <p:tav tm="0">
                                              <p:val>
                                                <p:fltVal val="360"/>
                                              </p:val>
                                            </p:tav>
                                            <p:tav tm="100000">
                                              <p:val>
                                                <p:fltVal val="0"/>
                                              </p:val>
                                            </p:tav>
                                          </p:tavLst>
                                        </p:anim>
                                        <p:animEffect transition="in" filter="fade">
                                          <p:cBhvr>
                                            <p:cTn id="89" dur="250"/>
                                            <p:tgtEl>
                                              <p:spTgt spid="495"/>
                                            </p:tgtEl>
                                          </p:cBhvr>
                                        </p:animEffect>
                                      </p:childTnLst>
                                    </p:cTn>
                                  </p:par>
                                </p:childTnLst>
                              </p:cTn>
                            </p:par>
                            <p:par>
                              <p:cTn id="90" fill="hold">
                                <p:stCondLst>
                                  <p:cond delay="8500"/>
                                </p:stCondLst>
                                <p:childTnLst>
                                  <p:par>
                                    <p:cTn id="91" presetID="2" presetClass="entr" presetSubtype="1" fill="hold" grpId="0" nodeType="afterEffect">
                                      <p:stCondLst>
                                        <p:cond delay="0"/>
                                      </p:stCondLst>
                                      <p:childTnLst>
                                        <p:set>
                                          <p:cBhvr>
                                            <p:cTn id="92" dur="1" fill="hold">
                                              <p:stCondLst>
                                                <p:cond delay="0"/>
                                              </p:stCondLst>
                                            </p:cTn>
                                            <p:tgtEl>
                                              <p:spTgt spid="498"/>
                                            </p:tgtEl>
                                            <p:attrNameLst>
                                              <p:attrName>style.visibility</p:attrName>
                                            </p:attrNameLst>
                                          </p:cBhvr>
                                          <p:to>
                                            <p:strVal val="visible"/>
                                          </p:to>
                                        </p:set>
                                        <p:anim calcmode="lin" valueType="num">
                                          <p:cBhvr additive="base">
                                            <p:cTn id="93" dur="750" fill="hold"/>
                                            <p:tgtEl>
                                              <p:spTgt spid="498"/>
                                            </p:tgtEl>
                                            <p:attrNameLst>
                                              <p:attrName>ppt_x</p:attrName>
                                            </p:attrNameLst>
                                          </p:cBhvr>
                                          <p:tavLst>
                                            <p:tav tm="0">
                                              <p:val>
                                                <p:strVal val="#ppt_x"/>
                                              </p:val>
                                            </p:tav>
                                            <p:tav tm="100000">
                                              <p:val>
                                                <p:strVal val="#ppt_x"/>
                                              </p:val>
                                            </p:tav>
                                          </p:tavLst>
                                        </p:anim>
                                        <p:anim calcmode="lin" valueType="num">
                                          <p:cBhvr additive="base">
                                            <p:cTn id="94" dur="750" fill="hold"/>
                                            <p:tgtEl>
                                              <p:spTgt spid="498"/>
                                            </p:tgtEl>
                                            <p:attrNameLst>
                                              <p:attrName>ppt_y</p:attrName>
                                            </p:attrNameLst>
                                          </p:cBhvr>
                                          <p:tavLst>
                                            <p:tav tm="0">
                                              <p:val>
                                                <p:strVal val="0-#ppt_h/2"/>
                                              </p:val>
                                            </p:tav>
                                            <p:tav tm="100000">
                                              <p:val>
                                                <p:strVal val="#ppt_y"/>
                                              </p:val>
                                            </p:tav>
                                          </p:tavLst>
                                        </p:anim>
                                      </p:childTnLst>
                                    </p:cTn>
                                  </p:par>
                                </p:childTnLst>
                              </p:cTn>
                            </p:par>
                            <p:par>
                              <p:cTn id="95" fill="hold">
                                <p:stCondLst>
                                  <p:cond delay="9500"/>
                                </p:stCondLst>
                                <p:childTnLst>
                                  <p:par>
                                    <p:cTn id="96" presetID="49" presetClass="entr" presetSubtype="0" decel="100000" fill="hold" grpId="0" nodeType="afterEffect">
                                      <p:stCondLst>
                                        <p:cond delay="0"/>
                                      </p:stCondLst>
                                      <p:childTnLst>
                                        <p:set>
                                          <p:cBhvr>
                                            <p:cTn id="97" dur="1" fill="hold">
                                              <p:stCondLst>
                                                <p:cond delay="0"/>
                                              </p:stCondLst>
                                            </p:cTn>
                                            <p:tgtEl>
                                              <p:spTgt spid="497"/>
                                            </p:tgtEl>
                                            <p:attrNameLst>
                                              <p:attrName>style.visibility</p:attrName>
                                            </p:attrNameLst>
                                          </p:cBhvr>
                                          <p:to>
                                            <p:strVal val="visible"/>
                                          </p:to>
                                        </p:set>
                                        <p:anim calcmode="lin" valueType="num">
                                          <p:cBhvr>
                                            <p:cTn id="98" dur="250" fill="hold"/>
                                            <p:tgtEl>
                                              <p:spTgt spid="497"/>
                                            </p:tgtEl>
                                            <p:attrNameLst>
                                              <p:attrName>ppt_w</p:attrName>
                                            </p:attrNameLst>
                                          </p:cBhvr>
                                          <p:tavLst>
                                            <p:tav tm="0">
                                              <p:val>
                                                <p:fltVal val="0"/>
                                              </p:val>
                                            </p:tav>
                                            <p:tav tm="100000">
                                              <p:val>
                                                <p:strVal val="#ppt_w"/>
                                              </p:val>
                                            </p:tav>
                                          </p:tavLst>
                                        </p:anim>
                                        <p:anim calcmode="lin" valueType="num">
                                          <p:cBhvr>
                                            <p:cTn id="99" dur="250" fill="hold"/>
                                            <p:tgtEl>
                                              <p:spTgt spid="497"/>
                                            </p:tgtEl>
                                            <p:attrNameLst>
                                              <p:attrName>ppt_h</p:attrName>
                                            </p:attrNameLst>
                                          </p:cBhvr>
                                          <p:tavLst>
                                            <p:tav tm="0">
                                              <p:val>
                                                <p:fltVal val="0"/>
                                              </p:val>
                                            </p:tav>
                                            <p:tav tm="100000">
                                              <p:val>
                                                <p:strVal val="#ppt_h"/>
                                              </p:val>
                                            </p:tav>
                                          </p:tavLst>
                                        </p:anim>
                                        <p:anim calcmode="lin" valueType="num">
                                          <p:cBhvr>
                                            <p:cTn id="100" dur="250" fill="hold"/>
                                            <p:tgtEl>
                                              <p:spTgt spid="497"/>
                                            </p:tgtEl>
                                            <p:attrNameLst>
                                              <p:attrName>style.rotation</p:attrName>
                                            </p:attrNameLst>
                                          </p:cBhvr>
                                          <p:tavLst>
                                            <p:tav tm="0">
                                              <p:val>
                                                <p:fltVal val="360"/>
                                              </p:val>
                                            </p:tav>
                                            <p:tav tm="100000">
                                              <p:val>
                                                <p:fltVal val="0"/>
                                              </p:val>
                                            </p:tav>
                                          </p:tavLst>
                                        </p:anim>
                                        <p:animEffect transition="in" filter="fade">
                                          <p:cBhvr>
                                            <p:cTn id="101" dur="250"/>
                                            <p:tgtEl>
                                              <p:spTgt spid="497"/>
                                            </p:tgtEl>
                                          </p:cBhvr>
                                        </p:animEffect>
                                      </p:childTnLst>
                                    </p:cTn>
                                  </p:par>
                                </p:childTnLst>
                              </p:cTn>
                            </p:par>
                            <p:par>
                              <p:cTn id="102" fill="hold">
                                <p:stCondLst>
                                  <p:cond delay="10000"/>
                                </p:stCondLst>
                                <p:childTnLst>
                                  <p:par>
                                    <p:cTn id="103" presetID="2" presetClass="entr" presetSubtype="1" fill="hold" grpId="0" nodeType="afterEffect">
                                      <p:stCondLst>
                                        <p:cond delay="0"/>
                                      </p:stCondLst>
                                      <p:childTnLst>
                                        <p:set>
                                          <p:cBhvr>
                                            <p:cTn id="104" dur="1" fill="hold">
                                              <p:stCondLst>
                                                <p:cond delay="0"/>
                                              </p:stCondLst>
                                            </p:cTn>
                                            <p:tgtEl>
                                              <p:spTgt spid="500"/>
                                            </p:tgtEl>
                                            <p:attrNameLst>
                                              <p:attrName>style.visibility</p:attrName>
                                            </p:attrNameLst>
                                          </p:cBhvr>
                                          <p:to>
                                            <p:strVal val="visible"/>
                                          </p:to>
                                        </p:set>
                                        <p:anim calcmode="lin" valueType="num">
                                          <p:cBhvr additive="base">
                                            <p:cTn id="105" dur="750" fill="hold"/>
                                            <p:tgtEl>
                                              <p:spTgt spid="500"/>
                                            </p:tgtEl>
                                            <p:attrNameLst>
                                              <p:attrName>ppt_x</p:attrName>
                                            </p:attrNameLst>
                                          </p:cBhvr>
                                          <p:tavLst>
                                            <p:tav tm="0">
                                              <p:val>
                                                <p:strVal val="#ppt_x"/>
                                              </p:val>
                                            </p:tav>
                                            <p:tav tm="100000">
                                              <p:val>
                                                <p:strVal val="#ppt_x"/>
                                              </p:val>
                                            </p:tav>
                                          </p:tavLst>
                                        </p:anim>
                                        <p:anim calcmode="lin" valueType="num">
                                          <p:cBhvr additive="base">
                                            <p:cTn id="106" dur="750" fill="hold"/>
                                            <p:tgtEl>
                                              <p:spTgt spid="500"/>
                                            </p:tgtEl>
                                            <p:attrNameLst>
                                              <p:attrName>ppt_y</p:attrName>
                                            </p:attrNameLst>
                                          </p:cBhvr>
                                          <p:tavLst>
                                            <p:tav tm="0">
                                              <p:val>
                                                <p:strVal val="0-#ppt_h/2"/>
                                              </p:val>
                                            </p:tav>
                                            <p:tav tm="100000">
                                              <p:val>
                                                <p:strVal val="#ppt_y"/>
                                              </p:val>
                                            </p:tav>
                                          </p:tavLst>
                                        </p:anim>
                                      </p:childTnLst>
                                    </p:cTn>
                                  </p:par>
                                </p:childTnLst>
                              </p:cTn>
                            </p:par>
                            <p:par>
                              <p:cTn id="107" fill="hold">
                                <p:stCondLst>
                                  <p:cond delay="11000"/>
                                </p:stCondLst>
                                <p:childTnLst>
                                  <p:par>
                                    <p:cTn id="108" presetID="49" presetClass="entr" presetSubtype="0" decel="100000" fill="hold" grpId="0" nodeType="afterEffect">
                                      <p:stCondLst>
                                        <p:cond delay="0"/>
                                      </p:stCondLst>
                                      <p:childTnLst>
                                        <p:set>
                                          <p:cBhvr>
                                            <p:cTn id="109" dur="1" fill="hold">
                                              <p:stCondLst>
                                                <p:cond delay="0"/>
                                              </p:stCondLst>
                                            </p:cTn>
                                            <p:tgtEl>
                                              <p:spTgt spid="499"/>
                                            </p:tgtEl>
                                            <p:attrNameLst>
                                              <p:attrName>style.visibility</p:attrName>
                                            </p:attrNameLst>
                                          </p:cBhvr>
                                          <p:to>
                                            <p:strVal val="visible"/>
                                          </p:to>
                                        </p:set>
                                        <p:anim calcmode="lin" valueType="num">
                                          <p:cBhvr>
                                            <p:cTn id="110" dur="250" fill="hold"/>
                                            <p:tgtEl>
                                              <p:spTgt spid="499"/>
                                            </p:tgtEl>
                                            <p:attrNameLst>
                                              <p:attrName>ppt_w</p:attrName>
                                            </p:attrNameLst>
                                          </p:cBhvr>
                                          <p:tavLst>
                                            <p:tav tm="0">
                                              <p:val>
                                                <p:fltVal val="0"/>
                                              </p:val>
                                            </p:tav>
                                            <p:tav tm="100000">
                                              <p:val>
                                                <p:strVal val="#ppt_w"/>
                                              </p:val>
                                            </p:tav>
                                          </p:tavLst>
                                        </p:anim>
                                        <p:anim calcmode="lin" valueType="num">
                                          <p:cBhvr>
                                            <p:cTn id="111" dur="250" fill="hold"/>
                                            <p:tgtEl>
                                              <p:spTgt spid="499"/>
                                            </p:tgtEl>
                                            <p:attrNameLst>
                                              <p:attrName>ppt_h</p:attrName>
                                            </p:attrNameLst>
                                          </p:cBhvr>
                                          <p:tavLst>
                                            <p:tav tm="0">
                                              <p:val>
                                                <p:fltVal val="0"/>
                                              </p:val>
                                            </p:tav>
                                            <p:tav tm="100000">
                                              <p:val>
                                                <p:strVal val="#ppt_h"/>
                                              </p:val>
                                            </p:tav>
                                          </p:tavLst>
                                        </p:anim>
                                        <p:anim calcmode="lin" valueType="num">
                                          <p:cBhvr>
                                            <p:cTn id="112" dur="250" fill="hold"/>
                                            <p:tgtEl>
                                              <p:spTgt spid="499"/>
                                            </p:tgtEl>
                                            <p:attrNameLst>
                                              <p:attrName>style.rotation</p:attrName>
                                            </p:attrNameLst>
                                          </p:cBhvr>
                                          <p:tavLst>
                                            <p:tav tm="0">
                                              <p:val>
                                                <p:fltVal val="360"/>
                                              </p:val>
                                            </p:tav>
                                            <p:tav tm="100000">
                                              <p:val>
                                                <p:fltVal val="0"/>
                                              </p:val>
                                            </p:tav>
                                          </p:tavLst>
                                        </p:anim>
                                        <p:animEffect transition="in" filter="fade">
                                          <p:cBhvr>
                                            <p:cTn id="113" dur="250"/>
                                            <p:tgtEl>
                                              <p:spTgt spid="49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9" grpId="0"/>
          <p:bldP spid="490" grpId="0" bldLvl="0" animBg="1"/>
          <p:bldP spid="491" grpId="0"/>
          <p:bldP spid="492" grpId="0" bldLvl="0" animBg="1"/>
          <p:bldP spid="493" grpId="0"/>
          <p:bldP spid="494" grpId="0" bldLvl="0" animBg="1"/>
          <p:bldP spid="495" grpId="0"/>
          <p:bldP spid="496" grpId="0" bldLvl="0" animBg="1"/>
          <p:bldP spid="497" grpId="0"/>
          <p:bldP spid="498" grpId="0" bldLvl="0" animBg="1"/>
          <p:bldP spid="499" grpId="0"/>
          <p:bldP spid="500" grpId="0" bldLvl="0" animBg="1"/>
        </p:bldLst>
      </p:timing>
    </mc:Fallback>
  </mc:AlternateContent>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矩形 2"/>
          <p:cNvSpPr/>
          <p:nvPr/>
        </p:nvSpPr>
        <p:spPr>
          <a:xfrm>
            <a:off x="600" y="1796819"/>
            <a:ext cx="12192000" cy="3456000"/>
          </a:xfrm>
          <a:prstGeom prst="rect">
            <a:avLst/>
          </a:prstGeom>
          <a:solidFill>
            <a:srgbClr val="CF0069">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cxnSp>
        <p:nvCxnSpPr>
          <p:cNvPr id="10" name="直接连接符 9"/>
          <p:cNvCxnSpPr/>
          <p:nvPr/>
        </p:nvCxnSpPr>
        <p:spPr>
          <a:xfrm>
            <a:off x="4368408" y="2180669"/>
            <a:ext cx="0" cy="2688299"/>
          </a:xfrm>
          <a:prstGeom prst="line">
            <a:avLst/>
          </a:prstGeom>
          <a:ln>
            <a:solidFill>
              <a:schemeClr val="bg1"/>
            </a:solidFill>
            <a:prstDash val="sysDash"/>
          </a:ln>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a:off x="4987856" y="2620800"/>
            <a:ext cx="4853160" cy="874395"/>
          </a:xfrm>
          <a:prstGeom prst="rect">
            <a:avLst/>
          </a:prstGeom>
          <a:noFill/>
        </p:spPr>
        <p:txBody>
          <a:bodyPr wrap="square" rtlCol="0">
            <a:spAutoFit/>
          </a:bodyPr>
          <a:lstStyle/>
          <a:p>
            <a:pPr lvl="0"/>
            <a:r>
              <a:rPr lang="zh-CN" altLang="en-US" sz="2665" b="1" dirty="0" smtClean="0">
                <a:solidFill>
                  <a:prstClr val="white"/>
                </a:solidFill>
              </a:rPr>
              <a:t>第三部分 </a:t>
            </a:r>
            <a:r>
              <a:rPr lang="en-US" altLang="zh-CN" sz="3200" b="1" dirty="0">
                <a:solidFill>
                  <a:prstClr val="white"/>
                </a:solidFill>
              </a:rPr>
              <a:t>| </a:t>
            </a:r>
            <a:r>
              <a:rPr lang="zh-CN" altLang="en-US" sz="4800" b="1" dirty="0" smtClean="0">
                <a:solidFill>
                  <a:prstClr val="white"/>
                </a:solidFill>
              </a:rPr>
              <a:t>添加标题</a:t>
            </a:r>
          </a:p>
        </p:txBody>
      </p:sp>
      <p:sp>
        <p:nvSpPr>
          <p:cNvPr id="13" name="TextBox 12"/>
          <p:cNvSpPr txBox="1"/>
          <p:nvPr/>
        </p:nvSpPr>
        <p:spPr>
          <a:xfrm>
            <a:off x="5040482" y="3525011"/>
            <a:ext cx="1989912" cy="396240"/>
          </a:xfrm>
          <a:prstGeom prst="rect">
            <a:avLst/>
          </a:prstGeom>
          <a:noFill/>
        </p:spPr>
        <p:txBody>
          <a:bodyPr wrap="square" rtlCol="0">
            <a:spAutoFit/>
          </a:bodyPr>
          <a:lstStyle/>
          <a:p>
            <a:pPr marL="285750" indent="-285750">
              <a:buFont typeface="Arial" panose="020B0604020202020204" pitchFamily="34" charset="0"/>
              <a:buChar char="•"/>
            </a:pPr>
            <a:r>
              <a:rPr lang="zh-CN" altLang="en-US" sz="1865" dirty="0" smtClean="0">
                <a:solidFill>
                  <a:schemeClr val="bg1"/>
                </a:solidFill>
              </a:rPr>
              <a:t>添加标题</a:t>
            </a:r>
          </a:p>
        </p:txBody>
      </p:sp>
      <p:sp>
        <p:nvSpPr>
          <p:cNvPr id="14" name="TextBox 13"/>
          <p:cNvSpPr txBox="1"/>
          <p:nvPr/>
        </p:nvSpPr>
        <p:spPr>
          <a:xfrm>
            <a:off x="6816867" y="3525011"/>
            <a:ext cx="1680000" cy="396240"/>
          </a:xfrm>
          <a:prstGeom prst="rect">
            <a:avLst/>
          </a:prstGeom>
          <a:noFill/>
        </p:spPr>
        <p:txBody>
          <a:bodyPr wrap="square" rtlCol="0">
            <a:spAutoFit/>
          </a:bodyPr>
          <a:lstStyle/>
          <a:p>
            <a:pPr marL="285750" indent="-285750">
              <a:buFont typeface="Arial" panose="020B0604020202020204" pitchFamily="34" charset="0"/>
              <a:buChar char="•"/>
            </a:pPr>
            <a:r>
              <a:rPr lang="zh-CN" altLang="en-US" sz="1865" dirty="0" smtClean="0">
                <a:solidFill>
                  <a:schemeClr val="bg1"/>
                </a:solidFill>
              </a:rPr>
              <a:t>添加标题</a:t>
            </a:r>
          </a:p>
        </p:txBody>
      </p:sp>
      <p:sp>
        <p:nvSpPr>
          <p:cNvPr id="16" name="TextBox 15"/>
          <p:cNvSpPr txBox="1"/>
          <p:nvPr/>
        </p:nvSpPr>
        <p:spPr>
          <a:xfrm>
            <a:off x="5040482" y="3927343"/>
            <a:ext cx="1680000" cy="396240"/>
          </a:xfrm>
          <a:prstGeom prst="rect">
            <a:avLst/>
          </a:prstGeom>
          <a:noFill/>
        </p:spPr>
        <p:txBody>
          <a:bodyPr wrap="square" rtlCol="0">
            <a:spAutoFit/>
          </a:bodyPr>
          <a:lstStyle/>
          <a:p>
            <a:pPr marL="285750" indent="-285750">
              <a:buFont typeface="Arial" panose="020B0604020202020204" pitchFamily="34" charset="0"/>
              <a:buChar char="•"/>
            </a:pPr>
            <a:r>
              <a:rPr lang="zh-CN" altLang="en-US" sz="1865" dirty="0" smtClean="0">
                <a:solidFill>
                  <a:schemeClr val="bg1"/>
                </a:solidFill>
              </a:rPr>
              <a:t>添加标题</a:t>
            </a:r>
          </a:p>
        </p:txBody>
      </p:sp>
      <p:sp>
        <p:nvSpPr>
          <p:cNvPr id="17" name="TextBox 16"/>
          <p:cNvSpPr txBox="1"/>
          <p:nvPr/>
        </p:nvSpPr>
        <p:spPr>
          <a:xfrm>
            <a:off x="6816867" y="3927343"/>
            <a:ext cx="1680000" cy="396240"/>
          </a:xfrm>
          <a:prstGeom prst="rect">
            <a:avLst/>
          </a:prstGeom>
          <a:noFill/>
        </p:spPr>
        <p:txBody>
          <a:bodyPr wrap="square" rtlCol="0">
            <a:spAutoFit/>
          </a:bodyPr>
          <a:lstStyle/>
          <a:p>
            <a:pPr marL="285750" indent="-285750">
              <a:buFont typeface="Arial" panose="020B0604020202020204" pitchFamily="34" charset="0"/>
              <a:buChar char="•"/>
            </a:pPr>
            <a:r>
              <a:rPr lang="zh-CN" altLang="en-US" sz="1865" dirty="0" smtClean="0">
                <a:solidFill>
                  <a:schemeClr val="bg1"/>
                </a:solidFill>
              </a:rPr>
              <a:t>添加标题</a:t>
            </a:r>
          </a:p>
        </p:txBody>
      </p:sp>
      <p:grpSp>
        <p:nvGrpSpPr>
          <p:cNvPr id="4" name="组合 3"/>
          <p:cNvGrpSpPr/>
          <p:nvPr/>
        </p:nvGrpSpPr>
        <p:grpSpPr>
          <a:xfrm>
            <a:off x="1575774" y="2564819"/>
            <a:ext cx="1920000" cy="1920000"/>
            <a:chOff x="1181380" y="1923614"/>
            <a:chExt cx="1440000" cy="1440000"/>
          </a:xfrm>
        </p:grpSpPr>
        <p:sp>
          <p:nvSpPr>
            <p:cNvPr id="5" name="椭圆 4"/>
            <p:cNvSpPr/>
            <p:nvPr/>
          </p:nvSpPr>
          <p:spPr bwMode="auto">
            <a:xfrm>
              <a:off x="1181380" y="1923614"/>
              <a:ext cx="1440000" cy="1440000"/>
            </a:xfrm>
            <a:prstGeom prst="ellipse">
              <a:avLst/>
            </a:prstGeom>
            <a:gradFill flip="none" rotWithShape="1">
              <a:gsLst>
                <a:gs pos="100000">
                  <a:schemeClr val="bg1"/>
                </a:gs>
                <a:gs pos="0">
                  <a:srgbClr val="E0E0E0"/>
                </a:gs>
              </a:gsLst>
              <a:lin ang="8100000" scaled="0"/>
              <a:tileRect/>
            </a:gradFill>
            <a:ln w="63500">
              <a:gradFill>
                <a:gsLst>
                  <a:gs pos="100000">
                    <a:schemeClr val="bg1">
                      <a:lumMod val="85000"/>
                    </a:schemeClr>
                  </a:gs>
                  <a:gs pos="0">
                    <a:schemeClr val="bg1"/>
                  </a:gs>
                </a:gsLst>
                <a:lin ang="8100000" scaled="0"/>
              </a:gradFill>
            </a:ln>
            <a:effectLst>
              <a:outerShdw blurRad="254000" dist="2794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2400">
                <a:solidFill>
                  <a:prstClr val="white"/>
                </a:solidFill>
              </a:endParaRPr>
            </a:p>
          </p:txBody>
        </p:sp>
        <p:sp>
          <p:nvSpPr>
            <p:cNvPr id="25" name="KSO_Shape"/>
            <p:cNvSpPr>
              <a:spLocks noChangeAspect="1"/>
            </p:cNvSpPr>
            <p:nvPr/>
          </p:nvSpPr>
          <p:spPr bwMode="auto">
            <a:xfrm>
              <a:off x="1560252" y="2302486"/>
              <a:ext cx="682256" cy="682256"/>
            </a:xfrm>
            <a:custGeom>
              <a:avLst/>
              <a:gdLst>
                <a:gd name="T0" fmla="*/ 2147483646 w 4409"/>
                <a:gd name="T1" fmla="*/ 2147483646 h 4408"/>
                <a:gd name="T2" fmla="*/ 2147483646 w 4409"/>
                <a:gd name="T3" fmla="*/ 2147483646 h 4408"/>
                <a:gd name="T4" fmla="*/ 2147483646 w 4409"/>
                <a:gd name="T5" fmla="*/ 2147483646 h 4408"/>
                <a:gd name="T6" fmla="*/ 2147483646 w 4409"/>
                <a:gd name="T7" fmla="*/ 2147483646 h 4408"/>
                <a:gd name="T8" fmla="*/ 2147483646 w 4409"/>
                <a:gd name="T9" fmla="*/ 2147483646 h 4408"/>
                <a:gd name="T10" fmla="*/ 2147483646 w 4409"/>
                <a:gd name="T11" fmla="*/ 2147483646 h 4408"/>
                <a:gd name="T12" fmla="*/ 2147483646 w 4409"/>
                <a:gd name="T13" fmla="*/ 2147483646 h 4408"/>
                <a:gd name="T14" fmla="*/ 2147483646 w 4409"/>
                <a:gd name="T15" fmla="*/ 2147483646 h 4408"/>
                <a:gd name="T16" fmla="*/ 481718167 w 4409"/>
                <a:gd name="T17" fmla="*/ 2147483646 h 4408"/>
                <a:gd name="T18" fmla="*/ 321145301 w 4409"/>
                <a:gd name="T19" fmla="*/ 2147483646 h 4408"/>
                <a:gd name="T20" fmla="*/ 2147483646 w 4409"/>
                <a:gd name="T21" fmla="*/ 2147483646 h 4408"/>
                <a:gd name="T22" fmla="*/ 2147483646 w 4409"/>
                <a:gd name="T23" fmla="*/ 2147483646 h 4408"/>
                <a:gd name="T24" fmla="*/ 2147483646 w 4409"/>
                <a:gd name="T25" fmla="*/ 2147483646 h 4408"/>
                <a:gd name="T26" fmla="*/ 2147483646 w 4409"/>
                <a:gd name="T27" fmla="*/ 2147483646 h 4408"/>
                <a:gd name="T28" fmla="*/ 2147483646 w 4409"/>
                <a:gd name="T29" fmla="*/ 2147483646 h 4408"/>
                <a:gd name="T30" fmla="*/ 2147483646 w 4409"/>
                <a:gd name="T31" fmla="*/ 2147483646 h 4408"/>
                <a:gd name="T32" fmla="*/ 2147483646 w 4409"/>
                <a:gd name="T33" fmla="*/ 2147483646 h 4408"/>
                <a:gd name="T34" fmla="*/ 2147483646 w 4409"/>
                <a:gd name="T35" fmla="*/ 2147483646 h 4408"/>
                <a:gd name="T36" fmla="*/ 2147483646 w 4409"/>
                <a:gd name="T37" fmla="*/ 2147483646 h 4408"/>
                <a:gd name="T38" fmla="*/ 2147483646 w 4409"/>
                <a:gd name="T39" fmla="*/ 2147483646 h 4408"/>
                <a:gd name="T40" fmla="*/ 2147483646 w 4409"/>
                <a:gd name="T41" fmla="*/ 2147483646 h 4408"/>
                <a:gd name="T42" fmla="*/ 2147483646 w 4409"/>
                <a:gd name="T43" fmla="*/ 2147483646 h 4408"/>
                <a:gd name="T44" fmla="*/ 2147483646 w 4409"/>
                <a:gd name="T45" fmla="*/ 2147483646 h 4408"/>
                <a:gd name="T46" fmla="*/ 2147483646 w 4409"/>
                <a:gd name="T47" fmla="*/ 2147483646 h 4408"/>
                <a:gd name="T48" fmla="*/ 2147483646 w 4409"/>
                <a:gd name="T49" fmla="*/ 2147483646 h 4408"/>
                <a:gd name="T50" fmla="*/ 2147483646 w 4409"/>
                <a:gd name="T51" fmla="*/ 2147483646 h 4408"/>
                <a:gd name="T52" fmla="*/ 2147483646 w 4409"/>
                <a:gd name="T53" fmla="*/ 2147483646 h 4408"/>
                <a:gd name="T54" fmla="*/ 2147483646 w 4409"/>
                <a:gd name="T55" fmla="*/ 2147483646 h 4408"/>
                <a:gd name="T56" fmla="*/ 2147483646 w 4409"/>
                <a:gd name="T57" fmla="*/ 2147483646 h 4408"/>
                <a:gd name="T58" fmla="*/ 2147483646 w 4409"/>
                <a:gd name="T59" fmla="*/ 2147483646 h 4408"/>
                <a:gd name="T60" fmla="*/ 2147483646 w 4409"/>
                <a:gd name="T61" fmla="*/ 2147483646 h 4408"/>
                <a:gd name="T62" fmla="*/ 2147483646 w 4409"/>
                <a:gd name="T63" fmla="*/ 2147483646 h 4408"/>
                <a:gd name="T64" fmla="*/ 2147483646 w 4409"/>
                <a:gd name="T65" fmla="*/ 2147483646 h 4408"/>
                <a:gd name="T66" fmla="*/ 2147483646 w 4409"/>
                <a:gd name="T67" fmla="*/ 2147483646 h 4408"/>
                <a:gd name="T68" fmla="*/ 2147483646 w 4409"/>
                <a:gd name="T69" fmla="*/ 2147483646 h 4408"/>
                <a:gd name="T70" fmla="*/ 2147483646 w 4409"/>
                <a:gd name="T71" fmla="*/ 2147483646 h 4408"/>
                <a:gd name="T72" fmla="*/ 2147483646 w 4409"/>
                <a:gd name="T73" fmla="*/ 2147483646 h 4408"/>
                <a:gd name="T74" fmla="*/ 2147483646 w 4409"/>
                <a:gd name="T75" fmla="*/ 2147483646 h 4408"/>
                <a:gd name="T76" fmla="*/ 2147483646 w 4409"/>
                <a:gd name="T77" fmla="*/ 2147483646 h 4408"/>
                <a:gd name="T78" fmla="*/ 2147483646 w 4409"/>
                <a:gd name="T79" fmla="*/ 2147483646 h 4408"/>
                <a:gd name="T80" fmla="*/ 2147483646 w 4409"/>
                <a:gd name="T81" fmla="*/ 2147483646 h 4408"/>
                <a:gd name="T82" fmla="*/ 2147483646 w 4409"/>
                <a:gd name="T83" fmla="*/ 2147483646 h 4408"/>
                <a:gd name="T84" fmla="*/ 2147483646 w 4409"/>
                <a:gd name="T85" fmla="*/ 2147483646 h 4408"/>
                <a:gd name="T86" fmla="*/ 2147483646 w 4409"/>
                <a:gd name="T87" fmla="*/ 2147483646 h 4408"/>
                <a:gd name="T88" fmla="*/ 2147483646 w 4409"/>
                <a:gd name="T89" fmla="*/ 2147483646 h 4408"/>
                <a:gd name="T90" fmla="*/ 2147483646 w 4409"/>
                <a:gd name="T91" fmla="*/ 2147483646 h 4408"/>
                <a:gd name="T92" fmla="*/ 2147483646 w 4409"/>
                <a:gd name="T93" fmla="*/ 2147483646 h 4408"/>
                <a:gd name="T94" fmla="*/ 2147483646 w 4409"/>
                <a:gd name="T95" fmla="*/ 2147483646 h 4408"/>
                <a:gd name="T96" fmla="*/ 2147483646 w 4409"/>
                <a:gd name="T97" fmla="*/ 2147483646 h 4408"/>
                <a:gd name="T98" fmla="*/ 2147483646 w 4409"/>
                <a:gd name="T99" fmla="*/ 2147483646 h 4408"/>
                <a:gd name="T100" fmla="*/ 2147483646 w 4409"/>
                <a:gd name="T101" fmla="*/ 2147483646 h 4408"/>
                <a:gd name="T102" fmla="*/ 2147483646 w 4409"/>
                <a:gd name="T103" fmla="*/ 2147483646 h 4408"/>
                <a:gd name="T104" fmla="*/ 2147483646 w 4409"/>
                <a:gd name="T105" fmla="*/ 2147483646 h 4408"/>
                <a:gd name="T106" fmla="*/ 2147483646 w 4409"/>
                <a:gd name="T107" fmla="*/ 2147483646 h 4408"/>
                <a:gd name="T108" fmla="*/ 2147483646 w 4409"/>
                <a:gd name="T109" fmla="*/ 2147483646 h 4408"/>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4409" h="4408">
                  <a:moveTo>
                    <a:pt x="3025" y="2127"/>
                  </a:moveTo>
                  <a:lnTo>
                    <a:pt x="3025" y="2127"/>
                  </a:lnTo>
                  <a:lnTo>
                    <a:pt x="3097" y="2107"/>
                  </a:lnTo>
                  <a:lnTo>
                    <a:pt x="3179" y="2081"/>
                  </a:lnTo>
                  <a:lnTo>
                    <a:pt x="3271" y="2053"/>
                  </a:lnTo>
                  <a:lnTo>
                    <a:pt x="3375" y="2020"/>
                  </a:lnTo>
                  <a:lnTo>
                    <a:pt x="3429" y="2002"/>
                  </a:lnTo>
                  <a:lnTo>
                    <a:pt x="3481" y="1982"/>
                  </a:lnTo>
                  <a:lnTo>
                    <a:pt x="3532" y="1961"/>
                  </a:lnTo>
                  <a:lnTo>
                    <a:pt x="3580" y="1938"/>
                  </a:lnTo>
                  <a:lnTo>
                    <a:pt x="3626" y="1914"/>
                  </a:lnTo>
                  <a:lnTo>
                    <a:pt x="3672" y="1889"/>
                  </a:lnTo>
                  <a:lnTo>
                    <a:pt x="3715" y="1861"/>
                  </a:lnTo>
                  <a:lnTo>
                    <a:pt x="3756" y="1834"/>
                  </a:lnTo>
                  <a:lnTo>
                    <a:pt x="3797" y="1804"/>
                  </a:lnTo>
                  <a:lnTo>
                    <a:pt x="3834" y="1774"/>
                  </a:lnTo>
                  <a:lnTo>
                    <a:pt x="3871" y="1744"/>
                  </a:lnTo>
                  <a:lnTo>
                    <a:pt x="3906" y="1711"/>
                  </a:lnTo>
                  <a:lnTo>
                    <a:pt x="3940" y="1679"/>
                  </a:lnTo>
                  <a:lnTo>
                    <a:pt x="3971" y="1644"/>
                  </a:lnTo>
                  <a:lnTo>
                    <a:pt x="4002" y="1610"/>
                  </a:lnTo>
                  <a:lnTo>
                    <a:pt x="4031" y="1575"/>
                  </a:lnTo>
                  <a:lnTo>
                    <a:pt x="4059" y="1539"/>
                  </a:lnTo>
                  <a:lnTo>
                    <a:pt x="4085" y="1502"/>
                  </a:lnTo>
                  <a:lnTo>
                    <a:pt x="4110" y="1466"/>
                  </a:lnTo>
                  <a:lnTo>
                    <a:pt x="4134" y="1428"/>
                  </a:lnTo>
                  <a:lnTo>
                    <a:pt x="4157" y="1390"/>
                  </a:lnTo>
                  <a:lnTo>
                    <a:pt x="4177" y="1351"/>
                  </a:lnTo>
                  <a:lnTo>
                    <a:pt x="4198" y="1312"/>
                  </a:lnTo>
                  <a:lnTo>
                    <a:pt x="4217" y="1274"/>
                  </a:lnTo>
                  <a:lnTo>
                    <a:pt x="4234" y="1235"/>
                  </a:lnTo>
                  <a:lnTo>
                    <a:pt x="4251" y="1196"/>
                  </a:lnTo>
                  <a:lnTo>
                    <a:pt x="4267" y="1156"/>
                  </a:lnTo>
                  <a:lnTo>
                    <a:pt x="4281" y="1117"/>
                  </a:lnTo>
                  <a:lnTo>
                    <a:pt x="4295" y="1078"/>
                  </a:lnTo>
                  <a:lnTo>
                    <a:pt x="4307" y="1039"/>
                  </a:lnTo>
                  <a:lnTo>
                    <a:pt x="4319" y="1000"/>
                  </a:lnTo>
                  <a:lnTo>
                    <a:pt x="4329" y="961"/>
                  </a:lnTo>
                  <a:lnTo>
                    <a:pt x="4340" y="923"/>
                  </a:lnTo>
                  <a:lnTo>
                    <a:pt x="4349" y="884"/>
                  </a:lnTo>
                  <a:lnTo>
                    <a:pt x="4357" y="847"/>
                  </a:lnTo>
                  <a:lnTo>
                    <a:pt x="4365" y="809"/>
                  </a:lnTo>
                  <a:lnTo>
                    <a:pt x="4377" y="736"/>
                  </a:lnTo>
                  <a:lnTo>
                    <a:pt x="4387" y="665"/>
                  </a:lnTo>
                  <a:lnTo>
                    <a:pt x="4395" y="598"/>
                  </a:lnTo>
                  <a:lnTo>
                    <a:pt x="4401" y="534"/>
                  </a:lnTo>
                  <a:lnTo>
                    <a:pt x="4405" y="474"/>
                  </a:lnTo>
                  <a:lnTo>
                    <a:pt x="4407" y="418"/>
                  </a:lnTo>
                  <a:lnTo>
                    <a:pt x="4409" y="367"/>
                  </a:lnTo>
                  <a:lnTo>
                    <a:pt x="4409" y="321"/>
                  </a:lnTo>
                  <a:lnTo>
                    <a:pt x="4409" y="281"/>
                  </a:lnTo>
                  <a:lnTo>
                    <a:pt x="4407" y="247"/>
                  </a:lnTo>
                  <a:lnTo>
                    <a:pt x="4404" y="201"/>
                  </a:lnTo>
                  <a:lnTo>
                    <a:pt x="4403" y="183"/>
                  </a:lnTo>
                  <a:lnTo>
                    <a:pt x="3786" y="183"/>
                  </a:lnTo>
                  <a:lnTo>
                    <a:pt x="3491" y="183"/>
                  </a:lnTo>
                  <a:lnTo>
                    <a:pt x="3491" y="0"/>
                  </a:lnTo>
                  <a:lnTo>
                    <a:pt x="919" y="0"/>
                  </a:lnTo>
                  <a:lnTo>
                    <a:pt x="919" y="183"/>
                  </a:lnTo>
                  <a:lnTo>
                    <a:pt x="624" y="183"/>
                  </a:lnTo>
                  <a:lnTo>
                    <a:pt x="6" y="183"/>
                  </a:lnTo>
                  <a:lnTo>
                    <a:pt x="5" y="201"/>
                  </a:lnTo>
                  <a:lnTo>
                    <a:pt x="2" y="247"/>
                  </a:lnTo>
                  <a:lnTo>
                    <a:pt x="1" y="282"/>
                  </a:lnTo>
                  <a:lnTo>
                    <a:pt x="0" y="321"/>
                  </a:lnTo>
                  <a:lnTo>
                    <a:pt x="1" y="367"/>
                  </a:lnTo>
                  <a:lnTo>
                    <a:pt x="2" y="419"/>
                  </a:lnTo>
                  <a:lnTo>
                    <a:pt x="4" y="475"/>
                  </a:lnTo>
                  <a:lnTo>
                    <a:pt x="8" y="535"/>
                  </a:lnTo>
                  <a:lnTo>
                    <a:pt x="14" y="599"/>
                  </a:lnTo>
                  <a:lnTo>
                    <a:pt x="22" y="667"/>
                  </a:lnTo>
                  <a:lnTo>
                    <a:pt x="32" y="737"/>
                  </a:lnTo>
                  <a:lnTo>
                    <a:pt x="45" y="811"/>
                  </a:lnTo>
                  <a:lnTo>
                    <a:pt x="52" y="848"/>
                  </a:lnTo>
                  <a:lnTo>
                    <a:pt x="61" y="886"/>
                  </a:lnTo>
                  <a:lnTo>
                    <a:pt x="69" y="924"/>
                  </a:lnTo>
                  <a:lnTo>
                    <a:pt x="79" y="962"/>
                  </a:lnTo>
                  <a:lnTo>
                    <a:pt x="91" y="1002"/>
                  </a:lnTo>
                  <a:lnTo>
                    <a:pt x="102" y="1041"/>
                  </a:lnTo>
                  <a:lnTo>
                    <a:pt x="115" y="1080"/>
                  </a:lnTo>
                  <a:lnTo>
                    <a:pt x="128" y="1120"/>
                  </a:lnTo>
                  <a:lnTo>
                    <a:pt x="142" y="1158"/>
                  </a:lnTo>
                  <a:lnTo>
                    <a:pt x="159" y="1198"/>
                  </a:lnTo>
                  <a:lnTo>
                    <a:pt x="175" y="1237"/>
                  </a:lnTo>
                  <a:lnTo>
                    <a:pt x="193" y="1276"/>
                  </a:lnTo>
                  <a:lnTo>
                    <a:pt x="211" y="1315"/>
                  </a:lnTo>
                  <a:lnTo>
                    <a:pt x="232" y="1354"/>
                  </a:lnTo>
                  <a:lnTo>
                    <a:pt x="253" y="1392"/>
                  </a:lnTo>
                  <a:lnTo>
                    <a:pt x="275" y="1430"/>
                  </a:lnTo>
                  <a:lnTo>
                    <a:pt x="299" y="1468"/>
                  </a:lnTo>
                  <a:lnTo>
                    <a:pt x="324" y="1504"/>
                  </a:lnTo>
                  <a:lnTo>
                    <a:pt x="350" y="1541"/>
                  </a:lnTo>
                  <a:lnTo>
                    <a:pt x="378" y="1577"/>
                  </a:lnTo>
                  <a:lnTo>
                    <a:pt x="407" y="1612"/>
                  </a:lnTo>
                  <a:lnTo>
                    <a:pt x="438" y="1646"/>
                  </a:lnTo>
                  <a:lnTo>
                    <a:pt x="470" y="1681"/>
                  </a:lnTo>
                  <a:lnTo>
                    <a:pt x="503" y="1713"/>
                  </a:lnTo>
                  <a:lnTo>
                    <a:pt x="538" y="1746"/>
                  </a:lnTo>
                  <a:lnTo>
                    <a:pt x="574" y="1776"/>
                  </a:lnTo>
                  <a:lnTo>
                    <a:pt x="613" y="1806"/>
                  </a:lnTo>
                  <a:lnTo>
                    <a:pt x="653" y="1835"/>
                  </a:lnTo>
                  <a:lnTo>
                    <a:pt x="694" y="1863"/>
                  </a:lnTo>
                  <a:lnTo>
                    <a:pt x="738" y="1890"/>
                  </a:lnTo>
                  <a:lnTo>
                    <a:pt x="782" y="1915"/>
                  </a:lnTo>
                  <a:lnTo>
                    <a:pt x="829" y="1939"/>
                  </a:lnTo>
                  <a:lnTo>
                    <a:pt x="878" y="1962"/>
                  </a:lnTo>
                  <a:lnTo>
                    <a:pt x="928" y="1983"/>
                  </a:lnTo>
                  <a:lnTo>
                    <a:pt x="981" y="2002"/>
                  </a:lnTo>
                  <a:lnTo>
                    <a:pt x="1035" y="2020"/>
                  </a:lnTo>
                  <a:lnTo>
                    <a:pt x="1137" y="2053"/>
                  </a:lnTo>
                  <a:lnTo>
                    <a:pt x="1230" y="2080"/>
                  </a:lnTo>
                  <a:lnTo>
                    <a:pt x="1311" y="2105"/>
                  </a:lnTo>
                  <a:lnTo>
                    <a:pt x="1384" y="2125"/>
                  </a:lnTo>
                  <a:lnTo>
                    <a:pt x="1417" y="2164"/>
                  </a:lnTo>
                  <a:lnTo>
                    <a:pt x="1452" y="2203"/>
                  </a:lnTo>
                  <a:lnTo>
                    <a:pt x="1488" y="2241"/>
                  </a:lnTo>
                  <a:lnTo>
                    <a:pt x="1525" y="2275"/>
                  </a:lnTo>
                  <a:lnTo>
                    <a:pt x="1562" y="2309"/>
                  </a:lnTo>
                  <a:lnTo>
                    <a:pt x="1600" y="2340"/>
                  </a:lnTo>
                  <a:lnTo>
                    <a:pt x="1639" y="2370"/>
                  </a:lnTo>
                  <a:lnTo>
                    <a:pt x="1679" y="2398"/>
                  </a:lnTo>
                  <a:lnTo>
                    <a:pt x="1720" y="2424"/>
                  </a:lnTo>
                  <a:lnTo>
                    <a:pt x="1761" y="2449"/>
                  </a:lnTo>
                  <a:lnTo>
                    <a:pt x="1803" y="2471"/>
                  </a:lnTo>
                  <a:lnTo>
                    <a:pt x="1845" y="2490"/>
                  </a:lnTo>
                  <a:lnTo>
                    <a:pt x="1888" y="2508"/>
                  </a:lnTo>
                  <a:lnTo>
                    <a:pt x="1933" y="2525"/>
                  </a:lnTo>
                  <a:lnTo>
                    <a:pt x="1976" y="2538"/>
                  </a:lnTo>
                  <a:lnTo>
                    <a:pt x="2021" y="2549"/>
                  </a:lnTo>
                  <a:lnTo>
                    <a:pt x="2021" y="3864"/>
                  </a:lnTo>
                  <a:lnTo>
                    <a:pt x="1963" y="3868"/>
                  </a:lnTo>
                  <a:lnTo>
                    <a:pt x="1906" y="3873"/>
                  </a:lnTo>
                  <a:lnTo>
                    <a:pt x="1850" y="3880"/>
                  </a:lnTo>
                  <a:lnTo>
                    <a:pt x="1795" y="3887"/>
                  </a:lnTo>
                  <a:lnTo>
                    <a:pt x="1741" y="3895"/>
                  </a:lnTo>
                  <a:lnTo>
                    <a:pt x="1688" y="3904"/>
                  </a:lnTo>
                  <a:lnTo>
                    <a:pt x="1636" y="3915"/>
                  </a:lnTo>
                  <a:lnTo>
                    <a:pt x="1587" y="3926"/>
                  </a:lnTo>
                  <a:lnTo>
                    <a:pt x="1537" y="3939"/>
                  </a:lnTo>
                  <a:lnTo>
                    <a:pt x="1489" y="3951"/>
                  </a:lnTo>
                  <a:lnTo>
                    <a:pt x="1444" y="3965"/>
                  </a:lnTo>
                  <a:lnTo>
                    <a:pt x="1399" y="3980"/>
                  </a:lnTo>
                  <a:lnTo>
                    <a:pt x="1355" y="3995"/>
                  </a:lnTo>
                  <a:lnTo>
                    <a:pt x="1314" y="4012"/>
                  </a:lnTo>
                  <a:lnTo>
                    <a:pt x="1274" y="4029"/>
                  </a:lnTo>
                  <a:lnTo>
                    <a:pt x="1237" y="4046"/>
                  </a:lnTo>
                  <a:lnTo>
                    <a:pt x="1200" y="4065"/>
                  </a:lnTo>
                  <a:lnTo>
                    <a:pt x="1166" y="4085"/>
                  </a:lnTo>
                  <a:lnTo>
                    <a:pt x="1134" y="4104"/>
                  </a:lnTo>
                  <a:lnTo>
                    <a:pt x="1104" y="4124"/>
                  </a:lnTo>
                  <a:lnTo>
                    <a:pt x="1076" y="4146"/>
                  </a:lnTo>
                  <a:lnTo>
                    <a:pt x="1049" y="4167"/>
                  </a:lnTo>
                  <a:lnTo>
                    <a:pt x="1026" y="4189"/>
                  </a:lnTo>
                  <a:lnTo>
                    <a:pt x="1004" y="4211"/>
                  </a:lnTo>
                  <a:lnTo>
                    <a:pt x="984" y="4235"/>
                  </a:lnTo>
                  <a:lnTo>
                    <a:pt x="968" y="4259"/>
                  </a:lnTo>
                  <a:lnTo>
                    <a:pt x="953" y="4282"/>
                  </a:lnTo>
                  <a:lnTo>
                    <a:pt x="947" y="4295"/>
                  </a:lnTo>
                  <a:lnTo>
                    <a:pt x="941" y="4307"/>
                  </a:lnTo>
                  <a:lnTo>
                    <a:pt x="936" y="4320"/>
                  </a:lnTo>
                  <a:lnTo>
                    <a:pt x="931" y="4332"/>
                  </a:lnTo>
                  <a:lnTo>
                    <a:pt x="927" y="4344"/>
                  </a:lnTo>
                  <a:lnTo>
                    <a:pt x="924" y="4358"/>
                  </a:lnTo>
                  <a:lnTo>
                    <a:pt x="922" y="4370"/>
                  </a:lnTo>
                  <a:lnTo>
                    <a:pt x="920" y="4383"/>
                  </a:lnTo>
                  <a:lnTo>
                    <a:pt x="919" y="4396"/>
                  </a:lnTo>
                  <a:lnTo>
                    <a:pt x="919" y="4408"/>
                  </a:lnTo>
                  <a:lnTo>
                    <a:pt x="3491" y="4408"/>
                  </a:lnTo>
                  <a:lnTo>
                    <a:pt x="3491" y="4396"/>
                  </a:lnTo>
                  <a:lnTo>
                    <a:pt x="3490" y="4383"/>
                  </a:lnTo>
                  <a:lnTo>
                    <a:pt x="3488" y="4370"/>
                  </a:lnTo>
                  <a:lnTo>
                    <a:pt x="3486" y="4358"/>
                  </a:lnTo>
                  <a:lnTo>
                    <a:pt x="3482" y="4344"/>
                  </a:lnTo>
                  <a:lnTo>
                    <a:pt x="3478" y="4332"/>
                  </a:lnTo>
                  <a:lnTo>
                    <a:pt x="3474" y="4320"/>
                  </a:lnTo>
                  <a:lnTo>
                    <a:pt x="3469" y="4307"/>
                  </a:lnTo>
                  <a:lnTo>
                    <a:pt x="3463" y="4295"/>
                  </a:lnTo>
                  <a:lnTo>
                    <a:pt x="3457" y="4282"/>
                  </a:lnTo>
                  <a:lnTo>
                    <a:pt x="3443" y="4259"/>
                  </a:lnTo>
                  <a:lnTo>
                    <a:pt x="3426" y="4235"/>
                  </a:lnTo>
                  <a:lnTo>
                    <a:pt x="3406" y="4211"/>
                  </a:lnTo>
                  <a:lnTo>
                    <a:pt x="3384" y="4189"/>
                  </a:lnTo>
                  <a:lnTo>
                    <a:pt x="3361" y="4167"/>
                  </a:lnTo>
                  <a:lnTo>
                    <a:pt x="3334" y="4146"/>
                  </a:lnTo>
                  <a:lnTo>
                    <a:pt x="3306" y="4124"/>
                  </a:lnTo>
                  <a:lnTo>
                    <a:pt x="3276" y="4104"/>
                  </a:lnTo>
                  <a:lnTo>
                    <a:pt x="3244" y="4085"/>
                  </a:lnTo>
                  <a:lnTo>
                    <a:pt x="3210" y="4065"/>
                  </a:lnTo>
                  <a:lnTo>
                    <a:pt x="3173" y="4046"/>
                  </a:lnTo>
                  <a:lnTo>
                    <a:pt x="3136" y="4029"/>
                  </a:lnTo>
                  <a:lnTo>
                    <a:pt x="3096" y="4012"/>
                  </a:lnTo>
                  <a:lnTo>
                    <a:pt x="3054" y="3995"/>
                  </a:lnTo>
                  <a:lnTo>
                    <a:pt x="3011" y="3980"/>
                  </a:lnTo>
                  <a:lnTo>
                    <a:pt x="2966" y="3965"/>
                  </a:lnTo>
                  <a:lnTo>
                    <a:pt x="2921" y="3951"/>
                  </a:lnTo>
                  <a:lnTo>
                    <a:pt x="2873" y="3939"/>
                  </a:lnTo>
                  <a:lnTo>
                    <a:pt x="2823" y="3926"/>
                  </a:lnTo>
                  <a:lnTo>
                    <a:pt x="2773" y="3915"/>
                  </a:lnTo>
                  <a:lnTo>
                    <a:pt x="2722" y="3904"/>
                  </a:lnTo>
                  <a:lnTo>
                    <a:pt x="2669" y="3895"/>
                  </a:lnTo>
                  <a:lnTo>
                    <a:pt x="2615" y="3887"/>
                  </a:lnTo>
                  <a:lnTo>
                    <a:pt x="2559" y="3880"/>
                  </a:lnTo>
                  <a:lnTo>
                    <a:pt x="2504" y="3873"/>
                  </a:lnTo>
                  <a:lnTo>
                    <a:pt x="2447" y="3868"/>
                  </a:lnTo>
                  <a:lnTo>
                    <a:pt x="2389" y="3864"/>
                  </a:lnTo>
                  <a:lnTo>
                    <a:pt x="2389" y="2549"/>
                  </a:lnTo>
                  <a:lnTo>
                    <a:pt x="2434" y="2538"/>
                  </a:lnTo>
                  <a:lnTo>
                    <a:pt x="2477" y="2525"/>
                  </a:lnTo>
                  <a:lnTo>
                    <a:pt x="2521" y="2508"/>
                  </a:lnTo>
                  <a:lnTo>
                    <a:pt x="2565" y="2491"/>
                  </a:lnTo>
                  <a:lnTo>
                    <a:pt x="2607" y="2471"/>
                  </a:lnTo>
                  <a:lnTo>
                    <a:pt x="2649" y="2449"/>
                  </a:lnTo>
                  <a:lnTo>
                    <a:pt x="2689" y="2425"/>
                  </a:lnTo>
                  <a:lnTo>
                    <a:pt x="2730" y="2399"/>
                  </a:lnTo>
                  <a:lnTo>
                    <a:pt x="2769" y="2370"/>
                  </a:lnTo>
                  <a:lnTo>
                    <a:pt x="2809" y="2341"/>
                  </a:lnTo>
                  <a:lnTo>
                    <a:pt x="2846" y="2310"/>
                  </a:lnTo>
                  <a:lnTo>
                    <a:pt x="2884" y="2276"/>
                  </a:lnTo>
                  <a:lnTo>
                    <a:pt x="2921" y="2242"/>
                  </a:lnTo>
                  <a:lnTo>
                    <a:pt x="2956" y="2205"/>
                  </a:lnTo>
                  <a:lnTo>
                    <a:pt x="2992" y="2167"/>
                  </a:lnTo>
                  <a:lnTo>
                    <a:pt x="3025" y="2127"/>
                  </a:lnTo>
                  <a:close/>
                  <a:moveTo>
                    <a:pt x="3491" y="791"/>
                  </a:moveTo>
                  <a:lnTo>
                    <a:pt x="3491" y="367"/>
                  </a:lnTo>
                  <a:lnTo>
                    <a:pt x="3786" y="367"/>
                  </a:lnTo>
                  <a:lnTo>
                    <a:pt x="4226" y="367"/>
                  </a:lnTo>
                  <a:lnTo>
                    <a:pt x="4226" y="403"/>
                  </a:lnTo>
                  <a:lnTo>
                    <a:pt x="4225" y="441"/>
                  </a:lnTo>
                  <a:lnTo>
                    <a:pt x="4223" y="482"/>
                  </a:lnTo>
                  <a:lnTo>
                    <a:pt x="4220" y="525"/>
                  </a:lnTo>
                  <a:lnTo>
                    <a:pt x="4216" y="570"/>
                  </a:lnTo>
                  <a:lnTo>
                    <a:pt x="4211" y="617"/>
                  </a:lnTo>
                  <a:lnTo>
                    <a:pt x="4205" y="665"/>
                  </a:lnTo>
                  <a:lnTo>
                    <a:pt x="4198" y="716"/>
                  </a:lnTo>
                  <a:lnTo>
                    <a:pt x="4188" y="767"/>
                  </a:lnTo>
                  <a:lnTo>
                    <a:pt x="4177" y="819"/>
                  </a:lnTo>
                  <a:lnTo>
                    <a:pt x="4165" y="873"/>
                  </a:lnTo>
                  <a:lnTo>
                    <a:pt x="4152" y="927"/>
                  </a:lnTo>
                  <a:lnTo>
                    <a:pt x="4136" y="982"/>
                  </a:lnTo>
                  <a:lnTo>
                    <a:pt x="4117" y="1037"/>
                  </a:lnTo>
                  <a:lnTo>
                    <a:pt x="4097" y="1091"/>
                  </a:lnTo>
                  <a:lnTo>
                    <a:pt x="4075" y="1146"/>
                  </a:lnTo>
                  <a:lnTo>
                    <a:pt x="4050" y="1201"/>
                  </a:lnTo>
                  <a:lnTo>
                    <a:pt x="4037" y="1227"/>
                  </a:lnTo>
                  <a:lnTo>
                    <a:pt x="4023" y="1255"/>
                  </a:lnTo>
                  <a:lnTo>
                    <a:pt x="4009" y="1281"/>
                  </a:lnTo>
                  <a:lnTo>
                    <a:pt x="3994" y="1307"/>
                  </a:lnTo>
                  <a:lnTo>
                    <a:pt x="3977" y="1334"/>
                  </a:lnTo>
                  <a:lnTo>
                    <a:pt x="3961" y="1360"/>
                  </a:lnTo>
                  <a:lnTo>
                    <a:pt x="3944" y="1385"/>
                  </a:lnTo>
                  <a:lnTo>
                    <a:pt x="3926" y="1412"/>
                  </a:lnTo>
                  <a:lnTo>
                    <a:pt x="3907" y="1436"/>
                  </a:lnTo>
                  <a:lnTo>
                    <a:pt x="3887" y="1462"/>
                  </a:lnTo>
                  <a:lnTo>
                    <a:pt x="3867" y="1486"/>
                  </a:lnTo>
                  <a:lnTo>
                    <a:pt x="3847" y="1510"/>
                  </a:lnTo>
                  <a:lnTo>
                    <a:pt x="3824" y="1534"/>
                  </a:lnTo>
                  <a:lnTo>
                    <a:pt x="3802" y="1557"/>
                  </a:lnTo>
                  <a:lnTo>
                    <a:pt x="3779" y="1579"/>
                  </a:lnTo>
                  <a:lnTo>
                    <a:pt x="3754" y="1602"/>
                  </a:lnTo>
                  <a:lnTo>
                    <a:pt x="3729" y="1623"/>
                  </a:lnTo>
                  <a:lnTo>
                    <a:pt x="3703" y="1644"/>
                  </a:lnTo>
                  <a:lnTo>
                    <a:pt x="3676" y="1664"/>
                  </a:lnTo>
                  <a:lnTo>
                    <a:pt x="3649" y="1685"/>
                  </a:lnTo>
                  <a:lnTo>
                    <a:pt x="3619" y="1704"/>
                  </a:lnTo>
                  <a:lnTo>
                    <a:pt x="3590" y="1722"/>
                  </a:lnTo>
                  <a:lnTo>
                    <a:pt x="3560" y="1740"/>
                  </a:lnTo>
                  <a:lnTo>
                    <a:pt x="3528" y="1758"/>
                  </a:lnTo>
                  <a:lnTo>
                    <a:pt x="3496" y="1775"/>
                  </a:lnTo>
                  <a:lnTo>
                    <a:pt x="3462" y="1790"/>
                  </a:lnTo>
                  <a:lnTo>
                    <a:pt x="3428" y="1805"/>
                  </a:lnTo>
                  <a:lnTo>
                    <a:pt x="3392" y="1820"/>
                  </a:lnTo>
                  <a:lnTo>
                    <a:pt x="3357" y="1833"/>
                  </a:lnTo>
                  <a:lnTo>
                    <a:pt x="3319" y="1846"/>
                  </a:lnTo>
                  <a:lnTo>
                    <a:pt x="3192" y="1886"/>
                  </a:lnTo>
                  <a:lnTo>
                    <a:pt x="3227" y="1825"/>
                  </a:lnTo>
                  <a:lnTo>
                    <a:pt x="3258" y="1763"/>
                  </a:lnTo>
                  <a:lnTo>
                    <a:pt x="3289" y="1700"/>
                  </a:lnTo>
                  <a:lnTo>
                    <a:pt x="3317" y="1635"/>
                  </a:lnTo>
                  <a:lnTo>
                    <a:pt x="3345" y="1569"/>
                  </a:lnTo>
                  <a:lnTo>
                    <a:pt x="3369" y="1501"/>
                  </a:lnTo>
                  <a:lnTo>
                    <a:pt x="3391" y="1433"/>
                  </a:lnTo>
                  <a:lnTo>
                    <a:pt x="3411" y="1364"/>
                  </a:lnTo>
                  <a:lnTo>
                    <a:pt x="3430" y="1294"/>
                  </a:lnTo>
                  <a:lnTo>
                    <a:pt x="3446" y="1223"/>
                  </a:lnTo>
                  <a:lnTo>
                    <a:pt x="3459" y="1152"/>
                  </a:lnTo>
                  <a:lnTo>
                    <a:pt x="3470" y="1080"/>
                  </a:lnTo>
                  <a:lnTo>
                    <a:pt x="3475" y="1044"/>
                  </a:lnTo>
                  <a:lnTo>
                    <a:pt x="3479" y="1008"/>
                  </a:lnTo>
                  <a:lnTo>
                    <a:pt x="3482" y="972"/>
                  </a:lnTo>
                  <a:lnTo>
                    <a:pt x="3486" y="936"/>
                  </a:lnTo>
                  <a:lnTo>
                    <a:pt x="3488" y="900"/>
                  </a:lnTo>
                  <a:lnTo>
                    <a:pt x="3490" y="863"/>
                  </a:lnTo>
                  <a:lnTo>
                    <a:pt x="3491" y="828"/>
                  </a:lnTo>
                  <a:lnTo>
                    <a:pt x="3491" y="791"/>
                  </a:lnTo>
                  <a:close/>
                  <a:moveTo>
                    <a:pt x="1091" y="1846"/>
                  </a:moveTo>
                  <a:lnTo>
                    <a:pt x="1091" y="1846"/>
                  </a:lnTo>
                  <a:lnTo>
                    <a:pt x="1053" y="1833"/>
                  </a:lnTo>
                  <a:lnTo>
                    <a:pt x="1017" y="1820"/>
                  </a:lnTo>
                  <a:lnTo>
                    <a:pt x="981" y="1805"/>
                  </a:lnTo>
                  <a:lnTo>
                    <a:pt x="947" y="1791"/>
                  </a:lnTo>
                  <a:lnTo>
                    <a:pt x="913" y="1775"/>
                  </a:lnTo>
                  <a:lnTo>
                    <a:pt x="881" y="1759"/>
                  </a:lnTo>
                  <a:lnTo>
                    <a:pt x="849" y="1741"/>
                  </a:lnTo>
                  <a:lnTo>
                    <a:pt x="819" y="1723"/>
                  </a:lnTo>
                  <a:lnTo>
                    <a:pt x="789" y="1705"/>
                  </a:lnTo>
                  <a:lnTo>
                    <a:pt x="760" y="1686"/>
                  </a:lnTo>
                  <a:lnTo>
                    <a:pt x="733" y="1665"/>
                  </a:lnTo>
                  <a:lnTo>
                    <a:pt x="705" y="1645"/>
                  </a:lnTo>
                  <a:lnTo>
                    <a:pt x="680" y="1624"/>
                  </a:lnTo>
                  <a:lnTo>
                    <a:pt x="655" y="1603"/>
                  </a:lnTo>
                  <a:lnTo>
                    <a:pt x="630" y="1580"/>
                  </a:lnTo>
                  <a:lnTo>
                    <a:pt x="607" y="1558"/>
                  </a:lnTo>
                  <a:lnTo>
                    <a:pt x="585" y="1535"/>
                  </a:lnTo>
                  <a:lnTo>
                    <a:pt x="562" y="1511"/>
                  </a:lnTo>
                  <a:lnTo>
                    <a:pt x="541" y="1487"/>
                  </a:lnTo>
                  <a:lnTo>
                    <a:pt x="521" y="1463"/>
                  </a:lnTo>
                  <a:lnTo>
                    <a:pt x="501" y="1438"/>
                  </a:lnTo>
                  <a:lnTo>
                    <a:pt x="483" y="1413"/>
                  </a:lnTo>
                  <a:lnTo>
                    <a:pt x="465" y="1387"/>
                  </a:lnTo>
                  <a:lnTo>
                    <a:pt x="448" y="1361"/>
                  </a:lnTo>
                  <a:lnTo>
                    <a:pt x="431" y="1336"/>
                  </a:lnTo>
                  <a:lnTo>
                    <a:pt x="415" y="1309"/>
                  </a:lnTo>
                  <a:lnTo>
                    <a:pt x="400" y="1283"/>
                  </a:lnTo>
                  <a:lnTo>
                    <a:pt x="386" y="1256"/>
                  </a:lnTo>
                  <a:lnTo>
                    <a:pt x="372" y="1229"/>
                  </a:lnTo>
                  <a:lnTo>
                    <a:pt x="358" y="1202"/>
                  </a:lnTo>
                  <a:lnTo>
                    <a:pt x="334" y="1147"/>
                  </a:lnTo>
                  <a:lnTo>
                    <a:pt x="312" y="1092"/>
                  </a:lnTo>
                  <a:lnTo>
                    <a:pt x="291" y="1038"/>
                  </a:lnTo>
                  <a:lnTo>
                    <a:pt x="273" y="983"/>
                  </a:lnTo>
                  <a:lnTo>
                    <a:pt x="258" y="928"/>
                  </a:lnTo>
                  <a:lnTo>
                    <a:pt x="244" y="874"/>
                  </a:lnTo>
                  <a:lnTo>
                    <a:pt x="232" y="820"/>
                  </a:lnTo>
                  <a:lnTo>
                    <a:pt x="221" y="768"/>
                  </a:lnTo>
                  <a:lnTo>
                    <a:pt x="212" y="716"/>
                  </a:lnTo>
                  <a:lnTo>
                    <a:pt x="204" y="666"/>
                  </a:lnTo>
                  <a:lnTo>
                    <a:pt x="198" y="618"/>
                  </a:lnTo>
                  <a:lnTo>
                    <a:pt x="194" y="570"/>
                  </a:lnTo>
                  <a:lnTo>
                    <a:pt x="190" y="525"/>
                  </a:lnTo>
                  <a:lnTo>
                    <a:pt x="187" y="482"/>
                  </a:lnTo>
                  <a:lnTo>
                    <a:pt x="185" y="441"/>
                  </a:lnTo>
                  <a:lnTo>
                    <a:pt x="184" y="404"/>
                  </a:lnTo>
                  <a:lnTo>
                    <a:pt x="184" y="367"/>
                  </a:lnTo>
                  <a:lnTo>
                    <a:pt x="624" y="367"/>
                  </a:lnTo>
                  <a:lnTo>
                    <a:pt x="919" y="367"/>
                  </a:lnTo>
                  <a:lnTo>
                    <a:pt x="919" y="791"/>
                  </a:lnTo>
                  <a:lnTo>
                    <a:pt x="919" y="828"/>
                  </a:lnTo>
                  <a:lnTo>
                    <a:pt x="920" y="863"/>
                  </a:lnTo>
                  <a:lnTo>
                    <a:pt x="922" y="900"/>
                  </a:lnTo>
                  <a:lnTo>
                    <a:pt x="924" y="936"/>
                  </a:lnTo>
                  <a:lnTo>
                    <a:pt x="927" y="972"/>
                  </a:lnTo>
                  <a:lnTo>
                    <a:pt x="930" y="1008"/>
                  </a:lnTo>
                  <a:lnTo>
                    <a:pt x="935" y="1044"/>
                  </a:lnTo>
                  <a:lnTo>
                    <a:pt x="940" y="1080"/>
                  </a:lnTo>
                  <a:lnTo>
                    <a:pt x="951" y="1151"/>
                  </a:lnTo>
                  <a:lnTo>
                    <a:pt x="964" y="1223"/>
                  </a:lnTo>
                  <a:lnTo>
                    <a:pt x="980" y="1293"/>
                  </a:lnTo>
                  <a:lnTo>
                    <a:pt x="998" y="1363"/>
                  </a:lnTo>
                  <a:lnTo>
                    <a:pt x="1019" y="1432"/>
                  </a:lnTo>
                  <a:lnTo>
                    <a:pt x="1041" y="1501"/>
                  </a:lnTo>
                  <a:lnTo>
                    <a:pt x="1065" y="1568"/>
                  </a:lnTo>
                  <a:lnTo>
                    <a:pt x="1092" y="1634"/>
                  </a:lnTo>
                  <a:lnTo>
                    <a:pt x="1120" y="1699"/>
                  </a:lnTo>
                  <a:lnTo>
                    <a:pt x="1151" y="1763"/>
                  </a:lnTo>
                  <a:lnTo>
                    <a:pt x="1183" y="1825"/>
                  </a:lnTo>
                  <a:lnTo>
                    <a:pt x="1217" y="1885"/>
                  </a:lnTo>
                  <a:lnTo>
                    <a:pt x="1091" y="1846"/>
                  </a:lnTo>
                  <a:close/>
                  <a:moveTo>
                    <a:pt x="2205" y="1626"/>
                  </a:moveTo>
                  <a:lnTo>
                    <a:pt x="1637" y="2020"/>
                  </a:lnTo>
                  <a:lnTo>
                    <a:pt x="1837" y="1359"/>
                  </a:lnTo>
                  <a:lnTo>
                    <a:pt x="1287" y="940"/>
                  </a:lnTo>
                  <a:lnTo>
                    <a:pt x="1978" y="927"/>
                  </a:lnTo>
                  <a:lnTo>
                    <a:pt x="2205" y="274"/>
                  </a:lnTo>
                  <a:lnTo>
                    <a:pt x="2433" y="927"/>
                  </a:lnTo>
                  <a:lnTo>
                    <a:pt x="3123" y="940"/>
                  </a:lnTo>
                  <a:lnTo>
                    <a:pt x="2573" y="1359"/>
                  </a:lnTo>
                  <a:lnTo>
                    <a:pt x="2772" y="2020"/>
                  </a:lnTo>
                  <a:lnTo>
                    <a:pt x="2205" y="1626"/>
                  </a:lnTo>
                  <a:close/>
                </a:path>
              </a:pathLst>
            </a:custGeom>
            <a:solidFill>
              <a:schemeClr val="accent1"/>
            </a:solidFill>
            <a:ln>
              <a:noFill/>
            </a:ln>
          </p:spPr>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algn="ctr">
                <a:defRPr/>
              </a:pPr>
              <a:endParaRPr lang="zh-CN" altLang="en-US" sz="2400">
                <a:solidFill>
                  <a:srgbClr val="FFFFFF"/>
                </a:solidFill>
                <a:latin typeface="+mn-lt"/>
                <a:ea typeface="+mn-ea"/>
                <a:cs typeface="+mn-ea"/>
                <a:sym typeface="+mn-lt"/>
              </a:endParaRPr>
            </a:p>
          </p:txBody>
        </p:sp>
      </p:grpSp>
      <p:sp>
        <p:nvSpPr>
          <p:cNvPr id="36" name="TextBox 35"/>
          <p:cNvSpPr txBox="1"/>
          <p:nvPr/>
        </p:nvSpPr>
        <p:spPr>
          <a:xfrm>
            <a:off x="8592878" y="3525011"/>
            <a:ext cx="1680000" cy="396240"/>
          </a:xfrm>
          <a:prstGeom prst="rect">
            <a:avLst/>
          </a:prstGeom>
          <a:noFill/>
        </p:spPr>
        <p:txBody>
          <a:bodyPr wrap="square" rtlCol="0">
            <a:spAutoFit/>
          </a:bodyPr>
          <a:lstStyle/>
          <a:p>
            <a:pPr marL="285750" indent="-285750">
              <a:buFont typeface="Arial" panose="020B0604020202020204" pitchFamily="34" charset="0"/>
              <a:buChar char="•"/>
            </a:pPr>
            <a:r>
              <a:rPr lang="zh-CN" altLang="en-US" sz="1865" dirty="0" smtClean="0">
                <a:solidFill>
                  <a:schemeClr val="bg1"/>
                </a:solidFill>
              </a:rPr>
              <a:t>添加标题</a:t>
            </a:r>
          </a:p>
        </p:txBody>
      </p:sp>
      <p:sp>
        <p:nvSpPr>
          <p:cNvPr id="37" name="TextBox 36"/>
          <p:cNvSpPr txBox="1"/>
          <p:nvPr/>
        </p:nvSpPr>
        <p:spPr>
          <a:xfrm>
            <a:off x="8592878" y="3927343"/>
            <a:ext cx="1680000" cy="396240"/>
          </a:xfrm>
          <a:prstGeom prst="rect">
            <a:avLst/>
          </a:prstGeom>
          <a:noFill/>
        </p:spPr>
        <p:txBody>
          <a:bodyPr wrap="square" rtlCol="0">
            <a:spAutoFit/>
          </a:bodyPr>
          <a:lstStyle/>
          <a:p>
            <a:pPr marL="285750" indent="-285750">
              <a:buFont typeface="Arial" panose="020B0604020202020204" pitchFamily="34" charset="0"/>
              <a:buChar char="•"/>
            </a:pPr>
            <a:r>
              <a:rPr lang="zh-CN" altLang="en-US" sz="1865" dirty="0" smtClean="0">
                <a:solidFill>
                  <a:schemeClr val="bg1"/>
                </a:solidFill>
              </a:rPr>
              <a:t>添加标题</a:t>
            </a:r>
          </a:p>
        </p:txBody>
      </p:sp>
    </p:spTree>
  </p:cSld>
  <p:clrMapOvr>
    <a:masterClrMapping/>
  </p:clrMapOvr>
  <p:transition spd="slow" advTm="5944">
    <p:blinds dir="vert"/>
  </p:transition>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42"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outHorizontal)">
                                          <p:cBhvr>
                                            <p:cTn id="7" dur="500"/>
                                            <p:tgtEl>
                                              <p:spTgt spid="3"/>
                                            </p:tgtEl>
                                          </p:cBhvr>
                                        </p:animEffect>
                                      </p:childTnLst>
                                    </p:cTn>
                                  </p:par>
                                </p:childTnLst>
                              </p:cTn>
                            </p:par>
                            <p:par>
                              <p:cTn id="8" fill="hold">
                                <p:stCondLst>
                                  <p:cond delay="500"/>
                                </p:stCondLst>
                                <p:childTnLst>
                                  <p:par>
                                    <p:cTn id="9" presetID="2" presetClass="entr" presetSubtype="8" fill="hold" nodeType="afterEffect" p14:presetBounceEnd="40000">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14:bounceEnd="40000">
                                          <p:cBhvr additive="base">
                                            <p:cTn id="11" dur="750" fill="hold"/>
                                            <p:tgtEl>
                                              <p:spTgt spid="4"/>
                                            </p:tgtEl>
                                            <p:attrNameLst>
                                              <p:attrName>ppt_x</p:attrName>
                                            </p:attrNameLst>
                                          </p:cBhvr>
                                          <p:tavLst>
                                            <p:tav tm="0">
                                              <p:val>
                                                <p:strVal val="0-#ppt_w/2"/>
                                              </p:val>
                                            </p:tav>
                                            <p:tav tm="100000">
                                              <p:val>
                                                <p:strVal val="#ppt_x"/>
                                              </p:val>
                                            </p:tav>
                                          </p:tavLst>
                                        </p:anim>
                                        <p:anim calcmode="lin" valueType="num" p14:bounceEnd="40000">
                                          <p:cBhvr additive="base">
                                            <p:cTn id="12" dur="750" fill="hold"/>
                                            <p:tgtEl>
                                              <p:spTgt spid="4"/>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16" presetClass="entr" presetSubtype="42" fill="hold" nodeType="afterEffect">
                                      <p:stCondLst>
                                        <p:cond delay="0"/>
                                      </p:stCondLst>
                                      <p:childTnLst>
                                        <p:set>
                                          <p:cBhvr>
                                            <p:cTn id="15" dur="1" fill="hold">
                                              <p:stCondLst>
                                                <p:cond delay="0"/>
                                              </p:stCondLst>
                                            </p:cTn>
                                            <p:tgtEl>
                                              <p:spTgt spid="10"/>
                                            </p:tgtEl>
                                            <p:attrNameLst>
                                              <p:attrName>style.visibility</p:attrName>
                                            </p:attrNameLst>
                                          </p:cBhvr>
                                          <p:to>
                                            <p:strVal val="visible"/>
                                          </p:to>
                                        </p:set>
                                        <p:animEffect transition="in" filter="barn(outHorizontal)">
                                          <p:cBhvr>
                                            <p:cTn id="16" dur="500"/>
                                            <p:tgtEl>
                                              <p:spTgt spid="10"/>
                                            </p:tgtEl>
                                          </p:cBhvr>
                                        </p:animEffect>
                                      </p:childTnLst>
                                    </p:cTn>
                                  </p:par>
                                </p:childTnLst>
                              </p:cTn>
                            </p:par>
                            <p:par>
                              <p:cTn id="17" fill="hold">
                                <p:stCondLst>
                                  <p:cond delay="2000"/>
                                </p:stCondLst>
                                <p:childTnLst>
                                  <p:par>
                                    <p:cTn id="18" presetID="12" presetClass="entr" presetSubtype="8" fill="hold" grpId="0" nodeType="afterEffect">
                                      <p:stCondLst>
                                        <p:cond delay="0"/>
                                      </p:stCondLst>
                                      <p:childTnLst>
                                        <p:set>
                                          <p:cBhvr>
                                            <p:cTn id="19" dur="1" fill="hold">
                                              <p:stCondLst>
                                                <p:cond delay="0"/>
                                              </p:stCondLst>
                                            </p:cTn>
                                            <p:tgtEl>
                                              <p:spTgt spid="11"/>
                                            </p:tgtEl>
                                            <p:attrNameLst>
                                              <p:attrName>style.visibility</p:attrName>
                                            </p:attrNameLst>
                                          </p:cBhvr>
                                          <p:to>
                                            <p:strVal val="visible"/>
                                          </p:to>
                                        </p:set>
                                        <p:anim calcmode="lin" valueType="num">
                                          <p:cBhvr additive="base">
                                            <p:cTn id="20" dur="500"/>
                                            <p:tgtEl>
                                              <p:spTgt spid="11"/>
                                            </p:tgtEl>
                                            <p:attrNameLst>
                                              <p:attrName>ppt_x</p:attrName>
                                            </p:attrNameLst>
                                          </p:cBhvr>
                                          <p:tavLst>
                                            <p:tav tm="0">
                                              <p:val>
                                                <p:strVal val="#ppt_x-#ppt_w*1.125000"/>
                                              </p:val>
                                            </p:tav>
                                            <p:tav tm="100000">
                                              <p:val>
                                                <p:strVal val="#ppt_x"/>
                                              </p:val>
                                            </p:tav>
                                          </p:tavLst>
                                        </p:anim>
                                        <p:animEffect transition="in" filter="wipe(right)">
                                          <p:cBhvr>
                                            <p:cTn id="21" dur="500"/>
                                            <p:tgtEl>
                                              <p:spTgt spid="11"/>
                                            </p:tgtEl>
                                          </p:cBhvr>
                                        </p:animEffect>
                                      </p:childTnLst>
                                    </p:cTn>
                                  </p:par>
                                </p:childTnLst>
                              </p:cTn>
                            </p:par>
                            <p:par>
                              <p:cTn id="22" fill="hold">
                                <p:stCondLst>
                                  <p:cond delay="2500"/>
                                </p:stCondLst>
                                <p:childTnLst>
                                  <p:par>
                                    <p:cTn id="23" presetID="37" presetClass="entr" presetSubtype="0" fill="hold" grpId="0" nodeType="afterEffect">
                                      <p:stCondLst>
                                        <p:cond delay="0"/>
                                      </p:stCondLst>
                                      <p:childTnLst>
                                        <p:set>
                                          <p:cBhvr>
                                            <p:cTn id="24" dur="1" fill="hold">
                                              <p:stCondLst>
                                                <p:cond delay="0"/>
                                              </p:stCondLst>
                                            </p:cTn>
                                            <p:tgtEl>
                                              <p:spTgt spid="13"/>
                                            </p:tgtEl>
                                            <p:attrNameLst>
                                              <p:attrName>style.visibility</p:attrName>
                                            </p:attrNameLst>
                                          </p:cBhvr>
                                          <p:to>
                                            <p:strVal val="visible"/>
                                          </p:to>
                                        </p:set>
                                        <p:animEffect transition="in" filter="fade">
                                          <p:cBhvr>
                                            <p:cTn id="25" dur="1000"/>
                                            <p:tgtEl>
                                              <p:spTgt spid="13"/>
                                            </p:tgtEl>
                                          </p:cBhvr>
                                        </p:animEffect>
                                        <p:anim calcmode="lin" valueType="num">
                                          <p:cBhvr>
                                            <p:cTn id="26" dur="1000" fill="hold"/>
                                            <p:tgtEl>
                                              <p:spTgt spid="13"/>
                                            </p:tgtEl>
                                            <p:attrNameLst>
                                              <p:attrName>ppt_x</p:attrName>
                                            </p:attrNameLst>
                                          </p:cBhvr>
                                          <p:tavLst>
                                            <p:tav tm="0">
                                              <p:val>
                                                <p:strVal val="#ppt_x"/>
                                              </p:val>
                                            </p:tav>
                                            <p:tav tm="100000">
                                              <p:val>
                                                <p:strVal val="#ppt_x"/>
                                              </p:val>
                                            </p:tav>
                                          </p:tavLst>
                                        </p:anim>
                                        <p:anim calcmode="lin" valueType="num">
                                          <p:cBhvr>
                                            <p:cTn id="27" dur="900" decel="100000" fill="hold"/>
                                            <p:tgtEl>
                                              <p:spTgt spid="13"/>
                                            </p:tgtEl>
                                            <p:attrNameLst>
                                              <p:attrName>ppt_y</p:attrName>
                                            </p:attrNameLst>
                                          </p:cBhvr>
                                          <p:tavLst>
                                            <p:tav tm="0">
                                              <p:val>
                                                <p:strVal val="#ppt_y+1"/>
                                              </p:val>
                                            </p:tav>
                                            <p:tav tm="100000">
                                              <p:val>
                                                <p:strVal val="#ppt_y-.03"/>
                                              </p:val>
                                            </p:tav>
                                          </p:tavLst>
                                        </p:anim>
                                        <p:anim calcmode="lin" valueType="num">
                                          <p:cBhvr>
                                            <p:cTn id="28" dur="100" accel="100000" fill="hold">
                                              <p:stCondLst>
                                                <p:cond delay="900"/>
                                              </p:stCondLst>
                                            </p:cTn>
                                            <p:tgtEl>
                                              <p:spTgt spid="13"/>
                                            </p:tgtEl>
                                            <p:attrNameLst>
                                              <p:attrName>ppt_y</p:attrName>
                                            </p:attrNameLst>
                                          </p:cBhvr>
                                          <p:tavLst>
                                            <p:tav tm="0">
                                              <p:val>
                                                <p:strVal val="#ppt_y-.03"/>
                                              </p:val>
                                            </p:tav>
                                            <p:tav tm="100000">
                                              <p:val>
                                                <p:strVal val="#ppt_y"/>
                                              </p:val>
                                            </p:tav>
                                          </p:tavLst>
                                        </p:anim>
                                      </p:childTnLst>
                                    </p:cTn>
                                  </p:par>
                                  <p:par>
                                    <p:cTn id="29" presetID="37" presetClass="entr" presetSubtype="0" fill="hold" grpId="0" nodeType="withEffect">
                                      <p:stCondLst>
                                        <p:cond delay="250"/>
                                      </p:stCondLst>
                                      <p:childTnLst>
                                        <p:set>
                                          <p:cBhvr>
                                            <p:cTn id="30" dur="1" fill="hold">
                                              <p:stCondLst>
                                                <p:cond delay="0"/>
                                              </p:stCondLst>
                                            </p:cTn>
                                            <p:tgtEl>
                                              <p:spTgt spid="14"/>
                                            </p:tgtEl>
                                            <p:attrNameLst>
                                              <p:attrName>style.visibility</p:attrName>
                                            </p:attrNameLst>
                                          </p:cBhvr>
                                          <p:to>
                                            <p:strVal val="visible"/>
                                          </p:to>
                                        </p:set>
                                        <p:animEffect transition="in" filter="fade">
                                          <p:cBhvr>
                                            <p:cTn id="31" dur="1000"/>
                                            <p:tgtEl>
                                              <p:spTgt spid="14"/>
                                            </p:tgtEl>
                                          </p:cBhvr>
                                        </p:animEffect>
                                        <p:anim calcmode="lin" valueType="num">
                                          <p:cBhvr>
                                            <p:cTn id="32" dur="1000" fill="hold"/>
                                            <p:tgtEl>
                                              <p:spTgt spid="14"/>
                                            </p:tgtEl>
                                            <p:attrNameLst>
                                              <p:attrName>ppt_x</p:attrName>
                                            </p:attrNameLst>
                                          </p:cBhvr>
                                          <p:tavLst>
                                            <p:tav tm="0">
                                              <p:val>
                                                <p:strVal val="#ppt_x"/>
                                              </p:val>
                                            </p:tav>
                                            <p:tav tm="100000">
                                              <p:val>
                                                <p:strVal val="#ppt_x"/>
                                              </p:val>
                                            </p:tav>
                                          </p:tavLst>
                                        </p:anim>
                                        <p:anim calcmode="lin" valueType="num">
                                          <p:cBhvr>
                                            <p:cTn id="33" dur="900" decel="100000" fill="hold"/>
                                            <p:tgtEl>
                                              <p:spTgt spid="14"/>
                                            </p:tgtEl>
                                            <p:attrNameLst>
                                              <p:attrName>ppt_y</p:attrName>
                                            </p:attrNameLst>
                                          </p:cBhvr>
                                          <p:tavLst>
                                            <p:tav tm="0">
                                              <p:val>
                                                <p:strVal val="#ppt_y+1"/>
                                              </p:val>
                                            </p:tav>
                                            <p:tav tm="100000">
                                              <p:val>
                                                <p:strVal val="#ppt_y-.03"/>
                                              </p:val>
                                            </p:tav>
                                          </p:tavLst>
                                        </p:anim>
                                        <p:anim calcmode="lin" valueType="num">
                                          <p:cBhvr>
                                            <p:cTn id="34" dur="100" accel="100000" fill="hold">
                                              <p:stCondLst>
                                                <p:cond delay="900"/>
                                              </p:stCondLst>
                                            </p:cTn>
                                            <p:tgtEl>
                                              <p:spTgt spid="14"/>
                                            </p:tgtEl>
                                            <p:attrNameLst>
                                              <p:attrName>ppt_y</p:attrName>
                                            </p:attrNameLst>
                                          </p:cBhvr>
                                          <p:tavLst>
                                            <p:tav tm="0">
                                              <p:val>
                                                <p:strVal val="#ppt_y-.03"/>
                                              </p:val>
                                            </p:tav>
                                            <p:tav tm="100000">
                                              <p:val>
                                                <p:strVal val="#ppt_y"/>
                                              </p:val>
                                            </p:tav>
                                          </p:tavLst>
                                        </p:anim>
                                      </p:childTnLst>
                                    </p:cTn>
                                  </p:par>
                                  <p:par>
                                    <p:cTn id="35" presetID="37" presetClass="entr" presetSubtype="0" fill="hold" grpId="0" nodeType="withEffect">
                                      <p:stCondLst>
                                        <p:cond delay="500"/>
                                      </p:stCondLst>
                                      <p:childTnLst>
                                        <p:set>
                                          <p:cBhvr>
                                            <p:cTn id="36" dur="1" fill="hold">
                                              <p:stCondLst>
                                                <p:cond delay="0"/>
                                              </p:stCondLst>
                                            </p:cTn>
                                            <p:tgtEl>
                                              <p:spTgt spid="36"/>
                                            </p:tgtEl>
                                            <p:attrNameLst>
                                              <p:attrName>style.visibility</p:attrName>
                                            </p:attrNameLst>
                                          </p:cBhvr>
                                          <p:to>
                                            <p:strVal val="visible"/>
                                          </p:to>
                                        </p:set>
                                        <p:animEffect transition="in" filter="fade">
                                          <p:cBhvr>
                                            <p:cTn id="37" dur="1000"/>
                                            <p:tgtEl>
                                              <p:spTgt spid="36"/>
                                            </p:tgtEl>
                                          </p:cBhvr>
                                        </p:animEffect>
                                        <p:anim calcmode="lin" valueType="num">
                                          <p:cBhvr>
                                            <p:cTn id="38" dur="1000" fill="hold"/>
                                            <p:tgtEl>
                                              <p:spTgt spid="36"/>
                                            </p:tgtEl>
                                            <p:attrNameLst>
                                              <p:attrName>ppt_x</p:attrName>
                                            </p:attrNameLst>
                                          </p:cBhvr>
                                          <p:tavLst>
                                            <p:tav tm="0">
                                              <p:val>
                                                <p:strVal val="#ppt_x"/>
                                              </p:val>
                                            </p:tav>
                                            <p:tav tm="100000">
                                              <p:val>
                                                <p:strVal val="#ppt_x"/>
                                              </p:val>
                                            </p:tav>
                                          </p:tavLst>
                                        </p:anim>
                                        <p:anim calcmode="lin" valueType="num">
                                          <p:cBhvr>
                                            <p:cTn id="39" dur="900" decel="100000" fill="hold"/>
                                            <p:tgtEl>
                                              <p:spTgt spid="36"/>
                                            </p:tgtEl>
                                            <p:attrNameLst>
                                              <p:attrName>ppt_y</p:attrName>
                                            </p:attrNameLst>
                                          </p:cBhvr>
                                          <p:tavLst>
                                            <p:tav tm="0">
                                              <p:val>
                                                <p:strVal val="#ppt_y+1"/>
                                              </p:val>
                                            </p:tav>
                                            <p:tav tm="100000">
                                              <p:val>
                                                <p:strVal val="#ppt_y-.03"/>
                                              </p:val>
                                            </p:tav>
                                          </p:tavLst>
                                        </p:anim>
                                        <p:anim calcmode="lin" valueType="num">
                                          <p:cBhvr>
                                            <p:cTn id="40"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par>
                                    <p:cTn id="41" presetID="37" presetClass="entr" presetSubtype="0" fill="hold" grpId="0" nodeType="withEffect">
                                      <p:stCondLst>
                                        <p:cond delay="750"/>
                                      </p:stCondLst>
                                      <p:childTnLst>
                                        <p:set>
                                          <p:cBhvr>
                                            <p:cTn id="42" dur="1" fill="hold">
                                              <p:stCondLst>
                                                <p:cond delay="0"/>
                                              </p:stCondLst>
                                            </p:cTn>
                                            <p:tgtEl>
                                              <p:spTgt spid="16"/>
                                            </p:tgtEl>
                                            <p:attrNameLst>
                                              <p:attrName>style.visibility</p:attrName>
                                            </p:attrNameLst>
                                          </p:cBhvr>
                                          <p:to>
                                            <p:strVal val="visible"/>
                                          </p:to>
                                        </p:set>
                                        <p:animEffect transition="in" filter="fade">
                                          <p:cBhvr>
                                            <p:cTn id="43" dur="1000"/>
                                            <p:tgtEl>
                                              <p:spTgt spid="16"/>
                                            </p:tgtEl>
                                          </p:cBhvr>
                                        </p:animEffect>
                                        <p:anim calcmode="lin" valueType="num">
                                          <p:cBhvr>
                                            <p:cTn id="44" dur="1000" fill="hold"/>
                                            <p:tgtEl>
                                              <p:spTgt spid="16"/>
                                            </p:tgtEl>
                                            <p:attrNameLst>
                                              <p:attrName>ppt_x</p:attrName>
                                            </p:attrNameLst>
                                          </p:cBhvr>
                                          <p:tavLst>
                                            <p:tav tm="0">
                                              <p:val>
                                                <p:strVal val="#ppt_x"/>
                                              </p:val>
                                            </p:tav>
                                            <p:tav tm="100000">
                                              <p:val>
                                                <p:strVal val="#ppt_x"/>
                                              </p:val>
                                            </p:tav>
                                          </p:tavLst>
                                        </p:anim>
                                        <p:anim calcmode="lin" valueType="num">
                                          <p:cBhvr>
                                            <p:cTn id="45" dur="900" decel="100000" fill="hold"/>
                                            <p:tgtEl>
                                              <p:spTgt spid="16"/>
                                            </p:tgtEl>
                                            <p:attrNameLst>
                                              <p:attrName>ppt_y</p:attrName>
                                            </p:attrNameLst>
                                          </p:cBhvr>
                                          <p:tavLst>
                                            <p:tav tm="0">
                                              <p:val>
                                                <p:strVal val="#ppt_y+1"/>
                                              </p:val>
                                            </p:tav>
                                            <p:tav tm="100000">
                                              <p:val>
                                                <p:strVal val="#ppt_y-.03"/>
                                              </p:val>
                                            </p:tav>
                                          </p:tavLst>
                                        </p:anim>
                                        <p:anim calcmode="lin" valueType="num">
                                          <p:cBhvr>
                                            <p:cTn id="46"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par>
                                    <p:cTn id="47" presetID="37" presetClass="entr" presetSubtype="0" fill="hold" grpId="0" nodeType="withEffect">
                                      <p:stCondLst>
                                        <p:cond delay="1000"/>
                                      </p:stCondLst>
                                      <p:childTnLst>
                                        <p:set>
                                          <p:cBhvr>
                                            <p:cTn id="48" dur="1" fill="hold">
                                              <p:stCondLst>
                                                <p:cond delay="0"/>
                                              </p:stCondLst>
                                            </p:cTn>
                                            <p:tgtEl>
                                              <p:spTgt spid="17"/>
                                            </p:tgtEl>
                                            <p:attrNameLst>
                                              <p:attrName>style.visibility</p:attrName>
                                            </p:attrNameLst>
                                          </p:cBhvr>
                                          <p:to>
                                            <p:strVal val="visible"/>
                                          </p:to>
                                        </p:set>
                                        <p:animEffect transition="in" filter="fade">
                                          <p:cBhvr>
                                            <p:cTn id="49" dur="1000"/>
                                            <p:tgtEl>
                                              <p:spTgt spid="17"/>
                                            </p:tgtEl>
                                          </p:cBhvr>
                                        </p:animEffect>
                                        <p:anim calcmode="lin" valueType="num">
                                          <p:cBhvr>
                                            <p:cTn id="50" dur="1000" fill="hold"/>
                                            <p:tgtEl>
                                              <p:spTgt spid="17"/>
                                            </p:tgtEl>
                                            <p:attrNameLst>
                                              <p:attrName>ppt_x</p:attrName>
                                            </p:attrNameLst>
                                          </p:cBhvr>
                                          <p:tavLst>
                                            <p:tav tm="0">
                                              <p:val>
                                                <p:strVal val="#ppt_x"/>
                                              </p:val>
                                            </p:tav>
                                            <p:tav tm="100000">
                                              <p:val>
                                                <p:strVal val="#ppt_x"/>
                                              </p:val>
                                            </p:tav>
                                          </p:tavLst>
                                        </p:anim>
                                        <p:anim calcmode="lin" valueType="num">
                                          <p:cBhvr>
                                            <p:cTn id="51" dur="900" decel="100000" fill="hold"/>
                                            <p:tgtEl>
                                              <p:spTgt spid="17"/>
                                            </p:tgtEl>
                                            <p:attrNameLst>
                                              <p:attrName>ppt_y</p:attrName>
                                            </p:attrNameLst>
                                          </p:cBhvr>
                                          <p:tavLst>
                                            <p:tav tm="0">
                                              <p:val>
                                                <p:strVal val="#ppt_y+1"/>
                                              </p:val>
                                            </p:tav>
                                            <p:tav tm="100000">
                                              <p:val>
                                                <p:strVal val="#ppt_y-.03"/>
                                              </p:val>
                                            </p:tav>
                                          </p:tavLst>
                                        </p:anim>
                                        <p:anim calcmode="lin" valueType="num">
                                          <p:cBhvr>
                                            <p:cTn id="52"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par>
                                    <p:cTn id="53" presetID="37" presetClass="entr" presetSubtype="0" fill="hold" grpId="0" nodeType="withEffect">
                                      <p:stCondLst>
                                        <p:cond delay="1250"/>
                                      </p:stCondLst>
                                      <p:childTnLst>
                                        <p:set>
                                          <p:cBhvr>
                                            <p:cTn id="54" dur="1" fill="hold">
                                              <p:stCondLst>
                                                <p:cond delay="0"/>
                                              </p:stCondLst>
                                            </p:cTn>
                                            <p:tgtEl>
                                              <p:spTgt spid="37"/>
                                            </p:tgtEl>
                                            <p:attrNameLst>
                                              <p:attrName>style.visibility</p:attrName>
                                            </p:attrNameLst>
                                          </p:cBhvr>
                                          <p:to>
                                            <p:strVal val="visible"/>
                                          </p:to>
                                        </p:set>
                                        <p:animEffect transition="in" filter="fade">
                                          <p:cBhvr>
                                            <p:cTn id="55" dur="1000"/>
                                            <p:tgtEl>
                                              <p:spTgt spid="37"/>
                                            </p:tgtEl>
                                          </p:cBhvr>
                                        </p:animEffect>
                                        <p:anim calcmode="lin" valueType="num">
                                          <p:cBhvr>
                                            <p:cTn id="56" dur="1000" fill="hold"/>
                                            <p:tgtEl>
                                              <p:spTgt spid="37"/>
                                            </p:tgtEl>
                                            <p:attrNameLst>
                                              <p:attrName>ppt_x</p:attrName>
                                            </p:attrNameLst>
                                          </p:cBhvr>
                                          <p:tavLst>
                                            <p:tav tm="0">
                                              <p:val>
                                                <p:strVal val="#ppt_x"/>
                                              </p:val>
                                            </p:tav>
                                            <p:tav tm="100000">
                                              <p:val>
                                                <p:strVal val="#ppt_x"/>
                                              </p:val>
                                            </p:tav>
                                          </p:tavLst>
                                        </p:anim>
                                        <p:anim calcmode="lin" valueType="num">
                                          <p:cBhvr>
                                            <p:cTn id="57" dur="900" decel="100000" fill="hold"/>
                                            <p:tgtEl>
                                              <p:spTgt spid="37"/>
                                            </p:tgtEl>
                                            <p:attrNameLst>
                                              <p:attrName>ppt_y</p:attrName>
                                            </p:attrNameLst>
                                          </p:cBhvr>
                                          <p:tavLst>
                                            <p:tav tm="0">
                                              <p:val>
                                                <p:strVal val="#ppt_y+1"/>
                                              </p:val>
                                            </p:tav>
                                            <p:tav tm="100000">
                                              <p:val>
                                                <p:strVal val="#ppt_y-.03"/>
                                              </p:val>
                                            </p:tav>
                                          </p:tavLst>
                                        </p:anim>
                                        <p:anim calcmode="lin" valueType="num">
                                          <p:cBhvr>
                                            <p:cTn id="58" dur="100" accel="100000" fill="hold">
                                              <p:stCondLst>
                                                <p:cond delay="900"/>
                                              </p:stCondLst>
                                            </p:cTn>
                                            <p:tgtEl>
                                              <p:spTgt spid="37"/>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ldLvl="0" animBg="1"/>
          <p:bldP spid="11" grpId="0"/>
          <p:bldP spid="13" grpId="0"/>
          <p:bldP spid="14" grpId="0"/>
          <p:bldP spid="16" grpId="0"/>
          <p:bldP spid="17" grpId="0"/>
          <p:bldP spid="36" grpId="0"/>
          <p:bldP spid="37"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42"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outHorizontal)">
                                          <p:cBhvr>
                                            <p:cTn id="7" dur="500"/>
                                            <p:tgtEl>
                                              <p:spTgt spid="3"/>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additive="base">
                                            <p:cTn id="11" dur="750" fill="hold"/>
                                            <p:tgtEl>
                                              <p:spTgt spid="4"/>
                                            </p:tgtEl>
                                            <p:attrNameLst>
                                              <p:attrName>ppt_x</p:attrName>
                                            </p:attrNameLst>
                                          </p:cBhvr>
                                          <p:tavLst>
                                            <p:tav tm="0">
                                              <p:val>
                                                <p:strVal val="0-#ppt_w/2"/>
                                              </p:val>
                                            </p:tav>
                                            <p:tav tm="100000">
                                              <p:val>
                                                <p:strVal val="#ppt_x"/>
                                              </p:val>
                                            </p:tav>
                                          </p:tavLst>
                                        </p:anim>
                                        <p:anim calcmode="lin" valueType="num">
                                          <p:cBhvr additive="base">
                                            <p:cTn id="12" dur="750" fill="hold"/>
                                            <p:tgtEl>
                                              <p:spTgt spid="4"/>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16" presetClass="entr" presetSubtype="42" fill="hold" nodeType="afterEffect">
                                      <p:stCondLst>
                                        <p:cond delay="0"/>
                                      </p:stCondLst>
                                      <p:childTnLst>
                                        <p:set>
                                          <p:cBhvr>
                                            <p:cTn id="15" dur="1" fill="hold">
                                              <p:stCondLst>
                                                <p:cond delay="0"/>
                                              </p:stCondLst>
                                            </p:cTn>
                                            <p:tgtEl>
                                              <p:spTgt spid="10"/>
                                            </p:tgtEl>
                                            <p:attrNameLst>
                                              <p:attrName>style.visibility</p:attrName>
                                            </p:attrNameLst>
                                          </p:cBhvr>
                                          <p:to>
                                            <p:strVal val="visible"/>
                                          </p:to>
                                        </p:set>
                                        <p:animEffect transition="in" filter="barn(outHorizontal)">
                                          <p:cBhvr>
                                            <p:cTn id="16" dur="500"/>
                                            <p:tgtEl>
                                              <p:spTgt spid="10"/>
                                            </p:tgtEl>
                                          </p:cBhvr>
                                        </p:animEffect>
                                      </p:childTnLst>
                                    </p:cTn>
                                  </p:par>
                                </p:childTnLst>
                              </p:cTn>
                            </p:par>
                            <p:par>
                              <p:cTn id="17" fill="hold">
                                <p:stCondLst>
                                  <p:cond delay="2000"/>
                                </p:stCondLst>
                                <p:childTnLst>
                                  <p:par>
                                    <p:cTn id="18" presetID="12" presetClass="entr" presetSubtype="8" fill="hold" grpId="0" nodeType="afterEffect">
                                      <p:stCondLst>
                                        <p:cond delay="0"/>
                                      </p:stCondLst>
                                      <p:childTnLst>
                                        <p:set>
                                          <p:cBhvr>
                                            <p:cTn id="19" dur="1" fill="hold">
                                              <p:stCondLst>
                                                <p:cond delay="0"/>
                                              </p:stCondLst>
                                            </p:cTn>
                                            <p:tgtEl>
                                              <p:spTgt spid="11"/>
                                            </p:tgtEl>
                                            <p:attrNameLst>
                                              <p:attrName>style.visibility</p:attrName>
                                            </p:attrNameLst>
                                          </p:cBhvr>
                                          <p:to>
                                            <p:strVal val="visible"/>
                                          </p:to>
                                        </p:set>
                                        <p:anim calcmode="lin" valueType="num">
                                          <p:cBhvr additive="base">
                                            <p:cTn id="20" dur="500"/>
                                            <p:tgtEl>
                                              <p:spTgt spid="11"/>
                                            </p:tgtEl>
                                            <p:attrNameLst>
                                              <p:attrName>ppt_x</p:attrName>
                                            </p:attrNameLst>
                                          </p:cBhvr>
                                          <p:tavLst>
                                            <p:tav tm="0">
                                              <p:val>
                                                <p:strVal val="#ppt_x-#ppt_w*1.125000"/>
                                              </p:val>
                                            </p:tav>
                                            <p:tav tm="100000">
                                              <p:val>
                                                <p:strVal val="#ppt_x"/>
                                              </p:val>
                                            </p:tav>
                                          </p:tavLst>
                                        </p:anim>
                                        <p:animEffect transition="in" filter="wipe(right)">
                                          <p:cBhvr>
                                            <p:cTn id="21" dur="500"/>
                                            <p:tgtEl>
                                              <p:spTgt spid="11"/>
                                            </p:tgtEl>
                                          </p:cBhvr>
                                        </p:animEffect>
                                      </p:childTnLst>
                                    </p:cTn>
                                  </p:par>
                                </p:childTnLst>
                              </p:cTn>
                            </p:par>
                            <p:par>
                              <p:cTn id="22" fill="hold">
                                <p:stCondLst>
                                  <p:cond delay="2500"/>
                                </p:stCondLst>
                                <p:childTnLst>
                                  <p:par>
                                    <p:cTn id="23" presetID="37" presetClass="entr" presetSubtype="0" fill="hold" grpId="0" nodeType="afterEffect">
                                      <p:stCondLst>
                                        <p:cond delay="0"/>
                                      </p:stCondLst>
                                      <p:childTnLst>
                                        <p:set>
                                          <p:cBhvr>
                                            <p:cTn id="24" dur="1" fill="hold">
                                              <p:stCondLst>
                                                <p:cond delay="0"/>
                                              </p:stCondLst>
                                            </p:cTn>
                                            <p:tgtEl>
                                              <p:spTgt spid="13"/>
                                            </p:tgtEl>
                                            <p:attrNameLst>
                                              <p:attrName>style.visibility</p:attrName>
                                            </p:attrNameLst>
                                          </p:cBhvr>
                                          <p:to>
                                            <p:strVal val="visible"/>
                                          </p:to>
                                        </p:set>
                                        <p:animEffect transition="in" filter="fade">
                                          <p:cBhvr>
                                            <p:cTn id="25" dur="1000"/>
                                            <p:tgtEl>
                                              <p:spTgt spid="13"/>
                                            </p:tgtEl>
                                          </p:cBhvr>
                                        </p:animEffect>
                                        <p:anim calcmode="lin" valueType="num">
                                          <p:cBhvr>
                                            <p:cTn id="26" dur="1000" fill="hold"/>
                                            <p:tgtEl>
                                              <p:spTgt spid="13"/>
                                            </p:tgtEl>
                                            <p:attrNameLst>
                                              <p:attrName>ppt_x</p:attrName>
                                            </p:attrNameLst>
                                          </p:cBhvr>
                                          <p:tavLst>
                                            <p:tav tm="0">
                                              <p:val>
                                                <p:strVal val="#ppt_x"/>
                                              </p:val>
                                            </p:tav>
                                            <p:tav tm="100000">
                                              <p:val>
                                                <p:strVal val="#ppt_x"/>
                                              </p:val>
                                            </p:tav>
                                          </p:tavLst>
                                        </p:anim>
                                        <p:anim calcmode="lin" valueType="num">
                                          <p:cBhvr>
                                            <p:cTn id="27" dur="900" decel="100000" fill="hold"/>
                                            <p:tgtEl>
                                              <p:spTgt spid="13"/>
                                            </p:tgtEl>
                                            <p:attrNameLst>
                                              <p:attrName>ppt_y</p:attrName>
                                            </p:attrNameLst>
                                          </p:cBhvr>
                                          <p:tavLst>
                                            <p:tav tm="0">
                                              <p:val>
                                                <p:strVal val="#ppt_y+1"/>
                                              </p:val>
                                            </p:tav>
                                            <p:tav tm="100000">
                                              <p:val>
                                                <p:strVal val="#ppt_y-.03"/>
                                              </p:val>
                                            </p:tav>
                                          </p:tavLst>
                                        </p:anim>
                                        <p:anim calcmode="lin" valueType="num">
                                          <p:cBhvr>
                                            <p:cTn id="28" dur="100" accel="100000" fill="hold">
                                              <p:stCondLst>
                                                <p:cond delay="900"/>
                                              </p:stCondLst>
                                            </p:cTn>
                                            <p:tgtEl>
                                              <p:spTgt spid="13"/>
                                            </p:tgtEl>
                                            <p:attrNameLst>
                                              <p:attrName>ppt_y</p:attrName>
                                            </p:attrNameLst>
                                          </p:cBhvr>
                                          <p:tavLst>
                                            <p:tav tm="0">
                                              <p:val>
                                                <p:strVal val="#ppt_y-.03"/>
                                              </p:val>
                                            </p:tav>
                                            <p:tav tm="100000">
                                              <p:val>
                                                <p:strVal val="#ppt_y"/>
                                              </p:val>
                                            </p:tav>
                                          </p:tavLst>
                                        </p:anim>
                                      </p:childTnLst>
                                    </p:cTn>
                                  </p:par>
                                  <p:par>
                                    <p:cTn id="29" presetID="37" presetClass="entr" presetSubtype="0" fill="hold" grpId="0" nodeType="withEffect">
                                      <p:stCondLst>
                                        <p:cond delay="250"/>
                                      </p:stCondLst>
                                      <p:childTnLst>
                                        <p:set>
                                          <p:cBhvr>
                                            <p:cTn id="30" dur="1" fill="hold">
                                              <p:stCondLst>
                                                <p:cond delay="0"/>
                                              </p:stCondLst>
                                            </p:cTn>
                                            <p:tgtEl>
                                              <p:spTgt spid="14"/>
                                            </p:tgtEl>
                                            <p:attrNameLst>
                                              <p:attrName>style.visibility</p:attrName>
                                            </p:attrNameLst>
                                          </p:cBhvr>
                                          <p:to>
                                            <p:strVal val="visible"/>
                                          </p:to>
                                        </p:set>
                                        <p:animEffect transition="in" filter="fade">
                                          <p:cBhvr>
                                            <p:cTn id="31" dur="1000"/>
                                            <p:tgtEl>
                                              <p:spTgt spid="14"/>
                                            </p:tgtEl>
                                          </p:cBhvr>
                                        </p:animEffect>
                                        <p:anim calcmode="lin" valueType="num">
                                          <p:cBhvr>
                                            <p:cTn id="32" dur="1000" fill="hold"/>
                                            <p:tgtEl>
                                              <p:spTgt spid="14"/>
                                            </p:tgtEl>
                                            <p:attrNameLst>
                                              <p:attrName>ppt_x</p:attrName>
                                            </p:attrNameLst>
                                          </p:cBhvr>
                                          <p:tavLst>
                                            <p:tav tm="0">
                                              <p:val>
                                                <p:strVal val="#ppt_x"/>
                                              </p:val>
                                            </p:tav>
                                            <p:tav tm="100000">
                                              <p:val>
                                                <p:strVal val="#ppt_x"/>
                                              </p:val>
                                            </p:tav>
                                          </p:tavLst>
                                        </p:anim>
                                        <p:anim calcmode="lin" valueType="num">
                                          <p:cBhvr>
                                            <p:cTn id="33" dur="900" decel="100000" fill="hold"/>
                                            <p:tgtEl>
                                              <p:spTgt spid="14"/>
                                            </p:tgtEl>
                                            <p:attrNameLst>
                                              <p:attrName>ppt_y</p:attrName>
                                            </p:attrNameLst>
                                          </p:cBhvr>
                                          <p:tavLst>
                                            <p:tav tm="0">
                                              <p:val>
                                                <p:strVal val="#ppt_y+1"/>
                                              </p:val>
                                            </p:tav>
                                            <p:tav tm="100000">
                                              <p:val>
                                                <p:strVal val="#ppt_y-.03"/>
                                              </p:val>
                                            </p:tav>
                                          </p:tavLst>
                                        </p:anim>
                                        <p:anim calcmode="lin" valueType="num">
                                          <p:cBhvr>
                                            <p:cTn id="34" dur="100" accel="100000" fill="hold">
                                              <p:stCondLst>
                                                <p:cond delay="900"/>
                                              </p:stCondLst>
                                            </p:cTn>
                                            <p:tgtEl>
                                              <p:spTgt spid="14"/>
                                            </p:tgtEl>
                                            <p:attrNameLst>
                                              <p:attrName>ppt_y</p:attrName>
                                            </p:attrNameLst>
                                          </p:cBhvr>
                                          <p:tavLst>
                                            <p:tav tm="0">
                                              <p:val>
                                                <p:strVal val="#ppt_y-.03"/>
                                              </p:val>
                                            </p:tav>
                                            <p:tav tm="100000">
                                              <p:val>
                                                <p:strVal val="#ppt_y"/>
                                              </p:val>
                                            </p:tav>
                                          </p:tavLst>
                                        </p:anim>
                                      </p:childTnLst>
                                    </p:cTn>
                                  </p:par>
                                  <p:par>
                                    <p:cTn id="35" presetID="37" presetClass="entr" presetSubtype="0" fill="hold" grpId="0" nodeType="withEffect">
                                      <p:stCondLst>
                                        <p:cond delay="500"/>
                                      </p:stCondLst>
                                      <p:childTnLst>
                                        <p:set>
                                          <p:cBhvr>
                                            <p:cTn id="36" dur="1" fill="hold">
                                              <p:stCondLst>
                                                <p:cond delay="0"/>
                                              </p:stCondLst>
                                            </p:cTn>
                                            <p:tgtEl>
                                              <p:spTgt spid="36"/>
                                            </p:tgtEl>
                                            <p:attrNameLst>
                                              <p:attrName>style.visibility</p:attrName>
                                            </p:attrNameLst>
                                          </p:cBhvr>
                                          <p:to>
                                            <p:strVal val="visible"/>
                                          </p:to>
                                        </p:set>
                                        <p:animEffect transition="in" filter="fade">
                                          <p:cBhvr>
                                            <p:cTn id="37" dur="1000"/>
                                            <p:tgtEl>
                                              <p:spTgt spid="36"/>
                                            </p:tgtEl>
                                          </p:cBhvr>
                                        </p:animEffect>
                                        <p:anim calcmode="lin" valueType="num">
                                          <p:cBhvr>
                                            <p:cTn id="38" dur="1000" fill="hold"/>
                                            <p:tgtEl>
                                              <p:spTgt spid="36"/>
                                            </p:tgtEl>
                                            <p:attrNameLst>
                                              <p:attrName>ppt_x</p:attrName>
                                            </p:attrNameLst>
                                          </p:cBhvr>
                                          <p:tavLst>
                                            <p:tav tm="0">
                                              <p:val>
                                                <p:strVal val="#ppt_x"/>
                                              </p:val>
                                            </p:tav>
                                            <p:tav tm="100000">
                                              <p:val>
                                                <p:strVal val="#ppt_x"/>
                                              </p:val>
                                            </p:tav>
                                          </p:tavLst>
                                        </p:anim>
                                        <p:anim calcmode="lin" valueType="num">
                                          <p:cBhvr>
                                            <p:cTn id="39" dur="900" decel="100000" fill="hold"/>
                                            <p:tgtEl>
                                              <p:spTgt spid="36"/>
                                            </p:tgtEl>
                                            <p:attrNameLst>
                                              <p:attrName>ppt_y</p:attrName>
                                            </p:attrNameLst>
                                          </p:cBhvr>
                                          <p:tavLst>
                                            <p:tav tm="0">
                                              <p:val>
                                                <p:strVal val="#ppt_y+1"/>
                                              </p:val>
                                            </p:tav>
                                            <p:tav tm="100000">
                                              <p:val>
                                                <p:strVal val="#ppt_y-.03"/>
                                              </p:val>
                                            </p:tav>
                                          </p:tavLst>
                                        </p:anim>
                                        <p:anim calcmode="lin" valueType="num">
                                          <p:cBhvr>
                                            <p:cTn id="40"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par>
                                    <p:cTn id="41" presetID="37" presetClass="entr" presetSubtype="0" fill="hold" grpId="0" nodeType="withEffect">
                                      <p:stCondLst>
                                        <p:cond delay="750"/>
                                      </p:stCondLst>
                                      <p:childTnLst>
                                        <p:set>
                                          <p:cBhvr>
                                            <p:cTn id="42" dur="1" fill="hold">
                                              <p:stCondLst>
                                                <p:cond delay="0"/>
                                              </p:stCondLst>
                                            </p:cTn>
                                            <p:tgtEl>
                                              <p:spTgt spid="16"/>
                                            </p:tgtEl>
                                            <p:attrNameLst>
                                              <p:attrName>style.visibility</p:attrName>
                                            </p:attrNameLst>
                                          </p:cBhvr>
                                          <p:to>
                                            <p:strVal val="visible"/>
                                          </p:to>
                                        </p:set>
                                        <p:animEffect transition="in" filter="fade">
                                          <p:cBhvr>
                                            <p:cTn id="43" dur="1000"/>
                                            <p:tgtEl>
                                              <p:spTgt spid="16"/>
                                            </p:tgtEl>
                                          </p:cBhvr>
                                        </p:animEffect>
                                        <p:anim calcmode="lin" valueType="num">
                                          <p:cBhvr>
                                            <p:cTn id="44" dur="1000" fill="hold"/>
                                            <p:tgtEl>
                                              <p:spTgt spid="16"/>
                                            </p:tgtEl>
                                            <p:attrNameLst>
                                              <p:attrName>ppt_x</p:attrName>
                                            </p:attrNameLst>
                                          </p:cBhvr>
                                          <p:tavLst>
                                            <p:tav tm="0">
                                              <p:val>
                                                <p:strVal val="#ppt_x"/>
                                              </p:val>
                                            </p:tav>
                                            <p:tav tm="100000">
                                              <p:val>
                                                <p:strVal val="#ppt_x"/>
                                              </p:val>
                                            </p:tav>
                                          </p:tavLst>
                                        </p:anim>
                                        <p:anim calcmode="lin" valueType="num">
                                          <p:cBhvr>
                                            <p:cTn id="45" dur="900" decel="100000" fill="hold"/>
                                            <p:tgtEl>
                                              <p:spTgt spid="16"/>
                                            </p:tgtEl>
                                            <p:attrNameLst>
                                              <p:attrName>ppt_y</p:attrName>
                                            </p:attrNameLst>
                                          </p:cBhvr>
                                          <p:tavLst>
                                            <p:tav tm="0">
                                              <p:val>
                                                <p:strVal val="#ppt_y+1"/>
                                              </p:val>
                                            </p:tav>
                                            <p:tav tm="100000">
                                              <p:val>
                                                <p:strVal val="#ppt_y-.03"/>
                                              </p:val>
                                            </p:tav>
                                          </p:tavLst>
                                        </p:anim>
                                        <p:anim calcmode="lin" valueType="num">
                                          <p:cBhvr>
                                            <p:cTn id="46"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par>
                                    <p:cTn id="47" presetID="37" presetClass="entr" presetSubtype="0" fill="hold" grpId="0" nodeType="withEffect">
                                      <p:stCondLst>
                                        <p:cond delay="1000"/>
                                      </p:stCondLst>
                                      <p:childTnLst>
                                        <p:set>
                                          <p:cBhvr>
                                            <p:cTn id="48" dur="1" fill="hold">
                                              <p:stCondLst>
                                                <p:cond delay="0"/>
                                              </p:stCondLst>
                                            </p:cTn>
                                            <p:tgtEl>
                                              <p:spTgt spid="17"/>
                                            </p:tgtEl>
                                            <p:attrNameLst>
                                              <p:attrName>style.visibility</p:attrName>
                                            </p:attrNameLst>
                                          </p:cBhvr>
                                          <p:to>
                                            <p:strVal val="visible"/>
                                          </p:to>
                                        </p:set>
                                        <p:animEffect transition="in" filter="fade">
                                          <p:cBhvr>
                                            <p:cTn id="49" dur="1000"/>
                                            <p:tgtEl>
                                              <p:spTgt spid="17"/>
                                            </p:tgtEl>
                                          </p:cBhvr>
                                        </p:animEffect>
                                        <p:anim calcmode="lin" valueType="num">
                                          <p:cBhvr>
                                            <p:cTn id="50" dur="1000" fill="hold"/>
                                            <p:tgtEl>
                                              <p:spTgt spid="17"/>
                                            </p:tgtEl>
                                            <p:attrNameLst>
                                              <p:attrName>ppt_x</p:attrName>
                                            </p:attrNameLst>
                                          </p:cBhvr>
                                          <p:tavLst>
                                            <p:tav tm="0">
                                              <p:val>
                                                <p:strVal val="#ppt_x"/>
                                              </p:val>
                                            </p:tav>
                                            <p:tav tm="100000">
                                              <p:val>
                                                <p:strVal val="#ppt_x"/>
                                              </p:val>
                                            </p:tav>
                                          </p:tavLst>
                                        </p:anim>
                                        <p:anim calcmode="lin" valueType="num">
                                          <p:cBhvr>
                                            <p:cTn id="51" dur="900" decel="100000" fill="hold"/>
                                            <p:tgtEl>
                                              <p:spTgt spid="17"/>
                                            </p:tgtEl>
                                            <p:attrNameLst>
                                              <p:attrName>ppt_y</p:attrName>
                                            </p:attrNameLst>
                                          </p:cBhvr>
                                          <p:tavLst>
                                            <p:tav tm="0">
                                              <p:val>
                                                <p:strVal val="#ppt_y+1"/>
                                              </p:val>
                                            </p:tav>
                                            <p:tav tm="100000">
                                              <p:val>
                                                <p:strVal val="#ppt_y-.03"/>
                                              </p:val>
                                            </p:tav>
                                          </p:tavLst>
                                        </p:anim>
                                        <p:anim calcmode="lin" valueType="num">
                                          <p:cBhvr>
                                            <p:cTn id="52"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par>
                                    <p:cTn id="53" presetID="37" presetClass="entr" presetSubtype="0" fill="hold" grpId="0" nodeType="withEffect">
                                      <p:stCondLst>
                                        <p:cond delay="1250"/>
                                      </p:stCondLst>
                                      <p:childTnLst>
                                        <p:set>
                                          <p:cBhvr>
                                            <p:cTn id="54" dur="1" fill="hold">
                                              <p:stCondLst>
                                                <p:cond delay="0"/>
                                              </p:stCondLst>
                                            </p:cTn>
                                            <p:tgtEl>
                                              <p:spTgt spid="37"/>
                                            </p:tgtEl>
                                            <p:attrNameLst>
                                              <p:attrName>style.visibility</p:attrName>
                                            </p:attrNameLst>
                                          </p:cBhvr>
                                          <p:to>
                                            <p:strVal val="visible"/>
                                          </p:to>
                                        </p:set>
                                        <p:animEffect transition="in" filter="fade">
                                          <p:cBhvr>
                                            <p:cTn id="55" dur="1000"/>
                                            <p:tgtEl>
                                              <p:spTgt spid="37"/>
                                            </p:tgtEl>
                                          </p:cBhvr>
                                        </p:animEffect>
                                        <p:anim calcmode="lin" valueType="num">
                                          <p:cBhvr>
                                            <p:cTn id="56" dur="1000" fill="hold"/>
                                            <p:tgtEl>
                                              <p:spTgt spid="37"/>
                                            </p:tgtEl>
                                            <p:attrNameLst>
                                              <p:attrName>ppt_x</p:attrName>
                                            </p:attrNameLst>
                                          </p:cBhvr>
                                          <p:tavLst>
                                            <p:tav tm="0">
                                              <p:val>
                                                <p:strVal val="#ppt_x"/>
                                              </p:val>
                                            </p:tav>
                                            <p:tav tm="100000">
                                              <p:val>
                                                <p:strVal val="#ppt_x"/>
                                              </p:val>
                                            </p:tav>
                                          </p:tavLst>
                                        </p:anim>
                                        <p:anim calcmode="lin" valueType="num">
                                          <p:cBhvr>
                                            <p:cTn id="57" dur="900" decel="100000" fill="hold"/>
                                            <p:tgtEl>
                                              <p:spTgt spid="37"/>
                                            </p:tgtEl>
                                            <p:attrNameLst>
                                              <p:attrName>ppt_y</p:attrName>
                                            </p:attrNameLst>
                                          </p:cBhvr>
                                          <p:tavLst>
                                            <p:tav tm="0">
                                              <p:val>
                                                <p:strVal val="#ppt_y+1"/>
                                              </p:val>
                                            </p:tav>
                                            <p:tav tm="100000">
                                              <p:val>
                                                <p:strVal val="#ppt_y-.03"/>
                                              </p:val>
                                            </p:tav>
                                          </p:tavLst>
                                        </p:anim>
                                        <p:anim calcmode="lin" valueType="num">
                                          <p:cBhvr>
                                            <p:cTn id="58" dur="100" accel="100000" fill="hold">
                                              <p:stCondLst>
                                                <p:cond delay="900"/>
                                              </p:stCondLst>
                                            </p:cTn>
                                            <p:tgtEl>
                                              <p:spTgt spid="37"/>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ldLvl="0" animBg="1"/>
          <p:bldP spid="11" grpId="0"/>
          <p:bldP spid="13" grpId="0"/>
          <p:bldP spid="14" grpId="0"/>
          <p:bldP spid="16" grpId="0"/>
          <p:bldP spid="17" grpId="0"/>
          <p:bldP spid="36" grpId="0"/>
          <p:bldP spid="37" grpId="0"/>
        </p:bldLst>
      </p:timing>
    </mc:Fallback>
  </mc:AlternateContent>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a:solidFill>
                  <a:schemeClr val="tx1">
                    <a:lumMod val="90000"/>
                    <a:lumOff val="10000"/>
                  </a:schemeClr>
                </a:solidFill>
                <a:sym typeface="+mn-ea"/>
              </a:rPr>
              <a:t>此处添加标题 </a:t>
            </a:r>
            <a:r>
              <a:rPr lang="en-US" altLang="zh-CN">
                <a:solidFill>
                  <a:schemeClr val="tx1">
                    <a:lumMod val="90000"/>
                    <a:lumOff val="10000"/>
                  </a:schemeClr>
                </a:solidFill>
                <a:sym typeface="+mn-ea"/>
              </a:rPr>
              <a:t>| Information</a:t>
            </a:r>
            <a:endParaRPr lang="en-US" altLang="zh-CN" dirty="0">
              <a:solidFill>
                <a:schemeClr val="tx1">
                  <a:lumMod val="90000"/>
                  <a:lumOff val="10000"/>
                </a:schemeClr>
              </a:solidFill>
              <a:sym typeface="+mn-ea"/>
            </a:endParaRPr>
          </a:p>
        </p:txBody>
      </p:sp>
      <p:sp>
        <p:nvSpPr>
          <p:cNvPr id="3" name="MH_Other_1"/>
          <p:cNvSpPr/>
          <p:nvPr>
            <p:custDataLst>
              <p:tags r:id="rId1"/>
            </p:custDataLst>
          </p:nvPr>
        </p:nvSpPr>
        <p:spPr>
          <a:xfrm rot="16200000">
            <a:off x="4122834" y="-269167"/>
            <a:ext cx="1108075" cy="7944311"/>
          </a:xfrm>
          <a:custGeom>
            <a:avLst/>
            <a:gdLst>
              <a:gd name="connsiteX0" fmla="*/ 804334 w 1109136"/>
              <a:gd name="connsiteY0" fmla="*/ 5994403 h 7018869"/>
              <a:gd name="connsiteX1" fmla="*/ 304801 w 1109136"/>
              <a:gd name="connsiteY1" fmla="*/ 5994403 h 7018869"/>
              <a:gd name="connsiteX2" fmla="*/ 554568 w 1109136"/>
              <a:gd name="connsiteY2" fmla="*/ 0 h 7018869"/>
              <a:gd name="connsiteX3" fmla="*/ 1109136 w 1109136"/>
              <a:gd name="connsiteY3" fmla="*/ 5994405 h 7018869"/>
              <a:gd name="connsiteX4" fmla="*/ 554568 w 1109136"/>
              <a:gd name="connsiteY4" fmla="*/ 7018869 h 7018869"/>
              <a:gd name="connsiteX5" fmla="*/ 0 w 1109136"/>
              <a:gd name="connsiteY5" fmla="*/ 5994405 h 70188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09136" h="7018869">
                <a:moveTo>
                  <a:pt x="804334" y="5994403"/>
                </a:moveTo>
                <a:lnTo>
                  <a:pt x="304801" y="5994403"/>
                </a:lnTo>
                <a:lnTo>
                  <a:pt x="554568" y="0"/>
                </a:lnTo>
                <a:close/>
                <a:moveTo>
                  <a:pt x="1109136" y="5994405"/>
                </a:moveTo>
                <a:lnTo>
                  <a:pt x="554568" y="7018869"/>
                </a:lnTo>
                <a:lnTo>
                  <a:pt x="0" y="5994405"/>
                </a:lnTo>
                <a:close/>
              </a:path>
            </a:pathLst>
          </a:custGeom>
          <a:gradFill flip="none" rotWithShape="1">
            <a:gsLst>
              <a:gs pos="100000">
                <a:schemeClr val="bg1"/>
              </a:gs>
              <a:gs pos="0">
                <a:srgbClr val="E0E0E0"/>
              </a:gs>
            </a:gsLst>
            <a:lin ang="8100000" scaled="0"/>
            <a:tileRect/>
          </a:gradFill>
          <a:ln w="19050">
            <a:gradFill>
              <a:gsLst>
                <a:gs pos="100000">
                  <a:schemeClr val="bg1">
                    <a:lumMod val="85000"/>
                  </a:schemeClr>
                </a:gs>
                <a:gs pos="0">
                  <a:schemeClr val="bg1"/>
                </a:gs>
              </a:gsLst>
              <a:lin ang="8100000" scaled="0"/>
            </a:gradFill>
          </a:ln>
          <a:effectLst>
            <a:outerShdw blurRad="279400" dist="2540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sz="2400">
              <a:solidFill>
                <a:prstClr val="white"/>
              </a:solidFill>
              <a:sym typeface="+mn-lt"/>
            </a:endParaRPr>
          </a:p>
        </p:txBody>
      </p:sp>
      <p:sp>
        <p:nvSpPr>
          <p:cNvPr id="12" name="MH_SubTitle_1"/>
          <p:cNvSpPr/>
          <p:nvPr>
            <p:custDataLst>
              <p:tags r:id="rId2"/>
            </p:custDataLst>
          </p:nvPr>
        </p:nvSpPr>
        <p:spPr>
          <a:xfrm rot="21000000">
            <a:off x="2893528" y="2326621"/>
            <a:ext cx="1296000" cy="528000"/>
          </a:xfrm>
          <a:custGeom>
            <a:avLst/>
            <a:gdLst>
              <a:gd name="connsiteX0" fmla="*/ 1179667 w 1179667"/>
              <a:gd name="connsiteY0" fmla="*/ 0 h 440338"/>
              <a:gd name="connsiteX1" fmla="*/ 1179667 w 1179667"/>
              <a:gd name="connsiteY1" fmla="*/ 440338 h 440338"/>
              <a:gd name="connsiteX2" fmla="*/ 0 w 1179667"/>
              <a:gd name="connsiteY2" fmla="*/ 402694 h 440338"/>
              <a:gd name="connsiteX3" fmla="*/ 0 w 1179667"/>
              <a:gd name="connsiteY3" fmla="*/ 37644 h 440338"/>
            </a:gdLst>
            <a:ahLst/>
            <a:cxnLst>
              <a:cxn ang="0">
                <a:pos x="connsiteX0" y="connsiteY0"/>
              </a:cxn>
              <a:cxn ang="0">
                <a:pos x="connsiteX1" y="connsiteY1"/>
              </a:cxn>
              <a:cxn ang="0">
                <a:pos x="connsiteX2" y="connsiteY2"/>
              </a:cxn>
              <a:cxn ang="0">
                <a:pos x="connsiteX3" y="connsiteY3"/>
              </a:cxn>
            </a:cxnLst>
            <a:rect l="l" t="t" r="r" b="b"/>
            <a:pathLst>
              <a:path w="1179667" h="440338">
                <a:moveTo>
                  <a:pt x="1179667" y="0"/>
                </a:moveTo>
                <a:lnTo>
                  <a:pt x="1179667" y="440338"/>
                </a:lnTo>
                <a:lnTo>
                  <a:pt x="0" y="402694"/>
                </a:lnTo>
                <a:lnTo>
                  <a:pt x="0" y="37644"/>
                </a:lnTo>
                <a:close/>
              </a:path>
            </a:pathLst>
          </a:custGeom>
          <a:gradFill flip="none" rotWithShape="1">
            <a:gsLst>
              <a:gs pos="100000">
                <a:schemeClr val="bg1"/>
              </a:gs>
              <a:gs pos="0">
                <a:srgbClr val="E0E0E0"/>
              </a:gs>
            </a:gsLst>
            <a:lin ang="8100000" scaled="0"/>
            <a:tileRect/>
          </a:gradFill>
          <a:ln w="19050">
            <a:gradFill>
              <a:gsLst>
                <a:gs pos="100000">
                  <a:schemeClr val="bg1">
                    <a:lumMod val="85000"/>
                  </a:schemeClr>
                </a:gs>
                <a:gs pos="0">
                  <a:schemeClr val="bg1"/>
                </a:gs>
              </a:gsLst>
              <a:lin ang="8100000" scaled="0"/>
            </a:gradFill>
          </a:ln>
          <a:effectLst>
            <a:outerShdw blurRad="279400" dist="2540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zh-CN" altLang="en-US" sz="1600" b="1" dirty="0">
                <a:solidFill>
                  <a:schemeClr val="tx1">
                    <a:lumMod val="90000"/>
                    <a:lumOff val="10000"/>
                  </a:schemeClr>
                </a:solidFill>
                <a:sym typeface="+mn-lt"/>
              </a:rPr>
              <a:t>协调能力</a:t>
            </a:r>
          </a:p>
        </p:txBody>
      </p:sp>
      <p:sp>
        <p:nvSpPr>
          <p:cNvPr id="13" name="MH_SubTitle_1"/>
          <p:cNvSpPr/>
          <p:nvPr>
            <p:custDataLst>
              <p:tags r:id="rId3"/>
            </p:custDataLst>
          </p:nvPr>
        </p:nvSpPr>
        <p:spPr>
          <a:xfrm rot="21000000">
            <a:off x="972187" y="2682172"/>
            <a:ext cx="1296000" cy="542413"/>
          </a:xfrm>
          <a:custGeom>
            <a:avLst/>
            <a:gdLst>
              <a:gd name="connsiteX0" fmla="*/ 1179667 w 1179667"/>
              <a:gd name="connsiteY0" fmla="*/ 0 h 440338"/>
              <a:gd name="connsiteX1" fmla="*/ 1179667 w 1179667"/>
              <a:gd name="connsiteY1" fmla="*/ 440338 h 440338"/>
              <a:gd name="connsiteX2" fmla="*/ 0 w 1179667"/>
              <a:gd name="connsiteY2" fmla="*/ 402694 h 440338"/>
              <a:gd name="connsiteX3" fmla="*/ 0 w 1179667"/>
              <a:gd name="connsiteY3" fmla="*/ 37644 h 440338"/>
            </a:gdLst>
            <a:ahLst/>
            <a:cxnLst>
              <a:cxn ang="0">
                <a:pos x="connsiteX0" y="connsiteY0"/>
              </a:cxn>
              <a:cxn ang="0">
                <a:pos x="connsiteX1" y="connsiteY1"/>
              </a:cxn>
              <a:cxn ang="0">
                <a:pos x="connsiteX2" y="connsiteY2"/>
              </a:cxn>
              <a:cxn ang="0">
                <a:pos x="connsiteX3" y="connsiteY3"/>
              </a:cxn>
            </a:cxnLst>
            <a:rect l="l" t="t" r="r" b="b"/>
            <a:pathLst>
              <a:path w="1179667" h="440338">
                <a:moveTo>
                  <a:pt x="1179667" y="0"/>
                </a:moveTo>
                <a:lnTo>
                  <a:pt x="1179667" y="440338"/>
                </a:lnTo>
                <a:lnTo>
                  <a:pt x="0" y="402694"/>
                </a:lnTo>
                <a:lnTo>
                  <a:pt x="0" y="37644"/>
                </a:lnTo>
                <a:close/>
              </a:path>
            </a:pathLst>
          </a:custGeom>
          <a:gradFill flip="none" rotWithShape="1">
            <a:gsLst>
              <a:gs pos="100000">
                <a:schemeClr val="bg1"/>
              </a:gs>
              <a:gs pos="0">
                <a:srgbClr val="E0E0E0"/>
              </a:gs>
            </a:gsLst>
            <a:lin ang="8100000" scaled="0"/>
            <a:tileRect/>
          </a:gradFill>
          <a:ln w="19050">
            <a:gradFill>
              <a:gsLst>
                <a:gs pos="100000">
                  <a:schemeClr val="bg1">
                    <a:lumMod val="85000"/>
                  </a:schemeClr>
                </a:gs>
                <a:gs pos="0">
                  <a:schemeClr val="bg1"/>
                </a:gs>
              </a:gsLst>
              <a:lin ang="8100000" scaled="0"/>
            </a:gradFill>
          </a:ln>
          <a:effectLst>
            <a:outerShdw blurRad="279400" dist="2540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zh-CN" altLang="en-US" sz="1600" b="1" dirty="0">
                <a:solidFill>
                  <a:schemeClr val="tx1">
                    <a:lumMod val="90000"/>
                    <a:lumOff val="10000"/>
                  </a:schemeClr>
                </a:solidFill>
                <a:sym typeface="+mn-lt"/>
              </a:rPr>
              <a:t>领导力</a:t>
            </a:r>
          </a:p>
        </p:txBody>
      </p:sp>
      <p:sp>
        <p:nvSpPr>
          <p:cNvPr id="14" name="MH_SubTitle_4"/>
          <p:cNvSpPr/>
          <p:nvPr>
            <p:custDataLst>
              <p:tags r:id="rId4"/>
            </p:custDataLst>
          </p:nvPr>
        </p:nvSpPr>
        <p:spPr>
          <a:xfrm rot="900000">
            <a:off x="983048" y="4163539"/>
            <a:ext cx="1296000" cy="542400"/>
          </a:xfrm>
          <a:custGeom>
            <a:avLst/>
            <a:gdLst>
              <a:gd name="connsiteX0" fmla="*/ 0 w 1473056"/>
              <a:gd name="connsiteY0" fmla="*/ 45170 h 528376"/>
              <a:gd name="connsiteX1" fmla="*/ 1473056 w 1473056"/>
              <a:gd name="connsiteY1" fmla="*/ 0 h 528376"/>
              <a:gd name="connsiteX2" fmla="*/ 1473056 w 1473056"/>
              <a:gd name="connsiteY2" fmla="*/ 528376 h 528376"/>
              <a:gd name="connsiteX3" fmla="*/ 0 w 1473056"/>
              <a:gd name="connsiteY3" fmla="*/ 483205 h 528376"/>
            </a:gdLst>
            <a:ahLst/>
            <a:cxnLst>
              <a:cxn ang="0">
                <a:pos x="connsiteX0" y="connsiteY0"/>
              </a:cxn>
              <a:cxn ang="0">
                <a:pos x="connsiteX1" y="connsiteY1"/>
              </a:cxn>
              <a:cxn ang="0">
                <a:pos x="connsiteX2" y="connsiteY2"/>
              </a:cxn>
              <a:cxn ang="0">
                <a:pos x="connsiteX3" y="connsiteY3"/>
              </a:cxn>
            </a:cxnLst>
            <a:rect l="l" t="t" r="r" b="b"/>
            <a:pathLst>
              <a:path w="1473056" h="528376">
                <a:moveTo>
                  <a:pt x="0" y="45170"/>
                </a:moveTo>
                <a:lnTo>
                  <a:pt x="1473056" y="0"/>
                </a:lnTo>
                <a:lnTo>
                  <a:pt x="1473056" y="528376"/>
                </a:lnTo>
                <a:lnTo>
                  <a:pt x="0" y="483205"/>
                </a:lnTo>
                <a:close/>
              </a:path>
            </a:pathLst>
          </a:custGeom>
          <a:gradFill flip="none" rotWithShape="1">
            <a:gsLst>
              <a:gs pos="100000">
                <a:schemeClr val="bg1"/>
              </a:gs>
              <a:gs pos="0">
                <a:srgbClr val="E0E0E0"/>
              </a:gs>
            </a:gsLst>
            <a:lin ang="8100000" scaled="0"/>
            <a:tileRect/>
          </a:gradFill>
          <a:ln w="19050">
            <a:gradFill>
              <a:gsLst>
                <a:gs pos="100000">
                  <a:schemeClr val="bg1">
                    <a:lumMod val="85000"/>
                  </a:schemeClr>
                </a:gs>
                <a:gs pos="0">
                  <a:schemeClr val="bg1"/>
                </a:gs>
              </a:gsLst>
              <a:lin ang="8100000" scaled="0"/>
            </a:gradFill>
          </a:ln>
          <a:effectLst>
            <a:outerShdw blurRad="279400" dist="2540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zh-CN" altLang="en-US" sz="1600" b="1" dirty="0">
                <a:solidFill>
                  <a:schemeClr val="tx1">
                    <a:lumMod val="90000"/>
                    <a:lumOff val="10000"/>
                  </a:schemeClr>
                </a:solidFill>
                <a:sym typeface="+mn-lt"/>
              </a:rPr>
              <a:t>专业技能</a:t>
            </a:r>
          </a:p>
        </p:txBody>
      </p:sp>
      <p:sp>
        <p:nvSpPr>
          <p:cNvPr id="15" name="MH_SubTitle_4"/>
          <p:cNvSpPr/>
          <p:nvPr>
            <p:custDataLst>
              <p:tags r:id="rId5"/>
            </p:custDataLst>
          </p:nvPr>
        </p:nvSpPr>
        <p:spPr>
          <a:xfrm rot="900000">
            <a:off x="2894155" y="4576723"/>
            <a:ext cx="1296000" cy="576000"/>
          </a:xfrm>
          <a:custGeom>
            <a:avLst/>
            <a:gdLst>
              <a:gd name="connsiteX0" fmla="*/ 0 w 1473056"/>
              <a:gd name="connsiteY0" fmla="*/ 45170 h 528376"/>
              <a:gd name="connsiteX1" fmla="*/ 1473056 w 1473056"/>
              <a:gd name="connsiteY1" fmla="*/ 0 h 528376"/>
              <a:gd name="connsiteX2" fmla="*/ 1473056 w 1473056"/>
              <a:gd name="connsiteY2" fmla="*/ 528376 h 528376"/>
              <a:gd name="connsiteX3" fmla="*/ 0 w 1473056"/>
              <a:gd name="connsiteY3" fmla="*/ 483205 h 528376"/>
            </a:gdLst>
            <a:ahLst/>
            <a:cxnLst>
              <a:cxn ang="0">
                <a:pos x="connsiteX0" y="connsiteY0"/>
              </a:cxn>
              <a:cxn ang="0">
                <a:pos x="connsiteX1" y="connsiteY1"/>
              </a:cxn>
              <a:cxn ang="0">
                <a:pos x="connsiteX2" y="connsiteY2"/>
              </a:cxn>
              <a:cxn ang="0">
                <a:pos x="connsiteX3" y="connsiteY3"/>
              </a:cxn>
            </a:cxnLst>
            <a:rect l="l" t="t" r="r" b="b"/>
            <a:pathLst>
              <a:path w="1473056" h="528376">
                <a:moveTo>
                  <a:pt x="0" y="45170"/>
                </a:moveTo>
                <a:lnTo>
                  <a:pt x="1473056" y="0"/>
                </a:lnTo>
                <a:lnTo>
                  <a:pt x="1473056" y="528376"/>
                </a:lnTo>
                <a:lnTo>
                  <a:pt x="0" y="483205"/>
                </a:lnTo>
                <a:close/>
              </a:path>
            </a:pathLst>
          </a:custGeom>
          <a:gradFill flip="none" rotWithShape="1">
            <a:gsLst>
              <a:gs pos="100000">
                <a:schemeClr val="bg1"/>
              </a:gs>
              <a:gs pos="0">
                <a:srgbClr val="E0E0E0"/>
              </a:gs>
            </a:gsLst>
            <a:lin ang="8100000" scaled="0"/>
            <a:tileRect/>
          </a:gradFill>
          <a:ln w="19050">
            <a:gradFill>
              <a:gsLst>
                <a:gs pos="100000">
                  <a:schemeClr val="bg1">
                    <a:lumMod val="85000"/>
                  </a:schemeClr>
                </a:gs>
                <a:gs pos="0">
                  <a:schemeClr val="bg1"/>
                </a:gs>
              </a:gsLst>
              <a:lin ang="8100000" scaled="0"/>
            </a:gradFill>
          </a:ln>
          <a:effectLst>
            <a:outerShdw blurRad="279400" dist="2540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lvl="0" algn="ctr"/>
            <a:r>
              <a:rPr lang="zh-CN" altLang="en-US" sz="1600" b="1" dirty="0">
                <a:solidFill>
                  <a:schemeClr val="tx1">
                    <a:lumMod val="90000"/>
                    <a:lumOff val="10000"/>
                  </a:schemeClr>
                </a:solidFill>
                <a:sym typeface="+mn-lt"/>
              </a:rPr>
              <a:t>创新能力</a:t>
            </a:r>
          </a:p>
        </p:txBody>
      </p:sp>
      <p:sp>
        <p:nvSpPr>
          <p:cNvPr id="21" name="KSO_Shape"/>
          <p:cNvSpPr/>
          <p:nvPr/>
        </p:nvSpPr>
        <p:spPr bwMode="auto">
          <a:xfrm>
            <a:off x="6056736" y="3097709"/>
            <a:ext cx="1270000" cy="1185333"/>
          </a:xfrm>
          <a:custGeom>
            <a:avLst/>
            <a:gdLst>
              <a:gd name="T0" fmla="*/ 1516226 w 900113"/>
              <a:gd name="T1" fmla="*/ 397797 h 839788"/>
              <a:gd name="T2" fmla="*/ 1842604 w 900113"/>
              <a:gd name="T3" fmla="*/ 646339 h 839788"/>
              <a:gd name="T4" fmla="*/ 1880522 w 900113"/>
              <a:gd name="T5" fmla="*/ 670376 h 839788"/>
              <a:gd name="T6" fmla="*/ 1904041 w 900113"/>
              <a:gd name="T7" fmla="*/ 714123 h 839788"/>
              <a:gd name="T8" fmla="*/ 1898761 w 900113"/>
              <a:gd name="T9" fmla="*/ 762199 h 839788"/>
              <a:gd name="T10" fmla="*/ 1868522 w 900113"/>
              <a:gd name="T11" fmla="*/ 799694 h 839788"/>
              <a:gd name="T12" fmla="*/ 1829165 w 900113"/>
              <a:gd name="T13" fmla="*/ 814117 h 839788"/>
              <a:gd name="T14" fmla="*/ 1428871 w 900113"/>
              <a:gd name="T15" fmla="*/ 808349 h 839788"/>
              <a:gd name="T16" fmla="*/ 1394793 w 900113"/>
              <a:gd name="T17" fmla="*/ 789119 h 839788"/>
              <a:gd name="T18" fmla="*/ 1371273 w 900113"/>
              <a:gd name="T19" fmla="*/ 752102 h 839788"/>
              <a:gd name="T20" fmla="*/ 1367434 w 900113"/>
              <a:gd name="T21" fmla="*/ 581921 h 839788"/>
              <a:gd name="T22" fmla="*/ 1360715 w 900113"/>
              <a:gd name="T23" fmla="*/ 1029489 h 839788"/>
              <a:gd name="T24" fmla="*/ 1375593 w 900113"/>
              <a:gd name="T25" fmla="*/ 1084293 h 839788"/>
              <a:gd name="T26" fmla="*/ 1367434 w 900113"/>
              <a:gd name="T27" fmla="*/ 1141021 h 839788"/>
              <a:gd name="T28" fmla="*/ 1225362 w 900113"/>
              <a:gd name="T29" fmla="*/ 1734733 h 839788"/>
              <a:gd name="T30" fmla="*/ 1185045 w 900113"/>
              <a:gd name="T31" fmla="*/ 1768386 h 839788"/>
              <a:gd name="T32" fmla="*/ 1129369 w 900113"/>
              <a:gd name="T33" fmla="*/ 1777519 h 839788"/>
              <a:gd name="T34" fmla="*/ 1073693 w 900113"/>
              <a:gd name="T35" fmla="*/ 1754444 h 839788"/>
              <a:gd name="T36" fmla="*/ 1039614 w 900113"/>
              <a:gd name="T37" fmla="*/ 1704446 h 839788"/>
              <a:gd name="T38" fmla="*/ 1037214 w 900113"/>
              <a:gd name="T39" fmla="*/ 1653009 h 839788"/>
              <a:gd name="T40" fmla="*/ 666199 w 900113"/>
              <a:gd name="T41" fmla="*/ 1195825 h 839788"/>
              <a:gd name="T42" fmla="*/ 626362 w 900113"/>
              <a:gd name="T43" fmla="*/ 1217939 h 839788"/>
              <a:gd name="T44" fmla="*/ 545727 w 900113"/>
              <a:gd name="T45" fmla="*/ 1229476 h 839788"/>
              <a:gd name="T46" fmla="*/ 63837 w 900113"/>
              <a:gd name="T47" fmla="*/ 1221303 h 839788"/>
              <a:gd name="T48" fmla="*/ 22078 w 900113"/>
              <a:gd name="T49" fmla="*/ 1189094 h 839788"/>
              <a:gd name="T50" fmla="*/ 961 w 900113"/>
              <a:gd name="T51" fmla="*/ 1137174 h 839788"/>
              <a:gd name="T52" fmla="*/ 11039 w 900113"/>
              <a:gd name="T53" fmla="*/ 1077562 h 839788"/>
              <a:gd name="T54" fmla="*/ 52317 w 900113"/>
              <a:gd name="T55" fmla="*/ 1033817 h 839788"/>
              <a:gd name="T56" fmla="*/ 101274 w 900113"/>
              <a:gd name="T57" fmla="*/ 1019875 h 839788"/>
              <a:gd name="T58" fmla="*/ 637401 w 900113"/>
              <a:gd name="T59" fmla="*/ 672781 h 839788"/>
              <a:gd name="T60" fmla="*/ 589883 w 900113"/>
              <a:gd name="T61" fmla="*/ 695376 h 839788"/>
              <a:gd name="T62" fmla="*/ 541407 w 900113"/>
              <a:gd name="T63" fmla="*/ 686240 h 839788"/>
              <a:gd name="T64" fmla="*/ 508288 w 900113"/>
              <a:gd name="T65" fmla="*/ 653550 h 839788"/>
              <a:gd name="T66" fmla="*/ 499170 w 900113"/>
              <a:gd name="T67" fmla="*/ 605477 h 839788"/>
              <a:gd name="T68" fmla="*/ 519807 w 900113"/>
              <a:gd name="T69" fmla="*/ 558846 h 839788"/>
              <a:gd name="T70" fmla="*/ 826029 w 900113"/>
              <a:gd name="T71" fmla="*/ 217039 h 839788"/>
              <a:gd name="T72" fmla="*/ 1503745 w 900113"/>
              <a:gd name="T73" fmla="*/ 0 h 839788"/>
              <a:gd name="T74" fmla="*/ 1552221 w 900113"/>
              <a:gd name="T75" fmla="*/ 7203 h 839788"/>
              <a:gd name="T76" fmla="*/ 1594939 w 900113"/>
              <a:gd name="T77" fmla="*/ 27848 h 839788"/>
              <a:gd name="T78" fmla="*/ 1629017 w 900113"/>
              <a:gd name="T79" fmla="*/ 59059 h 839788"/>
              <a:gd name="T80" fmla="*/ 1653976 w 900113"/>
              <a:gd name="T81" fmla="*/ 99870 h 839788"/>
              <a:gd name="T82" fmla="*/ 1665495 w 900113"/>
              <a:gd name="T83" fmla="*/ 145966 h 839788"/>
              <a:gd name="T84" fmla="*/ 1663576 w 900113"/>
              <a:gd name="T85" fmla="*/ 195902 h 839788"/>
              <a:gd name="T86" fmla="*/ 1647256 w 900113"/>
              <a:gd name="T87" fmla="*/ 240556 h 839788"/>
              <a:gd name="T88" fmla="*/ 1618458 w 900113"/>
              <a:gd name="T89" fmla="*/ 278008 h 839788"/>
              <a:gd name="T90" fmla="*/ 1581019 w 900113"/>
              <a:gd name="T91" fmla="*/ 306338 h 839788"/>
              <a:gd name="T92" fmla="*/ 1536382 w 900113"/>
              <a:gd name="T93" fmla="*/ 323142 h 839788"/>
              <a:gd name="T94" fmla="*/ 1486945 w 900113"/>
              <a:gd name="T95" fmla="*/ 325064 h 839788"/>
              <a:gd name="T96" fmla="*/ 1440389 w 900113"/>
              <a:gd name="T97" fmla="*/ 313541 h 839788"/>
              <a:gd name="T98" fmla="*/ 1399591 w 900113"/>
              <a:gd name="T99" fmla="*/ 288572 h 839788"/>
              <a:gd name="T100" fmla="*/ 1368393 w 900113"/>
              <a:gd name="T101" fmla="*/ 254481 h 839788"/>
              <a:gd name="T102" fmla="*/ 1348234 w 900113"/>
              <a:gd name="T103" fmla="*/ 211748 h 839788"/>
              <a:gd name="T104" fmla="*/ 1340554 w 900113"/>
              <a:gd name="T105" fmla="*/ 163251 h 839788"/>
              <a:gd name="T106" fmla="*/ 1348234 w 900113"/>
              <a:gd name="T107" fmla="*/ 114276 h 839788"/>
              <a:gd name="T108" fmla="*/ 1368393 w 900113"/>
              <a:gd name="T109" fmla="*/ 71542 h 839788"/>
              <a:gd name="T110" fmla="*/ 1399591 w 900113"/>
              <a:gd name="T111" fmla="*/ 37451 h 839788"/>
              <a:gd name="T112" fmla="*/ 1440389 w 900113"/>
              <a:gd name="T113" fmla="*/ 12483 h 839788"/>
              <a:gd name="T114" fmla="*/ 1486945 w 900113"/>
              <a:gd name="T115" fmla="*/ 959 h 839788"/>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0" t="0" r="r" b="b"/>
            <a:pathLst>
              <a:path w="900113" h="839788">
                <a:moveTo>
                  <a:pt x="407081" y="98425"/>
                </a:moveTo>
                <a:lnTo>
                  <a:pt x="593726" y="98425"/>
                </a:lnTo>
                <a:lnTo>
                  <a:pt x="613002" y="112276"/>
                </a:lnTo>
                <a:lnTo>
                  <a:pt x="655865" y="143157"/>
                </a:lnTo>
                <a:lnTo>
                  <a:pt x="700542" y="175627"/>
                </a:lnTo>
                <a:lnTo>
                  <a:pt x="716417" y="187888"/>
                </a:lnTo>
                <a:lnTo>
                  <a:pt x="721633" y="191748"/>
                </a:lnTo>
                <a:lnTo>
                  <a:pt x="724581" y="194246"/>
                </a:lnTo>
                <a:lnTo>
                  <a:pt x="724581" y="304145"/>
                </a:lnTo>
                <a:lnTo>
                  <a:pt x="864054" y="304145"/>
                </a:lnTo>
                <a:lnTo>
                  <a:pt x="867456" y="304599"/>
                </a:lnTo>
                <a:lnTo>
                  <a:pt x="870631" y="305280"/>
                </a:lnTo>
                <a:lnTo>
                  <a:pt x="874033" y="306643"/>
                </a:lnTo>
                <a:lnTo>
                  <a:pt x="877208" y="308005"/>
                </a:lnTo>
                <a:lnTo>
                  <a:pt x="880156" y="309821"/>
                </a:lnTo>
                <a:lnTo>
                  <a:pt x="883104" y="311865"/>
                </a:lnTo>
                <a:lnTo>
                  <a:pt x="885826" y="314136"/>
                </a:lnTo>
                <a:lnTo>
                  <a:pt x="888547" y="316633"/>
                </a:lnTo>
                <a:lnTo>
                  <a:pt x="891495" y="319585"/>
                </a:lnTo>
                <a:lnTo>
                  <a:pt x="893536" y="322764"/>
                </a:lnTo>
                <a:lnTo>
                  <a:pt x="895578" y="326397"/>
                </a:lnTo>
                <a:lnTo>
                  <a:pt x="897392" y="329803"/>
                </a:lnTo>
                <a:lnTo>
                  <a:pt x="898526" y="333436"/>
                </a:lnTo>
                <a:lnTo>
                  <a:pt x="899660" y="337296"/>
                </a:lnTo>
                <a:lnTo>
                  <a:pt x="900113" y="340929"/>
                </a:lnTo>
                <a:lnTo>
                  <a:pt x="900113" y="345016"/>
                </a:lnTo>
                <a:lnTo>
                  <a:pt x="900113" y="348876"/>
                </a:lnTo>
                <a:lnTo>
                  <a:pt x="899433" y="352509"/>
                </a:lnTo>
                <a:lnTo>
                  <a:pt x="898526" y="356142"/>
                </a:lnTo>
                <a:lnTo>
                  <a:pt x="897165" y="360003"/>
                </a:lnTo>
                <a:lnTo>
                  <a:pt x="895578" y="363408"/>
                </a:lnTo>
                <a:lnTo>
                  <a:pt x="893536" y="367042"/>
                </a:lnTo>
                <a:lnTo>
                  <a:pt x="891042" y="369993"/>
                </a:lnTo>
                <a:lnTo>
                  <a:pt x="888320" y="373172"/>
                </a:lnTo>
                <a:lnTo>
                  <a:pt x="885599" y="375443"/>
                </a:lnTo>
                <a:lnTo>
                  <a:pt x="882877" y="377713"/>
                </a:lnTo>
                <a:lnTo>
                  <a:pt x="879929" y="379530"/>
                </a:lnTo>
                <a:lnTo>
                  <a:pt x="876981" y="381119"/>
                </a:lnTo>
                <a:lnTo>
                  <a:pt x="874033" y="382482"/>
                </a:lnTo>
                <a:lnTo>
                  <a:pt x="870631" y="383390"/>
                </a:lnTo>
                <a:lnTo>
                  <a:pt x="867456" y="384298"/>
                </a:lnTo>
                <a:lnTo>
                  <a:pt x="864281" y="384525"/>
                </a:lnTo>
                <a:lnTo>
                  <a:pt x="695552" y="384525"/>
                </a:lnTo>
                <a:lnTo>
                  <a:pt x="690790" y="384525"/>
                </a:lnTo>
                <a:lnTo>
                  <a:pt x="686481" y="383844"/>
                </a:lnTo>
                <a:lnTo>
                  <a:pt x="682172" y="383390"/>
                </a:lnTo>
                <a:lnTo>
                  <a:pt x="678543" y="382709"/>
                </a:lnTo>
                <a:lnTo>
                  <a:pt x="675142" y="381801"/>
                </a:lnTo>
                <a:lnTo>
                  <a:pt x="671740" y="380438"/>
                </a:lnTo>
                <a:lnTo>
                  <a:pt x="668792" y="379303"/>
                </a:lnTo>
                <a:lnTo>
                  <a:pt x="666070" y="377713"/>
                </a:lnTo>
                <a:lnTo>
                  <a:pt x="663576" y="376124"/>
                </a:lnTo>
                <a:lnTo>
                  <a:pt x="661308" y="374535"/>
                </a:lnTo>
                <a:lnTo>
                  <a:pt x="659040" y="372718"/>
                </a:lnTo>
                <a:lnTo>
                  <a:pt x="657226" y="370902"/>
                </a:lnTo>
                <a:lnTo>
                  <a:pt x="655638" y="369085"/>
                </a:lnTo>
                <a:lnTo>
                  <a:pt x="653824" y="367042"/>
                </a:lnTo>
                <a:lnTo>
                  <a:pt x="651329" y="362954"/>
                </a:lnTo>
                <a:lnTo>
                  <a:pt x="649288" y="359321"/>
                </a:lnTo>
                <a:lnTo>
                  <a:pt x="647927" y="355234"/>
                </a:lnTo>
                <a:lnTo>
                  <a:pt x="646793" y="351828"/>
                </a:lnTo>
                <a:lnTo>
                  <a:pt x="646340" y="348422"/>
                </a:lnTo>
                <a:lnTo>
                  <a:pt x="645886" y="345698"/>
                </a:lnTo>
                <a:lnTo>
                  <a:pt x="645660" y="343881"/>
                </a:lnTo>
                <a:lnTo>
                  <a:pt x="645660" y="341837"/>
                </a:lnTo>
                <a:lnTo>
                  <a:pt x="646113" y="274854"/>
                </a:lnTo>
                <a:lnTo>
                  <a:pt x="547008" y="387931"/>
                </a:lnTo>
                <a:lnTo>
                  <a:pt x="636588" y="477849"/>
                </a:lnTo>
                <a:lnTo>
                  <a:pt x="637722" y="478757"/>
                </a:lnTo>
                <a:lnTo>
                  <a:pt x="639990" y="481482"/>
                </a:lnTo>
                <a:lnTo>
                  <a:pt x="641351" y="483752"/>
                </a:lnTo>
                <a:lnTo>
                  <a:pt x="642938" y="486250"/>
                </a:lnTo>
                <a:lnTo>
                  <a:pt x="644299" y="489429"/>
                </a:lnTo>
                <a:lnTo>
                  <a:pt x="646113" y="493062"/>
                </a:lnTo>
                <a:lnTo>
                  <a:pt x="647474" y="497149"/>
                </a:lnTo>
                <a:lnTo>
                  <a:pt x="648608" y="501690"/>
                </a:lnTo>
                <a:lnTo>
                  <a:pt x="649288" y="506686"/>
                </a:lnTo>
                <a:lnTo>
                  <a:pt x="649968" y="512135"/>
                </a:lnTo>
                <a:lnTo>
                  <a:pt x="649968" y="518266"/>
                </a:lnTo>
                <a:lnTo>
                  <a:pt x="649061" y="524624"/>
                </a:lnTo>
                <a:lnTo>
                  <a:pt x="648608" y="528030"/>
                </a:lnTo>
                <a:lnTo>
                  <a:pt x="647927" y="531663"/>
                </a:lnTo>
                <a:lnTo>
                  <a:pt x="647020" y="535296"/>
                </a:lnTo>
                <a:lnTo>
                  <a:pt x="646113" y="538929"/>
                </a:lnTo>
                <a:lnTo>
                  <a:pt x="587602" y="800279"/>
                </a:lnTo>
                <a:lnTo>
                  <a:pt x="586468" y="804366"/>
                </a:lnTo>
                <a:lnTo>
                  <a:pt x="585108" y="808453"/>
                </a:lnTo>
                <a:lnTo>
                  <a:pt x="583293" y="812086"/>
                </a:lnTo>
                <a:lnTo>
                  <a:pt x="581252" y="815946"/>
                </a:lnTo>
                <a:lnTo>
                  <a:pt x="578984" y="819352"/>
                </a:lnTo>
                <a:lnTo>
                  <a:pt x="576263" y="822758"/>
                </a:lnTo>
                <a:lnTo>
                  <a:pt x="573542" y="825710"/>
                </a:lnTo>
                <a:lnTo>
                  <a:pt x="570367" y="828662"/>
                </a:lnTo>
                <a:lnTo>
                  <a:pt x="567192" y="831160"/>
                </a:lnTo>
                <a:lnTo>
                  <a:pt x="563563" y="833430"/>
                </a:lnTo>
                <a:lnTo>
                  <a:pt x="559934" y="835247"/>
                </a:lnTo>
                <a:lnTo>
                  <a:pt x="555852" y="836836"/>
                </a:lnTo>
                <a:lnTo>
                  <a:pt x="551997" y="838199"/>
                </a:lnTo>
                <a:lnTo>
                  <a:pt x="547688" y="839107"/>
                </a:lnTo>
                <a:lnTo>
                  <a:pt x="543152" y="839561"/>
                </a:lnTo>
                <a:lnTo>
                  <a:pt x="538843" y="839788"/>
                </a:lnTo>
                <a:lnTo>
                  <a:pt x="533627" y="839561"/>
                </a:lnTo>
                <a:lnTo>
                  <a:pt x="528638" y="838880"/>
                </a:lnTo>
                <a:lnTo>
                  <a:pt x="523876" y="837745"/>
                </a:lnTo>
                <a:lnTo>
                  <a:pt x="519567" y="835928"/>
                </a:lnTo>
                <a:lnTo>
                  <a:pt x="515258" y="833884"/>
                </a:lnTo>
                <a:lnTo>
                  <a:pt x="510949" y="831387"/>
                </a:lnTo>
                <a:lnTo>
                  <a:pt x="507320" y="828662"/>
                </a:lnTo>
                <a:lnTo>
                  <a:pt x="503692" y="825483"/>
                </a:lnTo>
                <a:lnTo>
                  <a:pt x="500517" y="821850"/>
                </a:lnTo>
                <a:lnTo>
                  <a:pt x="497568" y="817990"/>
                </a:lnTo>
                <a:lnTo>
                  <a:pt x="495074" y="813903"/>
                </a:lnTo>
                <a:lnTo>
                  <a:pt x="493033" y="809362"/>
                </a:lnTo>
                <a:lnTo>
                  <a:pt x="491218" y="805047"/>
                </a:lnTo>
                <a:lnTo>
                  <a:pt x="490084" y="800279"/>
                </a:lnTo>
                <a:lnTo>
                  <a:pt x="489404" y="795284"/>
                </a:lnTo>
                <a:lnTo>
                  <a:pt x="489177" y="790288"/>
                </a:lnTo>
                <a:lnTo>
                  <a:pt x="489177" y="786882"/>
                </a:lnTo>
                <a:lnTo>
                  <a:pt x="489631" y="783703"/>
                </a:lnTo>
                <a:lnTo>
                  <a:pt x="490084" y="780752"/>
                </a:lnTo>
                <a:lnTo>
                  <a:pt x="490538" y="777800"/>
                </a:lnTo>
                <a:lnTo>
                  <a:pt x="538843" y="563225"/>
                </a:lnTo>
                <a:lnTo>
                  <a:pt x="420234" y="447876"/>
                </a:lnTo>
                <a:lnTo>
                  <a:pt x="318181" y="561635"/>
                </a:lnTo>
                <a:lnTo>
                  <a:pt x="317274" y="562543"/>
                </a:lnTo>
                <a:lnTo>
                  <a:pt x="314779" y="564814"/>
                </a:lnTo>
                <a:lnTo>
                  <a:pt x="312738" y="566403"/>
                </a:lnTo>
                <a:lnTo>
                  <a:pt x="310697" y="568220"/>
                </a:lnTo>
                <a:lnTo>
                  <a:pt x="307522" y="569809"/>
                </a:lnTo>
                <a:lnTo>
                  <a:pt x="304347" y="571853"/>
                </a:lnTo>
                <a:lnTo>
                  <a:pt x="300491" y="573669"/>
                </a:lnTo>
                <a:lnTo>
                  <a:pt x="295956" y="575259"/>
                </a:lnTo>
                <a:lnTo>
                  <a:pt x="291193" y="576848"/>
                </a:lnTo>
                <a:lnTo>
                  <a:pt x="285750" y="578438"/>
                </a:lnTo>
                <a:lnTo>
                  <a:pt x="279400" y="579346"/>
                </a:lnTo>
                <a:lnTo>
                  <a:pt x="272824" y="580027"/>
                </a:lnTo>
                <a:lnTo>
                  <a:pt x="265566" y="580708"/>
                </a:lnTo>
                <a:lnTo>
                  <a:pt x="257856" y="580708"/>
                </a:lnTo>
                <a:lnTo>
                  <a:pt x="50573" y="580936"/>
                </a:lnTo>
                <a:lnTo>
                  <a:pt x="46491" y="580936"/>
                </a:lnTo>
                <a:lnTo>
                  <a:pt x="42182" y="580254"/>
                </a:lnTo>
                <a:lnTo>
                  <a:pt x="37873" y="579573"/>
                </a:lnTo>
                <a:lnTo>
                  <a:pt x="34018" y="578438"/>
                </a:lnTo>
                <a:lnTo>
                  <a:pt x="30163" y="576848"/>
                </a:lnTo>
                <a:lnTo>
                  <a:pt x="26081" y="575032"/>
                </a:lnTo>
                <a:lnTo>
                  <a:pt x="22679" y="572761"/>
                </a:lnTo>
                <a:lnTo>
                  <a:pt x="19277" y="570264"/>
                </a:lnTo>
                <a:lnTo>
                  <a:pt x="16329" y="567993"/>
                </a:lnTo>
                <a:lnTo>
                  <a:pt x="13154" y="564814"/>
                </a:lnTo>
                <a:lnTo>
                  <a:pt x="10432" y="561635"/>
                </a:lnTo>
                <a:lnTo>
                  <a:pt x="7938" y="558229"/>
                </a:lnTo>
                <a:lnTo>
                  <a:pt x="5670" y="554369"/>
                </a:lnTo>
                <a:lnTo>
                  <a:pt x="4082" y="550736"/>
                </a:lnTo>
                <a:lnTo>
                  <a:pt x="2495" y="546422"/>
                </a:lnTo>
                <a:lnTo>
                  <a:pt x="1361" y="542108"/>
                </a:lnTo>
                <a:lnTo>
                  <a:pt x="454" y="537112"/>
                </a:lnTo>
                <a:lnTo>
                  <a:pt x="0" y="532117"/>
                </a:lnTo>
                <a:lnTo>
                  <a:pt x="227" y="527121"/>
                </a:lnTo>
                <a:lnTo>
                  <a:pt x="681" y="522353"/>
                </a:lnTo>
                <a:lnTo>
                  <a:pt x="1815" y="517812"/>
                </a:lnTo>
                <a:lnTo>
                  <a:pt x="3175" y="513271"/>
                </a:lnTo>
                <a:lnTo>
                  <a:pt x="5216" y="508956"/>
                </a:lnTo>
                <a:lnTo>
                  <a:pt x="7484" y="504642"/>
                </a:lnTo>
                <a:lnTo>
                  <a:pt x="10206" y="500782"/>
                </a:lnTo>
                <a:lnTo>
                  <a:pt x="13381" y="497149"/>
                </a:lnTo>
                <a:lnTo>
                  <a:pt x="16782" y="493970"/>
                </a:lnTo>
                <a:lnTo>
                  <a:pt x="20411" y="491018"/>
                </a:lnTo>
                <a:lnTo>
                  <a:pt x="24720" y="488294"/>
                </a:lnTo>
                <a:lnTo>
                  <a:pt x="29029" y="486250"/>
                </a:lnTo>
                <a:lnTo>
                  <a:pt x="33565" y="484206"/>
                </a:lnTo>
                <a:lnTo>
                  <a:pt x="38554" y="483071"/>
                </a:lnTo>
                <a:lnTo>
                  <a:pt x="41729" y="482617"/>
                </a:lnTo>
                <a:lnTo>
                  <a:pt x="44904" y="481936"/>
                </a:lnTo>
                <a:lnTo>
                  <a:pt x="47852" y="481709"/>
                </a:lnTo>
                <a:lnTo>
                  <a:pt x="50800" y="481936"/>
                </a:lnTo>
                <a:lnTo>
                  <a:pt x="229054" y="482390"/>
                </a:lnTo>
                <a:lnTo>
                  <a:pt x="492352" y="176762"/>
                </a:lnTo>
                <a:lnTo>
                  <a:pt x="423409" y="176308"/>
                </a:lnTo>
                <a:lnTo>
                  <a:pt x="304120" y="314590"/>
                </a:lnTo>
                <a:lnTo>
                  <a:pt x="301172" y="317769"/>
                </a:lnTo>
                <a:lnTo>
                  <a:pt x="298224" y="320493"/>
                </a:lnTo>
                <a:lnTo>
                  <a:pt x="294595" y="322991"/>
                </a:lnTo>
                <a:lnTo>
                  <a:pt x="290966" y="325035"/>
                </a:lnTo>
                <a:lnTo>
                  <a:pt x="286884" y="326624"/>
                </a:lnTo>
                <a:lnTo>
                  <a:pt x="283029" y="327759"/>
                </a:lnTo>
                <a:lnTo>
                  <a:pt x="278720" y="328441"/>
                </a:lnTo>
                <a:lnTo>
                  <a:pt x="274184" y="328895"/>
                </a:lnTo>
                <a:lnTo>
                  <a:pt x="270329" y="328441"/>
                </a:lnTo>
                <a:lnTo>
                  <a:pt x="266247" y="327987"/>
                </a:lnTo>
                <a:lnTo>
                  <a:pt x="262391" y="327078"/>
                </a:lnTo>
                <a:lnTo>
                  <a:pt x="258990" y="325716"/>
                </a:lnTo>
                <a:lnTo>
                  <a:pt x="255815" y="324126"/>
                </a:lnTo>
                <a:lnTo>
                  <a:pt x="252413" y="322310"/>
                </a:lnTo>
                <a:lnTo>
                  <a:pt x="249465" y="320039"/>
                </a:lnTo>
                <a:lnTo>
                  <a:pt x="246743" y="317542"/>
                </a:lnTo>
                <a:lnTo>
                  <a:pt x="244249" y="314817"/>
                </a:lnTo>
                <a:lnTo>
                  <a:pt x="241981" y="311865"/>
                </a:lnTo>
                <a:lnTo>
                  <a:pt x="240166" y="308686"/>
                </a:lnTo>
                <a:lnTo>
                  <a:pt x="238579" y="305053"/>
                </a:lnTo>
                <a:lnTo>
                  <a:pt x="237218" y="301647"/>
                </a:lnTo>
                <a:lnTo>
                  <a:pt x="236311" y="297787"/>
                </a:lnTo>
                <a:lnTo>
                  <a:pt x="235631" y="294154"/>
                </a:lnTo>
                <a:lnTo>
                  <a:pt x="235631" y="290067"/>
                </a:lnTo>
                <a:lnTo>
                  <a:pt x="235858" y="285980"/>
                </a:lnTo>
                <a:lnTo>
                  <a:pt x="236311" y="281666"/>
                </a:lnTo>
                <a:lnTo>
                  <a:pt x="237672" y="277578"/>
                </a:lnTo>
                <a:lnTo>
                  <a:pt x="239033" y="273945"/>
                </a:lnTo>
                <a:lnTo>
                  <a:pt x="240847" y="270312"/>
                </a:lnTo>
                <a:lnTo>
                  <a:pt x="243115" y="266906"/>
                </a:lnTo>
                <a:lnTo>
                  <a:pt x="245609" y="263955"/>
                </a:lnTo>
                <a:lnTo>
                  <a:pt x="248558" y="261230"/>
                </a:lnTo>
                <a:lnTo>
                  <a:pt x="377372" y="112503"/>
                </a:lnTo>
                <a:lnTo>
                  <a:pt x="380093" y="109324"/>
                </a:lnTo>
                <a:lnTo>
                  <a:pt x="383495" y="106599"/>
                </a:lnTo>
                <a:lnTo>
                  <a:pt x="386897" y="104556"/>
                </a:lnTo>
                <a:lnTo>
                  <a:pt x="390299" y="102512"/>
                </a:lnTo>
                <a:lnTo>
                  <a:pt x="394381" y="100696"/>
                </a:lnTo>
                <a:lnTo>
                  <a:pt x="398236" y="99560"/>
                </a:lnTo>
                <a:lnTo>
                  <a:pt x="402772" y="98652"/>
                </a:lnTo>
                <a:lnTo>
                  <a:pt x="407081" y="98425"/>
                </a:lnTo>
                <a:close/>
                <a:moveTo>
                  <a:pt x="706437" y="0"/>
                </a:moveTo>
                <a:lnTo>
                  <a:pt x="710520" y="0"/>
                </a:lnTo>
                <a:lnTo>
                  <a:pt x="714375" y="0"/>
                </a:lnTo>
                <a:lnTo>
                  <a:pt x="718230" y="453"/>
                </a:lnTo>
                <a:lnTo>
                  <a:pt x="722086" y="907"/>
                </a:lnTo>
                <a:lnTo>
                  <a:pt x="725941" y="1361"/>
                </a:lnTo>
                <a:lnTo>
                  <a:pt x="729570" y="2495"/>
                </a:lnTo>
                <a:lnTo>
                  <a:pt x="733425" y="3402"/>
                </a:lnTo>
                <a:lnTo>
                  <a:pt x="736827" y="4762"/>
                </a:lnTo>
                <a:lnTo>
                  <a:pt x="740455" y="5896"/>
                </a:lnTo>
                <a:lnTo>
                  <a:pt x="743857" y="7711"/>
                </a:lnTo>
                <a:lnTo>
                  <a:pt x="747032" y="9298"/>
                </a:lnTo>
                <a:lnTo>
                  <a:pt x="750434" y="11112"/>
                </a:lnTo>
                <a:lnTo>
                  <a:pt x="753609" y="13153"/>
                </a:lnTo>
                <a:lnTo>
                  <a:pt x="756557" y="15195"/>
                </a:lnTo>
                <a:lnTo>
                  <a:pt x="759279" y="17689"/>
                </a:lnTo>
                <a:lnTo>
                  <a:pt x="762227" y="19957"/>
                </a:lnTo>
                <a:lnTo>
                  <a:pt x="764722" y="22679"/>
                </a:lnTo>
                <a:lnTo>
                  <a:pt x="767670" y="25173"/>
                </a:lnTo>
                <a:lnTo>
                  <a:pt x="769711" y="27895"/>
                </a:lnTo>
                <a:lnTo>
                  <a:pt x="771979" y="30843"/>
                </a:lnTo>
                <a:lnTo>
                  <a:pt x="774247" y="33791"/>
                </a:lnTo>
                <a:lnTo>
                  <a:pt x="776288" y="37193"/>
                </a:lnTo>
                <a:lnTo>
                  <a:pt x="778329" y="40368"/>
                </a:lnTo>
                <a:lnTo>
                  <a:pt x="779690" y="43543"/>
                </a:lnTo>
                <a:lnTo>
                  <a:pt x="781504" y="47171"/>
                </a:lnTo>
                <a:lnTo>
                  <a:pt x="782865" y="50573"/>
                </a:lnTo>
                <a:lnTo>
                  <a:pt x="783998" y="53975"/>
                </a:lnTo>
                <a:lnTo>
                  <a:pt x="784906" y="57830"/>
                </a:lnTo>
                <a:lnTo>
                  <a:pt x="786040" y="61459"/>
                </a:lnTo>
                <a:lnTo>
                  <a:pt x="786493" y="65314"/>
                </a:lnTo>
                <a:lnTo>
                  <a:pt x="786947" y="68943"/>
                </a:lnTo>
                <a:lnTo>
                  <a:pt x="787400" y="73025"/>
                </a:lnTo>
                <a:lnTo>
                  <a:pt x="787400" y="77107"/>
                </a:lnTo>
                <a:lnTo>
                  <a:pt x="787400" y="80963"/>
                </a:lnTo>
                <a:lnTo>
                  <a:pt x="786947" y="84818"/>
                </a:lnTo>
                <a:lnTo>
                  <a:pt x="786493" y="88673"/>
                </a:lnTo>
                <a:lnTo>
                  <a:pt x="786040" y="92529"/>
                </a:lnTo>
                <a:lnTo>
                  <a:pt x="784906" y="96157"/>
                </a:lnTo>
                <a:lnTo>
                  <a:pt x="783998" y="100013"/>
                </a:lnTo>
                <a:lnTo>
                  <a:pt x="782865" y="103415"/>
                </a:lnTo>
                <a:lnTo>
                  <a:pt x="781504" y="106817"/>
                </a:lnTo>
                <a:lnTo>
                  <a:pt x="779690" y="110445"/>
                </a:lnTo>
                <a:lnTo>
                  <a:pt x="778329" y="113620"/>
                </a:lnTo>
                <a:lnTo>
                  <a:pt x="776288" y="116795"/>
                </a:lnTo>
                <a:lnTo>
                  <a:pt x="774247" y="120197"/>
                </a:lnTo>
                <a:lnTo>
                  <a:pt x="772206" y="123145"/>
                </a:lnTo>
                <a:lnTo>
                  <a:pt x="769711" y="125867"/>
                </a:lnTo>
                <a:lnTo>
                  <a:pt x="767670" y="128815"/>
                </a:lnTo>
                <a:lnTo>
                  <a:pt x="764722" y="131309"/>
                </a:lnTo>
                <a:lnTo>
                  <a:pt x="762227" y="134031"/>
                </a:lnTo>
                <a:lnTo>
                  <a:pt x="759279" y="136299"/>
                </a:lnTo>
                <a:lnTo>
                  <a:pt x="756557" y="138567"/>
                </a:lnTo>
                <a:lnTo>
                  <a:pt x="753609" y="140835"/>
                </a:lnTo>
                <a:lnTo>
                  <a:pt x="750434" y="142876"/>
                </a:lnTo>
                <a:lnTo>
                  <a:pt x="747032" y="144690"/>
                </a:lnTo>
                <a:lnTo>
                  <a:pt x="743857" y="146277"/>
                </a:lnTo>
                <a:lnTo>
                  <a:pt x="740455" y="148092"/>
                </a:lnTo>
                <a:lnTo>
                  <a:pt x="736827" y="149226"/>
                </a:lnTo>
                <a:lnTo>
                  <a:pt x="733425" y="150586"/>
                </a:lnTo>
                <a:lnTo>
                  <a:pt x="729570" y="151493"/>
                </a:lnTo>
                <a:lnTo>
                  <a:pt x="725941" y="152627"/>
                </a:lnTo>
                <a:lnTo>
                  <a:pt x="722086" y="153081"/>
                </a:lnTo>
                <a:lnTo>
                  <a:pt x="718230" y="153535"/>
                </a:lnTo>
                <a:lnTo>
                  <a:pt x="714375" y="153988"/>
                </a:lnTo>
                <a:lnTo>
                  <a:pt x="710520" y="153988"/>
                </a:lnTo>
                <a:lnTo>
                  <a:pt x="706437" y="153988"/>
                </a:lnTo>
                <a:lnTo>
                  <a:pt x="702582" y="153535"/>
                </a:lnTo>
                <a:lnTo>
                  <a:pt x="698727" y="153081"/>
                </a:lnTo>
                <a:lnTo>
                  <a:pt x="695098" y="152627"/>
                </a:lnTo>
                <a:lnTo>
                  <a:pt x="691243" y="151493"/>
                </a:lnTo>
                <a:lnTo>
                  <a:pt x="687614" y="150586"/>
                </a:lnTo>
                <a:lnTo>
                  <a:pt x="683986" y="149226"/>
                </a:lnTo>
                <a:lnTo>
                  <a:pt x="680584" y="148092"/>
                </a:lnTo>
                <a:lnTo>
                  <a:pt x="677182" y="146277"/>
                </a:lnTo>
                <a:lnTo>
                  <a:pt x="673553" y="144690"/>
                </a:lnTo>
                <a:lnTo>
                  <a:pt x="670605" y="142876"/>
                </a:lnTo>
                <a:lnTo>
                  <a:pt x="667430" y="140835"/>
                </a:lnTo>
                <a:lnTo>
                  <a:pt x="664255" y="138567"/>
                </a:lnTo>
                <a:lnTo>
                  <a:pt x="661307" y="136299"/>
                </a:lnTo>
                <a:lnTo>
                  <a:pt x="658586" y="134031"/>
                </a:lnTo>
                <a:lnTo>
                  <a:pt x="655864" y="131309"/>
                </a:lnTo>
                <a:lnTo>
                  <a:pt x="653369" y="128815"/>
                </a:lnTo>
                <a:lnTo>
                  <a:pt x="650875" y="125867"/>
                </a:lnTo>
                <a:lnTo>
                  <a:pt x="648607" y="123145"/>
                </a:lnTo>
                <a:lnTo>
                  <a:pt x="646566" y="120197"/>
                </a:lnTo>
                <a:lnTo>
                  <a:pt x="644752" y="116795"/>
                </a:lnTo>
                <a:lnTo>
                  <a:pt x="642710" y="113620"/>
                </a:lnTo>
                <a:lnTo>
                  <a:pt x="640896" y="110445"/>
                </a:lnTo>
                <a:lnTo>
                  <a:pt x="639535" y="106817"/>
                </a:lnTo>
                <a:lnTo>
                  <a:pt x="638175" y="103415"/>
                </a:lnTo>
                <a:lnTo>
                  <a:pt x="637041" y="100013"/>
                </a:lnTo>
                <a:lnTo>
                  <a:pt x="635907" y="96157"/>
                </a:lnTo>
                <a:lnTo>
                  <a:pt x="635000" y="92529"/>
                </a:lnTo>
                <a:lnTo>
                  <a:pt x="634546" y="88673"/>
                </a:lnTo>
                <a:lnTo>
                  <a:pt x="633866" y="84818"/>
                </a:lnTo>
                <a:lnTo>
                  <a:pt x="633412" y="80963"/>
                </a:lnTo>
                <a:lnTo>
                  <a:pt x="633412" y="77107"/>
                </a:lnTo>
                <a:lnTo>
                  <a:pt x="633412" y="73025"/>
                </a:lnTo>
                <a:lnTo>
                  <a:pt x="633866" y="68943"/>
                </a:lnTo>
                <a:lnTo>
                  <a:pt x="634546" y="65314"/>
                </a:lnTo>
                <a:lnTo>
                  <a:pt x="635000" y="61232"/>
                </a:lnTo>
                <a:lnTo>
                  <a:pt x="635907" y="57830"/>
                </a:lnTo>
                <a:lnTo>
                  <a:pt x="637041" y="53975"/>
                </a:lnTo>
                <a:lnTo>
                  <a:pt x="638175" y="50573"/>
                </a:lnTo>
                <a:lnTo>
                  <a:pt x="639535" y="47171"/>
                </a:lnTo>
                <a:lnTo>
                  <a:pt x="640896" y="43543"/>
                </a:lnTo>
                <a:lnTo>
                  <a:pt x="642710" y="40368"/>
                </a:lnTo>
                <a:lnTo>
                  <a:pt x="644752" y="37193"/>
                </a:lnTo>
                <a:lnTo>
                  <a:pt x="646566" y="33791"/>
                </a:lnTo>
                <a:lnTo>
                  <a:pt x="648607" y="30843"/>
                </a:lnTo>
                <a:lnTo>
                  <a:pt x="650875" y="27895"/>
                </a:lnTo>
                <a:lnTo>
                  <a:pt x="653369" y="25173"/>
                </a:lnTo>
                <a:lnTo>
                  <a:pt x="655864" y="22452"/>
                </a:lnTo>
                <a:lnTo>
                  <a:pt x="658586" y="19957"/>
                </a:lnTo>
                <a:lnTo>
                  <a:pt x="661307" y="17689"/>
                </a:lnTo>
                <a:lnTo>
                  <a:pt x="664255" y="15195"/>
                </a:lnTo>
                <a:lnTo>
                  <a:pt x="667430" y="13153"/>
                </a:lnTo>
                <a:lnTo>
                  <a:pt x="670605" y="11112"/>
                </a:lnTo>
                <a:lnTo>
                  <a:pt x="673553" y="9298"/>
                </a:lnTo>
                <a:lnTo>
                  <a:pt x="677182" y="7484"/>
                </a:lnTo>
                <a:lnTo>
                  <a:pt x="680584" y="5896"/>
                </a:lnTo>
                <a:lnTo>
                  <a:pt x="683986" y="4762"/>
                </a:lnTo>
                <a:lnTo>
                  <a:pt x="687614" y="3402"/>
                </a:lnTo>
                <a:lnTo>
                  <a:pt x="691243" y="2495"/>
                </a:lnTo>
                <a:lnTo>
                  <a:pt x="695098" y="1361"/>
                </a:lnTo>
                <a:lnTo>
                  <a:pt x="698727" y="907"/>
                </a:lnTo>
                <a:lnTo>
                  <a:pt x="702582" y="453"/>
                </a:lnTo>
                <a:lnTo>
                  <a:pt x="706437" y="0"/>
                </a:lnTo>
                <a:close/>
              </a:path>
            </a:pathLst>
          </a:custGeom>
          <a:solidFill>
            <a:srgbClr val="CF0069"/>
          </a:solidFill>
          <a:ln>
            <a:noFill/>
          </a:ln>
          <a:effectLst>
            <a:outerShdw blurRad="279400" dist="203200" dir="8100000" algn="tr" rotWithShape="0">
              <a:prstClr val="black">
                <a:alpha val="40000"/>
              </a:prstClr>
            </a:outerShdw>
          </a:effectLst>
        </p:spPr>
        <p:txBody>
          <a:bodyPr anchor="ctr">
            <a:scene3d>
              <a:camera prst="orthographicFront"/>
              <a:lightRig rig="threePt" dir="t"/>
            </a:scene3d>
            <a:sp3d>
              <a:contourClr>
                <a:srgbClr val="FFFFFF"/>
              </a:contourClr>
            </a:sp3d>
          </a:bodyPr>
          <a:lstStyle/>
          <a:p>
            <a:pPr algn="ctr">
              <a:defRPr/>
            </a:pPr>
            <a:endParaRPr lang="zh-CN" altLang="en-US" sz="2400">
              <a:solidFill>
                <a:srgbClr val="FFFFFF"/>
              </a:solidFill>
              <a:cs typeface="+mn-ea"/>
              <a:sym typeface="+mn-lt"/>
            </a:endParaRPr>
          </a:p>
        </p:txBody>
      </p:sp>
      <p:sp>
        <p:nvSpPr>
          <p:cNvPr id="24" name="椭圆 23"/>
          <p:cNvSpPr/>
          <p:nvPr/>
        </p:nvSpPr>
        <p:spPr>
          <a:xfrm>
            <a:off x="720003" y="4041575"/>
            <a:ext cx="454955" cy="454955"/>
          </a:xfrm>
          <a:prstGeom prst="ellipse">
            <a:avLst/>
          </a:prstGeom>
          <a:gradFill flip="none" rotWithShape="1">
            <a:gsLst>
              <a:gs pos="100000">
                <a:schemeClr val="bg1"/>
              </a:gs>
              <a:gs pos="0">
                <a:srgbClr val="E0E0E0"/>
              </a:gs>
            </a:gsLst>
            <a:lin ang="8100000" scaled="0"/>
            <a:tileRect/>
          </a:gradFill>
          <a:ln w="15875">
            <a:gradFill>
              <a:gsLst>
                <a:gs pos="100000">
                  <a:schemeClr val="bg1">
                    <a:lumMod val="85000"/>
                  </a:schemeClr>
                </a:gs>
                <a:gs pos="0">
                  <a:schemeClr val="bg1"/>
                </a:gs>
              </a:gsLst>
              <a:lin ang="8100000" scaled="0"/>
            </a:gradFill>
          </a:ln>
          <a:effectLst>
            <a:outerShdw blurRad="279400" dist="2540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rIns="0" anchor="ctr"/>
          <a:lstStyle/>
          <a:p>
            <a:pPr algn="ctr"/>
            <a:r>
              <a:rPr lang="en-US" altLang="zh-CN" sz="2135" dirty="0" smtClean="0">
                <a:solidFill>
                  <a:schemeClr val="tx1">
                    <a:lumMod val="90000"/>
                    <a:lumOff val="10000"/>
                  </a:schemeClr>
                </a:solidFill>
                <a:latin typeface="Impact" panose="020B0806030902050204" pitchFamily="34" charset="0"/>
              </a:rPr>
              <a:t>02</a:t>
            </a:r>
          </a:p>
        </p:txBody>
      </p:sp>
      <p:sp>
        <p:nvSpPr>
          <p:cNvPr id="25" name="椭圆 24"/>
          <p:cNvSpPr/>
          <p:nvPr/>
        </p:nvSpPr>
        <p:spPr>
          <a:xfrm>
            <a:off x="2649482" y="2474157"/>
            <a:ext cx="454955" cy="454955"/>
          </a:xfrm>
          <a:prstGeom prst="ellipse">
            <a:avLst/>
          </a:prstGeom>
          <a:gradFill flip="none" rotWithShape="1">
            <a:gsLst>
              <a:gs pos="100000">
                <a:schemeClr val="bg1"/>
              </a:gs>
              <a:gs pos="0">
                <a:srgbClr val="E0E0E0"/>
              </a:gs>
            </a:gsLst>
            <a:lin ang="8100000" scaled="0"/>
            <a:tileRect/>
          </a:gradFill>
          <a:ln w="15875">
            <a:gradFill>
              <a:gsLst>
                <a:gs pos="100000">
                  <a:schemeClr val="bg1">
                    <a:lumMod val="85000"/>
                  </a:schemeClr>
                </a:gs>
                <a:gs pos="0">
                  <a:schemeClr val="bg1"/>
                </a:gs>
              </a:gsLst>
              <a:lin ang="8100000" scaled="0"/>
            </a:gradFill>
          </a:ln>
          <a:effectLst>
            <a:outerShdw blurRad="279400" dist="2540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rIns="0" anchor="ctr"/>
          <a:lstStyle/>
          <a:p>
            <a:pPr algn="ctr"/>
            <a:r>
              <a:rPr lang="en-US" altLang="zh-CN" sz="2135" dirty="0" smtClean="0">
                <a:solidFill>
                  <a:schemeClr val="tx1">
                    <a:lumMod val="90000"/>
                    <a:lumOff val="10000"/>
                  </a:schemeClr>
                </a:solidFill>
                <a:latin typeface="Impact" panose="020B0806030902050204" pitchFamily="34" charset="0"/>
              </a:rPr>
              <a:t>03</a:t>
            </a:r>
          </a:p>
        </p:txBody>
      </p:sp>
      <p:sp>
        <p:nvSpPr>
          <p:cNvPr id="26" name="椭圆 25"/>
          <p:cNvSpPr/>
          <p:nvPr/>
        </p:nvSpPr>
        <p:spPr>
          <a:xfrm>
            <a:off x="2649482" y="4449315"/>
            <a:ext cx="454955" cy="454955"/>
          </a:xfrm>
          <a:prstGeom prst="ellipse">
            <a:avLst/>
          </a:prstGeom>
          <a:gradFill flip="none" rotWithShape="1">
            <a:gsLst>
              <a:gs pos="100000">
                <a:schemeClr val="bg1"/>
              </a:gs>
              <a:gs pos="0">
                <a:srgbClr val="E0E0E0"/>
              </a:gs>
            </a:gsLst>
            <a:lin ang="8100000" scaled="0"/>
            <a:tileRect/>
          </a:gradFill>
          <a:ln w="15875">
            <a:gradFill>
              <a:gsLst>
                <a:gs pos="100000">
                  <a:schemeClr val="bg1">
                    <a:lumMod val="85000"/>
                  </a:schemeClr>
                </a:gs>
                <a:gs pos="0">
                  <a:schemeClr val="bg1"/>
                </a:gs>
              </a:gsLst>
              <a:lin ang="8100000" scaled="0"/>
            </a:gradFill>
          </a:ln>
          <a:effectLst>
            <a:outerShdw blurRad="279400" dist="2540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rIns="0" anchor="ctr"/>
          <a:lstStyle/>
          <a:p>
            <a:pPr algn="ctr"/>
            <a:r>
              <a:rPr lang="en-US" altLang="zh-CN" sz="2135" dirty="0" smtClean="0">
                <a:solidFill>
                  <a:schemeClr val="tx1">
                    <a:lumMod val="90000"/>
                    <a:lumOff val="10000"/>
                  </a:schemeClr>
                </a:solidFill>
                <a:latin typeface="Impact" panose="020B0806030902050204" pitchFamily="34" charset="0"/>
              </a:rPr>
              <a:t>04</a:t>
            </a:r>
          </a:p>
        </p:txBody>
      </p:sp>
      <p:sp>
        <p:nvSpPr>
          <p:cNvPr id="27" name="椭圆 26"/>
          <p:cNvSpPr/>
          <p:nvPr/>
        </p:nvSpPr>
        <p:spPr>
          <a:xfrm>
            <a:off x="720003" y="2825855"/>
            <a:ext cx="454955" cy="454955"/>
          </a:xfrm>
          <a:prstGeom prst="ellipse">
            <a:avLst/>
          </a:prstGeom>
          <a:gradFill flip="none" rotWithShape="1">
            <a:gsLst>
              <a:gs pos="100000">
                <a:schemeClr val="bg1"/>
              </a:gs>
              <a:gs pos="0">
                <a:srgbClr val="E0E0E0"/>
              </a:gs>
            </a:gsLst>
            <a:lin ang="8100000" scaled="0"/>
            <a:tileRect/>
          </a:gradFill>
          <a:ln w="15875">
            <a:gradFill>
              <a:gsLst>
                <a:gs pos="100000">
                  <a:schemeClr val="bg1">
                    <a:lumMod val="85000"/>
                  </a:schemeClr>
                </a:gs>
                <a:gs pos="0">
                  <a:schemeClr val="bg1"/>
                </a:gs>
              </a:gsLst>
              <a:lin ang="8100000" scaled="0"/>
            </a:gradFill>
          </a:ln>
          <a:effectLst>
            <a:outerShdw blurRad="279400" dist="2540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rIns="0" anchor="ctr"/>
          <a:lstStyle/>
          <a:p>
            <a:pPr algn="ctr"/>
            <a:r>
              <a:rPr lang="en-US" altLang="zh-CN" sz="2135" dirty="0" smtClean="0">
                <a:solidFill>
                  <a:schemeClr val="tx1">
                    <a:lumMod val="90000"/>
                    <a:lumOff val="10000"/>
                  </a:schemeClr>
                </a:solidFill>
                <a:latin typeface="Impact" panose="020B0806030902050204" pitchFamily="34" charset="0"/>
              </a:rPr>
              <a:t>01</a:t>
            </a:r>
          </a:p>
        </p:txBody>
      </p:sp>
      <p:sp>
        <p:nvSpPr>
          <p:cNvPr id="28" name="MH_SubTitle_1"/>
          <p:cNvSpPr/>
          <p:nvPr>
            <p:custDataLst>
              <p:tags r:id="rId6"/>
            </p:custDataLst>
          </p:nvPr>
        </p:nvSpPr>
        <p:spPr>
          <a:xfrm rot="21000000">
            <a:off x="4742979" y="2019811"/>
            <a:ext cx="1296000" cy="528000"/>
          </a:xfrm>
          <a:custGeom>
            <a:avLst/>
            <a:gdLst>
              <a:gd name="connsiteX0" fmla="*/ 1179667 w 1179667"/>
              <a:gd name="connsiteY0" fmla="*/ 0 h 440338"/>
              <a:gd name="connsiteX1" fmla="*/ 1179667 w 1179667"/>
              <a:gd name="connsiteY1" fmla="*/ 440338 h 440338"/>
              <a:gd name="connsiteX2" fmla="*/ 0 w 1179667"/>
              <a:gd name="connsiteY2" fmla="*/ 402694 h 440338"/>
              <a:gd name="connsiteX3" fmla="*/ 0 w 1179667"/>
              <a:gd name="connsiteY3" fmla="*/ 37644 h 440338"/>
            </a:gdLst>
            <a:ahLst/>
            <a:cxnLst>
              <a:cxn ang="0">
                <a:pos x="connsiteX0" y="connsiteY0"/>
              </a:cxn>
              <a:cxn ang="0">
                <a:pos x="connsiteX1" y="connsiteY1"/>
              </a:cxn>
              <a:cxn ang="0">
                <a:pos x="connsiteX2" y="connsiteY2"/>
              </a:cxn>
              <a:cxn ang="0">
                <a:pos x="connsiteX3" y="connsiteY3"/>
              </a:cxn>
            </a:cxnLst>
            <a:rect l="l" t="t" r="r" b="b"/>
            <a:pathLst>
              <a:path w="1179667" h="440338">
                <a:moveTo>
                  <a:pt x="1179667" y="0"/>
                </a:moveTo>
                <a:lnTo>
                  <a:pt x="1179667" y="440338"/>
                </a:lnTo>
                <a:lnTo>
                  <a:pt x="0" y="402694"/>
                </a:lnTo>
                <a:lnTo>
                  <a:pt x="0" y="37644"/>
                </a:lnTo>
                <a:close/>
              </a:path>
            </a:pathLst>
          </a:custGeom>
          <a:gradFill flip="none" rotWithShape="1">
            <a:gsLst>
              <a:gs pos="100000">
                <a:schemeClr val="bg1"/>
              </a:gs>
              <a:gs pos="0">
                <a:srgbClr val="E0E0E0"/>
              </a:gs>
            </a:gsLst>
            <a:lin ang="8100000" scaled="0"/>
            <a:tileRect/>
          </a:gradFill>
          <a:ln w="19050">
            <a:gradFill>
              <a:gsLst>
                <a:gs pos="100000">
                  <a:schemeClr val="bg1">
                    <a:lumMod val="85000"/>
                  </a:schemeClr>
                </a:gs>
                <a:gs pos="0">
                  <a:schemeClr val="bg1"/>
                </a:gs>
              </a:gsLst>
              <a:lin ang="8100000" scaled="0"/>
            </a:gradFill>
          </a:ln>
          <a:effectLst>
            <a:outerShdw blurRad="279400" dist="2540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zh-CN" altLang="en-US" sz="1600" b="1" dirty="0" smtClean="0">
                <a:solidFill>
                  <a:schemeClr val="tx1">
                    <a:lumMod val="90000"/>
                    <a:lumOff val="10000"/>
                  </a:schemeClr>
                </a:solidFill>
                <a:sym typeface="+mn-lt"/>
              </a:rPr>
              <a:t>团队协作</a:t>
            </a:r>
          </a:p>
        </p:txBody>
      </p:sp>
      <p:sp>
        <p:nvSpPr>
          <p:cNvPr id="29" name="MH_SubTitle_4"/>
          <p:cNvSpPr/>
          <p:nvPr>
            <p:custDataLst>
              <p:tags r:id="rId7"/>
            </p:custDataLst>
          </p:nvPr>
        </p:nvSpPr>
        <p:spPr>
          <a:xfrm rot="900000">
            <a:off x="4727774" y="5053517"/>
            <a:ext cx="1296000" cy="576000"/>
          </a:xfrm>
          <a:custGeom>
            <a:avLst/>
            <a:gdLst>
              <a:gd name="connsiteX0" fmla="*/ 0 w 1473056"/>
              <a:gd name="connsiteY0" fmla="*/ 45170 h 528376"/>
              <a:gd name="connsiteX1" fmla="*/ 1473056 w 1473056"/>
              <a:gd name="connsiteY1" fmla="*/ 0 h 528376"/>
              <a:gd name="connsiteX2" fmla="*/ 1473056 w 1473056"/>
              <a:gd name="connsiteY2" fmla="*/ 528376 h 528376"/>
              <a:gd name="connsiteX3" fmla="*/ 0 w 1473056"/>
              <a:gd name="connsiteY3" fmla="*/ 483205 h 528376"/>
            </a:gdLst>
            <a:ahLst/>
            <a:cxnLst>
              <a:cxn ang="0">
                <a:pos x="connsiteX0" y="connsiteY0"/>
              </a:cxn>
              <a:cxn ang="0">
                <a:pos x="connsiteX1" y="connsiteY1"/>
              </a:cxn>
              <a:cxn ang="0">
                <a:pos x="connsiteX2" y="connsiteY2"/>
              </a:cxn>
              <a:cxn ang="0">
                <a:pos x="connsiteX3" y="connsiteY3"/>
              </a:cxn>
            </a:cxnLst>
            <a:rect l="l" t="t" r="r" b="b"/>
            <a:pathLst>
              <a:path w="1473056" h="528376">
                <a:moveTo>
                  <a:pt x="0" y="45170"/>
                </a:moveTo>
                <a:lnTo>
                  <a:pt x="1473056" y="0"/>
                </a:lnTo>
                <a:lnTo>
                  <a:pt x="1473056" y="528376"/>
                </a:lnTo>
                <a:lnTo>
                  <a:pt x="0" y="483205"/>
                </a:lnTo>
                <a:close/>
              </a:path>
            </a:pathLst>
          </a:custGeom>
          <a:gradFill flip="none" rotWithShape="1">
            <a:gsLst>
              <a:gs pos="100000">
                <a:schemeClr val="bg1"/>
              </a:gs>
              <a:gs pos="0">
                <a:srgbClr val="E0E0E0"/>
              </a:gs>
            </a:gsLst>
            <a:lin ang="8100000" scaled="0"/>
            <a:tileRect/>
          </a:gradFill>
          <a:ln w="19050">
            <a:gradFill>
              <a:gsLst>
                <a:gs pos="100000">
                  <a:schemeClr val="bg1">
                    <a:lumMod val="85000"/>
                  </a:schemeClr>
                </a:gs>
                <a:gs pos="0">
                  <a:schemeClr val="bg1"/>
                </a:gs>
              </a:gsLst>
              <a:lin ang="8100000" scaled="0"/>
            </a:gradFill>
          </a:ln>
          <a:effectLst>
            <a:outerShdw blurRad="279400" dist="2540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lvl="0" algn="ctr"/>
            <a:r>
              <a:rPr lang="zh-CN" altLang="en-US" sz="1600" b="1" dirty="0" smtClean="0">
                <a:solidFill>
                  <a:schemeClr val="tx1">
                    <a:lumMod val="90000"/>
                    <a:lumOff val="10000"/>
                  </a:schemeClr>
                </a:solidFill>
                <a:sym typeface="+mn-lt"/>
              </a:rPr>
              <a:t>执行力</a:t>
            </a:r>
          </a:p>
        </p:txBody>
      </p:sp>
      <p:sp>
        <p:nvSpPr>
          <p:cNvPr id="30" name="椭圆 29"/>
          <p:cNvSpPr/>
          <p:nvPr/>
        </p:nvSpPr>
        <p:spPr>
          <a:xfrm>
            <a:off x="4464419" y="2171456"/>
            <a:ext cx="454955" cy="454955"/>
          </a:xfrm>
          <a:prstGeom prst="ellipse">
            <a:avLst/>
          </a:prstGeom>
          <a:gradFill flip="none" rotWithShape="1">
            <a:gsLst>
              <a:gs pos="100000">
                <a:schemeClr val="bg1"/>
              </a:gs>
              <a:gs pos="0">
                <a:srgbClr val="E0E0E0"/>
              </a:gs>
            </a:gsLst>
            <a:lin ang="8100000" scaled="0"/>
            <a:tileRect/>
          </a:gradFill>
          <a:ln w="15875">
            <a:gradFill>
              <a:gsLst>
                <a:gs pos="100000">
                  <a:schemeClr val="bg1">
                    <a:lumMod val="85000"/>
                  </a:schemeClr>
                </a:gs>
                <a:gs pos="0">
                  <a:schemeClr val="bg1"/>
                </a:gs>
              </a:gsLst>
              <a:lin ang="8100000" scaled="0"/>
            </a:gradFill>
          </a:ln>
          <a:effectLst>
            <a:outerShdw blurRad="279400" dist="2540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rIns="0" anchor="ctr"/>
          <a:lstStyle/>
          <a:p>
            <a:pPr algn="ctr"/>
            <a:r>
              <a:rPr lang="en-US" altLang="zh-CN" sz="2135" dirty="0" smtClean="0">
                <a:solidFill>
                  <a:schemeClr val="tx1">
                    <a:lumMod val="90000"/>
                    <a:lumOff val="10000"/>
                  </a:schemeClr>
                </a:solidFill>
                <a:latin typeface="Impact" panose="020B0806030902050204" pitchFamily="34" charset="0"/>
              </a:rPr>
              <a:t>05</a:t>
            </a:r>
          </a:p>
        </p:txBody>
      </p:sp>
      <p:sp>
        <p:nvSpPr>
          <p:cNvPr id="31" name="椭圆 30"/>
          <p:cNvSpPr/>
          <p:nvPr/>
        </p:nvSpPr>
        <p:spPr>
          <a:xfrm>
            <a:off x="4464419" y="4919048"/>
            <a:ext cx="454955" cy="454955"/>
          </a:xfrm>
          <a:prstGeom prst="ellipse">
            <a:avLst/>
          </a:prstGeom>
          <a:gradFill flip="none" rotWithShape="1">
            <a:gsLst>
              <a:gs pos="100000">
                <a:schemeClr val="bg1"/>
              </a:gs>
              <a:gs pos="0">
                <a:srgbClr val="E0E0E0"/>
              </a:gs>
            </a:gsLst>
            <a:lin ang="8100000" scaled="0"/>
            <a:tileRect/>
          </a:gradFill>
          <a:ln w="15875">
            <a:gradFill>
              <a:gsLst>
                <a:gs pos="100000">
                  <a:schemeClr val="bg1">
                    <a:lumMod val="85000"/>
                  </a:schemeClr>
                </a:gs>
                <a:gs pos="0">
                  <a:schemeClr val="bg1"/>
                </a:gs>
              </a:gsLst>
              <a:lin ang="8100000" scaled="0"/>
            </a:gradFill>
          </a:ln>
          <a:effectLst>
            <a:outerShdw blurRad="279400" dist="2540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rIns="0" anchor="ctr"/>
          <a:lstStyle/>
          <a:p>
            <a:pPr algn="ctr"/>
            <a:r>
              <a:rPr lang="en-US" altLang="zh-CN" sz="2135" dirty="0" smtClean="0">
                <a:solidFill>
                  <a:schemeClr val="tx1">
                    <a:lumMod val="90000"/>
                    <a:lumOff val="10000"/>
                  </a:schemeClr>
                </a:solidFill>
                <a:latin typeface="Impact" panose="020B0806030902050204" pitchFamily="34" charset="0"/>
              </a:rPr>
              <a:t>06</a:t>
            </a:r>
          </a:p>
        </p:txBody>
      </p:sp>
      <p:sp>
        <p:nvSpPr>
          <p:cNvPr id="22" name="MH_Other_2"/>
          <p:cNvSpPr/>
          <p:nvPr>
            <p:custDataLst>
              <p:tags r:id="rId8"/>
            </p:custDataLst>
          </p:nvPr>
        </p:nvSpPr>
        <p:spPr>
          <a:xfrm>
            <a:off x="9169208" y="2524903"/>
            <a:ext cx="2400000" cy="2400000"/>
          </a:xfrm>
          <a:prstGeom prst="ellipse">
            <a:avLst/>
          </a:prstGeom>
          <a:gradFill flip="none" rotWithShape="1">
            <a:gsLst>
              <a:gs pos="100000">
                <a:schemeClr val="bg1"/>
              </a:gs>
              <a:gs pos="0">
                <a:srgbClr val="E0E0E0"/>
              </a:gs>
            </a:gsLst>
            <a:lin ang="8100000" scaled="0"/>
            <a:tileRect/>
          </a:gradFill>
          <a:ln w="63500">
            <a:gradFill>
              <a:gsLst>
                <a:gs pos="100000">
                  <a:schemeClr val="bg1">
                    <a:lumMod val="85000"/>
                  </a:schemeClr>
                </a:gs>
                <a:gs pos="0">
                  <a:schemeClr val="bg1"/>
                </a:gs>
              </a:gsLst>
              <a:lin ang="8100000" scaled="0"/>
            </a:gradFill>
          </a:ln>
          <a:effectLst>
            <a:outerShdw blurRad="279400" dist="2540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sz="2400">
              <a:solidFill>
                <a:prstClr val="white"/>
              </a:solidFill>
            </a:endParaRPr>
          </a:p>
        </p:txBody>
      </p:sp>
      <p:sp>
        <p:nvSpPr>
          <p:cNvPr id="23" name="MH_Other_9"/>
          <p:cNvSpPr/>
          <p:nvPr>
            <p:custDataLst>
              <p:tags r:id="rId9"/>
            </p:custDataLst>
          </p:nvPr>
        </p:nvSpPr>
        <p:spPr>
          <a:xfrm>
            <a:off x="9637400" y="3010036"/>
            <a:ext cx="1463616" cy="1466129"/>
          </a:xfrm>
          <a:prstGeom prst="ellipse">
            <a:avLst/>
          </a:prstGeom>
          <a:solidFill>
            <a:srgbClr val="CF0069"/>
          </a:solidFill>
          <a:ln>
            <a:noFill/>
          </a:ln>
          <a:effectLst>
            <a:innerShdw blurRad="101600" dist="101600" dir="18900000">
              <a:prstClr val="black">
                <a:alpha val="30000"/>
              </a:prstClr>
            </a:inn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a:r>
              <a:rPr lang="zh-CN" altLang="en-US" sz="2665" b="1" dirty="0">
                <a:latin typeface="+mn-ea"/>
              </a:rPr>
              <a:t>核心</a:t>
            </a:r>
            <a:endParaRPr lang="en-US" altLang="zh-CN" sz="2665" b="1" dirty="0">
              <a:latin typeface="+mn-ea"/>
            </a:endParaRPr>
          </a:p>
          <a:p>
            <a:pPr algn="ctr"/>
            <a:r>
              <a:rPr lang="zh-CN" altLang="en-US" sz="2665" b="1" dirty="0">
                <a:latin typeface="+mn-ea"/>
              </a:rPr>
              <a:t>竞争力</a:t>
            </a:r>
          </a:p>
        </p:txBody>
      </p:sp>
    </p:spTree>
  </p:cSld>
  <p:clrMapOvr>
    <a:masterClrMapping/>
  </p:clrMapOvr>
  <p:transition spd="slow" advTm="7207">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0-#ppt_w/2"/>
                                          </p:val>
                                        </p:tav>
                                        <p:tav tm="100000">
                                          <p:val>
                                            <p:strVal val="#ppt_x"/>
                                          </p:val>
                                        </p:tav>
                                      </p:tavLst>
                                    </p:anim>
                                    <p:anim calcmode="lin" valueType="num">
                                      <p:cBhvr additive="base">
                                        <p:cTn id="8" dur="500" fill="hold"/>
                                        <p:tgtEl>
                                          <p:spTgt spid="3"/>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21"/>
                                        </p:tgtEl>
                                        <p:attrNameLst>
                                          <p:attrName>style.visibility</p:attrName>
                                        </p:attrNameLst>
                                      </p:cBhvr>
                                      <p:to>
                                        <p:strVal val="visible"/>
                                      </p:to>
                                    </p:set>
                                    <p:anim calcmode="lin" valueType="num">
                                      <p:cBhvr additive="base">
                                        <p:cTn id="12" dur="500" fill="hold"/>
                                        <p:tgtEl>
                                          <p:spTgt spid="21"/>
                                        </p:tgtEl>
                                        <p:attrNameLst>
                                          <p:attrName>ppt_x</p:attrName>
                                        </p:attrNameLst>
                                      </p:cBhvr>
                                      <p:tavLst>
                                        <p:tav tm="0">
                                          <p:val>
                                            <p:strVal val="0-#ppt_w/2"/>
                                          </p:val>
                                        </p:tav>
                                        <p:tav tm="100000">
                                          <p:val>
                                            <p:strVal val="#ppt_x"/>
                                          </p:val>
                                        </p:tav>
                                      </p:tavLst>
                                    </p:anim>
                                    <p:anim calcmode="lin" valueType="num">
                                      <p:cBhvr additive="base">
                                        <p:cTn id="13" dur="500" fill="hold"/>
                                        <p:tgtEl>
                                          <p:spTgt spid="21"/>
                                        </p:tgtEl>
                                        <p:attrNameLst>
                                          <p:attrName>ppt_y</p:attrName>
                                        </p:attrNameLst>
                                      </p:cBhvr>
                                      <p:tavLst>
                                        <p:tav tm="0">
                                          <p:val>
                                            <p:strVal val="#ppt_y"/>
                                          </p:val>
                                        </p:tav>
                                        <p:tav tm="100000">
                                          <p:val>
                                            <p:strVal val="#ppt_y"/>
                                          </p:val>
                                        </p:tav>
                                      </p:tavLst>
                                    </p:anim>
                                  </p:childTnLst>
                                </p:cTn>
                              </p:par>
                              <p:par>
                                <p:cTn id="14" presetID="10" presetClass="entr" presetSubtype="0" fill="hold" grpId="0" nodeType="withEffect">
                                  <p:stCondLst>
                                    <p:cond delay="500"/>
                                  </p:stCondLst>
                                  <p:childTnLst>
                                    <p:set>
                                      <p:cBhvr>
                                        <p:cTn id="15" dur="1" fill="hold">
                                          <p:stCondLst>
                                            <p:cond delay="0"/>
                                          </p:stCondLst>
                                        </p:cTn>
                                        <p:tgtEl>
                                          <p:spTgt spid="13"/>
                                        </p:tgtEl>
                                        <p:attrNameLst>
                                          <p:attrName>style.visibility</p:attrName>
                                        </p:attrNameLst>
                                      </p:cBhvr>
                                      <p:to>
                                        <p:strVal val="visible"/>
                                      </p:to>
                                    </p:set>
                                    <p:animEffect transition="in" filter="fade">
                                      <p:cBhvr>
                                        <p:cTn id="16" dur="500"/>
                                        <p:tgtEl>
                                          <p:spTgt spid="13"/>
                                        </p:tgtEl>
                                      </p:cBhvr>
                                    </p:animEffect>
                                  </p:childTnLst>
                                </p:cTn>
                              </p:par>
                              <p:par>
                                <p:cTn id="17" presetID="42" presetClass="path" presetSubtype="0" accel="50000" decel="50000" autoRev="1" fill="hold" grpId="1" nodeType="withEffect">
                                  <p:stCondLst>
                                    <p:cond delay="0"/>
                                  </p:stCondLst>
                                  <p:childTnLst>
                                    <p:animMotion origin="layout" path="M -2.5E-6 3.76311E-7 L -0.23923 0.08328 " pathEditMode="relative" rAng="0" ptsTypes="AA">
                                      <p:cBhvr>
                                        <p:cTn id="18" dur="500" fill="hold"/>
                                        <p:tgtEl>
                                          <p:spTgt spid="13"/>
                                        </p:tgtEl>
                                        <p:attrNameLst>
                                          <p:attrName>ppt_x</p:attrName>
                                          <p:attrName>ppt_y</p:attrName>
                                        </p:attrNameLst>
                                      </p:cBhvr>
                                      <p:rCtr x="-11962" y="4164"/>
                                    </p:animMotion>
                                  </p:childTnLst>
                                </p:cTn>
                              </p:par>
                              <p:par>
                                <p:cTn id="19" presetID="53" presetClass="entr" presetSubtype="16" fill="hold" grpId="0" nodeType="withEffect">
                                  <p:stCondLst>
                                    <p:cond delay="500"/>
                                  </p:stCondLst>
                                  <p:childTnLst>
                                    <p:set>
                                      <p:cBhvr>
                                        <p:cTn id="20" dur="1" fill="hold">
                                          <p:stCondLst>
                                            <p:cond delay="0"/>
                                          </p:stCondLst>
                                        </p:cTn>
                                        <p:tgtEl>
                                          <p:spTgt spid="27"/>
                                        </p:tgtEl>
                                        <p:attrNameLst>
                                          <p:attrName>style.visibility</p:attrName>
                                        </p:attrNameLst>
                                      </p:cBhvr>
                                      <p:to>
                                        <p:strVal val="visible"/>
                                      </p:to>
                                    </p:set>
                                    <p:anim calcmode="lin" valueType="num">
                                      <p:cBhvr>
                                        <p:cTn id="21" dur="500" fill="hold"/>
                                        <p:tgtEl>
                                          <p:spTgt spid="27"/>
                                        </p:tgtEl>
                                        <p:attrNameLst>
                                          <p:attrName>ppt_w</p:attrName>
                                        </p:attrNameLst>
                                      </p:cBhvr>
                                      <p:tavLst>
                                        <p:tav tm="0">
                                          <p:val>
                                            <p:fltVal val="0"/>
                                          </p:val>
                                        </p:tav>
                                        <p:tav tm="100000">
                                          <p:val>
                                            <p:strVal val="#ppt_w"/>
                                          </p:val>
                                        </p:tav>
                                      </p:tavLst>
                                    </p:anim>
                                    <p:anim calcmode="lin" valueType="num">
                                      <p:cBhvr>
                                        <p:cTn id="22" dur="500" fill="hold"/>
                                        <p:tgtEl>
                                          <p:spTgt spid="27"/>
                                        </p:tgtEl>
                                        <p:attrNameLst>
                                          <p:attrName>ppt_h</p:attrName>
                                        </p:attrNameLst>
                                      </p:cBhvr>
                                      <p:tavLst>
                                        <p:tav tm="0">
                                          <p:val>
                                            <p:fltVal val="0"/>
                                          </p:val>
                                        </p:tav>
                                        <p:tav tm="100000">
                                          <p:val>
                                            <p:strVal val="#ppt_h"/>
                                          </p:val>
                                        </p:tav>
                                      </p:tavLst>
                                    </p:anim>
                                    <p:animEffect transition="in" filter="fade">
                                      <p:cBhvr>
                                        <p:cTn id="23" dur="500"/>
                                        <p:tgtEl>
                                          <p:spTgt spid="27"/>
                                        </p:tgtEl>
                                      </p:cBhvr>
                                    </p:animEffect>
                                  </p:childTnLst>
                                </p:cTn>
                              </p:par>
                              <p:par>
                                <p:cTn id="24" presetID="10" presetClass="entr" presetSubtype="0" fill="hold" grpId="0" nodeType="withEffect">
                                  <p:stCondLst>
                                    <p:cond delay="500"/>
                                  </p:stCondLst>
                                  <p:childTnLst>
                                    <p:set>
                                      <p:cBhvr>
                                        <p:cTn id="25" dur="1" fill="hold">
                                          <p:stCondLst>
                                            <p:cond delay="0"/>
                                          </p:stCondLst>
                                        </p:cTn>
                                        <p:tgtEl>
                                          <p:spTgt spid="14"/>
                                        </p:tgtEl>
                                        <p:attrNameLst>
                                          <p:attrName>style.visibility</p:attrName>
                                        </p:attrNameLst>
                                      </p:cBhvr>
                                      <p:to>
                                        <p:strVal val="visible"/>
                                      </p:to>
                                    </p:set>
                                    <p:animEffect transition="in" filter="fade">
                                      <p:cBhvr>
                                        <p:cTn id="26" dur="500"/>
                                        <p:tgtEl>
                                          <p:spTgt spid="14"/>
                                        </p:tgtEl>
                                      </p:cBhvr>
                                    </p:animEffect>
                                  </p:childTnLst>
                                </p:cTn>
                              </p:par>
                              <p:par>
                                <p:cTn id="27" presetID="42" presetClass="path" presetSubtype="0" accel="50000" decel="50000" autoRev="1" fill="hold" grpId="1" nodeType="withEffect">
                                  <p:stCondLst>
                                    <p:cond delay="0"/>
                                  </p:stCondLst>
                                  <p:childTnLst>
                                    <p:animMotion origin="layout" path="M -5.55556E-7 -1.27082E-6 L -0.2401 -0.13757 " pathEditMode="relative" rAng="0" ptsTypes="AA">
                                      <p:cBhvr>
                                        <p:cTn id="28" dur="500" fill="hold"/>
                                        <p:tgtEl>
                                          <p:spTgt spid="14"/>
                                        </p:tgtEl>
                                        <p:attrNameLst>
                                          <p:attrName>ppt_x</p:attrName>
                                          <p:attrName>ppt_y</p:attrName>
                                        </p:attrNameLst>
                                      </p:cBhvr>
                                      <p:rCtr x="-12014" y="-6878"/>
                                    </p:animMotion>
                                  </p:childTnLst>
                                </p:cTn>
                              </p:par>
                              <p:par>
                                <p:cTn id="29" presetID="53" presetClass="entr" presetSubtype="16" fill="hold" grpId="0" nodeType="withEffect">
                                  <p:stCondLst>
                                    <p:cond delay="500"/>
                                  </p:stCondLst>
                                  <p:childTnLst>
                                    <p:set>
                                      <p:cBhvr>
                                        <p:cTn id="30" dur="1" fill="hold">
                                          <p:stCondLst>
                                            <p:cond delay="0"/>
                                          </p:stCondLst>
                                        </p:cTn>
                                        <p:tgtEl>
                                          <p:spTgt spid="24"/>
                                        </p:tgtEl>
                                        <p:attrNameLst>
                                          <p:attrName>style.visibility</p:attrName>
                                        </p:attrNameLst>
                                      </p:cBhvr>
                                      <p:to>
                                        <p:strVal val="visible"/>
                                      </p:to>
                                    </p:set>
                                    <p:anim calcmode="lin" valueType="num">
                                      <p:cBhvr>
                                        <p:cTn id="31" dur="500" fill="hold"/>
                                        <p:tgtEl>
                                          <p:spTgt spid="24"/>
                                        </p:tgtEl>
                                        <p:attrNameLst>
                                          <p:attrName>ppt_w</p:attrName>
                                        </p:attrNameLst>
                                      </p:cBhvr>
                                      <p:tavLst>
                                        <p:tav tm="0">
                                          <p:val>
                                            <p:fltVal val="0"/>
                                          </p:val>
                                        </p:tav>
                                        <p:tav tm="100000">
                                          <p:val>
                                            <p:strVal val="#ppt_w"/>
                                          </p:val>
                                        </p:tav>
                                      </p:tavLst>
                                    </p:anim>
                                    <p:anim calcmode="lin" valueType="num">
                                      <p:cBhvr>
                                        <p:cTn id="32" dur="500" fill="hold"/>
                                        <p:tgtEl>
                                          <p:spTgt spid="24"/>
                                        </p:tgtEl>
                                        <p:attrNameLst>
                                          <p:attrName>ppt_h</p:attrName>
                                        </p:attrNameLst>
                                      </p:cBhvr>
                                      <p:tavLst>
                                        <p:tav tm="0">
                                          <p:val>
                                            <p:fltVal val="0"/>
                                          </p:val>
                                        </p:tav>
                                        <p:tav tm="100000">
                                          <p:val>
                                            <p:strVal val="#ppt_h"/>
                                          </p:val>
                                        </p:tav>
                                      </p:tavLst>
                                    </p:anim>
                                    <p:animEffect transition="in" filter="fade">
                                      <p:cBhvr>
                                        <p:cTn id="33" dur="500"/>
                                        <p:tgtEl>
                                          <p:spTgt spid="24"/>
                                        </p:tgtEl>
                                      </p:cBhvr>
                                    </p:animEffect>
                                  </p:childTnLst>
                                </p:cTn>
                              </p:par>
                              <p:par>
                                <p:cTn id="34" presetID="10" presetClass="entr" presetSubtype="0" fill="hold" grpId="0" nodeType="withEffect">
                                  <p:stCondLst>
                                    <p:cond delay="1000"/>
                                  </p:stCondLst>
                                  <p:childTnLst>
                                    <p:set>
                                      <p:cBhvr>
                                        <p:cTn id="35" dur="1" fill="hold">
                                          <p:stCondLst>
                                            <p:cond delay="0"/>
                                          </p:stCondLst>
                                        </p:cTn>
                                        <p:tgtEl>
                                          <p:spTgt spid="12"/>
                                        </p:tgtEl>
                                        <p:attrNameLst>
                                          <p:attrName>style.visibility</p:attrName>
                                        </p:attrNameLst>
                                      </p:cBhvr>
                                      <p:to>
                                        <p:strVal val="visible"/>
                                      </p:to>
                                    </p:set>
                                    <p:animEffect transition="in" filter="fade">
                                      <p:cBhvr>
                                        <p:cTn id="36" dur="500"/>
                                        <p:tgtEl>
                                          <p:spTgt spid="12"/>
                                        </p:tgtEl>
                                      </p:cBhvr>
                                    </p:animEffect>
                                  </p:childTnLst>
                                </p:cTn>
                              </p:par>
                              <p:par>
                                <p:cTn id="37" presetID="42" presetClass="path" presetSubtype="0" accel="50000" decel="50000" autoRev="1" fill="hold" grpId="1" nodeType="withEffect">
                                  <p:stCondLst>
                                    <p:cond delay="500"/>
                                  </p:stCondLst>
                                  <p:childTnLst>
                                    <p:animMotion origin="layout" path="M -1.38889E-6 4.04688E-6 L -0.39687 0.13633 " pathEditMode="relative" rAng="0" ptsTypes="AA">
                                      <p:cBhvr>
                                        <p:cTn id="38" dur="500" fill="hold"/>
                                        <p:tgtEl>
                                          <p:spTgt spid="12"/>
                                        </p:tgtEl>
                                        <p:attrNameLst>
                                          <p:attrName>ppt_x</p:attrName>
                                          <p:attrName>ppt_y</p:attrName>
                                        </p:attrNameLst>
                                      </p:cBhvr>
                                      <p:rCtr x="-19844" y="6817"/>
                                    </p:animMotion>
                                  </p:childTnLst>
                                </p:cTn>
                              </p:par>
                              <p:par>
                                <p:cTn id="39" presetID="53" presetClass="entr" presetSubtype="16" fill="hold" grpId="0" nodeType="withEffect">
                                  <p:stCondLst>
                                    <p:cond delay="1000"/>
                                  </p:stCondLst>
                                  <p:childTnLst>
                                    <p:set>
                                      <p:cBhvr>
                                        <p:cTn id="40" dur="1" fill="hold">
                                          <p:stCondLst>
                                            <p:cond delay="0"/>
                                          </p:stCondLst>
                                        </p:cTn>
                                        <p:tgtEl>
                                          <p:spTgt spid="25"/>
                                        </p:tgtEl>
                                        <p:attrNameLst>
                                          <p:attrName>style.visibility</p:attrName>
                                        </p:attrNameLst>
                                      </p:cBhvr>
                                      <p:to>
                                        <p:strVal val="visible"/>
                                      </p:to>
                                    </p:set>
                                    <p:anim calcmode="lin" valueType="num">
                                      <p:cBhvr>
                                        <p:cTn id="41" dur="500" fill="hold"/>
                                        <p:tgtEl>
                                          <p:spTgt spid="25"/>
                                        </p:tgtEl>
                                        <p:attrNameLst>
                                          <p:attrName>ppt_w</p:attrName>
                                        </p:attrNameLst>
                                      </p:cBhvr>
                                      <p:tavLst>
                                        <p:tav tm="0">
                                          <p:val>
                                            <p:fltVal val="0"/>
                                          </p:val>
                                        </p:tav>
                                        <p:tav tm="100000">
                                          <p:val>
                                            <p:strVal val="#ppt_w"/>
                                          </p:val>
                                        </p:tav>
                                      </p:tavLst>
                                    </p:anim>
                                    <p:anim calcmode="lin" valueType="num">
                                      <p:cBhvr>
                                        <p:cTn id="42" dur="500" fill="hold"/>
                                        <p:tgtEl>
                                          <p:spTgt spid="25"/>
                                        </p:tgtEl>
                                        <p:attrNameLst>
                                          <p:attrName>ppt_h</p:attrName>
                                        </p:attrNameLst>
                                      </p:cBhvr>
                                      <p:tavLst>
                                        <p:tav tm="0">
                                          <p:val>
                                            <p:fltVal val="0"/>
                                          </p:val>
                                        </p:tav>
                                        <p:tav tm="100000">
                                          <p:val>
                                            <p:strVal val="#ppt_h"/>
                                          </p:val>
                                        </p:tav>
                                      </p:tavLst>
                                    </p:anim>
                                    <p:animEffect transition="in" filter="fade">
                                      <p:cBhvr>
                                        <p:cTn id="43" dur="500"/>
                                        <p:tgtEl>
                                          <p:spTgt spid="25"/>
                                        </p:tgtEl>
                                      </p:cBhvr>
                                    </p:animEffect>
                                  </p:childTnLst>
                                </p:cTn>
                              </p:par>
                              <p:par>
                                <p:cTn id="44" presetID="10" presetClass="entr" presetSubtype="0" fill="hold" grpId="0" nodeType="withEffect">
                                  <p:stCondLst>
                                    <p:cond delay="1000"/>
                                  </p:stCondLst>
                                  <p:childTnLst>
                                    <p:set>
                                      <p:cBhvr>
                                        <p:cTn id="45" dur="1" fill="hold">
                                          <p:stCondLst>
                                            <p:cond delay="0"/>
                                          </p:stCondLst>
                                        </p:cTn>
                                        <p:tgtEl>
                                          <p:spTgt spid="15"/>
                                        </p:tgtEl>
                                        <p:attrNameLst>
                                          <p:attrName>style.visibility</p:attrName>
                                        </p:attrNameLst>
                                      </p:cBhvr>
                                      <p:to>
                                        <p:strVal val="visible"/>
                                      </p:to>
                                    </p:set>
                                    <p:animEffect transition="in" filter="fade">
                                      <p:cBhvr>
                                        <p:cTn id="46" dur="500"/>
                                        <p:tgtEl>
                                          <p:spTgt spid="15"/>
                                        </p:tgtEl>
                                      </p:cBhvr>
                                    </p:animEffect>
                                  </p:childTnLst>
                                </p:cTn>
                              </p:par>
                              <p:par>
                                <p:cTn id="47" presetID="42" presetClass="path" presetSubtype="0" accel="50000" decel="50000" autoRev="1" fill="hold" grpId="1" nodeType="withEffect">
                                  <p:stCondLst>
                                    <p:cond delay="500"/>
                                  </p:stCondLst>
                                  <p:childTnLst>
                                    <p:animMotion origin="layout" path="M -1.38889E-6 3.05984E-6 L -0.39687 -0.21407 " pathEditMode="relative" rAng="0" ptsTypes="AA">
                                      <p:cBhvr>
                                        <p:cTn id="48" dur="500" fill="hold"/>
                                        <p:tgtEl>
                                          <p:spTgt spid="15"/>
                                        </p:tgtEl>
                                        <p:attrNameLst>
                                          <p:attrName>ppt_x</p:attrName>
                                          <p:attrName>ppt_y</p:attrName>
                                        </p:attrNameLst>
                                      </p:cBhvr>
                                      <p:rCtr x="-19844" y="-10703"/>
                                    </p:animMotion>
                                  </p:childTnLst>
                                </p:cTn>
                              </p:par>
                              <p:par>
                                <p:cTn id="49" presetID="53" presetClass="entr" presetSubtype="16" fill="hold" grpId="0" nodeType="withEffect">
                                  <p:stCondLst>
                                    <p:cond delay="1000"/>
                                  </p:stCondLst>
                                  <p:childTnLst>
                                    <p:set>
                                      <p:cBhvr>
                                        <p:cTn id="50" dur="1" fill="hold">
                                          <p:stCondLst>
                                            <p:cond delay="0"/>
                                          </p:stCondLst>
                                        </p:cTn>
                                        <p:tgtEl>
                                          <p:spTgt spid="26"/>
                                        </p:tgtEl>
                                        <p:attrNameLst>
                                          <p:attrName>style.visibility</p:attrName>
                                        </p:attrNameLst>
                                      </p:cBhvr>
                                      <p:to>
                                        <p:strVal val="visible"/>
                                      </p:to>
                                    </p:set>
                                    <p:anim calcmode="lin" valueType="num">
                                      <p:cBhvr>
                                        <p:cTn id="51" dur="500" fill="hold"/>
                                        <p:tgtEl>
                                          <p:spTgt spid="26"/>
                                        </p:tgtEl>
                                        <p:attrNameLst>
                                          <p:attrName>ppt_w</p:attrName>
                                        </p:attrNameLst>
                                      </p:cBhvr>
                                      <p:tavLst>
                                        <p:tav tm="0">
                                          <p:val>
                                            <p:fltVal val="0"/>
                                          </p:val>
                                        </p:tav>
                                        <p:tav tm="100000">
                                          <p:val>
                                            <p:strVal val="#ppt_w"/>
                                          </p:val>
                                        </p:tav>
                                      </p:tavLst>
                                    </p:anim>
                                    <p:anim calcmode="lin" valueType="num">
                                      <p:cBhvr>
                                        <p:cTn id="52" dur="500" fill="hold"/>
                                        <p:tgtEl>
                                          <p:spTgt spid="26"/>
                                        </p:tgtEl>
                                        <p:attrNameLst>
                                          <p:attrName>ppt_h</p:attrName>
                                        </p:attrNameLst>
                                      </p:cBhvr>
                                      <p:tavLst>
                                        <p:tav tm="0">
                                          <p:val>
                                            <p:fltVal val="0"/>
                                          </p:val>
                                        </p:tav>
                                        <p:tav tm="100000">
                                          <p:val>
                                            <p:strVal val="#ppt_h"/>
                                          </p:val>
                                        </p:tav>
                                      </p:tavLst>
                                    </p:anim>
                                    <p:animEffect transition="in" filter="fade">
                                      <p:cBhvr>
                                        <p:cTn id="53" dur="500"/>
                                        <p:tgtEl>
                                          <p:spTgt spid="26"/>
                                        </p:tgtEl>
                                      </p:cBhvr>
                                    </p:animEffect>
                                  </p:childTnLst>
                                </p:cTn>
                              </p:par>
                              <p:par>
                                <p:cTn id="54" presetID="10" presetClass="entr" presetSubtype="0" fill="hold" grpId="0" nodeType="withEffect">
                                  <p:stCondLst>
                                    <p:cond delay="1500"/>
                                  </p:stCondLst>
                                  <p:childTnLst>
                                    <p:set>
                                      <p:cBhvr>
                                        <p:cTn id="55" dur="1" fill="hold">
                                          <p:stCondLst>
                                            <p:cond delay="0"/>
                                          </p:stCondLst>
                                        </p:cTn>
                                        <p:tgtEl>
                                          <p:spTgt spid="28"/>
                                        </p:tgtEl>
                                        <p:attrNameLst>
                                          <p:attrName>style.visibility</p:attrName>
                                        </p:attrNameLst>
                                      </p:cBhvr>
                                      <p:to>
                                        <p:strVal val="visible"/>
                                      </p:to>
                                    </p:set>
                                    <p:animEffect transition="in" filter="fade">
                                      <p:cBhvr>
                                        <p:cTn id="56" dur="500"/>
                                        <p:tgtEl>
                                          <p:spTgt spid="28"/>
                                        </p:tgtEl>
                                      </p:cBhvr>
                                    </p:animEffect>
                                  </p:childTnLst>
                                </p:cTn>
                              </p:par>
                              <p:par>
                                <p:cTn id="57" presetID="42" presetClass="path" presetSubtype="0" accel="50000" decel="50000" autoRev="1" fill="hold" grpId="1" nodeType="withEffect">
                                  <p:stCondLst>
                                    <p:cond delay="1000"/>
                                  </p:stCondLst>
                                  <p:childTnLst>
                                    <p:animMotion origin="layout" path="M -3.88889E-6 -4.75015E-7 L -0.55625 0.18106 " pathEditMode="relative" rAng="0" ptsTypes="AA">
                                      <p:cBhvr>
                                        <p:cTn id="58" dur="500" fill="hold"/>
                                        <p:tgtEl>
                                          <p:spTgt spid="28"/>
                                        </p:tgtEl>
                                        <p:attrNameLst>
                                          <p:attrName>ppt_x</p:attrName>
                                          <p:attrName>ppt_y</p:attrName>
                                        </p:attrNameLst>
                                      </p:cBhvr>
                                      <p:rCtr x="-27812" y="9038"/>
                                    </p:animMotion>
                                  </p:childTnLst>
                                </p:cTn>
                              </p:par>
                              <p:par>
                                <p:cTn id="59" presetID="53" presetClass="entr" presetSubtype="16" fill="hold" grpId="0" nodeType="withEffect">
                                  <p:stCondLst>
                                    <p:cond delay="1500"/>
                                  </p:stCondLst>
                                  <p:childTnLst>
                                    <p:set>
                                      <p:cBhvr>
                                        <p:cTn id="60" dur="1" fill="hold">
                                          <p:stCondLst>
                                            <p:cond delay="0"/>
                                          </p:stCondLst>
                                        </p:cTn>
                                        <p:tgtEl>
                                          <p:spTgt spid="30"/>
                                        </p:tgtEl>
                                        <p:attrNameLst>
                                          <p:attrName>style.visibility</p:attrName>
                                        </p:attrNameLst>
                                      </p:cBhvr>
                                      <p:to>
                                        <p:strVal val="visible"/>
                                      </p:to>
                                    </p:set>
                                    <p:anim calcmode="lin" valueType="num">
                                      <p:cBhvr>
                                        <p:cTn id="61" dur="500" fill="hold"/>
                                        <p:tgtEl>
                                          <p:spTgt spid="30"/>
                                        </p:tgtEl>
                                        <p:attrNameLst>
                                          <p:attrName>ppt_w</p:attrName>
                                        </p:attrNameLst>
                                      </p:cBhvr>
                                      <p:tavLst>
                                        <p:tav tm="0">
                                          <p:val>
                                            <p:fltVal val="0"/>
                                          </p:val>
                                        </p:tav>
                                        <p:tav tm="100000">
                                          <p:val>
                                            <p:strVal val="#ppt_w"/>
                                          </p:val>
                                        </p:tav>
                                      </p:tavLst>
                                    </p:anim>
                                    <p:anim calcmode="lin" valueType="num">
                                      <p:cBhvr>
                                        <p:cTn id="62" dur="500" fill="hold"/>
                                        <p:tgtEl>
                                          <p:spTgt spid="30"/>
                                        </p:tgtEl>
                                        <p:attrNameLst>
                                          <p:attrName>ppt_h</p:attrName>
                                        </p:attrNameLst>
                                      </p:cBhvr>
                                      <p:tavLst>
                                        <p:tav tm="0">
                                          <p:val>
                                            <p:fltVal val="0"/>
                                          </p:val>
                                        </p:tav>
                                        <p:tav tm="100000">
                                          <p:val>
                                            <p:strVal val="#ppt_h"/>
                                          </p:val>
                                        </p:tav>
                                      </p:tavLst>
                                    </p:anim>
                                    <p:animEffect transition="in" filter="fade">
                                      <p:cBhvr>
                                        <p:cTn id="63" dur="500"/>
                                        <p:tgtEl>
                                          <p:spTgt spid="30"/>
                                        </p:tgtEl>
                                      </p:cBhvr>
                                    </p:animEffect>
                                  </p:childTnLst>
                                </p:cTn>
                              </p:par>
                              <p:par>
                                <p:cTn id="64" presetID="10" presetClass="entr" presetSubtype="0" fill="hold" grpId="0" nodeType="withEffect">
                                  <p:stCondLst>
                                    <p:cond delay="1500"/>
                                  </p:stCondLst>
                                  <p:childTnLst>
                                    <p:set>
                                      <p:cBhvr>
                                        <p:cTn id="65" dur="1" fill="hold">
                                          <p:stCondLst>
                                            <p:cond delay="0"/>
                                          </p:stCondLst>
                                        </p:cTn>
                                        <p:tgtEl>
                                          <p:spTgt spid="29"/>
                                        </p:tgtEl>
                                        <p:attrNameLst>
                                          <p:attrName>style.visibility</p:attrName>
                                        </p:attrNameLst>
                                      </p:cBhvr>
                                      <p:to>
                                        <p:strVal val="visible"/>
                                      </p:to>
                                    </p:set>
                                    <p:animEffect transition="in" filter="fade">
                                      <p:cBhvr>
                                        <p:cTn id="66" dur="500"/>
                                        <p:tgtEl>
                                          <p:spTgt spid="29"/>
                                        </p:tgtEl>
                                      </p:cBhvr>
                                    </p:animEffect>
                                  </p:childTnLst>
                                </p:cTn>
                              </p:par>
                              <p:par>
                                <p:cTn id="67" presetID="42" presetClass="path" presetSubtype="0" accel="50000" decel="50000" autoRev="1" fill="hold" grpId="1" nodeType="withEffect">
                                  <p:stCondLst>
                                    <p:cond delay="1000"/>
                                  </p:stCondLst>
                                  <p:childTnLst>
                                    <p:animMotion origin="layout" path="M 1.38889E-6 1.45589E-6 L -0.56285 -0.28347 " pathEditMode="relative" rAng="0" ptsTypes="AA">
                                      <p:cBhvr>
                                        <p:cTn id="68" dur="500" fill="hold"/>
                                        <p:tgtEl>
                                          <p:spTgt spid="29"/>
                                        </p:tgtEl>
                                        <p:attrNameLst>
                                          <p:attrName>ppt_x</p:attrName>
                                          <p:attrName>ppt_y</p:attrName>
                                        </p:attrNameLst>
                                      </p:cBhvr>
                                      <p:rCtr x="-28142" y="-14189"/>
                                    </p:animMotion>
                                  </p:childTnLst>
                                </p:cTn>
                              </p:par>
                              <p:par>
                                <p:cTn id="69" presetID="53" presetClass="entr" presetSubtype="16" fill="hold" grpId="0" nodeType="withEffect">
                                  <p:stCondLst>
                                    <p:cond delay="1500"/>
                                  </p:stCondLst>
                                  <p:childTnLst>
                                    <p:set>
                                      <p:cBhvr>
                                        <p:cTn id="70" dur="1" fill="hold">
                                          <p:stCondLst>
                                            <p:cond delay="0"/>
                                          </p:stCondLst>
                                        </p:cTn>
                                        <p:tgtEl>
                                          <p:spTgt spid="31"/>
                                        </p:tgtEl>
                                        <p:attrNameLst>
                                          <p:attrName>style.visibility</p:attrName>
                                        </p:attrNameLst>
                                      </p:cBhvr>
                                      <p:to>
                                        <p:strVal val="visible"/>
                                      </p:to>
                                    </p:set>
                                    <p:anim calcmode="lin" valueType="num">
                                      <p:cBhvr>
                                        <p:cTn id="71" dur="500" fill="hold"/>
                                        <p:tgtEl>
                                          <p:spTgt spid="31"/>
                                        </p:tgtEl>
                                        <p:attrNameLst>
                                          <p:attrName>ppt_w</p:attrName>
                                        </p:attrNameLst>
                                      </p:cBhvr>
                                      <p:tavLst>
                                        <p:tav tm="0">
                                          <p:val>
                                            <p:fltVal val="0"/>
                                          </p:val>
                                        </p:tav>
                                        <p:tav tm="100000">
                                          <p:val>
                                            <p:strVal val="#ppt_w"/>
                                          </p:val>
                                        </p:tav>
                                      </p:tavLst>
                                    </p:anim>
                                    <p:anim calcmode="lin" valueType="num">
                                      <p:cBhvr>
                                        <p:cTn id="72" dur="500" fill="hold"/>
                                        <p:tgtEl>
                                          <p:spTgt spid="31"/>
                                        </p:tgtEl>
                                        <p:attrNameLst>
                                          <p:attrName>ppt_h</p:attrName>
                                        </p:attrNameLst>
                                      </p:cBhvr>
                                      <p:tavLst>
                                        <p:tav tm="0">
                                          <p:val>
                                            <p:fltVal val="0"/>
                                          </p:val>
                                        </p:tav>
                                        <p:tav tm="100000">
                                          <p:val>
                                            <p:strVal val="#ppt_h"/>
                                          </p:val>
                                        </p:tav>
                                      </p:tavLst>
                                    </p:anim>
                                    <p:animEffect transition="in" filter="fade">
                                      <p:cBhvr>
                                        <p:cTn id="73" dur="500"/>
                                        <p:tgtEl>
                                          <p:spTgt spid="31"/>
                                        </p:tgtEl>
                                      </p:cBhvr>
                                    </p:animEffect>
                                  </p:childTnLst>
                                </p:cTn>
                              </p:par>
                            </p:childTnLst>
                          </p:cTn>
                        </p:par>
                        <p:par>
                          <p:cTn id="74" fill="hold">
                            <p:stCondLst>
                              <p:cond delay="1000"/>
                            </p:stCondLst>
                            <p:childTnLst>
                              <p:par>
                                <p:cTn id="75" presetID="2" presetClass="entr" presetSubtype="8" fill="hold" grpId="0" nodeType="afterEffect">
                                  <p:stCondLst>
                                    <p:cond delay="0"/>
                                  </p:stCondLst>
                                  <p:childTnLst>
                                    <p:set>
                                      <p:cBhvr>
                                        <p:cTn id="76" dur="1" fill="hold">
                                          <p:stCondLst>
                                            <p:cond delay="0"/>
                                          </p:stCondLst>
                                        </p:cTn>
                                        <p:tgtEl>
                                          <p:spTgt spid="22"/>
                                        </p:tgtEl>
                                        <p:attrNameLst>
                                          <p:attrName>style.visibility</p:attrName>
                                        </p:attrNameLst>
                                      </p:cBhvr>
                                      <p:to>
                                        <p:strVal val="visible"/>
                                      </p:to>
                                    </p:set>
                                    <p:anim calcmode="lin" valueType="num">
                                      <p:cBhvr additive="base">
                                        <p:cTn id="77" dur="500" fill="hold"/>
                                        <p:tgtEl>
                                          <p:spTgt spid="22"/>
                                        </p:tgtEl>
                                        <p:attrNameLst>
                                          <p:attrName>ppt_x</p:attrName>
                                        </p:attrNameLst>
                                      </p:cBhvr>
                                      <p:tavLst>
                                        <p:tav tm="0">
                                          <p:val>
                                            <p:strVal val="0-#ppt_w/2"/>
                                          </p:val>
                                        </p:tav>
                                        <p:tav tm="100000">
                                          <p:val>
                                            <p:strVal val="#ppt_x"/>
                                          </p:val>
                                        </p:tav>
                                      </p:tavLst>
                                    </p:anim>
                                    <p:anim calcmode="lin" valueType="num">
                                      <p:cBhvr additive="base">
                                        <p:cTn id="78" dur="500" fill="hold"/>
                                        <p:tgtEl>
                                          <p:spTgt spid="22"/>
                                        </p:tgtEl>
                                        <p:attrNameLst>
                                          <p:attrName>ppt_y</p:attrName>
                                        </p:attrNameLst>
                                      </p:cBhvr>
                                      <p:tavLst>
                                        <p:tav tm="0">
                                          <p:val>
                                            <p:strVal val="#ppt_y"/>
                                          </p:val>
                                        </p:tav>
                                        <p:tav tm="100000">
                                          <p:val>
                                            <p:strVal val="#ppt_y"/>
                                          </p:val>
                                        </p:tav>
                                      </p:tavLst>
                                    </p:anim>
                                  </p:childTnLst>
                                </p:cTn>
                              </p:par>
                            </p:childTnLst>
                          </p:cTn>
                        </p:par>
                        <p:par>
                          <p:cTn id="79" fill="hold">
                            <p:stCondLst>
                              <p:cond delay="1500"/>
                            </p:stCondLst>
                            <p:childTnLst>
                              <p:par>
                                <p:cTn id="80" presetID="53" presetClass="entr" presetSubtype="16" fill="hold" grpId="0" nodeType="afterEffect">
                                  <p:stCondLst>
                                    <p:cond delay="0"/>
                                  </p:stCondLst>
                                  <p:childTnLst>
                                    <p:set>
                                      <p:cBhvr>
                                        <p:cTn id="81" dur="1" fill="hold">
                                          <p:stCondLst>
                                            <p:cond delay="0"/>
                                          </p:stCondLst>
                                        </p:cTn>
                                        <p:tgtEl>
                                          <p:spTgt spid="23"/>
                                        </p:tgtEl>
                                        <p:attrNameLst>
                                          <p:attrName>style.visibility</p:attrName>
                                        </p:attrNameLst>
                                      </p:cBhvr>
                                      <p:to>
                                        <p:strVal val="visible"/>
                                      </p:to>
                                    </p:set>
                                    <p:anim calcmode="lin" valueType="num">
                                      <p:cBhvr>
                                        <p:cTn id="82" dur="1000" fill="hold"/>
                                        <p:tgtEl>
                                          <p:spTgt spid="23"/>
                                        </p:tgtEl>
                                        <p:attrNameLst>
                                          <p:attrName>ppt_w</p:attrName>
                                        </p:attrNameLst>
                                      </p:cBhvr>
                                      <p:tavLst>
                                        <p:tav tm="0">
                                          <p:val>
                                            <p:fltVal val="0"/>
                                          </p:val>
                                        </p:tav>
                                        <p:tav tm="100000">
                                          <p:val>
                                            <p:strVal val="#ppt_w"/>
                                          </p:val>
                                        </p:tav>
                                      </p:tavLst>
                                    </p:anim>
                                    <p:anim calcmode="lin" valueType="num">
                                      <p:cBhvr>
                                        <p:cTn id="83" dur="1000" fill="hold"/>
                                        <p:tgtEl>
                                          <p:spTgt spid="23"/>
                                        </p:tgtEl>
                                        <p:attrNameLst>
                                          <p:attrName>ppt_h</p:attrName>
                                        </p:attrNameLst>
                                      </p:cBhvr>
                                      <p:tavLst>
                                        <p:tav tm="0">
                                          <p:val>
                                            <p:fltVal val="0"/>
                                          </p:val>
                                        </p:tav>
                                        <p:tav tm="100000">
                                          <p:val>
                                            <p:strVal val="#ppt_h"/>
                                          </p:val>
                                        </p:tav>
                                      </p:tavLst>
                                    </p:anim>
                                    <p:animEffect transition="in" filter="fade">
                                      <p:cBhvr>
                                        <p:cTn id="84" dur="1000"/>
                                        <p:tgtEl>
                                          <p:spTgt spid="23"/>
                                        </p:tgtEl>
                                      </p:cBhvr>
                                    </p:animEffect>
                                  </p:childTnLst>
                                </p:cTn>
                              </p:par>
                              <p:par>
                                <p:cTn id="85" presetID="6" presetClass="emph" presetSubtype="0" autoRev="1" fill="hold" grpId="1" nodeType="withEffect">
                                  <p:stCondLst>
                                    <p:cond delay="1000"/>
                                  </p:stCondLst>
                                  <p:childTnLst>
                                    <p:animScale>
                                      <p:cBhvr>
                                        <p:cTn id="86" dur="500" fill="hold"/>
                                        <p:tgtEl>
                                          <p:spTgt spid="23"/>
                                        </p:tgtEl>
                                      </p:cBhvr>
                                      <p:by x="110000" y="11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ldLvl="0" animBg="1"/>
      <p:bldP spid="12" grpId="0" bldLvl="0" animBg="1"/>
      <p:bldP spid="12" grpId="1" bldLvl="0" animBg="1"/>
      <p:bldP spid="13" grpId="0" bldLvl="0" animBg="1"/>
      <p:bldP spid="13" grpId="1" bldLvl="0" animBg="1"/>
      <p:bldP spid="14" grpId="0" bldLvl="0" animBg="1"/>
      <p:bldP spid="14" grpId="1" bldLvl="0" animBg="1"/>
      <p:bldP spid="15" grpId="0" bldLvl="0" animBg="1"/>
      <p:bldP spid="15" grpId="1" bldLvl="0" animBg="1"/>
      <p:bldP spid="21" grpId="0" bldLvl="0" animBg="1"/>
      <p:bldP spid="24" grpId="0" bldLvl="0" animBg="1"/>
      <p:bldP spid="25" grpId="0" bldLvl="0" animBg="1"/>
      <p:bldP spid="26" grpId="0" bldLvl="0" animBg="1"/>
      <p:bldP spid="27" grpId="0" bldLvl="0" animBg="1"/>
      <p:bldP spid="28" grpId="0" bldLvl="0" animBg="1"/>
      <p:bldP spid="28" grpId="1" bldLvl="0" animBg="1"/>
      <p:bldP spid="29" grpId="0" bldLvl="0" animBg="1"/>
      <p:bldP spid="29" grpId="1" bldLvl="0" animBg="1"/>
      <p:bldP spid="30" grpId="0" bldLvl="0" animBg="1"/>
      <p:bldP spid="31" grpId="0" bldLvl="0" animBg="1"/>
      <p:bldP spid="22" grpId="0" bldLvl="0" animBg="1"/>
      <p:bldP spid="23" grpId="0" bldLvl="0" animBg="1"/>
      <p:bldP spid="23" grpId="1" bldLvl="0" animBg="1"/>
    </p:bldLst>
  </p:timing>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4" name="椭圆 83"/>
          <p:cNvSpPr/>
          <p:nvPr/>
        </p:nvSpPr>
        <p:spPr>
          <a:xfrm>
            <a:off x="1458387" y="1809504"/>
            <a:ext cx="4224000" cy="4224000"/>
          </a:xfrm>
          <a:prstGeom prst="ellipse">
            <a:avLst/>
          </a:prstGeom>
          <a:noFill/>
          <a:ln w="12700">
            <a:solidFill>
              <a:schemeClr val="bg1">
                <a:lumMod val="50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2" name="标题 1"/>
          <p:cNvSpPr>
            <a:spLocks noGrp="1"/>
          </p:cNvSpPr>
          <p:nvPr>
            <p:ph type="title"/>
          </p:nvPr>
        </p:nvSpPr>
        <p:spPr/>
        <p:txBody>
          <a:bodyPr/>
          <a:lstStyle/>
          <a:p>
            <a:r>
              <a:rPr>
                <a:solidFill>
                  <a:schemeClr val="tx1">
                    <a:lumMod val="90000"/>
                    <a:lumOff val="10000"/>
                  </a:schemeClr>
                </a:solidFill>
                <a:sym typeface="+mn-ea"/>
              </a:rPr>
              <a:t>此处添加标题 </a:t>
            </a:r>
            <a:r>
              <a:rPr lang="en-US" altLang="zh-CN">
                <a:solidFill>
                  <a:schemeClr val="tx1">
                    <a:lumMod val="90000"/>
                    <a:lumOff val="10000"/>
                  </a:schemeClr>
                </a:solidFill>
                <a:sym typeface="+mn-ea"/>
              </a:rPr>
              <a:t>| Information</a:t>
            </a:r>
            <a:endParaRPr lang="en-US" altLang="zh-CN" dirty="0">
              <a:solidFill>
                <a:schemeClr val="tx1">
                  <a:lumMod val="90000"/>
                  <a:lumOff val="10000"/>
                </a:schemeClr>
              </a:solidFill>
              <a:sym typeface="+mn-ea"/>
            </a:endParaRPr>
          </a:p>
        </p:txBody>
      </p:sp>
      <p:grpSp>
        <p:nvGrpSpPr>
          <p:cNvPr id="47" name="组合 46"/>
          <p:cNvGrpSpPr/>
          <p:nvPr/>
        </p:nvGrpSpPr>
        <p:grpSpPr>
          <a:xfrm>
            <a:off x="1194880" y="2302796"/>
            <a:ext cx="1056000" cy="1056000"/>
            <a:chOff x="4229236" y="3968984"/>
            <a:chExt cx="792000" cy="792000"/>
          </a:xfrm>
        </p:grpSpPr>
        <p:sp>
          <p:nvSpPr>
            <p:cNvPr id="48" name="MH_Other_2"/>
            <p:cNvSpPr/>
            <p:nvPr>
              <p:custDataLst>
                <p:tags r:id="rId13"/>
              </p:custDataLst>
            </p:nvPr>
          </p:nvSpPr>
          <p:spPr>
            <a:xfrm>
              <a:off x="4229236" y="3968984"/>
              <a:ext cx="792000" cy="792000"/>
            </a:xfrm>
            <a:prstGeom prst="ellipse">
              <a:avLst/>
            </a:prstGeom>
            <a:gradFill flip="none" rotWithShape="1">
              <a:gsLst>
                <a:gs pos="100000">
                  <a:schemeClr val="bg1"/>
                </a:gs>
                <a:gs pos="0">
                  <a:srgbClr val="E0E0E0"/>
                </a:gs>
              </a:gsLst>
              <a:lin ang="8100000" scaled="0"/>
              <a:tileRect/>
            </a:gradFill>
            <a:ln w="34925">
              <a:gradFill>
                <a:gsLst>
                  <a:gs pos="100000">
                    <a:schemeClr val="bg1">
                      <a:lumMod val="85000"/>
                    </a:schemeClr>
                  </a:gs>
                  <a:gs pos="0">
                    <a:schemeClr val="bg1"/>
                  </a:gs>
                </a:gsLst>
                <a:lin ang="8100000" scaled="0"/>
              </a:gradFill>
            </a:ln>
            <a:effectLst>
              <a:outerShdw blurRad="279400" dist="2540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sz="2400">
                <a:solidFill>
                  <a:prstClr val="white"/>
                </a:solidFill>
              </a:endParaRPr>
            </a:p>
          </p:txBody>
        </p:sp>
        <p:sp>
          <p:nvSpPr>
            <p:cNvPr id="49" name="MH_Title_1"/>
            <p:cNvSpPr/>
            <p:nvPr>
              <p:custDataLst>
                <p:tags r:id="rId14"/>
              </p:custDataLst>
            </p:nvPr>
          </p:nvSpPr>
          <p:spPr>
            <a:xfrm>
              <a:off x="4355236" y="4094984"/>
              <a:ext cx="540000" cy="540000"/>
            </a:xfrm>
            <a:prstGeom prst="ellipse">
              <a:avLst/>
            </a:prstGeom>
            <a:solidFill>
              <a:srgbClr val="CF0069"/>
            </a:solidFill>
            <a:ln>
              <a:noFill/>
            </a:ln>
            <a:effectLst>
              <a:innerShdw blurRad="63500" dist="50800" dir="18900000">
                <a:prstClr val="black">
                  <a:alpha val="30000"/>
                </a:prstClr>
              </a:inn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anchor="ctr"/>
            <a:lstStyle/>
            <a:p>
              <a:pPr algn="ctr"/>
              <a:r>
                <a:rPr lang="zh-CN" altLang="en-US" sz="1600" b="1" dirty="0" smtClean="0">
                  <a:latin typeface="Impact" panose="020B0806030902050204" pitchFamily="34" charset="0"/>
                </a:rPr>
                <a:t>教导力</a:t>
              </a:r>
              <a:endParaRPr lang="en-US" altLang="zh-CN" sz="1600" b="1" dirty="0">
                <a:latin typeface="Impact" panose="020B0806030902050204" pitchFamily="34" charset="0"/>
              </a:endParaRPr>
            </a:p>
          </p:txBody>
        </p:sp>
      </p:grpSp>
      <p:grpSp>
        <p:nvGrpSpPr>
          <p:cNvPr id="50" name="组合 49"/>
          <p:cNvGrpSpPr/>
          <p:nvPr/>
        </p:nvGrpSpPr>
        <p:grpSpPr>
          <a:xfrm>
            <a:off x="1194879" y="4436396"/>
            <a:ext cx="1056000" cy="1056000"/>
            <a:chOff x="4229236" y="3968984"/>
            <a:chExt cx="792000" cy="792000"/>
          </a:xfrm>
        </p:grpSpPr>
        <p:sp>
          <p:nvSpPr>
            <p:cNvPr id="51" name="MH_Other_2"/>
            <p:cNvSpPr/>
            <p:nvPr>
              <p:custDataLst>
                <p:tags r:id="rId11"/>
              </p:custDataLst>
            </p:nvPr>
          </p:nvSpPr>
          <p:spPr>
            <a:xfrm>
              <a:off x="4229236" y="3968984"/>
              <a:ext cx="792000" cy="792000"/>
            </a:xfrm>
            <a:prstGeom prst="ellipse">
              <a:avLst/>
            </a:prstGeom>
            <a:gradFill flip="none" rotWithShape="1">
              <a:gsLst>
                <a:gs pos="100000">
                  <a:schemeClr val="bg1"/>
                </a:gs>
                <a:gs pos="0">
                  <a:srgbClr val="E0E0E0"/>
                </a:gs>
              </a:gsLst>
              <a:lin ang="8100000" scaled="0"/>
              <a:tileRect/>
            </a:gradFill>
            <a:ln w="34925">
              <a:gradFill>
                <a:gsLst>
                  <a:gs pos="100000">
                    <a:schemeClr val="bg1">
                      <a:lumMod val="85000"/>
                    </a:schemeClr>
                  </a:gs>
                  <a:gs pos="0">
                    <a:schemeClr val="bg1"/>
                  </a:gs>
                </a:gsLst>
                <a:lin ang="8100000" scaled="0"/>
              </a:gradFill>
            </a:ln>
            <a:effectLst>
              <a:outerShdw blurRad="279400" dist="2540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sz="2400">
                <a:solidFill>
                  <a:prstClr val="white"/>
                </a:solidFill>
              </a:endParaRPr>
            </a:p>
          </p:txBody>
        </p:sp>
        <p:sp>
          <p:nvSpPr>
            <p:cNvPr id="52" name="MH_Title_1"/>
            <p:cNvSpPr/>
            <p:nvPr>
              <p:custDataLst>
                <p:tags r:id="rId12"/>
              </p:custDataLst>
            </p:nvPr>
          </p:nvSpPr>
          <p:spPr>
            <a:xfrm>
              <a:off x="4355236" y="4094984"/>
              <a:ext cx="540000" cy="540000"/>
            </a:xfrm>
            <a:prstGeom prst="ellipse">
              <a:avLst/>
            </a:prstGeom>
            <a:solidFill>
              <a:srgbClr val="7BBF7C"/>
            </a:solidFill>
            <a:ln>
              <a:noFill/>
            </a:ln>
            <a:effectLst>
              <a:innerShdw blurRad="63500" dist="50800" dir="18900000">
                <a:prstClr val="black">
                  <a:alpha val="30000"/>
                </a:prstClr>
              </a:inn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anchor="ctr"/>
            <a:lstStyle/>
            <a:p>
              <a:pPr algn="ctr"/>
              <a:r>
                <a:rPr lang="zh-CN" altLang="en-US" sz="1600" b="1" dirty="0">
                  <a:latin typeface="Impact" panose="020B0806030902050204" pitchFamily="34" charset="0"/>
                </a:rPr>
                <a:t>感召力</a:t>
              </a:r>
              <a:endParaRPr lang="en-US" altLang="zh-CN" sz="1600" b="1" dirty="0">
                <a:latin typeface="Impact" panose="020B0806030902050204" pitchFamily="34" charset="0"/>
              </a:endParaRPr>
            </a:p>
          </p:txBody>
        </p:sp>
      </p:grpSp>
      <p:grpSp>
        <p:nvGrpSpPr>
          <p:cNvPr id="53" name="组合 52"/>
          <p:cNvGrpSpPr/>
          <p:nvPr/>
        </p:nvGrpSpPr>
        <p:grpSpPr>
          <a:xfrm>
            <a:off x="3042631" y="1235996"/>
            <a:ext cx="1056000" cy="1056000"/>
            <a:chOff x="4229236" y="3968984"/>
            <a:chExt cx="792000" cy="792000"/>
          </a:xfrm>
        </p:grpSpPr>
        <p:sp>
          <p:nvSpPr>
            <p:cNvPr id="54" name="MH_Other_2"/>
            <p:cNvSpPr/>
            <p:nvPr>
              <p:custDataLst>
                <p:tags r:id="rId9"/>
              </p:custDataLst>
            </p:nvPr>
          </p:nvSpPr>
          <p:spPr>
            <a:xfrm>
              <a:off x="4229236" y="3968984"/>
              <a:ext cx="792000" cy="792000"/>
            </a:xfrm>
            <a:prstGeom prst="ellipse">
              <a:avLst/>
            </a:prstGeom>
            <a:gradFill flip="none" rotWithShape="1">
              <a:gsLst>
                <a:gs pos="100000">
                  <a:schemeClr val="bg1"/>
                </a:gs>
                <a:gs pos="0">
                  <a:srgbClr val="E0E0E0"/>
                </a:gs>
              </a:gsLst>
              <a:lin ang="8100000" scaled="0"/>
              <a:tileRect/>
            </a:gradFill>
            <a:ln w="34925">
              <a:gradFill>
                <a:gsLst>
                  <a:gs pos="100000">
                    <a:schemeClr val="bg1">
                      <a:lumMod val="85000"/>
                    </a:schemeClr>
                  </a:gs>
                  <a:gs pos="0">
                    <a:schemeClr val="bg1"/>
                  </a:gs>
                </a:gsLst>
                <a:lin ang="8100000" scaled="0"/>
              </a:gradFill>
            </a:ln>
            <a:effectLst>
              <a:outerShdw blurRad="279400" dist="2540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sz="2400">
                <a:solidFill>
                  <a:prstClr val="white"/>
                </a:solidFill>
              </a:endParaRPr>
            </a:p>
          </p:txBody>
        </p:sp>
        <p:sp>
          <p:nvSpPr>
            <p:cNvPr id="55" name="MH_Title_1"/>
            <p:cNvSpPr/>
            <p:nvPr>
              <p:custDataLst>
                <p:tags r:id="rId10"/>
              </p:custDataLst>
            </p:nvPr>
          </p:nvSpPr>
          <p:spPr>
            <a:xfrm>
              <a:off x="4355236" y="4094984"/>
              <a:ext cx="540000" cy="540000"/>
            </a:xfrm>
            <a:prstGeom prst="ellipse">
              <a:avLst/>
            </a:prstGeom>
            <a:solidFill>
              <a:srgbClr val="7BBF7C"/>
            </a:solidFill>
            <a:ln>
              <a:noFill/>
            </a:ln>
            <a:effectLst>
              <a:innerShdw blurRad="63500" dist="50800" dir="18900000">
                <a:prstClr val="black">
                  <a:alpha val="30000"/>
                </a:prstClr>
              </a:inn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anchor="ctr"/>
            <a:lstStyle/>
            <a:p>
              <a:pPr algn="ctr"/>
              <a:r>
                <a:rPr lang="zh-CN" altLang="en-US" sz="1600" b="1" dirty="0" smtClean="0">
                  <a:latin typeface="Impact" panose="020B0806030902050204" pitchFamily="34" charset="0"/>
                </a:rPr>
                <a:t>学习力</a:t>
              </a:r>
              <a:endParaRPr lang="en-US" altLang="zh-CN" sz="1600" b="1" dirty="0">
                <a:latin typeface="Impact" panose="020B0806030902050204" pitchFamily="34" charset="0"/>
              </a:endParaRPr>
            </a:p>
          </p:txBody>
        </p:sp>
      </p:grpSp>
      <p:grpSp>
        <p:nvGrpSpPr>
          <p:cNvPr id="56" name="组合 55"/>
          <p:cNvGrpSpPr/>
          <p:nvPr/>
        </p:nvGrpSpPr>
        <p:grpSpPr>
          <a:xfrm>
            <a:off x="3042631" y="5503196"/>
            <a:ext cx="1056000" cy="1056000"/>
            <a:chOff x="4229236" y="3968984"/>
            <a:chExt cx="792000" cy="792000"/>
          </a:xfrm>
        </p:grpSpPr>
        <p:sp>
          <p:nvSpPr>
            <p:cNvPr id="57" name="MH_Other_2"/>
            <p:cNvSpPr/>
            <p:nvPr>
              <p:custDataLst>
                <p:tags r:id="rId7"/>
              </p:custDataLst>
            </p:nvPr>
          </p:nvSpPr>
          <p:spPr>
            <a:xfrm>
              <a:off x="4229236" y="3968984"/>
              <a:ext cx="792000" cy="792000"/>
            </a:xfrm>
            <a:prstGeom prst="ellipse">
              <a:avLst/>
            </a:prstGeom>
            <a:gradFill flip="none" rotWithShape="1">
              <a:gsLst>
                <a:gs pos="100000">
                  <a:schemeClr val="bg1"/>
                </a:gs>
                <a:gs pos="0">
                  <a:srgbClr val="E0E0E0"/>
                </a:gs>
              </a:gsLst>
              <a:lin ang="8100000" scaled="0"/>
              <a:tileRect/>
            </a:gradFill>
            <a:ln w="34925">
              <a:gradFill>
                <a:gsLst>
                  <a:gs pos="100000">
                    <a:schemeClr val="bg1">
                      <a:lumMod val="85000"/>
                    </a:schemeClr>
                  </a:gs>
                  <a:gs pos="0">
                    <a:schemeClr val="bg1"/>
                  </a:gs>
                </a:gsLst>
                <a:lin ang="8100000" scaled="0"/>
              </a:gradFill>
            </a:ln>
            <a:effectLst>
              <a:outerShdw blurRad="279400" dist="2540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sz="2400">
                <a:solidFill>
                  <a:prstClr val="white"/>
                </a:solidFill>
              </a:endParaRPr>
            </a:p>
          </p:txBody>
        </p:sp>
        <p:sp>
          <p:nvSpPr>
            <p:cNvPr id="58" name="MH_Title_1"/>
            <p:cNvSpPr/>
            <p:nvPr>
              <p:custDataLst>
                <p:tags r:id="rId8"/>
              </p:custDataLst>
            </p:nvPr>
          </p:nvSpPr>
          <p:spPr>
            <a:xfrm>
              <a:off x="4355236" y="4094984"/>
              <a:ext cx="540000" cy="540000"/>
            </a:xfrm>
            <a:prstGeom prst="ellipse">
              <a:avLst/>
            </a:prstGeom>
            <a:solidFill>
              <a:srgbClr val="CF0069"/>
            </a:solidFill>
            <a:ln>
              <a:noFill/>
            </a:ln>
            <a:effectLst>
              <a:innerShdw blurRad="63500" dist="50800" dir="18900000">
                <a:prstClr val="black">
                  <a:alpha val="30000"/>
                </a:prstClr>
              </a:inn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anchor="ctr"/>
            <a:lstStyle/>
            <a:p>
              <a:pPr algn="ctr"/>
              <a:r>
                <a:rPr lang="zh-CN" altLang="en-US" sz="1600" b="1" dirty="0">
                  <a:latin typeface="Impact" panose="020B0806030902050204" pitchFamily="34" charset="0"/>
                </a:rPr>
                <a:t>执行力</a:t>
              </a:r>
              <a:endParaRPr lang="en-US" altLang="zh-CN" sz="1600" b="1" dirty="0">
                <a:latin typeface="Impact" panose="020B0806030902050204" pitchFamily="34" charset="0"/>
              </a:endParaRPr>
            </a:p>
          </p:txBody>
        </p:sp>
      </p:grpSp>
      <p:grpSp>
        <p:nvGrpSpPr>
          <p:cNvPr id="61" name="组合 60"/>
          <p:cNvGrpSpPr/>
          <p:nvPr/>
        </p:nvGrpSpPr>
        <p:grpSpPr>
          <a:xfrm>
            <a:off x="4890384" y="2302796"/>
            <a:ext cx="1056000" cy="1056000"/>
            <a:chOff x="4229236" y="3968984"/>
            <a:chExt cx="792000" cy="792000"/>
          </a:xfrm>
        </p:grpSpPr>
        <p:sp>
          <p:nvSpPr>
            <p:cNvPr id="62" name="MH_Other_2"/>
            <p:cNvSpPr/>
            <p:nvPr>
              <p:custDataLst>
                <p:tags r:id="rId5"/>
              </p:custDataLst>
            </p:nvPr>
          </p:nvSpPr>
          <p:spPr>
            <a:xfrm>
              <a:off x="4229236" y="3968984"/>
              <a:ext cx="792000" cy="792000"/>
            </a:xfrm>
            <a:prstGeom prst="ellipse">
              <a:avLst/>
            </a:prstGeom>
            <a:gradFill flip="none" rotWithShape="1">
              <a:gsLst>
                <a:gs pos="100000">
                  <a:schemeClr val="bg1"/>
                </a:gs>
                <a:gs pos="0">
                  <a:srgbClr val="E0E0E0"/>
                </a:gs>
              </a:gsLst>
              <a:lin ang="8100000" scaled="0"/>
              <a:tileRect/>
            </a:gradFill>
            <a:ln w="34925">
              <a:gradFill>
                <a:gsLst>
                  <a:gs pos="100000">
                    <a:schemeClr val="bg1">
                      <a:lumMod val="85000"/>
                    </a:schemeClr>
                  </a:gs>
                  <a:gs pos="0">
                    <a:schemeClr val="bg1"/>
                  </a:gs>
                </a:gsLst>
                <a:lin ang="8100000" scaled="0"/>
              </a:gradFill>
            </a:ln>
            <a:effectLst>
              <a:outerShdw blurRad="279400" dist="2540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sz="2400">
                <a:solidFill>
                  <a:prstClr val="white"/>
                </a:solidFill>
              </a:endParaRPr>
            </a:p>
          </p:txBody>
        </p:sp>
        <p:sp>
          <p:nvSpPr>
            <p:cNvPr id="63" name="MH_Title_1"/>
            <p:cNvSpPr/>
            <p:nvPr>
              <p:custDataLst>
                <p:tags r:id="rId6"/>
              </p:custDataLst>
            </p:nvPr>
          </p:nvSpPr>
          <p:spPr>
            <a:xfrm>
              <a:off x="4355236" y="4094984"/>
              <a:ext cx="540000" cy="540000"/>
            </a:xfrm>
            <a:prstGeom prst="ellipse">
              <a:avLst/>
            </a:prstGeom>
            <a:solidFill>
              <a:srgbClr val="CF0069"/>
            </a:solidFill>
            <a:ln>
              <a:noFill/>
            </a:ln>
            <a:effectLst>
              <a:innerShdw blurRad="63500" dist="50800" dir="18900000">
                <a:prstClr val="black">
                  <a:alpha val="30000"/>
                </a:prstClr>
              </a:inn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anchor="ctr"/>
            <a:lstStyle/>
            <a:p>
              <a:pPr algn="ctr"/>
              <a:r>
                <a:rPr lang="zh-CN" altLang="en-US" sz="1600" b="1" dirty="0" smtClean="0">
                  <a:latin typeface="Impact" panose="020B0806030902050204" pitchFamily="34" charset="0"/>
                </a:rPr>
                <a:t>组织力</a:t>
              </a:r>
              <a:endParaRPr lang="en-US" altLang="zh-CN" sz="1600" b="1" dirty="0">
                <a:latin typeface="Impact" panose="020B0806030902050204" pitchFamily="34" charset="0"/>
              </a:endParaRPr>
            </a:p>
          </p:txBody>
        </p:sp>
      </p:grpSp>
      <p:grpSp>
        <p:nvGrpSpPr>
          <p:cNvPr id="64" name="组合 63"/>
          <p:cNvGrpSpPr/>
          <p:nvPr/>
        </p:nvGrpSpPr>
        <p:grpSpPr>
          <a:xfrm>
            <a:off x="4890383" y="4436396"/>
            <a:ext cx="1056000" cy="1056000"/>
            <a:chOff x="4229236" y="3968984"/>
            <a:chExt cx="792000" cy="792000"/>
          </a:xfrm>
        </p:grpSpPr>
        <p:sp>
          <p:nvSpPr>
            <p:cNvPr id="65" name="MH_Other_2"/>
            <p:cNvSpPr/>
            <p:nvPr>
              <p:custDataLst>
                <p:tags r:id="rId3"/>
              </p:custDataLst>
            </p:nvPr>
          </p:nvSpPr>
          <p:spPr>
            <a:xfrm>
              <a:off x="4229236" y="3968984"/>
              <a:ext cx="792000" cy="792000"/>
            </a:xfrm>
            <a:prstGeom prst="ellipse">
              <a:avLst/>
            </a:prstGeom>
            <a:gradFill flip="none" rotWithShape="1">
              <a:gsLst>
                <a:gs pos="100000">
                  <a:schemeClr val="bg1"/>
                </a:gs>
                <a:gs pos="0">
                  <a:srgbClr val="E0E0E0"/>
                </a:gs>
              </a:gsLst>
              <a:lin ang="8100000" scaled="0"/>
              <a:tileRect/>
            </a:gradFill>
            <a:ln w="34925">
              <a:gradFill>
                <a:gsLst>
                  <a:gs pos="100000">
                    <a:schemeClr val="bg1">
                      <a:lumMod val="85000"/>
                    </a:schemeClr>
                  </a:gs>
                  <a:gs pos="0">
                    <a:schemeClr val="bg1"/>
                  </a:gs>
                </a:gsLst>
                <a:lin ang="8100000" scaled="0"/>
              </a:gradFill>
            </a:ln>
            <a:effectLst>
              <a:outerShdw blurRad="279400" dist="2540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sz="2400">
                <a:solidFill>
                  <a:prstClr val="white"/>
                </a:solidFill>
              </a:endParaRPr>
            </a:p>
          </p:txBody>
        </p:sp>
        <p:sp>
          <p:nvSpPr>
            <p:cNvPr id="66" name="MH_Title_1"/>
            <p:cNvSpPr/>
            <p:nvPr>
              <p:custDataLst>
                <p:tags r:id="rId4"/>
              </p:custDataLst>
            </p:nvPr>
          </p:nvSpPr>
          <p:spPr>
            <a:xfrm>
              <a:off x="4355236" y="4094984"/>
              <a:ext cx="540000" cy="540000"/>
            </a:xfrm>
            <a:prstGeom prst="ellipse">
              <a:avLst/>
            </a:prstGeom>
            <a:solidFill>
              <a:srgbClr val="7BBF7C"/>
            </a:solidFill>
            <a:ln>
              <a:noFill/>
            </a:ln>
            <a:effectLst>
              <a:innerShdw blurRad="63500" dist="50800" dir="18900000">
                <a:prstClr val="black">
                  <a:alpha val="30000"/>
                </a:prstClr>
              </a:inn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anchor="ctr"/>
            <a:lstStyle/>
            <a:p>
              <a:pPr algn="ctr"/>
              <a:r>
                <a:rPr lang="zh-CN" altLang="en-US" sz="1600" b="1" dirty="0" smtClean="0">
                  <a:latin typeface="Impact" panose="020B0806030902050204" pitchFamily="34" charset="0"/>
                </a:rPr>
                <a:t>决策力</a:t>
              </a:r>
              <a:endParaRPr lang="en-US" altLang="zh-CN" sz="1600" b="1" dirty="0">
                <a:latin typeface="Impact" panose="020B0806030902050204" pitchFamily="34" charset="0"/>
              </a:endParaRPr>
            </a:p>
          </p:txBody>
        </p:sp>
      </p:grpSp>
      <p:sp>
        <p:nvSpPr>
          <p:cNvPr id="68" name="圆角矩形 67"/>
          <p:cNvSpPr/>
          <p:nvPr/>
        </p:nvSpPr>
        <p:spPr>
          <a:xfrm>
            <a:off x="7184259" y="2027883"/>
            <a:ext cx="3264363" cy="4038865"/>
          </a:xfrm>
          <a:prstGeom prst="roundRect">
            <a:avLst/>
          </a:prstGeom>
          <a:no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cs typeface="+mn-ea"/>
              <a:sym typeface="+mn-lt"/>
            </a:endParaRPr>
          </a:p>
        </p:txBody>
      </p:sp>
      <p:grpSp>
        <p:nvGrpSpPr>
          <p:cNvPr id="69" name="组合 68"/>
          <p:cNvGrpSpPr/>
          <p:nvPr/>
        </p:nvGrpSpPr>
        <p:grpSpPr>
          <a:xfrm>
            <a:off x="8029514" y="1841172"/>
            <a:ext cx="1759733" cy="415085"/>
            <a:chOff x="4139952" y="1203949"/>
            <a:chExt cx="1053084" cy="376689"/>
          </a:xfrm>
        </p:grpSpPr>
        <p:sp>
          <p:nvSpPr>
            <p:cNvPr id="70" name="圆角矩形 69"/>
            <p:cNvSpPr/>
            <p:nvPr/>
          </p:nvSpPr>
          <p:spPr>
            <a:xfrm>
              <a:off x="4139952" y="1203949"/>
              <a:ext cx="1053084" cy="360040"/>
            </a:xfrm>
            <a:prstGeom prst="roundRect">
              <a:avLst/>
            </a:prstGeom>
            <a:gradFill flip="none" rotWithShape="1">
              <a:gsLst>
                <a:gs pos="100000">
                  <a:schemeClr val="bg1"/>
                </a:gs>
                <a:gs pos="0">
                  <a:srgbClr val="E0E0E0"/>
                </a:gs>
              </a:gsLst>
              <a:lin ang="8100000" scaled="0"/>
              <a:tileRect/>
            </a:gradFill>
            <a:ln w="15875">
              <a:gradFill>
                <a:gsLst>
                  <a:gs pos="100000">
                    <a:schemeClr val="bg1">
                      <a:lumMod val="85000"/>
                    </a:schemeClr>
                  </a:gs>
                  <a:gs pos="0">
                    <a:schemeClr val="bg1"/>
                  </a:gs>
                </a:gsLst>
                <a:lin ang="8100000" scaled="0"/>
              </a:gradFill>
            </a:ln>
            <a:effectLst>
              <a:outerShdw blurRad="279400" dist="2540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sz="2400">
                <a:solidFill>
                  <a:schemeClr val="tx1">
                    <a:lumMod val="90000"/>
                    <a:lumOff val="10000"/>
                  </a:schemeClr>
                </a:solidFill>
                <a:sym typeface="+mn-lt"/>
              </a:endParaRPr>
            </a:p>
          </p:txBody>
        </p:sp>
        <p:sp>
          <p:nvSpPr>
            <p:cNvPr id="71" name="TextBox 70"/>
            <p:cNvSpPr txBox="1"/>
            <p:nvPr/>
          </p:nvSpPr>
          <p:spPr>
            <a:xfrm>
              <a:off x="4164733" y="1245470"/>
              <a:ext cx="1003523" cy="335168"/>
            </a:xfrm>
            <a:prstGeom prst="rect">
              <a:avLst/>
            </a:prstGeom>
            <a:no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algn="ctr">
                <a:defRPr>
                  <a:solidFill>
                    <a:prstClr val="white"/>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zh-CN" altLang="en-US" sz="2135" b="1" dirty="0">
                  <a:solidFill>
                    <a:schemeClr val="tx1">
                      <a:lumMod val="90000"/>
                      <a:lumOff val="10000"/>
                    </a:schemeClr>
                  </a:solidFill>
                  <a:sym typeface="+mn-lt"/>
                </a:rPr>
                <a:t>添加标题</a:t>
              </a:r>
            </a:p>
          </p:txBody>
        </p:sp>
      </p:grpSp>
      <p:sp>
        <p:nvSpPr>
          <p:cNvPr id="73" name="椭圆 72"/>
          <p:cNvSpPr/>
          <p:nvPr/>
        </p:nvSpPr>
        <p:spPr bwMode="auto">
          <a:xfrm>
            <a:off x="7680878" y="2392017"/>
            <a:ext cx="355621" cy="355699"/>
          </a:xfrm>
          <a:prstGeom prst="ellipse">
            <a:avLst/>
          </a:prstGeom>
          <a:gradFill flip="none" rotWithShape="1">
            <a:gsLst>
              <a:gs pos="100000">
                <a:schemeClr val="bg1"/>
              </a:gs>
              <a:gs pos="0">
                <a:srgbClr val="E0E0E0"/>
              </a:gs>
            </a:gsLst>
            <a:lin ang="8100000" scaled="0"/>
            <a:tileRect/>
          </a:gradFill>
          <a:ln w="15875">
            <a:gradFill>
              <a:gsLst>
                <a:gs pos="100000">
                  <a:schemeClr val="bg1">
                    <a:lumMod val="85000"/>
                  </a:schemeClr>
                </a:gs>
                <a:gs pos="0">
                  <a:schemeClr val="bg1"/>
                </a:gs>
              </a:gsLst>
              <a:lin ang="8100000" scaled="0"/>
            </a:gradFill>
          </a:ln>
          <a:effectLst>
            <a:outerShdw blurRad="279400" dist="1016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sz="2400">
              <a:solidFill>
                <a:prstClr val="white"/>
              </a:solidFill>
              <a:sym typeface="+mn-lt"/>
            </a:endParaRPr>
          </a:p>
        </p:txBody>
      </p:sp>
      <p:sp>
        <p:nvSpPr>
          <p:cNvPr id="74" name="椭圆 73"/>
          <p:cNvSpPr/>
          <p:nvPr/>
        </p:nvSpPr>
        <p:spPr bwMode="auto">
          <a:xfrm>
            <a:off x="8816440" y="2372883"/>
            <a:ext cx="263840" cy="263897"/>
          </a:xfrm>
          <a:prstGeom prst="ellipse">
            <a:avLst/>
          </a:prstGeom>
          <a:gradFill flip="none" rotWithShape="1">
            <a:gsLst>
              <a:gs pos="100000">
                <a:schemeClr val="bg1"/>
              </a:gs>
              <a:gs pos="0">
                <a:srgbClr val="E0E0E0"/>
              </a:gs>
            </a:gsLst>
            <a:lin ang="8100000" scaled="0"/>
            <a:tileRect/>
          </a:gradFill>
          <a:ln w="15875">
            <a:gradFill>
              <a:gsLst>
                <a:gs pos="100000">
                  <a:schemeClr val="bg1">
                    <a:lumMod val="85000"/>
                  </a:schemeClr>
                </a:gs>
                <a:gs pos="0">
                  <a:schemeClr val="bg1"/>
                </a:gs>
              </a:gsLst>
              <a:lin ang="8100000" scaled="0"/>
            </a:gradFill>
          </a:ln>
          <a:effectLst>
            <a:outerShdw blurRad="279400" dist="1016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sz="2400">
              <a:solidFill>
                <a:prstClr val="white"/>
              </a:solidFill>
              <a:sym typeface="+mn-lt"/>
            </a:endParaRPr>
          </a:p>
        </p:txBody>
      </p:sp>
      <p:sp>
        <p:nvSpPr>
          <p:cNvPr id="79" name="椭圆 78"/>
          <p:cNvSpPr/>
          <p:nvPr/>
        </p:nvSpPr>
        <p:spPr bwMode="auto">
          <a:xfrm>
            <a:off x="9301987" y="2569893"/>
            <a:ext cx="188501" cy="188543"/>
          </a:xfrm>
          <a:prstGeom prst="ellipse">
            <a:avLst/>
          </a:prstGeom>
          <a:solidFill>
            <a:srgbClr val="CF0069"/>
          </a:solidFill>
          <a:ln w="15875">
            <a:noFill/>
          </a:ln>
          <a:effectLst>
            <a:outerShdw blurRad="279400" dist="1016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sz="2400">
              <a:solidFill>
                <a:prstClr val="white"/>
              </a:solidFill>
              <a:sym typeface="+mn-lt"/>
            </a:endParaRPr>
          </a:p>
        </p:txBody>
      </p:sp>
      <p:sp>
        <p:nvSpPr>
          <p:cNvPr id="80" name="TextBox 79"/>
          <p:cNvSpPr txBox="1"/>
          <p:nvPr/>
        </p:nvSpPr>
        <p:spPr>
          <a:xfrm>
            <a:off x="7265791" y="2948947"/>
            <a:ext cx="3043445" cy="2818260"/>
          </a:xfrm>
          <a:prstGeom prst="rect">
            <a:avLst/>
          </a:prstGeom>
          <a:noFill/>
          <a:ln w="9525">
            <a:noFill/>
            <a:miter lim="800000"/>
          </a:ln>
          <a:extLst>
            <a:ext uri="{909E8E84-426E-40DD-AFC4-6F175D3DCCD1}">
              <a14:hiddenFill xmlns:a14="http://schemas.microsoft.com/office/drawing/2010/main">
                <a:solidFill>
                  <a:srgbClr val="FFFFFF"/>
                </a:solidFill>
              </a14:hiddenFill>
            </a:ext>
          </a:extLst>
        </p:spPr>
        <p:txBody>
          <a:bodyPr>
            <a:noAutofit/>
          </a:bodyPr>
          <a:lstStyle>
            <a:defPPr>
              <a:defRPr lang="zh-CN"/>
            </a:defPPr>
            <a:lvl1pPr fontAlgn="base">
              <a:lnSpc>
                <a:spcPct val="120000"/>
              </a:lnSpc>
              <a:spcBef>
                <a:spcPct val="0"/>
              </a:spcBef>
              <a:spcAft>
                <a:spcPct val="0"/>
              </a:spcAft>
              <a:defRPr sz="1100">
                <a:solidFill>
                  <a:schemeClr val="tx1">
                    <a:lumMod val="50000"/>
                    <a:lumOff val="50000"/>
                  </a:schemeClr>
                </a:solidFill>
                <a:cs typeface="+mn-ea"/>
              </a:defRPr>
            </a:lvl1pPr>
          </a:lstStyle>
          <a:p>
            <a:pPr>
              <a:lnSpc>
                <a:spcPct val="130000"/>
              </a:lnSpc>
            </a:pPr>
            <a:r>
              <a:rPr lang="zh-CN" altLang="en-US" sz="1465" dirty="0">
                <a:solidFill>
                  <a:schemeClr val="tx1">
                    <a:lumMod val="90000"/>
                    <a:lumOff val="10000"/>
                  </a:schemeClr>
                </a:solidFill>
                <a:sym typeface="+mn-lt"/>
              </a:rPr>
              <a:t>您的内容打在这里，或者通过复制您的文本后，在此框中选择粘贴，并选择只保留文字。您的内容打在这里，或者通过复制您的文本后，在此框中您的内容打在这里，或者通过复制您的文本后，在此框中选择粘贴，并选择只保留文字。您的内容打在这里，或者通过复制您的文本后，在此框中</a:t>
            </a:r>
          </a:p>
        </p:txBody>
      </p:sp>
      <p:sp>
        <p:nvSpPr>
          <p:cNvPr id="83" name="椭圆 82"/>
          <p:cNvSpPr/>
          <p:nvPr/>
        </p:nvSpPr>
        <p:spPr bwMode="auto">
          <a:xfrm>
            <a:off x="10308424" y="1933624"/>
            <a:ext cx="188501" cy="188543"/>
          </a:xfrm>
          <a:prstGeom prst="ellipse">
            <a:avLst/>
          </a:prstGeom>
          <a:solidFill>
            <a:srgbClr val="CF0069"/>
          </a:solidFill>
          <a:ln w="15875">
            <a:noFill/>
          </a:ln>
          <a:effectLst>
            <a:outerShdw blurRad="279400" dist="1016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sz="2400">
              <a:solidFill>
                <a:prstClr val="white"/>
              </a:solidFill>
              <a:sym typeface="+mn-lt"/>
            </a:endParaRPr>
          </a:p>
        </p:txBody>
      </p:sp>
      <p:sp>
        <p:nvSpPr>
          <p:cNvPr id="75" name="椭圆 74"/>
          <p:cNvSpPr/>
          <p:nvPr/>
        </p:nvSpPr>
        <p:spPr bwMode="auto">
          <a:xfrm>
            <a:off x="7764438" y="2036076"/>
            <a:ext cx="188501" cy="188543"/>
          </a:xfrm>
          <a:prstGeom prst="ellipse">
            <a:avLst/>
          </a:prstGeom>
          <a:solidFill>
            <a:srgbClr val="CF0069">
              <a:alpha val="80000"/>
            </a:srgbClr>
          </a:solidFill>
          <a:ln>
            <a:noFill/>
          </a:ln>
          <a:effectLst>
            <a:outerShdw blurRad="279400" dist="1905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sz="2400">
              <a:solidFill>
                <a:schemeClr val="accent1"/>
              </a:solidFill>
              <a:cs typeface="+mn-ea"/>
              <a:sym typeface="+mn-lt"/>
            </a:endParaRPr>
          </a:p>
        </p:txBody>
      </p:sp>
      <p:sp>
        <p:nvSpPr>
          <p:cNvPr id="76" name="椭圆 75"/>
          <p:cNvSpPr/>
          <p:nvPr/>
        </p:nvSpPr>
        <p:spPr bwMode="auto">
          <a:xfrm>
            <a:off x="8454519" y="2553863"/>
            <a:ext cx="188501" cy="188543"/>
          </a:xfrm>
          <a:prstGeom prst="ellipse">
            <a:avLst/>
          </a:prstGeom>
          <a:solidFill>
            <a:srgbClr val="CF0069"/>
          </a:solidFill>
          <a:ln w="15875">
            <a:noFill/>
          </a:ln>
          <a:effectLst>
            <a:outerShdw blurRad="279400" dist="1016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sz="2400">
              <a:solidFill>
                <a:prstClr val="white"/>
              </a:solidFill>
              <a:sym typeface="+mn-lt"/>
            </a:endParaRPr>
          </a:p>
        </p:txBody>
      </p:sp>
      <p:sp>
        <p:nvSpPr>
          <p:cNvPr id="72" name="椭圆 71"/>
          <p:cNvSpPr/>
          <p:nvPr/>
        </p:nvSpPr>
        <p:spPr bwMode="auto">
          <a:xfrm>
            <a:off x="7280527" y="1951849"/>
            <a:ext cx="355621" cy="355699"/>
          </a:xfrm>
          <a:prstGeom prst="ellipse">
            <a:avLst/>
          </a:prstGeom>
          <a:solidFill>
            <a:srgbClr val="7BBF7C"/>
          </a:solidFill>
          <a:ln w="15875">
            <a:noFill/>
          </a:ln>
          <a:effectLst>
            <a:outerShdw blurRad="279400" dist="1016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sz="2400">
              <a:solidFill>
                <a:prstClr val="white"/>
              </a:solidFill>
              <a:sym typeface="+mn-lt"/>
            </a:endParaRPr>
          </a:p>
        </p:txBody>
      </p:sp>
      <p:sp>
        <p:nvSpPr>
          <p:cNvPr id="77" name="椭圆 76"/>
          <p:cNvSpPr/>
          <p:nvPr/>
        </p:nvSpPr>
        <p:spPr bwMode="auto">
          <a:xfrm>
            <a:off x="9877498" y="2130347"/>
            <a:ext cx="188501" cy="188543"/>
          </a:xfrm>
          <a:prstGeom prst="ellipse">
            <a:avLst/>
          </a:prstGeom>
          <a:gradFill flip="none" rotWithShape="1">
            <a:gsLst>
              <a:gs pos="100000">
                <a:schemeClr val="bg1"/>
              </a:gs>
              <a:gs pos="0">
                <a:srgbClr val="E0E0E0"/>
              </a:gs>
            </a:gsLst>
            <a:lin ang="8100000" scaled="0"/>
            <a:tileRect/>
          </a:gradFill>
          <a:ln w="15875">
            <a:gradFill>
              <a:gsLst>
                <a:gs pos="100000">
                  <a:schemeClr val="bg1">
                    <a:lumMod val="85000"/>
                  </a:schemeClr>
                </a:gs>
                <a:gs pos="0">
                  <a:schemeClr val="bg1"/>
                </a:gs>
              </a:gsLst>
              <a:lin ang="8100000" scaled="0"/>
            </a:gradFill>
          </a:ln>
          <a:effectLst>
            <a:outerShdw blurRad="279400" dist="1016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sz="2400">
              <a:solidFill>
                <a:prstClr val="white"/>
              </a:solidFill>
              <a:sym typeface="+mn-lt"/>
            </a:endParaRPr>
          </a:p>
        </p:txBody>
      </p:sp>
      <p:sp>
        <p:nvSpPr>
          <p:cNvPr id="78" name="椭圆 77"/>
          <p:cNvSpPr/>
          <p:nvPr/>
        </p:nvSpPr>
        <p:spPr bwMode="auto">
          <a:xfrm>
            <a:off x="9968351" y="2400113"/>
            <a:ext cx="355621" cy="355699"/>
          </a:xfrm>
          <a:prstGeom prst="ellipse">
            <a:avLst/>
          </a:prstGeom>
          <a:solidFill>
            <a:srgbClr val="7BBF7C"/>
          </a:solidFill>
          <a:ln w="15875">
            <a:noFill/>
          </a:ln>
          <a:effectLst>
            <a:outerShdw blurRad="279400" dist="1016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sz="2400">
              <a:solidFill>
                <a:prstClr val="white"/>
              </a:solidFill>
              <a:sym typeface="+mn-lt"/>
            </a:endParaRPr>
          </a:p>
        </p:txBody>
      </p:sp>
      <p:sp>
        <p:nvSpPr>
          <p:cNvPr id="59" name="MH_Other_2"/>
          <p:cNvSpPr/>
          <p:nvPr>
            <p:custDataLst>
              <p:tags r:id="rId1"/>
            </p:custDataLst>
          </p:nvPr>
        </p:nvSpPr>
        <p:spPr>
          <a:xfrm>
            <a:off x="2369343" y="2707328"/>
            <a:ext cx="2400000" cy="2400000"/>
          </a:xfrm>
          <a:prstGeom prst="ellipse">
            <a:avLst/>
          </a:prstGeom>
          <a:gradFill flip="none" rotWithShape="1">
            <a:gsLst>
              <a:gs pos="100000">
                <a:schemeClr val="bg1"/>
              </a:gs>
              <a:gs pos="0">
                <a:srgbClr val="E0E0E0"/>
              </a:gs>
            </a:gsLst>
            <a:lin ang="8100000" scaled="0"/>
            <a:tileRect/>
          </a:gradFill>
          <a:ln w="63500">
            <a:gradFill>
              <a:gsLst>
                <a:gs pos="100000">
                  <a:schemeClr val="bg1">
                    <a:lumMod val="85000"/>
                  </a:schemeClr>
                </a:gs>
                <a:gs pos="0">
                  <a:schemeClr val="bg1"/>
                </a:gs>
              </a:gsLst>
              <a:lin ang="8100000" scaled="0"/>
            </a:gradFill>
          </a:ln>
          <a:effectLst>
            <a:outerShdw blurRad="279400" dist="2540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sz="2400">
              <a:solidFill>
                <a:prstClr val="white"/>
              </a:solidFill>
            </a:endParaRPr>
          </a:p>
        </p:txBody>
      </p:sp>
      <p:sp>
        <p:nvSpPr>
          <p:cNvPr id="67" name="MH_Other_9"/>
          <p:cNvSpPr/>
          <p:nvPr>
            <p:custDataLst>
              <p:tags r:id="rId2"/>
            </p:custDataLst>
          </p:nvPr>
        </p:nvSpPr>
        <p:spPr>
          <a:xfrm>
            <a:off x="2837535" y="3192461"/>
            <a:ext cx="1463616" cy="1466129"/>
          </a:xfrm>
          <a:prstGeom prst="ellipse">
            <a:avLst/>
          </a:prstGeom>
          <a:solidFill>
            <a:srgbClr val="CF0069"/>
          </a:solidFill>
          <a:ln>
            <a:noFill/>
          </a:ln>
          <a:effectLst>
            <a:innerShdw blurRad="101600" dist="101600" dir="18900000">
              <a:prstClr val="black">
                <a:alpha val="30000"/>
              </a:prstClr>
            </a:inn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eaLnBrk="1" fontAlgn="auto" hangingPunct="1">
              <a:spcBef>
                <a:spcPts val="0"/>
              </a:spcBef>
              <a:spcAft>
                <a:spcPts val="0"/>
              </a:spcAft>
              <a:defRPr/>
            </a:pPr>
            <a:r>
              <a:rPr lang="zh-CN" altLang="en-US" sz="2665" b="1" dirty="0">
                <a:ea typeface="微软雅黑" panose="020B0503020204020204" pitchFamily="34" charset="-122"/>
              </a:rPr>
              <a:t>领导力</a:t>
            </a:r>
          </a:p>
        </p:txBody>
      </p:sp>
    </p:spTree>
  </p:cSld>
  <p:clrMapOvr>
    <a:masterClrMapping/>
  </p:clrMapOvr>
  <p:transition spd="slow" advTm="11983">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59"/>
                                        </p:tgtEl>
                                        <p:attrNameLst>
                                          <p:attrName>style.visibility</p:attrName>
                                        </p:attrNameLst>
                                      </p:cBhvr>
                                      <p:to>
                                        <p:strVal val="visible"/>
                                      </p:to>
                                    </p:set>
                                    <p:anim calcmode="lin" valueType="num">
                                      <p:cBhvr>
                                        <p:cTn id="7" dur="1000" fill="hold"/>
                                        <p:tgtEl>
                                          <p:spTgt spid="59"/>
                                        </p:tgtEl>
                                        <p:attrNameLst>
                                          <p:attrName>ppt_w</p:attrName>
                                        </p:attrNameLst>
                                      </p:cBhvr>
                                      <p:tavLst>
                                        <p:tav tm="0">
                                          <p:val>
                                            <p:fltVal val="0"/>
                                          </p:val>
                                        </p:tav>
                                        <p:tav tm="100000">
                                          <p:val>
                                            <p:strVal val="#ppt_w"/>
                                          </p:val>
                                        </p:tav>
                                      </p:tavLst>
                                    </p:anim>
                                    <p:anim calcmode="lin" valueType="num">
                                      <p:cBhvr>
                                        <p:cTn id="8" dur="1000" fill="hold"/>
                                        <p:tgtEl>
                                          <p:spTgt spid="59"/>
                                        </p:tgtEl>
                                        <p:attrNameLst>
                                          <p:attrName>ppt_h</p:attrName>
                                        </p:attrNameLst>
                                      </p:cBhvr>
                                      <p:tavLst>
                                        <p:tav tm="0">
                                          <p:val>
                                            <p:fltVal val="0"/>
                                          </p:val>
                                        </p:tav>
                                        <p:tav tm="100000">
                                          <p:val>
                                            <p:strVal val="#ppt_h"/>
                                          </p:val>
                                        </p:tav>
                                      </p:tavLst>
                                    </p:anim>
                                    <p:animEffect transition="in" filter="fade">
                                      <p:cBhvr>
                                        <p:cTn id="9" dur="1000"/>
                                        <p:tgtEl>
                                          <p:spTgt spid="59"/>
                                        </p:tgtEl>
                                      </p:cBhvr>
                                    </p:animEffect>
                                  </p:childTnLst>
                                </p:cTn>
                              </p:par>
                            </p:childTnLst>
                          </p:cTn>
                        </p:par>
                        <p:par>
                          <p:cTn id="10" fill="hold">
                            <p:stCondLst>
                              <p:cond delay="1000"/>
                            </p:stCondLst>
                            <p:childTnLst>
                              <p:par>
                                <p:cTn id="11" presetID="45" presetClass="entr" presetSubtype="0" fill="hold" grpId="0" nodeType="afterEffect">
                                  <p:stCondLst>
                                    <p:cond delay="0"/>
                                  </p:stCondLst>
                                  <p:childTnLst>
                                    <p:set>
                                      <p:cBhvr>
                                        <p:cTn id="12" dur="1" fill="hold">
                                          <p:stCondLst>
                                            <p:cond delay="0"/>
                                          </p:stCondLst>
                                        </p:cTn>
                                        <p:tgtEl>
                                          <p:spTgt spid="67"/>
                                        </p:tgtEl>
                                        <p:attrNameLst>
                                          <p:attrName>style.visibility</p:attrName>
                                        </p:attrNameLst>
                                      </p:cBhvr>
                                      <p:to>
                                        <p:strVal val="visible"/>
                                      </p:to>
                                    </p:set>
                                    <p:animEffect transition="in" filter="fade">
                                      <p:cBhvr>
                                        <p:cTn id="13" dur="2750"/>
                                        <p:tgtEl>
                                          <p:spTgt spid="67"/>
                                        </p:tgtEl>
                                      </p:cBhvr>
                                    </p:animEffect>
                                    <p:anim calcmode="lin" valueType="num">
                                      <p:cBhvr>
                                        <p:cTn id="14" dur="2750" fill="hold"/>
                                        <p:tgtEl>
                                          <p:spTgt spid="67"/>
                                        </p:tgtEl>
                                        <p:attrNameLst>
                                          <p:attrName>ppt_w</p:attrName>
                                        </p:attrNameLst>
                                      </p:cBhvr>
                                      <p:tavLst>
                                        <p:tav tm="0" fmla="#ppt_w*sin(2.5*pi*$)">
                                          <p:val>
                                            <p:fltVal val="0"/>
                                          </p:val>
                                        </p:tav>
                                        <p:tav tm="100000">
                                          <p:val>
                                            <p:fltVal val="1"/>
                                          </p:val>
                                        </p:tav>
                                      </p:tavLst>
                                    </p:anim>
                                    <p:anim calcmode="lin" valueType="num">
                                      <p:cBhvr>
                                        <p:cTn id="15" dur="2750" fill="hold"/>
                                        <p:tgtEl>
                                          <p:spTgt spid="67"/>
                                        </p:tgtEl>
                                        <p:attrNameLst>
                                          <p:attrName>ppt_h</p:attrName>
                                        </p:attrNameLst>
                                      </p:cBhvr>
                                      <p:tavLst>
                                        <p:tav tm="0">
                                          <p:val>
                                            <p:strVal val="#ppt_h"/>
                                          </p:val>
                                        </p:tav>
                                        <p:tav tm="100000">
                                          <p:val>
                                            <p:strVal val="#ppt_h"/>
                                          </p:val>
                                        </p:tav>
                                      </p:tavLst>
                                    </p:anim>
                                  </p:childTnLst>
                                </p:cTn>
                              </p:par>
                              <p:par>
                                <p:cTn id="16" presetID="21" presetClass="entr" presetSubtype="1" fill="hold" grpId="0" nodeType="withEffect">
                                  <p:stCondLst>
                                    <p:cond delay="0"/>
                                  </p:stCondLst>
                                  <p:childTnLst>
                                    <p:set>
                                      <p:cBhvr>
                                        <p:cTn id="17" dur="1" fill="hold">
                                          <p:stCondLst>
                                            <p:cond delay="0"/>
                                          </p:stCondLst>
                                        </p:cTn>
                                        <p:tgtEl>
                                          <p:spTgt spid="84"/>
                                        </p:tgtEl>
                                        <p:attrNameLst>
                                          <p:attrName>style.visibility</p:attrName>
                                        </p:attrNameLst>
                                      </p:cBhvr>
                                      <p:to>
                                        <p:strVal val="visible"/>
                                      </p:to>
                                    </p:set>
                                    <p:animEffect transition="in" filter="wheel(1)">
                                      <p:cBhvr>
                                        <p:cTn id="18" dur="2750"/>
                                        <p:tgtEl>
                                          <p:spTgt spid="84"/>
                                        </p:tgtEl>
                                      </p:cBhvr>
                                    </p:animEffect>
                                  </p:childTnLst>
                                </p:cTn>
                              </p:par>
                              <p:par>
                                <p:cTn id="19" presetID="10" presetClass="entr" presetSubtype="0" fill="hold" nodeType="withEffect">
                                  <p:stCondLst>
                                    <p:cond delay="500"/>
                                  </p:stCondLst>
                                  <p:childTnLst>
                                    <p:set>
                                      <p:cBhvr>
                                        <p:cTn id="20" dur="1" fill="hold">
                                          <p:stCondLst>
                                            <p:cond delay="0"/>
                                          </p:stCondLst>
                                        </p:cTn>
                                        <p:tgtEl>
                                          <p:spTgt spid="53"/>
                                        </p:tgtEl>
                                        <p:attrNameLst>
                                          <p:attrName>style.visibility</p:attrName>
                                        </p:attrNameLst>
                                      </p:cBhvr>
                                      <p:to>
                                        <p:strVal val="visible"/>
                                      </p:to>
                                    </p:set>
                                    <p:animEffect transition="in" filter="fade">
                                      <p:cBhvr>
                                        <p:cTn id="21" dur="500"/>
                                        <p:tgtEl>
                                          <p:spTgt spid="53"/>
                                        </p:tgtEl>
                                      </p:cBhvr>
                                    </p:animEffect>
                                  </p:childTnLst>
                                </p:cTn>
                              </p:par>
                              <p:par>
                                <p:cTn id="22" presetID="42" presetClass="path" presetSubtype="0" accel="50000" decel="50000" autoRev="1" fill="hold" nodeType="withEffect">
                                  <p:stCondLst>
                                    <p:cond delay="0"/>
                                  </p:stCondLst>
                                  <p:childTnLst>
                                    <p:animMotion origin="layout" path="M 1.66667E-6 1.8586E-6 L 0.0026 0.31306 " pathEditMode="relative" rAng="0" ptsTypes="AA">
                                      <p:cBhvr>
                                        <p:cTn id="23" dur="500" fill="hold"/>
                                        <p:tgtEl>
                                          <p:spTgt spid="53"/>
                                        </p:tgtEl>
                                        <p:attrNameLst>
                                          <p:attrName>ppt_x</p:attrName>
                                          <p:attrName>ppt_y</p:attrName>
                                        </p:attrNameLst>
                                      </p:cBhvr>
                                      <p:rCtr x="122" y="15653"/>
                                    </p:animMotion>
                                  </p:childTnLst>
                                </p:cTn>
                              </p:par>
                              <p:par>
                                <p:cTn id="24" presetID="6" presetClass="emph" presetSubtype="0" autoRev="1" fill="hold" nodeType="withEffect">
                                  <p:stCondLst>
                                    <p:cond delay="500"/>
                                  </p:stCondLst>
                                  <p:childTnLst>
                                    <p:animScale>
                                      <p:cBhvr>
                                        <p:cTn id="25" dur="500" fill="hold"/>
                                        <p:tgtEl>
                                          <p:spTgt spid="53"/>
                                        </p:tgtEl>
                                      </p:cBhvr>
                                      <p:by x="110000" y="110000"/>
                                    </p:animScale>
                                  </p:childTnLst>
                                </p:cTn>
                              </p:par>
                              <p:par>
                                <p:cTn id="26" presetID="10" presetClass="entr" presetSubtype="0" fill="hold" nodeType="withEffect">
                                  <p:stCondLst>
                                    <p:cond delay="750"/>
                                  </p:stCondLst>
                                  <p:childTnLst>
                                    <p:set>
                                      <p:cBhvr>
                                        <p:cTn id="27" dur="1" fill="hold">
                                          <p:stCondLst>
                                            <p:cond delay="0"/>
                                          </p:stCondLst>
                                        </p:cTn>
                                        <p:tgtEl>
                                          <p:spTgt spid="61"/>
                                        </p:tgtEl>
                                        <p:attrNameLst>
                                          <p:attrName>style.visibility</p:attrName>
                                        </p:attrNameLst>
                                      </p:cBhvr>
                                      <p:to>
                                        <p:strVal val="visible"/>
                                      </p:to>
                                    </p:set>
                                    <p:animEffect transition="in" filter="fade">
                                      <p:cBhvr>
                                        <p:cTn id="28" dur="500"/>
                                        <p:tgtEl>
                                          <p:spTgt spid="61"/>
                                        </p:tgtEl>
                                      </p:cBhvr>
                                    </p:animEffect>
                                  </p:childTnLst>
                                </p:cTn>
                              </p:par>
                              <p:par>
                                <p:cTn id="29" presetID="42" presetClass="path" presetSubtype="0" accel="50000" decel="50000" autoRev="1" fill="hold" nodeType="withEffect">
                                  <p:stCondLst>
                                    <p:cond delay="250"/>
                                  </p:stCondLst>
                                  <p:childTnLst>
                                    <p:animMotion origin="layout" path="M -8.33333E-7 -1.72275E-6 L -0.14114 0.14326 " pathEditMode="relative" rAng="0" ptsTypes="AA">
                                      <p:cBhvr>
                                        <p:cTn id="30" dur="500" fill="hold"/>
                                        <p:tgtEl>
                                          <p:spTgt spid="61"/>
                                        </p:tgtEl>
                                        <p:attrNameLst>
                                          <p:attrName>ppt_x</p:attrName>
                                          <p:attrName>ppt_y</p:attrName>
                                        </p:attrNameLst>
                                      </p:cBhvr>
                                      <p:rCtr x="-7066" y="7163"/>
                                    </p:animMotion>
                                  </p:childTnLst>
                                </p:cTn>
                              </p:par>
                              <p:par>
                                <p:cTn id="31" presetID="6" presetClass="emph" presetSubtype="0" autoRev="1" fill="hold" nodeType="withEffect">
                                  <p:stCondLst>
                                    <p:cond delay="750"/>
                                  </p:stCondLst>
                                  <p:childTnLst>
                                    <p:animScale>
                                      <p:cBhvr>
                                        <p:cTn id="32" dur="500" fill="hold"/>
                                        <p:tgtEl>
                                          <p:spTgt spid="61"/>
                                        </p:tgtEl>
                                      </p:cBhvr>
                                      <p:by x="110000" y="110000"/>
                                    </p:animScale>
                                  </p:childTnLst>
                                </p:cTn>
                              </p:par>
                              <p:par>
                                <p:cTn id="33" presetID="10" presetClass="entr" presetSubtype="0" fill="hold" nodeType="withEffect">
                                  <p:stCondLst>
                                    <p:cond delay="1000"/>
                                  </p:stCondLst>
                                  <p:childTnLst>
                                    <p:set>
                                      <p:cBhvr>
                                        <p:cTn id="34" dur="1" fill="hold">
                                          <p:stCondLst>
                                            <p:cond delay="0"/>
                                          </p:stCondLst>
                                        </p:cTn>
                                        <p:tgtEl>
                                          <p:spTgt spid="64"/>
                                        </p:tgtEl>
                                        <p:attrNameLst>
                                          <p:attrName>style.visibility</p:attrName>
                                        </p:attrNameLst>
                                      </p:cBhvr>
                                      <p:to>
                                        <p:strVal val="visible"/>
                                      </p:to>
                                    </p:set>
                                    <p:animEffect transition="in" filter="fade">
                                      <p:cBhvr>
                                        <p:cTn id="35" dur="500"/>
                                        <p:tgtEl>
                                          <p:spTgt spid="64"/>
                                        </p:tgtEl>
                                      </p:cBhvr>
                                    </p:animEffect>
                                  </p:childTnLst>
                                </p:cTn>
                              </p:par>
                              <p:par>
                                <p:cTn id="36" presetID="42" presetClass="path" presetSubtype="0" accel="50000" decel="50000" autoRev="1" fill="hold" nodeType="withEffect">
                                  <p:stCondLst>
                                    <p:cond delay="500"/>
                                  </p:stCondLst>
                                  <p:childTnLst>
                                    <p:animMotion origin="layout" path="M -8.33333E-7 1.11454E-6 L -0.14896 -0.15375 " pathEditMode="relative" rAng="0" ptsTypes="AA">
                                      <p:cBhvr>
                                        <p:cTn id="37" dur="500" fill="hold"/>
                                        <p:tgtEl>
                                          <p:spTgt spid="64"/>
                                        </p:tgtEl>
                                        <p:attrNameLst>
                                          <p:attrName>ppt_x</p:attrName>
                                          <p:attrName>ppt_y</p:attrName>
                                        </p:attrNameLst>
                                      </p:cBhvr>
                                      <p:rCtr x="-7448" y="-7688"/>
                                    </p:animMotion>
                                  </p:childTnLst>
                                </p:cTn>
                              </p:par>
                              <p:par>
                                <p:cTn id="38" presetID="6" presetClass="emph" presetSubtype="0" autoRev="1" fill="hold" nodeType="withEffect">
                                  <p:stCondLst>
                                    <p:cond delay="1000"/>
                                  </p:stCondLst>
                                  <p:childTnLst>
                                    <p:animScale>
                                      <p:cBhvr>
                                        <p:cTn id="39" dur="500" fill="hold"/>
                                        <p:tgtEl>
                                          <p:spTgt spid="64"/>
                                        </p:tgtEl>
                                      </p:cBhvr>
                                      <p:by x="110000" y="110000"/>
                                    </p:animScale>
                                  </p:childTnLst>
                                </p:cTn>
                              </p:par>
                              <p:par>
                                <p:cTn id="40" presetID="10" presetClass="entr" presetSubtype="0" fill="hold" nodeType="withEffect">
                                  <p:stCondLst>
                                    <p:cond delay="1250"/>
                                  </p:stCondLst>
                                  <p:childTnLst>
                                    <p:set>
                                      <p:cBhvr>
                                        <p:cTn id="41" dur="1" fill="hold">
                                          <p:stCondLst>
                                            <p:cond delay="0"/>
                                          </p:stCondLst>
                                        </p:cTn>
                                        <p:tgtEl>
                                          <p:spTgt spid="56"/>
                                        </p:tgtEl>
                                        <p:attrNameLst>
                                          <p:attrName>style.visibility</p:attrName>
                                        </p:attrNameLst>
                                      </p:cBhvr>
                                      <p:to>
                                        <p:strVal val="visible"/>
                                      </p:to>
                                    </p:set>
                                    <p:animEffect transition="in" filter="fade">
                                      <p:cBhvr>
                                        <p:cTn id="42" dur="500"/>
                                        <p:tgtEl>
                                          <p:spTgt spid="56"/>
                                        </p:tgtEl>
                                      </p:cBhvr>
                                    </p:animEffect>
                                  </p:childTnLst>
                                </p:cTn>
                              </p:par>
                              <p:par>
                                <p:cTn id="43" presetID="42" presetClass="path" presetSubtype="0" accel="50000" decel="50000" autoRev="1" fill="hold" nodeType="withEffect">
                                  <p:stCondLst>
                                    <p:cond delay="750"/>
                                  </p:stCondLst>
                                  <p:childTnLst>
                                    <p:animMotion origin="layout" path="M 1.66667E-6 -2.46681E-6 L 0.0026 -0.32355 " pathEditMode="relative" rAng="0" ptsTypes="AA">
                                      <p:cBhvr>
                                        <p:cTn id="44" dur="500" fill="hold"/>
                                        <p:tgtEl>
                                          <p:spTgt spid="56"/>
                                        </p:tgtEl>
                                        <p:attrNameLst>
                                          <p:attrName>ppt_x</p:attrName>
                                          <p:attrName>ppt_y</p:attrName>
                                        </p:attrNameLst>
                                      </p:cBhvr>
                                      <p:rCtr x="122" y="-16178"/>
                                    </p:animMotion>
                                  </p:childTnLst>
                                </p:cTn>
                              </p:par>
                              <p:par>
                                <p:cTn id="45" presetID="6" presetClass="emph" presetSubtype="0" autoRev="1" fill="hold" nodeType="withEffect">
                                  <p:stCondLst>
                                    <p:cond delay="1250"/>
                                  </p:stCondLst>
                                  <p:childTnLst>
                                    <p:animScale>
                                      <p:cBhvr>
                                        <p:cTn id="46" dur="500" fill="hold"/>
                                        <p:tgtEl>
                                          <p:spTgt spid="56"/>
                                        </p:tgtEl>
                                      </p:cBhvr>
                                      <p:by x="110000" y="110000"/>
                                    </p:animScale>
                                  </p:childTnLst>
                                </p:cTn>
                              </p:par>
                              <p:par>
                                <p:cTn id="47" presetID="10" presetClass="entr" presetSubtype="0" fill="hold" nodeType="withEffect">
                                  <p:stCondLst>
                                    <p:cond delay="1500"/>
                                  </p:stCondLst>
                                  <p:childTnLst>
                                    <p:set>
                                      <p:cBhvr>
                                        <p:cTn id="48" dur="1" fill="hold">
                                          <p:stCondLst>
                                            <p:cond delay="0"/>
                                          </p:stCondLst>
                                        </p:cTn>
                                        <p:tgtEl>
                                          <p:spTgt spid="50"/>
                                        </p:tgtEl>
                                        <p:attrNameLst>
                                          <p:attrName>style.visibility</p:attrName>
                                        </p:attrNameLst>
                                      </p:cBhvr>
                                      <p:to>
                                        <p:strVal val="visible"/>
                                      </p:to>
                                    </p:set>
                                    <p:animEffect transition="in" filter="fade">
                                      <p:cBhvr>
                                        <p:cTn id="49" dur="500"/>
                                        <p:tgtEl>
                                          <p:spTgt spid="50"/>
                                        </p:tgtEl>
                                      </p:cBhvr>
                                    </p:animEffect>
                                  </p:childTnLst>
                                </p:cTn>
                              </p:par>
                              <p:par>
                                <p:cTn id="50" presetID="42" presetClass="path" presetSubtype="0" accel="50000" decel="50000" autoRev="1" fill="hold" nodeType="withEffect">
                                  <p:stCondLst>
                                    <p:cond delay="1000"/>
                                  </p:stCondLst>
                                  <p:childTnLst>
                                    <p:animMotion origin="layout" path="M 4.16667E-6 1.11454E-6 L 0.15416 -0.16795 " pathEditMode="relative" rAng="0" ptsTypes="AA">
                                      <p:cBhvr>
                                        <p:cTn id="51" dur="500" fill="hold"/>
                                        <p:tgtEl>
                                          <p:spTgt spid="50"/>
                                        </p:tgtEl>
                                        <p:attrNameLst>
                                          <p:attrName>ppt_x</p:attrName>
                                          <p:attrName>ppt_y</p:attrName>
                                        </p:attrNameLst>
                                      </p:cBhvr>
                                      <p:rCtr x="7708" y="-8398"/>
                                    </p:animMotion>
                                  </p:childTnLst>
                                </p:cTn>
                              </p:par>
                              <p:par>
                                <p:cTn id="52" presetID="6" presetClass="emph" presetSubtype="0" autoRev="1" fill="hold" nodeType="withEffect">
                                  <p:stCondLst>
                                    <p:cond delay="1500"/>
                                  </p:stCondLst>
                                  <p:childTnLst>
                                    <p:animScale>
                                      <p:cBhvr>
                                        <p:cTn id="53" dur="500" fill="hold"/>
                                        <p:tgtEl>
                                          <p:spTgt spid="50"/>
                                        </p:tgtEl>
                                      </p:cBhvr>
                                      <p:by x="110000" y="110000"/>
                                    </p:animScale>
                                  </p:childTnLst>
                                </p:cTn>
                              </p:par>
                              <p:par>
                                <p:cTn id="54" presetID="10" presetClass="entr" presetSubtype="0" fill="hold" nodeType="withEffect">
                                  <p:stCondLst>
                                    <p:cond delay="1750"/>
                                  </p:stCondLst>
                                  <p:childTnLst>
                                    <p:set>
                                      <p:cBhvr>
                                        <p:cTn id="55" dur="1" fill="hold">
                                          <p:stCondLst>
                                            <p:cond delay="0"/>
                                          </p:stCondLst>
                                        </p:cTn>
                                        <p:tgtEl>
                                          <p:spTgt spid="47"/>
                                        </p:tgtEl>
                                        <p:attrNameLst>
                                          <p:attrName>style.visibility</p:attrName>
                                        </p:attrNameLst>
                                      </p:cBhvr>
                                      <p:to>
                                        <p:strVal val="visible"/>
                                      </p:to>
                                    </p:set>
                                    <p:animEffect transition="in" filter="fade">
                                      <p:cBhvr>
                                        <p:cTn id="56" dur="500"/>
                                        <p:tgtEl>
                                          <p:spTgt spid="47"/>
                                        </p:tgtEl>
                                      </p:cBhvr>
                                    </p:animEffect>
                                  </p:childTnLst>
                                </p:cTn>
                              </p:par>
                              <p:par>
                                <p:cTn id="57" presetID="42" presetClass="path" presetSubtype="0" accel="50000" decel="50000" autoRev="1" fill="hold" nodeType="withEffect">
                                  <p:stCondLst>
                                    <p:cond delay="1250"/>
                                  </p:stCondLst>
                                  <p:childTnLst>
                                    <p:animMotion origin="layout" path="M 4.16667E-6 -1.72275E-6 L 0.15416 0.14326 " pathEditMode="relative" rAng="0" ptsTypes="AA">
                                      <p:cBhvr>
                                        <p:cTn id="58" dur="500" fill="hold"/>
                                        <p:tgtEl>
                                          <p:spTgt spid="47"/>
                                        </p:tgtEl>
                                        <p:attrNameLst>
                                          <p:attrName>ppt_x</p:attrName>
                                          <p:attrName>ppt_y</p:attrName>
                                        </p:attrNameLst>
                                      </p:cBhvr>
                                      <p:rCtr x="7708" y="7163"/>
                                    </p:animMotion>
                                  </p:childTnLst>
                                </p:cTn>
                              </p:par>
                              <p:par>
                                <p:cTn id="59" presetID="6" presetClass="emph" presetSubtype="0" autoRev="1" fill="hold" nodeType="withEffect">
                                  <p:stCondLst>
                                    <p:cond delay="1750"/>
                                  </p:stCondLst>
                                  <p:childTnLst>
                                    <p:animScale>
                                      <p:cBhvr>
                                        <p:cTn id="60" dur="500" fill="hold"/>
                                        <p:tgtEl>
                                          <p:spTgt spid="47"/>
                                        </p:tgtEl>
                                      </p:cBhvr>
                                      <p:by x="110000" y="110000"/>
                                    </p:animScale>
                                  </p:childTnLst>
                                </p:cTn>
                              </p:par>
                            </p:childTnLst>
                          </p:cTn>
                        </p:par>
                        <p:par>
                          <p:cTn id="61" fill="hold">
                            <p:stCondLst>
                              <p:cond delay="4000"/>
                            </p:stCondLst>
                            <p:childTnLst>
                              <p:par>
                                <p:cTn id="62" presetID="53" presetClass="entr" presetSubtype="16" fill="hold" nodeType="afterEffect">
                                  <p:stCondLst>
                                    <p:cond delay="0"/>
                                  </p:stCondLst>
                                  <p:childTnLst>
                                    <p:set>
                                      <p:cBhvr>
                                        <p:cTn id="63" dur="1" fill="hold">
                                          <p:stCondLst>
                                            <p:cond delay="0"/>
                                          </p:stCondLst>
                                        </p:cTn>
                                        <p:tgtEl>
                                          <p:spTgt spid="69"/>
                                        </p:tgtEl>
                                        <p:attrNameLst>
                                          <p:attrName>style.visibility</p:attrName>
                                        </p:attrNameLst>
                                      </p:cBhvr>
                                      <p:to>
                                        <p:strVal val="visible"/>
                                      </p:to>
                                    </p:set>
                                    <p:anim calcmode="lin" valueType="num">
                                      <p:cBhvr>
                                        <p:cTn id="64" dur="500" fill="hold"/>
                                        <p:tgtEl>
                                          <p:spTgt spid="69"/>
                                        </p:tgtEl>
                                        <p:attrNameLst>
                                          <p:attrName>ppt_w</p:attrName>
                                        </p:attrNameLst>
                                      </p:cBhvr>
                                      <p:tavLst>
                                        <p:tav tm="0">
                                          <p:val>
                                            <p:fltVal val="0"/>
                                          </p:val>
                                        </p:tav>
                                        <p:tav tm="100000">
                                          <p:val>
                                            <p:strVal val="#ppt_w"/>
                                          </p:val>
                                        </p:tav>
                                      </p:tavLst>
                                    </p:anim>
                                    <p:anim calcmode="lin" valueType="num">
                                      <p:cBhvr>
                                        <p:cTn id="65" dur="500" fill="hold"/>
                                        <p:tgtEl>
                                          <p:spTgt spid="69"/>
                                        </p:tgtEl>
                                        <p:attrNameLst>
                                          <p:attrName>ppt_h</p:attrName>
                                        </p:attrNameLst>
                                      </p:cBhvr>
                                      <p:tavLst>
                                        <p:tav tm="0">
                                          <p:val>
                                            <p:fltVal val="0"/>
                                          </p:val>
                                        </p:tav>
                                        <p:tav tm="100000">
                                          <p:val>
                                            <p:strVal val="#ppt_h"/>
                                          </p:val>
                                        </p:tav>
                                      </p:tavLst>
                                    </p:anim>
                                    <p:animEffect transition="in" filter="fade">
                                      <p:cBhvr>
                                        <p:cTn id="66" dur="500"/>
                                        <p:tgtEl>
                                          <p:spTgt spid="69"/>
                                        </p:tgtEl>
                                      </p:cBhvr>
                                    </p:animEffect>
                                  </p:childTnLst>
                                </p:cTn>
                              </p:par>
                            </p:childTnLst>
                          </p:cTn>
                        </p:par>
                        <p:par>
                          <p:cTn id="67" fill="hold">
                            <p:stCondLst>
                              <p:cond delay="4500"/>
                            </p:stCondLst>
                            <p:childTnLst>
                              <p:par>
                                <p:cTn id="68" presetID="53" presetClass="entr" presetSubtype="16" fill="hold" grpId="0" nodeType="afterEffect">
                                  <p:stCondLst>
                                    <p:cond delay="267"/>
                                  </p:stCondLst>
                                  <p:childTnLst>
                                    <p:set>
                                      <p:cBhvr>
                                        <p:cTn id="69" dur="1" fill="hold">
                                          <p:stCondLst>
                                            <p:cond delay="0"/>
                                          </p:stCondLst>
                                        </p:cTn>
                                        <p:tgtEl>
                                          <p:spTgt spid="72"/>
                                        </p:tgtEl>
                                        <p:attrNameLst>
                                          <p:attrName>style.visibility</p:attrName>
                                        </p:attrNameLst>
                                      </p:cBhvr>
                                      <p:to>
                                        <p:strVal val="visible"/>
                                      </p:to>
                                    </p:set>
                                    <p:anim calcmode="lin" valueType="num">
                                      <p:cBhvr>
                                        <p:cTn id="70" dur="431" fill="hold"/>
                                        <p:tgtEl>
                                          <p:spTgt spid="72"/>
                                        </p:tgtEl>
                                        <p:attrNameLst>
                                          <p:attrName>ppt_w</p:attrName>
                                        </p:attrNameLst>
                                      </p:cBhvr>
                                      <p:tavLst>
                                        <p:tav tm="0">
                                          <p:val>
                                            <p:fltVal val="0"/>
                                          </p:val>
                                        </p:tav>
                                        <p:tav tm="100000">
                                          <p:val>
                                            <p:strVal val="#ppt_w"/>
                                          </p:val>
                                        </p:tav>
                                      </p:tavLst>
                                    </p:anim>
                                    <p:anim calcmode="lin" valueType="num">
                                      <p:cBhvr>
                                        <p:cTn id="71" dur="431" fill="hold"/>
                                        <p:tgtEl>
                                          <p:spTgt spid="72"/>
                                        </p:tgtEl>
                                        <p:attrNameLst>
                                          <p:attrName>ppt_h</p:attrName>
                                        </p:attrNameLst>
                                      </p:cBhvr>
                                      <p:tavLst>
                                        <p:tav tm="0">
                                          <p:val>
                                            <p:fltVal val="0"/>
                                          </p:val>
                                        </p:tav>
                                        <p:tav tm="100000">
                                          <p:val>
                                            <p:strVal val="#ppt_h"/>
                                          </p:val>
                                        </p:tav>
                                      </p:tavLst>
                                    </p:anim>
                                    <p:animEffect transition="in" filter="fade">
                                      <p:cBhvr>
                                        <p:cTn id="72" dur="431"/>
                                        <p:tgtEl>
                                          <p:spTgt spid="72"/>
                                        </p:tgtEl>
                                      </p:cBhvr>
                                    </p:animEffect>
                                  </p:childTnLst>
                                </p:cTn>
                              </p:par>
                              <p:par>
                                <p:cTn id="73" presetID="53" presetClass="entr" presetSubtype="16" fill="hold" grpId="0" nodeType="withEffect">
                                  <p:stCondLst>
                                    <p:cond delay="290"/>
                                  </p:stCondLst>
                                  <p:childTnLst>
                                    <p:set>
                                      <p:cBhvr>
                                        <p:cTn id="74" dur="1" fill="hold">
                                          <p:stCondLst>
                                            <p:cond delay="0"/>
                                          </p:stCondLst>
                                        </p:cTn>
                                        <p:tgtEl>
                                          <p:spTgt spid="73"/>
                                        </p:tgtEl>
                                        <p:attrNameLst>
                                          <p:attrName>style.visibility</p:attrName>
                                        </p:attrNameLst>
                                      </p:cBhvr>
                                      <p:to>
                                        <p:strVal val="visible"/>
                                      </p:to>
                                    </p:set>
                                    <p:anim calcmode="lin" valueType="num">
                                      <p:cBhvr>
                                        <p:cTn id="75" dur="395" fill="hold"/>
                                        <p:tgtEl>
                                          <p:spTgt spid="73"/>
                                        </p:tgtEl>
                                        <p:attrNameLst>
                                          <p:attrName>ppt_w</p:attrName>
                                        </p:attrNameLst>
                                      </p:cBhvr>
                                      <p:tavLst>
                                        <p:tav tm="0">
                                          <p:val>
                                            <p:fltVal val="0"/>
                                          </p:val>
                                        </p:tav>
                                        <p:tav tm="100000">
                                          <p:val>
                                            <p:strVal val="#ppt_w"/>
                                          </p:val>
                                        </p:tav>
                                      </p:tavLst>
                                    </p:anim>
                                    <p:anim calcmode="lin" valueType="num">
                                      <p:cBhvr>
                                        <p:cTn id="76" dur="395" fill="hold"/>
                                        <p:tgtEl>
                                          <p:spTgt spid="73"/>
                                        </p:tgtEl>
                                        <p:attrNameLst>
                                          <p:attrName>ppt_h</p:attrName>
                                        </p:attrNameLst>
                                      </p:cBhvr>
                                      <p:tavLst>
                                        <p:tav tm="0">
                                          <p:val>
                                            <p:fltVal val="0"/>
                                          </p:val>
                                        </p:tav>
                                        <p:tav tm="100000">
                                          <p:val>
                                            <p:strVal val="#ppt_h"/>
                                          </p:val>
                                        </p:tav>
                                      </p:tavLst>
                                    </p:anim>
                                    <p:animEffect transition="in" filter="fade">
                                      <p:cBhvr>
                                        <p:cTn id="77" dur="395"/>
                                        <p:tgtEl>
                                          <p:spTgt spid="73"/>
                                        </p:tgtEl>
                                      </p:cBhvr>
                                    </p:animEffect>
                                  </p:childTnLst>
                                </p:cTn>
                              </p:par>
                              <p:par>
                                <p:cTn id="78" presetID="53" presetClass="entr" presetSubtype="16" fill="hold" grpId="0" nodeType="withEffect">
                                  <p:stCondLst>
                                    <p:cond delay="145"/>
                                  </p:stCondLst>
                                  <p:childTnLst>
                                    <p:set>
                                      <p:cBhvr>
                                        <p:cTn id="79" dur="1" fill="hold">
                                          <p:stCondLst>
                                            <p:cond delay="0"/>
                                          </p:stCondLst>
                                        </p:cTn>
                                        <p:tgtEl>
                                          <p:spTgt spid="74"/>
                                        </p:tgtEl>
                                        <p:attrNameLst>
                                          <p:attrName>style.visibility</p:attrName>
                                        </p:attrNameLst>
                                      </p:cBhvr>
                                      <p:to>
                                        <p:strVal val="visible"/>
                                      </p:to>
                                    </p:set>
                                    <p:anim calcmode="lin" valueType="num">
                                      <p:cBhvr>
                                        <p:cTn id="80" dur="187" fill="hold"/>
                                        <p:tgtEl>
                                          <p:spTgt spid="74"/>
                                        </p:tgtEl>
                                        <p:attrNameLst>
                                          <p:attrName>ppt_w</p:attrName>
                                        </p:attrNameLst>
                                      </p:cBhvr>
                                      <p:tavLst>
                                        <p:tav tm="0">
                                          <p:val>
                                            <p:fltVal val="0"/>
                                          </p:val>
                                        </p:tav>
                                        <p:tav tm="100000">
                                          <p:val>
                                            <p:strVal val="#ppt_w"/>
                                          </p:val>
                                        </p:tav>
                                      </p:tavLst>
                                    </p:anim>
                                    <p:anim calcmode="lin" valueType="num">
                                      <p:cBhvr>
                                        <p:cTn id="81" dur="187" fill="hold"/>
                                        <p:tgtEl>
                                          <p:spTgt spid="74"/>
                                        </p:tgtEl>
                                        <p:attrNameLst>
                                          <p:attrName>ppt_h</p:attrName>
                                        </p:attrNameLst>
                                      </p:cBhvr>
                                      <p:tavLst>
                                        <p:tav tm="0">
                                          <p:val>
                                            <p:fltVal val="0"/>
                                          </p:val>
                                        </p:tav>
                                        <p:tav tm="100000">
                                          <p:val>
                                            <p:strVal val="#ppt_h"/>
                                          </p:val>
                                        </p:tav>
                                      </p:tavLst>
                                    </p:anim>
                                    <p:animEffect transition="in" filter="fade">
                                      <p:cBhvr>
                                        <p:cTn id="82" dur="187"/>
                                        <p:tgtEl>
                                          <p:spTgt spid="74"/>
                                        </p:tgtEl>
                                      </p:cBhvr>
                                    </p:animEffect>
                                  </p:childTnLst>
                                </p:cTn>
                              </p:par>
                              <p:par>
                                <p:cTn id="83" presetID="53" presetClass="entr" presetSubtype="16" fill="hold" grpId="0" nodeType="withEffect">
                                  <p:stCondLst>
                                    <p:cond delay="500"/>
                                  </p:stCondLst>
                                  <p:childTnLst>
                                    <p:set>
                                      <p:cBhvr>
                                        <p:cTn id="84" dur="1" fill="hold">
                                          <p:stCondLst>
                                            <p:cond delay="0"/>
                                          </p:stCondLst>
                                        </p:cTn>
                                        <p:tgtEl>
                                          <p:spTgt spid="75"/>
                                        </p:tgtEl>
                                        <p:attrNameLst>
                                          <p:attrName>style.visibility</p:attrName>
                                        </p:attrNameLst>
                                      </p:cBhvr>
                                      <p:to>
                                        <p:strVal val="visible"/>
                                      </p:to>
                                    </p:set>
                                    <p:anim calcmode="lin" valueType="num">
                                      <p:cBhvr>
                                        <p:cTn id="85" dur="481" fill="hold"/>
                                        <p:tgtEl>
                                          <p:spTgt spid="75"/>
                                        </p:tgtEl>
                                        <p:attrNameLst>
                                          <p:attrName>ppt_w</p:attrName>
                                        </p:attrNameLst>
                                      </p:cBhvr>
                                      <p:tavLst>
                                        <p:tav tm="0">
                                          <p:val>
                                            <p:fltVal val="0"/>
                                          </p:val>
                                        </p:tav>
                                        <p:tav tm="100000">
                                          <p:val>
                                            <p:strVal val="#ppt_w"/>
                                          </p:val>
                                        </p:tav>
                                      </p:tavLst>
                                    </p:anim>
                                    <p:anim calcmode="lin" valueType="num">
                                      <p:cBhvr>
                                        <p:cTn id="86" dur="481" fill="hold"/>
                                        <p:tgtEl>
                                          <p:spTgt spid="75"/>
                                        </p:tgtEl>
                                        <p:attrNameLst>
                                          <p:attrName>ppt_h</p:attrName>
                                        </p:attrNameLst>
                                      </p:cBhvr>
                                      <p:tavLst>
                                        <p:tav tm="0">
                                          <p:val>
                                            <p:fltVal val="0"/>
                                          </p:val>
                                        </p:tav>
                                        <p:tav tm="100000">
                                          <p:val>
                                            <p:strVal val="#ppt_h"/>
                                          </p:val>
                                        </p:tav>
                                      </p:tavLst>
                                    </p:anim>
                                    <p:animEffect transition="in" filter="fade">
                                      <p:cBhvr>
                                        <p:cTn id="87" dur="481"/>
                                        <p:tgtEl>
                                          <p:spTgt spid="75"/>
                                        </p:tgtEl>
                                      </p:cBhvr>
                                    </p:animEffect>
                                  </p:childTnLst>
                                </p:cTn>
                              </p:par>
                              <p:par>
                                <p:cTn id="88" presetID="53" presetClass="entr" presetSubtype="16" fill="hold" grpId="0" nodeType="withEffect">
                                  <p:stCondLst>
                                    <p:cond delay="387"/>
                                  </p:stCondLst>
                                  <p:childTnLst>
                                    <p:set>
                                      <p:cBhvr>
                                        <p:cTn id="89" dur="1" fill="hold">
                                          <p:stCondLst>
                                            <p:cond delay="0"/>
                                          </p:stCondLst>
                                        </p:cTn>
                                        <p:tgtEl>
                                          <p:spTgt spid="76"/>
                                        </p:tgtEl>
                                        <p:attrNameLst>
                                          <p:attrName>style.visibility</p:attrName>
                                        </p:attrNameLst>
                                      </p:cBhvr>
                                      <p:to>
                                        <p:strVal val="visible"/>
                                      </p:to>
                                    </p:set>
                                    <p:anim calcmode="lin" valueType="num">
                                      <p:cBhvr>
                                        <p:cTn id="90" dur="436" fill="hold"/>
                                        <p:tgtEl>
                                          <p:spTgt spid="76"/>
                                        </p:tgtEl>
                                        <p:attrNameLst>
                                          <p:attrName>ppt_w</p:attrName>
                                        </p:attrNameLst>
                                      </p:cBhvr>
                                      <p:tavLst>
                                        <p:tav tm="0">
                                          <p:val>
                                            <p:fltVal val="0"/>
                                          </p:val>
                                        </p:tav>
                                        <p:tav tm="100000">
                                          <p:val>
                                            <p:strVal val="#ppt_w"/>
                                          </p:val>
                                        </p:tav>
                                      </p:tavLst>
                                    </p:anim>
                                    <p:anim calcmode="lin" valueType="num">
                                      <p:cBhvr>
                                        <p:cTn id="91" dur="436" fill="hold"/>
                                        <p:tgtEl>
                                          <p:spTgt spid="76"/>
                                        </p:tgtEl>
                                        <p:attrNameLst>
                                          <p:attrName>ppt_h</p:attrName>
                                        </p:attrNameLst>
                                      </p:cBhvr>
                                      <p:tavLst>
                                        <p:tav tm="0">
                                          <p:val>
                                            <p:fltVal val="0"/>
                                          </p:val>
                                        </p:tav>
                                        <p:tav tm="100000">
                                          <p:val>
                                            <p:strVal val="#ppt_h"/>
                                          </p:val>
                                        </p:tav>
                                      </p:tavLst>
                                    </p:anim>
                                    <p:animEffect transition="in" filter="fade">
                                      <p:cBhvr>
                                        <p:cTn id="92" dur="436"/>
                                        <p:tgtEl>
                                          <p:spTgt spid="76"/>
                                        </p:tgtEl>
                                      </p:cBhvr>
                                    </p:animEffect>
                                  </p:childTnLst>
                                </p:cTn>
                              </p:par>
                              <p:par>
                                <p:cTn id="93" presetID="53" presetClass="entr" presetSubtype="16" fill="hold" grpId="0" nodeType="withEffect">
                                  <p:stCondLst>
                                    <p:cond delay="7"/>
                                  </p:stCondLst>
                                  <p:childTnLst>
                                    <p:set>
                                      <p:cBhvr>
                                        <p:cTn id="94" dur="1" fill="hold">
                                          <p:stCondLst>
                                            <p:cond delay="0"/>
                                          </p:stCondLst>
                                        </p:cTn>
                                        <p:tgtEl>
                                          <p:spTgt spid="77"/>
                                        </p:tgtEl>
                                        <p:attrNameLst>
                                          <p:attrName>style.visibility</p:attrName>
                                        </p:attrNameLst>
                                      </p:cBhvr>
                                      <p:to>
                                        <p:strVal val="visible"/>
                                      </p:to>
                                    </p:set>
                                    <p:anim calcmode="lin" valueType="num">
                                      <p:cBhvr>
                                        <p:cTn id="95" dur="200" fill="hold"/>
                                        <p:tgtEl>
                                          <p:spTgt spid="77"/>
                                        </p:tgtEl>
                                        <p:attrNameLst>
                                          <p:attrName>ppt_w</p:attrName>
                                        </p:attrNameLst>
                                      </p:cBhvr>
                                      <p:tavLst>
                                        <p:tav tm="0">
                                          <p:val>
                                            <p:fltVal val="0"/>
                                          </p:val>
                                        </p:tav>
                                        <p:tav tm="100000">
                                          <p:val>
                                            <p:strVal val="#ppt_w"/>
                                          </p:val>
                                        </p:tav>
                                      </p:tavLst>
                                    </p:anim>
                                    <p:anim calcmode="lin" valueType="num">
                                      <p:cBhvr>
                                        <p:cTn id="96" dur="200" fill="hold"/>
                                        <p:tgtEl>
                                          <p:spTgt spid="77"/>
                                        </p:tgtEl>
                                        <p:attrNameLst>
                                          <p:attrName>ppt_h</p:attrName>
                                        </p:attrNameLst>
                                      </p:cBhvr>
                                      <p:tavLst>
                                        <p:tav tm="0">
                                          <p:val>
                                            <p:fltVal val="0"/>
                                          </p:val>
                                        </p:tav>
                                        <p:tav tm="100000">
                                          <p:val>
                                            <p:strVal val="#ppt_h"/>
                                          </p:val>
                                        </p:tav>
                                      </p:tavLst>
                                    </p:anim>
                                    <p:animEffect transition="in" filter="fade">
                                      <p:cBhvr>
                                        <p:cTn id="97" dur="200"/>
                                        <p:tgtEl>
                                          <p:spTgt spid="77"/>
                                        </p:tgtEl>
                                      </p:cBhvr>
                                    </p:animEffect>
                                  </p:childTnLst>
                                </p:cTn>
                              </p:par>
                              <p:par>
                                <p:cTn id="98" presetID="53" presetClass="entr" presetSubtype="16" fill="hold" grpId="0" nodeType="withEffect">
                                  <p:stCondLst>
                                    <p:cond delay="380"/>
                                  </p:stCondLst>
                                  <p:childTnLst>
                                    <p:set>
                                      <p:cBhvr>
                                        <p:cTn id="99" dur="1" fill="hold">
                                          <p:stCondLst>
                                            <p:cond delay="0"/>
                                          </p:stCondLst>
                                        </p:cTn>
                                        <p:tgtEl>
                                          <p:spTgt spid="78"/>
                                        </p:tgtEl>
                                        <p:attrNameLst>
                                          <p:attrName>style.visibility</p:attrName>
                                        </p:attrNameLst>
                                      </p:cBhvr>
                                      <p:to>
                                        <p:strVal val="visible"/>
                                      </p:to>
                                    </p:set>
                                    <p:anim calcmode="lin" valueType="num">
                                      <p:cBhvr>
                                        <p:cTn id="100" dur="475" fill="hold"/>
                                        <p:tgtEl>
                                          <p:spTgt spid="78"/>
                                        </p:tgtEl>
                                        <p:attrNameLst>
                                          <p:attrName>ppt_w</p:attrName>
                                        </p:attrNameLst>
                                      </p:cBhvr>
                                      <p:tavLst>
                                        <p:tav tm="0">
                                          <p:val>
                                            <p:fltVal val="0"/>
                                          </p:val>
                                        </p:tav>
                                        <p:tav tm="100000">
                                          <p:val>
                                            <p:strVal val="#ppt_w"/>
                                          </p:val>
                                        </p:tav>
                                      </p:tavLst>
                                    </p:anim>
                                    <p:anim calcmode="lin" valueType="num">
                                      <p:cBhvr>
                                        <p:cTn id="101" dur="475" fill="hold"/>
                                        <p:tgtEl>
                                          <p:spTgt spid="78"/>
                                        </p:tgtEl>
                                        <p:attrNameLst>
                                          <p:attrName>ppt_h</p:attrName>
                                        </p:attrNameLst>
                                      </p:cBhvr>
                                      <p:tavLst>
                                        <p:tav tm="0">
                                          <p:val>
                                            <p:fltVal val="0"/>
                                          </p:val>
                                        </p:tav>
                                        <p:tav tm="100000">
                                          <p:val>
                                            <p:strVal val="#ppt_h"/>
                                          </p:val>
                                        </p:tav>
                                      </p:tavLst>
                                    </p:anim>
                                    <p:animEffect transition="in" filter="fade">
                                      <p:cBhvr>
                                        <p:cTn id="102" dur="475"/>
                                        <p:tgtEl>
                                          <p:spTgt spid="78"/>
                                        </p:tgtEl>
                                      </p:cBhvr>
                                    </p:animEffect>
                                  </p:childTnLst>
                                </p:cTn>
                              </p:par>
                              <p:par>
                                <p:cTn id="103" presetID="53" presetClass="entr" presetSubtype="16" fill="hold" grpId="0" nodeType="withEffect">
                                  <p:stCondLst>
                                    <p:cond delay="407"/>
                                  </p:stCondLst>
                                  <p:childTnLst>
                                    <p:set>
                                      <p:cBhvr>
                                        <p:cTn id="104" dur="1" fill="hold">
                                          <p:stCondLst>
                                            <p:cond delay="0"/>
                                          </p:stCondLst>
                                        </p:cTn>
                                        <p:tgtEl>
                                          <p:spTgt spid="79"/>
                                        </p:tgtEl>
                                        <p:attrNameLst>
                                          <p:attrName>style.visibility</p:attrName>
                                        </p:attrNameLst>
                                      </p:cBhvr>
                                      <p:to>
                                        <p:strVal val="visible"/>
                                      </p:to>
                                    </p:set>
                                    <p:anim calcmode="lin" valueType="num">
                                      <p:cBhvr>
                                        <p:cTn id="105" dur="182" fill="hold"/>
                                        <p:tgtEl>
                                          <p:spTgt spid="79"/>
                                        </p:tgtEl>
                                        <p:attrNameLst>
                                          <p:attrName>ppt_w</p:attrName>
                                        </p:attrNameLst>
                                      </p:cBhvr>
                                      <p:tavLst>
                                        <p:tav tm="0">
                                          <p:val>
                                            <p:fltVal val="0"/>
                                          </p:val>
                                        </p:tav>
                                        <p:tav tm="100000">
                                          <p:val>
                                            <p:strVal val="#ppt_w"/>
                                          </p:val>
                                        </p:tav>
                                      </p:tavLst>
                                    </p:anim>
                                    <p:anim calcmode="lin" valueType="num">
                                      <p:cBhvr>
                                        <p:cTn id="106" dur="182" fill="hold"/>
                                        <p:tgtEl>
                                          <p:spTgt spid="79"/>
                                        </p:tgtEl>
                                        <p:attrNameLst>
                                          <p:attrName>ppt_h</p:attrName>
                                        </p:attrNameLst>
                                      </p:cBhvr>
                                      <p:tavLst>
                                        <p:tav tm="0">
                                          <p:val>
                                            <p:fltVal val="0"/>
                                          </p:val>
                                        </p:tav>
                                        <p:tav tm="100000">
                                          <p:val>
                                            <p:strVal val="#ppt_h"/>
                                          </p:val>
                                        </p:tav>
                                      </p:tavLst>
                                    </p:anim>
                                    <p:animEffect transition="in" filter="fade">
                                      <p:cBhvr>
                                        <p:cTn id="107" dur="182"/>
                                        <p:tgtEl>
                                          <p:spTgt spid="79"/>
                                        </p:tgtEl>
                                      </p:cBhvr>
                                    </p:animEffect>
                                  </p:childTnLst>
                                </p:cTn>
                              </p:par>
                              <p:par>
                                <p:cTn id="108" presetID="53" presetClass="entr" presetSubtype="16" fill="hold" grpId="0" nodeType="withEffect">
                                  <p:stCondLst>
                                    <p:cond delay="355"/>
                                  </p:stCondLst>
                                  <p:childTnLst>
                                    <p:set>
                                      <p:cBhvr>
                                        <p:cTn id="109" dur="1" fill="hold">
                                          <p:stCondLst>
                                            <p:cond delay="0"/>
                                          </p:stCondLst>
                                        </p:cTn>
                                        <p:tgtEl>
                                          <p:spTgt spid="83"/>
                                        </p:tgtEl>
                                        <p:attrNameLst>
                                          <p:attrName>style.visibility</p:attrName>
                                        </p:attrNameLst>
                                      </p:cBhvr>
                                      <p:to>
                                        <p:strVal val="visible"/>
                                      </p:to>
                                    </p:set>
                                    <p:anim calcmode="lin" valueType="num">
                                      <p:cBhvr>
                                        <p:cTn id="110" dur="262" fill="hold"/>
                                        <p:tgtEl>
                                          <p:spTgt spid="83"/>
                                        </p:tgtEl>
                                        <p:attrNameLst>
                                          <p:attrName>ppt_w</p:attrName>
                                        </p:attrNameLst>
                                      </p:cBhvr>
                                      <p:tavLst>
                                        <p:tav tm="0">
                                          <p:val>
                                            <p:fltVal val="0"/>
                                          </p:val>
                                        </p:tav>
                                        <p:tav tm="100000">
                                          <p:val>
                                            <p:strVal val="#ppt_w"/>
                                          </p:val>
                                        </p:tav>
                                      </p:tavLst>
                                    </p:anim>
                                    <p:anim calcmode="lin" valueType="num">
                                      <p:cBhvr>
                                        <p:cTn id="111" dur="262" fill="hold"/>
                                        <p:tgtEl>
                                          <p:spTgt spid="83"/>
                                        </p:tgtEl>
                                        <p:attrNameLst>
                                          <p:attrName>ppt_h</p:attrName>
                                        </p:attrNameLst>
                                      </p:cBhvr>
                                      <p:tavLst>
                                        <p:tav tm="0">
                                          <p:val>
                                            <p:fltVal val="0"/>
                                          </p:val>
                                        </p:tav>
                                        <p:tav tm="100000">
                                          <p:val>
                                            <p:strVal val="#ppt_h"/>
                                          </p:val>
                                        </p:tav>
                                      </p:tavLst>
                                    </p:anim>
                                    <p:animEffect transition="in" filter="fade">
                                      <p:cBhvr>
                                        <p:cTn id="112" dur="262"/>
                                        <p:tgtEl>
                                          <p:spTgt spid="83"/>
                                        </p:tgtEl>
                                      </p:cBhvr>
                                    </p:animEffect>
                                  </p:childTnLst>
                                </p:cTn>
                              </p:par>
                            </p:childTnLst>
                          </p:cTn>
                        </p:par>
                        <p:par>
                          <p:cTn id="113" fill="hold">
                            <p:stCondLst>
                              <p:cond delay="5267"/>
                            </p:stCondLst>
                            <p:childTnLst>
                              <p:par>
                                <p:cTn id="114" presetID="21" presetClass="entr" presetSubtype="1" fill="hold" grpId="0" nodeType="afterEffect">
                                  <p:stCondLst>
                                    <p:cond delay="0"/>
                                  </p:stCondLst>
                                  <p:childTnLst>
                                    <p:set>
                                      <p:cBhvr>
                                        <p:cTn id="115" dur="1" fill="hold">
                                          <p:stCondLst>
                                            <p:cond delay="0"/>
                                          </p:stCondLst>
                                        </p:cTn>
                                        <p:tgtEl>
                                          <p:spTgt spid="68"/>
                                        </p:tgtEl>
                                        <p:attrNameLst>
                                          <p:attrName>style.visibility</p:attrName>
                                        </p:attrNameLst>
                                      </p:cBhvr>
                                      <p:to>
                                        <p:strVal val="visible"/>
                                      </p:to>
                                    </p:set>
                                    <p:animEffect transition="in" filter="wheel(1)">
                                      <p:cBhvr>
                                        <p:cTn id="116" dur="1000"/>
                                        <p:tgtEl>
                                          <p:spTgt spid="68"/>
                                        </p:tgtEl>
                                      </p:cBhvr>
                                    </p:animEffect>
                                  </p:childTnLst>
                                </p:cTn>
                              </p:par>
                            </p:childTnLst>
                          </p:cTn>
                        </p:par>
                        <p:par>
                          <p:cTn id="117" fill="hold">
                            <p:stCondLst>
                              <p:cond delay="6267"/>
                            </p:stCondLst>
                            <p:childTnLst>
                              <p:par>
                                <p:cTn id="118" presetID="22" presetClass="entr" presetSubtype="8" fill="hold" grpId="0" nodeType="afterEffect">
                                  <p:stCondLst>
                                    <p:cond delay="0"/>
                                  </p:stCondLst>
                                  <p:iterate type="lt">
                                    <p:tmPct val="10000"/>
                                  </p:iterate>
                                  <p:childTnLst>
                                    <p:set>
                                      <p:cBhvr>
                                        <p:cTn id="119" dur="1" fill="hold">
                                          <p:stCondLst>
                                            <p:cond delay="0"/>
                                          </p:stCondLst>
                                        </p:cTn>
                                        <p:tgtEl>
                                          <p:spTgt spid="80"/>
                                        </p:tgtEl>
                                        <p:attrNameLst>
                                          <p:attrName>style.visibility</p:attrName>
                                        </p:attrNameLst>
                                      </p:cBhvr>
                                      <p:to>
                                        <p:strVal val="visible"/>
                                      </p:to>
                                    </p:set>
                                    <p:animEffect transition="in" filter="wipe(left)">
                                      <p:cBhvr>
                                        <p:cTn id="120" dur="250"/>
                                        <p:tgtEl>
                                          <p:spTgt spid="8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4" grpId="0" bldLvl="0" animBg="1"/>
      <p:bldP spid="68" grpId="0" bldLvl="0" animBg="1"/>
      <p:bldP spid="73" grpId="0" bldLvl="0" animBg="1"/>
      <p:bldP spid="74" grpId="0" bldLvl="0" animBg="1"/>
      <p:bldP spid="79" grpId="0" bldLvl="0" animBg="1"/>
      <p:bldP spid="80" grpId="0"/>
      <p:bldP spid="83" grpId="0" bldLvl="0" animBg="1"/>
      <p:bldP spid="75" grpId="0" bldLvl="0" animBg="1"/>
      <p:bldP spid="76" grpId="0" bldLvl="0" animBg="1"/>
      <p:bldP spid="72" grpId="0" bldLvl="0" animBg="1"/>
      <p:bldP spid="77" grpId="0" bldLvl="0" animBg="1"/>
      <p:bldP spid="78" grpId="0" bldLvl="0" animBg="1"/>
      <p:bldP spid="59" grpId="0" bldLvl="0" animBg="1"/>
      <p:bldP spid="67" grpId="0" bldLvl="0" animBg="1"/>
    </p:bldLst>
  </p:timing>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38" name="组合 37"/>
          <p:cNvGrpSpPr/>
          <p:nvPr/>
        </p:nvGrpSpPr>
        <p:grpSpPr>
          <a:xfrm>
            <a:off x="7281659" y="1955187"/>
            <a:ext cx="768000" cy="768000"/>
            <a:chOff x="4229236" y="3968984"/>
            <a:chExt cx="792000" cy="792000"/>
          </a:xfrm>
        </p:grpSpPr>
        <p:sp>
          <p:nvSpPr>
            <p:cNvPr id="39" name="MH_Other_2"/>
            <p:cNvSpPr/>
            <p:nvPr>
              <p:custDataLst>
                <p:tags r:id="rId21"/>
              </p:custDataLst>
            </p:nvPr>
          </p:nvSpPr>
          <p:spPr>
            <a:xfrm>
              <a:off x="4229236" y="3968984"/>
              <a:ext cx="792000" cy="792000"/>
            </a:xfrm>
            <a:prstGeom prst="ellipse">
              <a:avLst/>
            </a:prstGeom>
            <a:gradFill flip="none" rotWithShape="1">
              <a:gsLst>
                <a:gs pos="100000">
                  <a:schemeClr val="bg1"/>
                </a:gs>
                <a:gs pos="0">
                  <a:srgbClr val="E0E0E0"/>
                </a:gs>
              </a:gsLst>
              <a:lin ang="8100000" scaled="0"/>
              <a:tileRect/>
            </a:gradFill>
            <a:ln w="34925">
              <a:gradFill>
                <a:gsLst>
                  <a:gs pos="100000">
                    <a:schemeClr val="bg1">
                      <a:lumMod val="85000"/>
                    </a:schemeClr>
                  </a:gs>
                  <a:gs pos="0">
                    <a:schemeClr val="bg1"/>
                  </a:gs>
                </a:gsLst>
                <a:lin ang="8100000" scaled="0"/>
              </a:gradFill>
            </a:ln>
            <a:effectLst>
              <a:outerShdw blurRad="203200" dist="1778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sz="2400">
                <a:solidFill>
                  <a:prstClr val="white"/>
                </a:solidFill>
              </a:endParaRPr>
            </a:p>
          </p:txBody>
        </p:sp>
        <p:sp>
          <p:nvSpPr>
            <p:cNvPr id="40" name="MH_Title_1"/>
            <p:cNvSpPr/>
            <p:nvPr>
              <p:custDataLst>
                <p:tags r:id="rId22"/>
              </p:custDataLst>
            </p:nvPr>
          </p:nvSpPr>
          <p:spPr>
            <a:xfrm>
              <a:off x="4355236" y="4094984"/>
              <a:ext cx="540000" cy="540000"/>
            </a:xfrm>
            <a:prstGeom prst="ellipse">
              <a:avLst/>
            </a:prstGeom>
            <a:solidFill>
              <a:srgbClr val="7BBF7C"/>
            </a:solidFill>
            <a:ln>
              <a:noFill/>
            </a:ln>
            <a:effectLst>
              <a:innerShdw blurRad="63500" dist="50800" dir="18900000">
                <a:prstClr val="black">
                  <a:alpha val="30000"/>
                </a:prstClr>
              </a:inn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a:r>
                <a:rPr lang="en-US" altLang="zh-CN" sz="2135" dirty="0" smtClean="0">
                  <a:latin typeface="Impact" panose="020B0806030902050204" pitchFamily="34" charset="0"/>
                </a:rPr>
                <a:t>04</a:t>
              </a:r>
              <a:endParaRPr lang="en-US" altLang="zh-CN" sz="2135" dirty="0">
                <a:latin typeface="Impact" panose="020B0806030902050204" pitchFamily="34" charset="0"/>
              </a:endParaRPr>
            </a:p>
          </p:txBody>
        </p:sp>
      </p:grpSp>
      <p:grpSp>
        <p:nvGrpSpPr>
          <p:cNvPr id="35" name="组合 34"/>
          <p:cNvGrpSpPr/>
          <p:nvPr/>
        </p:nvGrpSpPr>
        <p:grpSpPr>
          <a:xfrm>
            <a:off x="7344824" y="4655563"/>
            <a:ext cx="768000" cy="768000"/>
            <a:chOff x="4229236" y="3968984"/>
            <a:chExt cx="792000" cy="792000"/>
          </a:xfrm>
        </p:grpSpPr>
        <p:sp>
          <p:nvSpPr>
            <p:cNvPr id="36" name="MH_Other_2"/>
            <p:cNvSpPr/>
            <p:nvPr>
              <p:custDataLst>
                <p:tags r:id="rId19"/>
              </p:custDataLst>
            </p:nvPr>
          </p:nvSpPr>
          <p:spPr>
            <a:xfrm>
              <a:off x="4229236" y="3968984"/>
              <a:ext cx="792000" cy="792000"/>
            </a:xfrm>
            <a:prstGeom prst="ellipse">
              <a:avLst/>
            </a:prstGeom>
            <a:gradFill flip="none" rotWithShape="1">
              <a:gsLst>
                <a:gs pos="100000">
                  <a:schemeClr val="bg1"/>
                </a:gs>
                <a:gs pos="0">
                  <a:srgbClr val="E0E0E0"/>
                </a:gs>
              </a:gsLst>
              <a:lin ang="8100000" scaled="0"/>
              <a:tileRect/>
            </a:gradFill>
            <a:ln w="34925">
              <a:gradFill>
                <a:gsLst>
                  <a:gs pos="100000">
                    <a:schemeClr val="bg1">
                      <a:lumMod val="85000"/>
                    </a:schemeClr>
                  </a:gs>
                  <a:gs pos="0">
                    <a:schemeClr val="bg1"/>
                  </a:gs>
                </a:gsLst>
                <a:lin ang="8100000" scaled="0"/>
              </a:gradFill>
            </a:ln>
            <a:effectLst>
              <a:outerShdw blurRad="203200" dist="1778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sz="2400">
                <a:solidFill>
                  <a:prstClr val="white"/>
                </a:solidFill>
              </a:endParaRPr>
            </a:p>
          </p:txBody>
        </p:sp>
        <p:sp>
          <p:nvSpPr>
            <p:cNvPr id="37" name="MH_Title_1"/>
            <p:cNvSpPr/>
            <p:nvPr>
              <p:custDataLst>
                <p:tags r:id="rId20"/>
              </p:custDataLst>
            </p:nvPr>
          </p:nvSpPr>
          <p:spPr>
            <a:xfrm>
              <a:off x="4355236" y="4094984"/>
              <a:ext cx="540000" cy="540000"/>
            </a:xfrm>
            <a:prstGeom prst="ellipse">
              <a:avLst/>
            </a:prstGeom>
            <a:solidFill>
              <a:srgbClr val="CF0069"/>
            </a:solidFill>
            <a:ln>
              <a:noFill/>
            </a:ln>
            <a:effectLst>
              <a:innerShdw blurRad="63500" dist="50800" dir="18900000">
                <a:prstClr val="black">
                  <a:alpha val="30000"/>
                </a:prstClr>
              </a:inn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a:r>
                <a:rPr lang="en-US" altLang="zh-CN" sz="2135" dirty="0" smtClean="0">
                  <a:latin typeface="Impact" panose="020B0806030902050204" pitchFamily="34" charset="0"/>
                </a:rPr>
                <a:t>03</a:t>
              </a:r>
              <a:endParaRPr lang="en-US" altLang="zh-CN" sz="2135" dirty="0">
                <a:latin typeface="Impact" panose="020B0806030902050204" pitchFamily="34" charset="0"/>
              </a:endParaRPr>
            </a:p>
          </p:txBody>
        </p:sp>
      </p:grpSp>
      <p:grpSp>
        <p:nvGrpSpPr>
          <p:cNvPr id="25" name="组合 24"/>
          <p:cNvGrpSpPr/>
          <p:nvPr/>
        </p:nvGrpSpPr>
        <p:grpSpPr>
          <a:xfrm>
            <a:off x="4060226" y="1955187"/>
            <a:ext cx="768000" cy="768000"/>
            <a:chOff x="4229236" y="3968984"/>
            <a:chExt cx="792000" cy="792000"/>
          </a:xfrm>
        </p:grpSpPr>
        <p:sp>
          <p:nvSpPr>
            <p:cNvPr id="26" name="MH_Other_2"/>
            <p:cNvSpPr/>
            <p:nvPr>
              <p:custDataLst>
                <p:tags r:id="rId17"/>
              </p:custDataLst>
            </p:nvPr>
          </p:nvSpPr>
          <p:spPr>
            <a:xfrm>
              <a:off x="4229236" y="3968984"/>
              <a:ext cx="792000" cy="792000"/>
            </a:xfrm>
            <a:prstGeom prst="ellipse">
              <a:avLst/>
            </a:prstGeom>
            <a:gradFill flip="none" rotWithShape="1">
              <a:gsLst>
                <a:gs pos="100000">
                  <a:schemeClr val="bg1"/>
                </a:gs>
                <a:gs pos="0">
                  <a:srgbClr val="E0E0E0"/>
                </a:gs>
              </a:gsLst>
              <a:lin ang="8100000" scaled="0"/>
              <a:tileRect/>
            </a:gradFill>
            <a:ln w="34925">
              <a:gradFill>
                <a:gsLst>
                  <a:gs pos="100000">
                    <a:schemeClr val="bg1">
                      <a:lumMod val="85000"/>
                    </a:schemeClr>
                  </a:gs>
                  <a:gs pos="0">
                    <a:schemeClr val="bg1"/>
                  </a:gs>
                </a:gsLst>
                <a:lin ang="8100000" scaled="0"/>
              </a:gradFill>
            </a:ln>
            <a:effectLst>
              <a:outerShdw blurRad="203200" dist="1778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sz="2400">
                <a:solidFill>
                  <a:prstClr val="white"/>
                </a:solidFill>
              </a:endParaRPr>
            </a:p>
          </p:txBody>
        </p:sp>
        <p:sp>
          <p:nvSpPr>
            <p:cNvPr id="27" name="MH_Title_1"/>
            <p:cNvSpPr/>
            <p:nvPr>
              <p:custDataLst>
                <p:tags r:id="rId18"/>
              </p:custDataLst>
            </p:nvPr>
          </p:nvSpPr>
          <p:spPr>
            <a:xfrm>
              <a:off x="4355236" y="4094984"/>
              <a:ext cx="540000" cy="540000"/>
            </a:xfrm>
            <a:prstGeom prst="ellipse">
              <a:avLst/>
            </a:prstGeom>
            <a:solidFill>
              <a:srgbClr val="CF0069"/>
            </a:solidFill>
            <a:ln>
              <a:noFill/>
            </a:ln>
            <a:effectLst>
              <a:innerShdw blurRad="63500" dist="50800" dir="18900000">
                <a:prstClr val="black">
                  <a:alpha val="30000"/>
                </a:prstClr>
              </a:inn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a:r>
                <a:rPr lang="en-US" altLang="zh-CN" sz="2135" dirty="0" smtClean="0">
                  <a:latin typeface="Impact" panose="020B0806030902050204" pitchFamily="34" charset="0"/>
                </a:rPr>
                <a:t>01</a:t>
              </a:r>
              <a:endParaRPr lang="en-US" altLang="zh-CN" sz="2135" dirty="0">
                <a:latin typeface="Impact" panose="020B0806030902050204" pitchFamily="34" charset="0"/>
              </a:endParaRPr>
            </a:p>
          </p:txBody>
        </p:sp>
      </p:grpSp>
      <p:grpSp>
        <p:nvGrpSpPr>
          <p:cNvPr id="28" name="组合 27"/>
          <p:cNvGrpSpPr/>
          <p:nvPr/>
        </p:nvGrpSpPr>
        <p:grpSpPr>
          <a:xfrm>
            <a:off x="3984366" y="4655563"/>
            <a:ext cx="768000" cy="768000"/>
            <a:chOff x="4229236" y="3968984"/>
            <a:chExt cx="792000" cy="792000"/>
          </a:xfrm>
        </p:grpSpPr>
        <p:sp>
          <p:nvSpPr>
            <p:cNvPr id="29" name="MH_Other_2"/>
            <p:cNvSpPr/>
            <p:nvPr>
              <p:custDataLst>
                <p:tags r:id="rId15"/>
              </p:custDataLst>
            </p:nvPr>
          </p:nvSpPr>
          <p:spPr>
            <a:xfrm>
              <a:off x="4229236" y="3968984"/>
              <a:ext cx="792000" cy="792000"/>
            </a:xfrm>
            <a:prstGeom prst="ellipse">
              <a:avLst/>
            </a:prstGeom>
            <a:gradFill flip="none" rotWithShape="1">
              <a:gsLst>
                <a:gs pos="100000">
                  <a:schemeClr val="bg1"/>
                </a:gs>
                <a:gs pos="0">
                  <a:srgbClr val="E0E0E0"/>
                </a:gs>
              </a:gsLst>
              <a:lin ang="8100000" scaled="0"/>
              <a:tileRect/>
            </a:gradFill>
            <a:ln w="34925">
              <a:gradFill>
                <a:gsLst>
                  <a:gs pos="100000">
                    <a:schemeClr val="bg1">
                      <a:lumMod val="85000"/>
                    </a:schemeClr>
                  </a:gs>
                  <a:gs pos="0">
                    <a:schemeClr val="bg1"/>
                  </a:gs>
                </a:gsLst>
                <a:lin ang="8100000" scaled="0"/>
              </a:gradFill>
            </a:ln>
            <a:effectLst>
              <a:outerShdw blurRad="203200" dist="1778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sz="2400">
                <a:solidFill>
                  <a:prstClr val="white"/>
                </a:solidFill>
              </a:endParaRPr>
            </a:p>
          </p:txBody>
        </p:sp>
        <p:sp>
          <p:nvSpPr>
            <p:cNvPr id="30" name="MH_Title_1"/>
            <p:cNvSpPr/>
            <p:nvPr>
              <p:custDataLst>
                <p:tags r:id="rId16"/>
              </p:custDataLst>
            </p:nvPr>
          </p:nvSpPr>
          <p:spPr>
            <a:xfrm>
              <a:off x="4355236" y="4094984"/>
              <a:ext cx="540000" cy="540000"/>
            </a:xfrm>
            <a:prstGeom prst="ellipse">
              <a:avLst/>
            </a:prstGeom>
            <a:solidFill>
              <a:srgbClr val="7BBF7C"/>
            </a:solidFill>
            <a:ln>
              <a:noFill/>
            </a:ln>
            <a:effectLst>
              <a:innerShdw blurRad="63500" dist="50800" dir="18900000">
                <a:prstClr val="black">
                  <a:alpha val="30000"/>
                </a:prstClr>
              </a:inn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a:r>
                <a:rPr lang="en-US" altLang="zh-CN" sz="2135" dirty="0" smtClean="0">
                  <a:latin typeface="Impact" panose="020B0806030902050204" pitchFamily="34" charset="0"/>
                </a:rPr>
                <a:t>02</a:t>
              </a:r>
              <a:endParaRPr lang="en-US" altLang="zh-CN" sz="2135" dirty="0">
                <a:latin typeface="Impact" panose="020B0806030902050204" pitchFamily="34" charset="0"/>
              </a:endParaRPr>
            </a:p>
          </p:txBody>
        </p:sp>
      </p:grpSp>
      <p:sp>
        <p:nvSpPr>
          <p:cNvPr id="34818" name="MH_SubTitle_1"/>
          <p:cNvSpPr>
            <a:spLocks noGrp="1"/>
          </p:cNvSpPr>
          <p:nvPr>
            <p:ph type="title"/>
            <p:custDataLst>
              <p:tags r:id="rId2"/>
            </p:custDataLst>
          </p:nvPr>
        </p:nvSpPr>
        <p:spPr/>
        <p:txBody>
          <a:bodyPr/>
          <a:lstStyle/>
          <a:p>
            <a:r>
              <a:rPr>
                <a:solidFill>
                  <a:schemeClr val="tx1">
                    <a:lumMod val="90000"/>
                    <a:lumOff val="10000"/>
                  </a:schemeClr>
                </a:solidFill>
                <a:sym typeface="+mn-ea"/>
              </a:rPr>
              <a:t>此处添加标题 </a:t>
            </a:r>
            <a:r>
              <a:rPr lang="en-US" altLang="zh-CN">
                <a:solidFill>
                  <a:schemeClr val="tx1">
                    <a:lumMod val="90000"/>
                    <a:lumOff val="10000"/>
                  </a:schemeClr>
                </a:solidFill>
                <a:sym typeface="+mn-ea"/>
              </a:rPr>
              <a:t>| Information</a:t>
            </a:r>
            <a:endParaRPr lang="en-US" altLang="zh-CN" dirty="0" smtClean="0">
              <a:solidFill>
                <a:schemeClr val="tx1">
                  <a:lumMod val="90000"/>
                  <a:lumOff val="10000"/>
                </a:schemeClr>
              </a:solidFill>
              <a:sym typeface="+mn-ea"/>
            </a:endParaRPr>
          </a:p>
        </p:txBody>
      </p:sp>
      <p:sp>
        <p:nvSpPr>
          <p:cNvPr id="66" name="MH_Text_1"/>
          <p:cNvSpPr txBox="1">
            <a:spLocks noChangeArrowheads="1"/>
          </p:cNvSpPr>
          <p:nvPr>
            <p:custDataLst>
              <p:tags r:id="rId3"/>
            </p:custDataLst>
          </p:nvPr>
        </p:nvSpPr>
        <p:spPr bwMode="auto">
          <a:xfrm>
            <a:off x="1104046" y="2213296"/>
            <a:ext cx="2592288" cy="927960"/>
          </a:xfrm>
          <a:prstGeom prst="rect">
            <a:avLst/>
          </a:prstGeom>
          <a:noFill/>
          <a:ln w="9525">
            <a:noFill/>
            <a:miter lim="800000"/>
          </a:ln>
          <a:extLst>
            <a:ext uri="{909E8E84-426E-40DD-AFC4-6F175D3DCCD1}">
              <a14:hiddenFill xmlns:a14="http://schemas.microsoft.com/office/drawing/2010/main">
                <a:solidFill>
                  <a:srgbClr val="FFFFFF"/>
                </a:solidFill>
              </a14:hiddenFill>
            </a:ext>
          </a:extLst>
        </p:spPr>
        <p:txBody>
          <a:bodyPr>
            <a:noAutofit/>
          </a:bodyPr>
          <a:lstStyle>
            <a:defPPr>
              <a:defRPr lang="en-US"/>
            </a:defPPr>
            <a:lvl1pPr algn="l" rtl="0" fontAlgn="base">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1pPr>
            <a:lvl2pPr marL="457200" algn="l" rtl="0" fontAlgn="base">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2pPr>
            <a:lvl3pPr marL="914400" algn="l" rtl="0" fontAlgn="base">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3pPr>
            <a:lvl4pPr marL="1371600" algn="l" rtl="0" fontAlgn="base">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4pPr>
            <a:lvl5pPr marL="1828800" algn="l" rtl="0" fontAlgn="base">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9pPr>
          </a:lstStyle>
          <a:p>
            <a:pPr>
              <a:lnSpc>
                <a:spcPct val="110000"/>
              </a:lnSpc>
              <a:defRPr/>
            </a:pPr>
            <a:r>
              <a:rPr lang="zh-CN" altLang="en-US" sz="1400" dirty="0" smtClean="0">
                <a:solidFill>
                  <a:schemeClr val="tx1">
                    <a:lumMod val="90000"/>
                    <a:lumOff val="10000"/>
                  </a:schemeClr>
                </a:solidFill>
                <a:latin typeface="Arial" panose="020B0604020202020204"/>
                <a:cs typeface="+mn-ea"/>
                <a:sym typeface="+mn-lt"/>
              </a:rPr>
              <a:t>您的内容打在这里，或者通过复制您的文本后，在此框中选择粘贴，并选择只保留文字。</a:t>
            </a:r>
          </a:p>
        </p:txBody>
      </p:sp>
      <p:sp>
        <p:nvSpPr>
          <p:cNvPr id="67" name="MH_SubTitle_1"/>
          <p:cNvSpPr txBox="1">
            <a:spLocks noChangeArrowheads="1"/>
          </p:cNvSpPr>
          <p:nvPr>
            <p:custDataLst>
              <p:tags r:id="rId4"/>
            </p:custDataLst>
          </p:nvPr>
        </p:nvSpPr>
        <p:spPr bwMode="auto">
          <a:xfrm>
            <a:off x="1104046" y="1834223"/>
            <a:ext cx="1981096" cy="35620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59985" tIns="0" rIns="159985" bIns="0" rtlCol="0" anchor="t">
            <a:noAutofit/>
          </a:bodyPr>
          <a:lstStyle>
            <a:defPPr>
              <a:defRPr lang="zh-CN"/>
            </a:defPPr>
            <a:lvl1pPr marL="285750" indent="-285750">
              <a:lnSpc>
                <a:spcPct val="120000"/>
              </a:lnSpc>
              <a:buClr>
                <a:schemeClr val="accent1"/>
              </a:buClr>
              <a:buFont typeface="Wingdings" panose="05000000000000000000" pitchFamily="2" charset="2"/>
              <a:buChar char="n"/>
              <a:defRPr sz="1400" b="1">
                <a:solidFill>
                  <a:schemeClr val="bg1">
                    <a:lumMod val="50000"/>
                  </a:schemeClr>
                </a:solidFill>
                <a:cs typeface="+mn-ea"/>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zh-CN" altLang="en-US" sz="1865" dirty="0">
                <a:solidFill>
                  <a:schemeClr val="tx1">
                    <a:lumMod val="90000"/>
                    <a:lumOff val="10000"/>
                  </a:schemeClr>
                </a:solidFill>
                <a:sym typeface="+mn-lt"/>
              </a:rPr>
              <a:t>添加标题</a:t>
            </a:r>
          </a:p>
        </p:txBody>
      </p:sp>
      <p:sp>
        <p:nvSpPr>
          <p:cNvPr id="68" name="MH_Text_1"/>
          <p:cNvSpPr txBox="1">
            <a:spLocks noChangeArrowheads="1"/>
          </p:cNvSpPr>
          <p:nvPr>
            <p:custDataLst>
              <p:tags r:id="rId5"/>
            </p:custDataLst>
          </p:nvPr>
        </p:nvSpPr>
        <p:spPr bwMode="auto">
          <a:xfrm>
            <a:off x="1104046" y="4912811"/>
            <a:ext cx="2592288" cy="754856"/>
          </a:xfrm>
          <a:prstGeom prst="rect">
            <a:avLst/>
          </a:prstGeom>
          <a:noFill/>
          <a:ln w="9525">
            <a:noFill/>
            <a:miter lim="800000"/>
          </a:ln>
          <a:extLst>
            <a:ext uri="{909E8E84-426E-40DD-AFC4-6F175D3DCCD1}">
              <a14:hiddenFill xmlns:a14="http://schemas.microsoft.com/office/drawing/2010/main">
                <a:solidFill>
                  <a:srgbClr val="FFFFFF"/>
                </a:solidFill>
              </a14:hiddenFill>
            </a:ext>
          </a:extLst>
        </p:spPr>
        <p:txBody>
          <a:bodyPr>
            <a:noAutofit/>
          </a:bodyPr>
          <a:lstStyle>
            <a:defPPr>
              <a:defRPr lang="en-US"/>
            </a:defPPr>
            <a:lvl1pPr algn="l" rtl="0" fontAlgn="base">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1pPr>
            <a:lvl2pPr marL="457200" algn="l" rtl="0" fontAlgn="base">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2pPr>
            <a:lvl3pPr marL="914400" algn="l" rtl="0" fontAlgn="base">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3pPr>
            <a:lvl4pPr marL="1371600" algn="l" rtl="0" fontAlgn="base">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4pPr>
            <a:lvl5pPr marL="1828800" algn="l" rtl="0" fontAlgn="base">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9pPr>
          </a:lstStyle>
          <a:p>
            <a:pPr lvl="0" fontAlgn="auto">
              <a:lnSpc>
                <a:spcPct val="110000"/>
              </a:lnSpc>
              <a:spcBef>
                <a:spcPts val="0"/>
              </a:spcBef>
              <a:spcAft>
                <a:spcPts val="0"/>
              </a:spcAft>
              <a:defRPr/>
            </a:pPr>
            <a:r>
              <a:rPr lang="zh-CN" altLang="en-US" sz="1400" dirty="0">
                <a:solidFill>
                  <a:schemeClr val="tx1">
                    <a:lumMod val="90000"/>
                    <a:lumOff val="10000"/>
                  </a:schemeClr>
                </a:solidFill>
                <a:latin typeface="Arial" panose="020B0604020202020204"/>
                <a:cs typeface="+mn-ea"/>
                <a:sym typeface="+mn-lt"/>
              </a:rPr>
              <a:t>您的内容打在这里，或者通过复制您的文本后，在此框中选择粘贴，并选择只保留文字。</a:t>
            </a:r>
          </a:p>
        </p:txBody>
      </p:sp>
      <p:sp>
        <p:nvSpPr>
          <p:cNvPr id="69" name="MH_SubTitle_1"/>
          <p:cNvSpPr txBox="1">
            <a:spLocks noChangeArrowheads="1"/>
          </p:cNvSpPr>
          <p:nvPr>
            <p:custDataLst>
              <p:tags r:id="rId6"/>
            </p:custDataLst>
          </p:nvPr>
        </p:nvSpPr>
        <p:spPr bwMode="auto">
          <a:xfrm>
            <a:off x="1104046" y="4511312"/>
            <a:ext cx="1981096" cy="35620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59985" tIns="0" rIns="159985" bIns="0" rtlCol="0" anchor="t">
            <a:noAutofit/>
          </a:bodyPr>
          <a:lstStyle>
            <a:defPPr>
              <a:defRPr lang="zh-CN"/>
            </a:defPPr>
            <a:lvl1pPr marL="285750" indent="-285750">
              <a:lnSpc>
                <a:spcPct val="120000"/>
              </a:lnSpc>
              <a:buClr>
                <a:schemeClr val="accent1"/>
              </a:buClr>
              <a:buFont typeface="Wingdings" panose="05000000000000000000" pitchFamily="2" charset="2"/>
              <a:buChar char="n"/>
              <a:defRPr sz="1400" b="1">
                <a:solidFill>
                  <a:schemeClr val="bg1">
                    <a:lumMod val="50000"/>
                  </a:schemeClr>
                </a:solidFill>
                <a:cs typeface="+mn-ea"/>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zh-CN" altLang="en-US" sz="1865" dirty="0" smtClean="0">
                <a:solidFill>
                  <a:schemeClr val="tx1">
                    <a:lumMod val="90000"/>
                    <a:lumOff val="10000"/>
                  </a:schemeClr>
                </a:solidFill>
                <a:sym typeface="+mn-lt"/>
              </a:rPr>
              <a:t>添加标题</a:t>
            </a:r>
          </a:p>
        </p:txBody>
      </p:sp>
      <p:sp>
        <p:nvSpPr>
          <p:cNvPr id="70" name="MH_Text_1"/>
          <p:cNvSpPr txBox="1">
            <a:spLocks noChangeArrowheads="1"/>
          </p:cNvSpPr>
          <p:nvPr>
            <p:custDataLst>
              <p:tags r:id="rId7"/>
            </p:custDataLst>
          </p:nvPr>
        </p:nvSpPr>
        <p:spPr bwMode="auto">
          <a:xfrm>
            <a:off x="8596019" y="2235721"/>
            <a:ext cx="2589147" cy="1007960"/>
          </a:xfrm>
          <a:prstGeom prst="rect">
            <a:avLst/>
          </a:prstGeom>
          <a:noFill/>
          <a:ln w="9525">
            <a:noFill/>
            <a:miter lim="800000"/>
          </a:ln>
          <a:extLst>
            <a:ext uri="{909E8E84-426E-40DD-AFC4-6F175D3DCCD1}">
              <a14:hiddenFill xmlns:a14="http://schemas.microsoft.com/office/drawing/2010/main">
                <a:solidFill>
                  <a:srgbClr val="FFFFFF"/>
                </a:solidFill>
              </a14:hiddenFill>
            </a:ext>
          </a:extLst>
        </p:spPr>
        <p:txBody>
          <a:bodyPr>
            <a:noAutofit/>
          </a:bodyPr>
          <a:lstStyle>
            <a:defPPr>
              <a:defRPr lang="en-US"/>
            </a:defPPr>
            <a:lvl1pPr algn="l" rtl="0" fontAlgn="base">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1pPr>
            <a:lvl2pPr marL="457200" algn="l" rtl="0" fontAlgn="base">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2pPr>
            <a:lvl3pPr marL="914400" algn="l" rtl="0" fontAlgn="base">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3pPr>
            <a:lvl4pPr marL="1371600" algn="l" rtl="0" fontAlgn="base">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4pPr>
            <a:lvl5pPr marL="1828800" algn="l" rtl="0" fontAlgn="base">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9pPr>
          </a:lstStyle>
          <a:p>
            <a:pPr lvl="0" fontAlgn="auto">
              <a:lnSpc>
                <a:spcPct val="110000"/>
              </a:lnSpc>
              <a:spcBef>
                <a:spcPts val="0"/>
              </a:spcBef>
              <a:spcAft>
                <a:spcPts val="0"/>
              </a:spcAft>
              <a:defRPr/>
            </a:pPr>
            <a:r>
              <a:rPr lang="zh-CN" altLang="en-US" sz="1400" dirty="0">
                <a:solidFill>
                  <a:schemeClr val="tx1">
                    <a:lumMod val="90000"/>
                    <a:lumOff val="10000"/>
                  </a:schemeClr>
                </a:solidFill>
                <a:latin typeface="Arial" panose="020B0604020202020204"/>
                <a:cs typeface="+mn-ea"/>
                <a:sym typeface="+mn-lt"/>
              </a:rPr>
              <a:t>您的内容打在这里，或者通过复制您的文本后，在此框中选择粘贴，并选择只保留文字。</a:t>
            </a:r>
          </a:p>
        </p:txBody>
      </p:sp>
      <p:sp>
        <p:nvSpPr>
          <p:cNvPr id="71" name="MH_SubTitle_1"/>
          <p:cNvSpPr txBox="1">
            <a:spLocks noChangeArrowheads="1"/>
          </p:cNvSpPr>
          <p:nvPr>
            <p:custDataLst>
              <p:tags r:id="rId8"/>
            </p:custDataLst>
          </p:nvPr>
        </p:nvSpPr>
        <p:spPr bwMode="auto">
          <a:xfrm>
            <a:off x="8596019" y="1834223"/>
            <a:ext cx="1981096" cy="35620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59985" tIns="0" rIns="159985" bIns="0" rtlCol="0" anchor="t">
            <a:noAutofit/>
          </a:bodyPr>
          <a:lstStyle>
            <a:defPPr>
              <a:defRPr lang="zh-CN"/>
            </a:defPPr>
            <a:lvl1pPr marL="285750" indent="-285750">
              <a:lnSpc>
                <a:spcPct val="120000"/>
              </a:lnSpc>
              <a:buClr>
                <a:schemeClr val="accent1"/>
              </a:buClr>
              <a:buFont typeface="Wingdings" panose="05000000000000000000" pitchFamily="2" charset="2"/>
              <a:buChar char="n"/>
              <a:defRPr sz="1400" b="1">
                <a:solidFill>
                  <a:schemeClr val="bg1">
                    <a:lumMod val="50000"/>
                  </a:schemeClr>
                </a:solidFill>
                <a:cs typeface="+mn-ea"/>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zh-CN" altLang="en-US" sz="1865" dirty="0">
                <a:solidFill>
                  <a:schemeClr val="tx1">
                    <a:lumMod val="90000"/>
                    <a:lumOff val="10000"/>
                  </a:schemeClr>
                </a:solidFill>
                <a:sym typeface="+mn-lt"/>
              </a:rPr>
              <a:t>添加标题</a:t>
            </a:r>
          </a:p>
        </p:txBody>
      </p:sp>
      <p:sp>
        <p:nvSpPr>
          <p:cNvPr id="72" name="MH_Text_1"/>
          <p:cNvSpPr txBox="1">
            <a:spLocks noChangeArrowheads="1"/>
          </p:cNvSpPr>
          <p:nvPr>
            <p:custDataLst>
              <p:tags r:id="rId9"/>
            </p:custDataLst>
          </p:nvPr>
        </p:nvSpPr>
        <p:spPr bwMode="auto">
          <a:xfrm>
            <a:off x="8596019" y="4912811"/>
            <a:ext cx="2589147" cy="754856"/>
          </a:xfrm>
          <a:prstGeom prst="rect">
            <a:avLst/>
          </a:prstGeom>
          <a:noFill/>
          <a:ln w="9525">
            <a:noFill/>
            <a:miter lim="800000"/>
          </a:ln>
          <a:extLst>
            <a:ext uri="{909E8E84-426E-40DD-AFC4-6F175D3DCCD1}">
              <a14:hiddenFill xmlns:a14="http://schemas.microsoft.com/office/drawing/2010/main">
                <a:solidFill>
                  <a:srgbClr val="FFFFFF"/>
                </a:solidFill>
              </a14:hiddenFill>
            </a:ext>
          </a:extLst>
        </p:spPr>
        <p:txBody>
          <a:bodyPr>
            <a:noAutofit/>
          </a:bodyPr>
          <a:lstStyle>
            <a:defPPr>
              <a:defRPr lang="en-US"/>
            </a:defPPr>
            <a:lvl1pPr algn="l" rtl="0" fontAlgn="base">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1pPr>
            <a:lvl2pPr marL="457200" algn="l" rtl="0" fontAlgn="base">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2pPr>
            <a:lvl3pPr marL="914400" algn="l" rtl="0" fontAlgn="base">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3pPr>
            <a:lvl4pPr marL="1371600" algn="l" rtl="0" fontAlgn="base">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4pPr>
            <a:lvl5pPr marL="1828800" algn="l" rtl="0" fontAlgn="base">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9pPr>
          </a:lstStyle>
          <a:p>
            <a:pPr lvl="0" fontAlgn="auto">
              <a:lnSpc>
                <a:spcPct val="110000"/>
              </a:lnSpc>
              <a:spcBef>
                <a:spcPts val="0"/>
              </a:spcBef>
              <a:spcAft>
                <a:spcPts val="0"/>
              </a:spcAft>
              <a:defRPr/>
            </a:pPr>
            <a:r>
              <a:rPr lang="zh-CN" altLang="en-US" sz="1400" dirty="0">
                <a:solidFill>
                  <a:schemeClr val="tx1">
                    <a:lumMod val="90000"/>
                    <a:lumOff val="10000"/>
                  </a:schemeClr>
                </a:solidFill>
                <a:latin typeface="Arial" panose="020B0604020202020204"/>
                <a:cs typeface="+mn-ea"/>
                <a:sym typeface="+mn-lt"/>
              </a:rPr>
              <a:t>您的内容打在这里，或者通过复制您的文本后，在此框中选择粘贴，并选择只保留文字。</a:t>
            </a:r>
          </a:p>
        </p:txBody>
      </p:sp>
      <p:sp>
        <p:nvSpPr>
          <p:cNvPr id="73" name="MH_SubTitle_1"/>
          <p:cNvSpPr txBox="1">
            <a:spLocks noChangeArrowheads="1"/>
          </p:cNvSpPr>
          <p:nvPr>
            <p:custDataLst>
              <p:tags r:id="rId10"/>
            </p:custDataLst>
          </p:nvPr>
        </p:nvSpPr>
        <p:spPr bwMode="auto">
          <a:xfrm>
            <a:off x="8596019" y="4511312"/>
            <a:ext cx="1981096" cy="35620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59985" tIns="0" rIns="159985" bIns="0" rtlCol="0" anchor="t">
            <a:noAutofit/>
          </a:bodyPr>
          <a:lstStyle>
            <a:defPPr>
              <a:defRPr lang="zh-CN"/>
            </a:defPPr>
            <a:lvl1pPr marL="285750" indent="-285750">
              <a:lnSpc>
                <a:spcPct val="120000"/>
              </a:lnSpc>
              <a:buClr>
                <a:schemeClr val="accent1"/>
              </a:buClr>
              <a:buFont typeface="Wingdings" panose="05000000000000000000" pitchFamily="2" charset="2"/>
              <a:buChar char="n"/>
              <a:defRPr sz="1400" b="1">
                <a:solidFill>
                  <a:schemeClr val="bg1">
                    <a:lumMod val="50000"/>
                  </a:schemeClr>
                </a:solidFill>
                <a:cs typeface="+mn-ea"/>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zh-CN" altLang="en-US" sz="1865" dirty="0">
                <a:solidFill>
                  <a:schemeClr val="tx1">
                    <a:lumMod val="90000"/>
                    <a:lumOff val="10000"/>
                  </a:schemeClr>
                </a:solidFill>
                <a:sym typeface="+mn-lt"/>
              </a:rPr>
              <a:t>添加标题</a:t>
            </a:r>
          </a:p>
        </p:txBody>
      </p:sp>
      <p:grpSp>
        <p:nvGrpSpPr>
          <p:cNvPr id="10" name="组合 9"/>
          <p:cNvGrpSpPr/>
          <p:nvPr/>
        </p:nvGrpSpPr>
        <p:grpSpPr>
          <a:xfrm>
            <a:off x="5841751" y="2508675"/>
            <a:ext cx="1524475" cy="1265164"/>
            <a:chOff x="4380863" y="1881504"/>
            <a:chExt cx="1143356" cy="948873"/>
          </a:xfrm>
        </p:grpSpPr>
        <p:sp>
          <p:nvSpPr>
            <p:cNvPr id="46" name="椭圆 11"/>
            <p:cNvSpPr/>
            <p:nvPr/>
          </p:nvSpPr>
          <p:spPr>
            <a:xfrm rot="2700000">
              <a:off x="4478104" y="1784263"/>
              <a:ext cx="948873" cy="1143356"/>
            </a:xfrm>
            <a:custGeom>
              <a:avLst/>
              <a:gdLst/>
              <a:ahLst/>
              <a:cxnLst/>
              <a:rect l="l" t="t" r="r" b="b"/>
              <a:pathLst>
                <a:path w="1845204" h="2223400">
                  <a:moveTo>
                    <a:pt x="922602" y="0"/>
                  </a:moveTo>
                  <a:cubicBezTo>
                    <a:pt x="1432141" y="0"/>
                    <a:pt x="1845204" y="413063"/>
                    <a:pt x="1845204" y="922602"/>
                  </a:cubicBezTo>
                  <a:cubicBezTo>
                    <a:pt x="1845204" y="1147299"/>
                    <a:pt x="1764878" y="1353235"/>
                    <a:pt x="1628134" y="1510557"/>
                  </a:cubicBezTo>
                  <a:lnTo>
                    <a:pt x="1635445" y="1510557"/>
                  </a:lnTo>
                  <a:lnTo>
                    <a:pt x="1593653" y="1552349"/>
                  </a:lnTo>
                  <a:cubicBezTo>
                    <a:pt x="1581994" y="1568184"/>
                    <a:pt x="1568184" y="1581994"/>
                    <a:pt x="1552350" y="1593652"/>
                  </a:cubicBezTo>
                  <a:lnTo>
                    <a:pt x="922602" y="2223400"/>
                  </a:lnTo>
                  <a:lnTo>
                    <a:pt x="292852" y="1593650"/>
                  </a:lnTo>
                  <a:cubicBezTo>
                    <a:pt x="277019" y="1581993"/>
                    <a:pt x="263211" y="1568185"/>
                    <a:pt x="251554" y="1552352"/>
                  </a:cubicBezTo>
                  <a:lnTo>
                    <a:pt x="209759" y="1510557"/>
                  </a:lnTo>
                  <a:lnTo>
                    <a:pt x="217070" y="1510557"/>
                  </a:lnTo>
                  <a:cubicBezTo>
                    <a:pt x="80326" y="1353235"/>
                    <a:pt x="0" y="1147299"/>
                    <a:pt x="0" y="922602"/>
                  </a:cubicBezTo>
                  <a:cubicBezTo>
                    <a:pt x="0" y="413063"/>
                    <a:pt x="413063" y="0"/>
                    <a:pt x="922602" y="0"/>
                  </a:cubicBezTo>
                  <a:close/>
                </a:path>
              </a:pathLst>
            </a:custGeom>
            <a:gradFill flip="none" rotWithShape="1">
              <a:gsLst>
                <a:gs pos="100000">
                  <a:schemeClr val="bg1"/>
                </a:gs>
                <a:gs pos="0">
                  <a:srgbClr val="E0E0E0"/>
                </a:gs>
              </a:gsLst>
              <a:lin ang="8100000" scaled="0"/>
              <a:tileRect/>
            </a:gradFill>
            <a:ln w="22225">
              <a:gradFill>
                <a:gsLst>
                  <a:gs pos="100000">
                    <a:schemeClr val="bg1">
                      <a:lumMod val="85000"/>
                    </a:schemeClr>
                  </a:gs>
                  <a:gs pos="0">
                    <a:schemeClr val="bg1"/>
                  </a:gs>
                </a:gsLst>
                <a:lin ang="8100000" scaled="0"/>
              </a:gradFill>
            </a:ln>
            <a:effectLst>
              <a:outerShdw blurRad="279400" dist="1016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sz="2400">
                <a:solidFill>
                  <a:prstClr val="white"/>
                </a:solidFill>
                <a:sym typeface="+mn-lt"/>
              </a:endParaRPr>
            </a:p>
          </p:txBody>
        </p:sp>
        <p:sp>
          <p:nvSpPr>
            <p:cNvPr id="77" name="MH_Other_9"/>
            <p:cNvSpPr/>
            <p:nvPr>
              <p:custDataLst>
                <p:tags r:id="rId14"/>
              </p:custDataLst>
            </p:nvPr>
          </p:nvSpPr>
          <p:spPr>
            <a:xfrm>
              <a:off x="4716152" y="1958640"/>
              <a:ext cx="648000" cy="648000"/>
            </a:xfrm>
            <a:prstGeom prst="ellipse">
              <a:avLst/>
            </a:prstGeom>
            <a:solidFill>
              <a:srgbClr val="CF0069"/>
            </a:solidFill>
            <a:ln>
              <a:noFill/>
            </a:ln>
            <a:effectLst>
              <a:innerShdw blurRad="63500" dist="50800" dir="18900000">
                <a:prstClr val="black">
                  <a:alpha val="30000"/>
                </a:prstClr>
              </a:inn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a:endParaRPr lang="zh-CN" altLang="en-US" sz="1600">
                <a:latin typeface="Impact" panose="020B0806030902050204" pitchFamily="34" charset="0"/>
              </a:endParaRPr>
            </a:p>
          </p:txBody>
        </p:sp>
        <p:sp>
          <p:nvSpPr>
            <p:cNvPr id="76" name="KSO_Shape"/>
            <p:cNvSpPr/>
            <p:nvPr/>
          </p:nvSpPr>
          <p:spPr bwMode="auto">
            <a:xfrm>
              <a:off x="4910475" y="2108758"/>
              <a:ext cx="288000" cy="324000"/>
            </a:xfrm>
            <a:custGeom>
              <a:avLst/>
              <a:gdLst>
                <a:gd name="T0" fmla="*/ 1419560 w 2038350"/>
                <a:gd name="T1" fmla="*/ 1731487 h 2176463"/>
                <a:gd name="T2" fmla="*/ 364790 w 2038350"/>
                <a:gd name="T3" fmla="*/ 1731487 h 2176463"/>
                <a:gd name="T4" fmla="*/ 340752 w 2038350"/>
                <a:gd name="T5" fmla="*/ 1485372 h 2176463"/>
                <a:gd name="T6" fmla="*/ 363678 w 2038350"/>
                <a:gd name="T7" fmla="*/ 1746772 h 2176463"/>
                <a:gd name="T8" fmla="*/ 1432829 w 2038350"/>
                <a:gd name="T9" fmla="*/ 1738608 h 2176463"/>
                <a:gd name="T10" fmla="*/ 138073 w 2038350"/>
                <a:gd name="T11" fmla="*/ 1485372 h 2176463"/>
                <a:gd name="T12" fmla="*/ 1504392 w 2038350"/>
                <a:gd name="T13" fmla="*/ 1285639 h 2176463"/>
                <a:gd name="T14" fmla="*/ 241440 w 2038350"/>
                <a:gd name="T15" fmla="*/ 1459308 h 2176463"/>
                <a:gd name="T16" fmla="*/ 318734 w 2038350"/>
                <a:gd name="T17" fmla="*/ 1145347 h 2176463"/>
                <a:gd name="T18" fmla="*/ 1413482 w 2038350"/>
                <a:gd name="T19" fmla="*/ 946602 h 2176463"/>
                <a:gd name="T20" fmla="*/ 354369 w 2038350"/>
                <a:gd name="T21" fmla="*/ 976165 h 2176463"/>
                <a:gd name="T22" fmla="*/ 380769 w 2038350"/>
                <a:gd name="T23" fmla="*/ 942254 h 2176463"/>
                <a:gd name="T24" fmla="*/ 765419 w 2038350"/>
                <a:gd name="T25" fmla="*/ 880354 h 2176463"/>
                <a:gd name="T26" fmla="*/ 892958 w 2038350"/>
                <a:gd name="T27" fmla="*/ 907934 h 2176463"/>
                <a:gd name="T28" fmla="*/ 1020496 w 2038350"/>
                <a:gd name="T29" fmla="*/ 880354 h 2176463"/>
                <a:gd name="T30" fmla="*/ 1153420 w 2038350"/>
                <a:gd name="T31" fmla="*/ 900952 h 2176463"/>
                <a:gd name="T32" fmla="*/ 1078818 w 2038350"/>
                <a:gd name="T33" fmla="*/ 189133 h 2176463"/>
                <a:gd name="T34" fmla="*/ 1129688 w 2038350"/>
                <a:gd name="T35" fmla="*/ 267561 h 2176463"/>
                <a:gd name="T36" fmla="*/ 1182816 w 2038350"/>
                <a:gd name="T37" fmla="*/ 417998 h 2176463"/>
                <a:gd name="T38" fmla="*/ 1218581 w 2038350"/>
                <a:gd name="T39" fmla="*/ 450792 h 2176463"/>
                <a:gd name="T40" fmla="*/ 1226915 w 2038350"/>
                <a:gd name="T41" fmla="*/ 489833 h 2176463"/>
                <a:gd name="T42" fmla="*/ 1209553 w 2038350"/>
                <a:gd name="T43" fmla="*/ 535467 h 2176463"/>
                <a:gd name="T44" fmla="*/ 1160419 w 2038350"/>
                <a:gd name="T45" fmla="*/ 584052 h 2176463"/>
                <a:gd name="T46" fmla="*/ 1095833 w 2038350"/>
                <a:gd name="T47" fmla="*/ 742470 h 2176463"/>
                <a:gd name="T48" fmla="*/ 1043052 w 2038350"/>
                <a:gd name="T49" fmla="*/ 808405 h 2176463"/>
                <a:gd name="T50" fmla="*/ 977945 w 2038350"/>
                <a:gd name="T51" fmla="*/ 854387 h 2176463"/>
                <a:gd name="T52" fmla="*/ 902073 w 2038350"/>
                <a:gd name="T53" fmla="*/ 873820 h 2176463"/>
                <a:gd name="T54" fmla="*/ 824639 w 2038350"/>
                <a:gd name="T55" fmla="*/ 859244 h 2176463"/>
                <a:gd name="T56" fmla="*/ 757448 w 2038350"/>
                <a:gd name="T57" fmla="*/ 816907 h 2176463"/>
                <a:gd name="T58" fmla="*/ 702585 w 2038350"/>
                <a:gd name="T59" fmla="*/ 753748 h 2176463"/>
                <a:gd name="T60" fmla="*/ 639040 w 2038350"/>
                <a:gd name="T61" fmla="*/ 601403 h 2176463"/>
                <a:gd name="T62" fmla="*/ 587128 w 2038350"/>
                <a:gd name="T63" fmla="*/ 542929 h 2176463"/>
                <a:gd name="T64" fmla="*/ 565425 w 2038350"/>
                <a:gd name="T65" fmla="*/ 496600 h 2176463"/>
                <a:gd name="T66" fmla="*/ 569940 w 2038350"/>
                <a:gd name="T67" fmla="*/ 456171 h 2176463"/>
                <a:gd name="T68" fmla="*/ 597545 w 2038350"/>
                <a:gd name="T69" fmla="*/ 424245 h 2176463"/>
                <a:gd name="T70" fmla="*/ 653624 w 2038350"/>
                <a:gd name="T71" fmla="*/ 299661 h 2176463"/>
                <a:gd name="T72" fmla="*/ 710050 w 2038350"/>
                <a:gd name="T73" fmla="*/ 242402 h 2176463"/>
                <a:gd name="T74" fmla="*/ 850682 w 2038350"/>
                <a:gd name="T75" fmla="*/ 253854 h 2176463"/>
                <a:gd name="T76" fmla="*/ 947041 w 2038350"/>
                <a:gd name="T77" fmla="*/ 233899 h 2176463"/>
                <a:gd name="T78" fmla="*/ 1050344 w 2038350"/>
                <a:gd name="T79" fmla="*/ 182193 h 2176463"/>
                <a:gd name="T80" fmla="*/ 974340 w 2038350"/>
                <a:gd name="T81" fmla="*/ 7632 h 2176463"/>
                <a:gd name="T82" fmla="*/ 1055984 w 2038350"/>
                <a:gd name="T83" fmla="*/ 37470 h 2176463"/>
                <a:gd name="T84" fmla="*/ 1116782 w 2038350"/>
                <a:gd name="T85" fmla="*/ 71816 h 2176463"/>
                <a:gd name="T86" fmla="*/ 1172890 w 2038350"/>
                <a:gd name="T87" fmla="*/ 120041 h 2176463"/>
                <a:gd name="T88" fmla="*/ 1200337 w 2038350"/>
                <a:gd name="T89" fmla="*/ 205042 h 2176463"/>
                <a:gd name="T90" fmla="*/ 1205374 w 2038350"/>
                <a:gd name="T91" fmla="*/ 372613 h 2176463"/>
                <a:gd name="T92" fmla="*/ 1160210 w 2038350"/>
                <a:gd name="T93" fmla="*/ 343297 h 2176463"/>
                <a:gd name="T94" fmla="*/ 1127379 w 2038350"/>
                <a:gd name="T95" fmla="*/ 226552 h 2176463"/>
                <a:gd name="T96" fmla="*/ 1052162 w 2038350"/>
                <a:gd name="T97" fmla="*/ 166705 h 2176463"/>
                <a:gd name="T98" fmla="*/ 944983 w 2038350"/>
                <a:gd name="T99" fmla="*/ 221001 h 2176463"/>
                <a:gd name="T100" fmla="*/ 845447 w 2038350"/>
                <a:gd name="T101" fmla="*/ 241817 h 2176463"/>
                <a:gd name="T102" fmla="*/ 709432 w 2038350"/>
                <a:gd name="T103" fmla="*/ 231756 h 2176463"/>
                <a:gd name="T104" fmla="*/ 647765 w 2038350"/>
                <a:gd name="T105" fmla="*/ 267665 h 2176463"/>
                <a:gd name="T106" fmla="*/ 604164 w 2038350"/>
                <a:gd name="T107" fmla="*/ 409563 h 2176463"/>
                <a:gd name="T108" fmla="*/ 580887 w 2038350"/>
                <a:gd name="T109" fmla="*/ 314328 h 2176463"/>
                <a:gd name="T110" fmla="*/ 596868 w 2038350"/>
                <a:gd name="T111" fmla="*/ 200358 h 2176463"/>
                <a:gd name="T112" fmla="*/ 655582 w 2038350"/>
                <a:gd name="T113" fmla="*/ 90031 h 2176463"/>
                <a:gd name="T114" fmla="*/ 722113 w 2038350"/>
                <a:gd name="T115" fmla="*/ 37643 h 2176463"/>
                <a:gd name="T116" fmla="*/ 797677 w 2038350"/>
                <a:gd name="T117" fmla="*/ 10061 h 2176463"/>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0" t="0" r="r" b="b"/>
              <a:pathLst>
                <a:path w="2038350" h="2176463">
                  <a:moveTo>
                    <a:pt x="404813" y="1898650"/>
                  </a:moveTo>
                  <a:lnTo>
                    <a:pt x="1633538" y="1898650"/>
                  </a:lnTo>
                  <a:lnTo>
                    <a:pt x="1633538" y="1955602"/>
                  </a:lnTo>
                  <a:lnTo>
                    <a:pt x="1633339" y="1958380"/>
                  </a:lnTo>
                  <a:lnTo>
                    <a:pt x="1632943" y="1961158"/>
                  </a:lnTo>
                  <a:lnTo>
                    <a:pt x="1632347" y="1963738"/>
                  </a:lnTo>
                  <a:lnTo>
                    <a:pt x="1631355" y="1966318"/>
                  </a:lnTo>
                  <a:lnTo>
                    <a:pt x="1630363" y="1968699"/>
                  </a:lnTo>
                  <a:lnTo>
                    <a:pt x="1628974" y="1970882"/>
                  </a:lnTo>
                  <a:lnTo>
                    <a:pt x="1627387" y="1972866"/>
                  </a:lnTo>
                  <a:lnTo>
                    <a:pt x="1625602" y="1974851"/>
                  </a:lnTo>
                  <a:lnTo>
                    <a:pt x="1623618" y="1976637"/>
                  </a:lnTo>
                  <a:lnTo>
                    <a:pt x="1621633" y="1978224"/>
                  </a:lnTo>
                  <a:lnTo>
                    <a:pt x="1619451" y="1979613"/>
                  </a:lnTo>
                  <a:lnTo>
                    <a:pt x="1617070" y="1980605"/>
                  </a:lnTo>
                  <a:lnTo>
                    <a:pt x="1614491" y="1981598"/>
                  </a:lnTo>
                  <a:lnTo>
                    <a:pt x="1611912" y="1982193"/>
                  </a:lnTo>
                  <a:lnTo>
                    <a:pt x="1609134" y="1982590"/>
                  </a:lnTo>
                  <a:lnTo>
                    <a:pt x="1606356" y="1982788"/>
                  </a:lnTo>
                  <a:lnTo>
                    <a:pt x="431796" y="1982788"/>
                  </a:lnTo>
                  <a:lnTo>
                    <a:pt x="429217" y="1982590"/>
                  </a:lnTo>
                  <a:lnTo>
                    <a:pt x="426637" y="1982193"/>
                  </a:lnTo>
                  <a:lnTo>
                    <a:pt x="423860" y="1981598"/>
                  </a:lnTo>
                  <a:lnTo>
                    <a:pt x="421479" y="1980605"/>
                  </a:lnTo>
                  <a:lnTo>
                    <a:pt x="419098" y="1979613"/>
                  </a:lnTo>
                  <a:lnTo>
                    <a:pt x="416717" y="1978224"/>
                  </a:lnTo>
                  <a:lnTo>
                    <a:pt x="414733" y="1976637"/>
                  </a:lnTo>
                  <a:lnTo>
                    <a:pt x="412749" y="1974851"/>
                  </a:lnTo>
                  <a:lnTo>
                    <a:pt x="410963" y="1972866"/>
                  </a:lnTo>
                  <a:lnTo>
                    <a:pt x="409376" y="1970882"/>
                  </a:lnTo>
                  <a:lnTo>
                    <a:pt x="408186" y="1968699"/>
                  </a:lnTo>
                  <a:lnTo>
                    <a:pt x="406995" y="1966318"/>
                  </a:lnTo>
                  <a:lnTo>
                    <a:pt x="406202" y="1963738"/>
                  </a:lnTo>
                  <a:lnTo>
                    <a:pt x="405408" y="1961158"/>
                  </a:lnTo>
                  <a:lnTo>
                    <a:pt x="405011" y="1958380"/>
                  </a:lnTo>
                  <a:lnTo>
                    <a:pt x="404813" y="1955602"/>
                  </a:lnTo>
                  <a:lnTo>
                    <a:pt x="404813" y="1898650"/>
                  </a:lnTo>
                  <a:close/>
                  <a:moveTo>
                    <a:pt x="157727" y="1697038"/>
                  </a:moveTo>
                  <a:lnTo>
                    <a:pt x="389258" y="1697038"/>
                  </a:lnTo>
                  <a:lnTo>
                    <a:pt x="389258" y="1955999"/>
                  </a:lnTo>
                  <a:lnTo>
                    <a:pt x="389457" y="1960365"/>
                  </a:lnTo>
                  <a:lnTo>
                    <a:pt x="390052" y="1964532"/>
                  </a:lnTo>
                  <a:lnTo>
                    <a:pt x="391242" y="1968898"/>
                  </a:lnTo>
                  <a:lnTo>
                    <a:pt x="392433" y="1972866"/>
                  </a:lnTo>
                  <a:lnTo>
                    <a:pt x="394218" y="1976438"/>
                  </a:lnTo>
                  <a:lnTo>
                    <a:pt x="396599" y="1980010"/>
                  </a:lnTo>
                  <a:lnTo>
                    <a:pt x="398980" y="1983185"/>
                  </a:lnTo>
                  <a:lnTo>
                    <a:pt x="401758" y="1986360"/>
                  </a:lnTo>
                  <a:lnTo>
                    <a:pt x="404932" y="1989337"/>
                  </a:lnTo>
                  <a:lnTo>
                    <a:pt x="408106" y="1991718"/>
                  </a:lnTo>
                  <a:lnTo>
                    <a:pt x="411678" y="1993702"/>
                  </a:lnTo>
                  <a:lnTo>
                    <a:pt x="415447" y="1995687"/>
                  </a:lnTo>
                  <a:lnTo>
                    <a:pt x="419415" y="1997076"/>
                  </a:lnTo>
                  <a:lnTo>
                    <a:pt x="423383" y="1998068"/>
                  </a:lnTo>
                  <a:lnTo>
                    <a:pt x="427748" y="1998862"/>
                  </a:lnTo>
                  <a:lnTo>
                    <a:pt x="431914" y="1999060"/>
                  </a:lnTo>
                  <a:lnTo>
                    <a:pt x="1606435" y="1999060"/>
                  </a:lnTo>
                  <a:lnTo>
                    <a:pt x="1610800" y="1998862"/>
                  </a:lnTo>
                  <a:lnTo>
                    <a:pt x="1615165" y="1998068"/>
                  </a:lnTo>
                  <a:lnTo>
                    <a:pt x="1619331" y="1997076"/>
                  </a:lnTo>
                  <a:lnTo>
                    <a:pt x="1623299" y="1995687"/>
                  </a:lnTo>
                  <a:lnTo>
                    <a:pt x="1627069" y="1993702"/>
                  </a:lnTo>
                  <a:lnTo>
                    <a:pt x="1630640" y="1991718"/>
                  </a:lnTo>
                  <a:lnTo>
                    <a:pt x="1633616" y="1989337"/>
                  </a:lnTo>
                  <a:lnTo>
                    <a:pt x="1636790" y="1986360"/>
                  </a:lnTo>
                  <a:lnTo>
                    <a:pt x="1639766" y="1983185"/>
                  </a:lnTo>
                  <a:lnTo>
                    <a:pt x="1642147" y="1980010"/>
                  </a:lnTo>
                  <a:lnTo>
                    <a:pt x="1644330" y="1976438"/>
                  </a:lnTo>
                  <a:lnTo>
                    <a:pt x="1646115" y="1972866"/>
                  </a:lnTo>
                  <a:lnTo>
                    <a:pt x="1647504" y="1968898"/>
                  </a:lnTo>
                  <a:lnTo>
                    <a:pt x="1648496" y="1964532"/>
                  </a:lnTo>
                  <a:lnTo>
                    <a:pt x="1649290" y="1960365"/>
                  </a:lnTo>
                  <a:lnTo>
                    <a:pt x="1649488" y="1955999"/>
                  </a:lnTo>
                  <a:lnTo>
                    <a:pt x="1649488" y="1697038"/>
                  </a:lnTo>
                  <a:lnTo>
                    <a:pt x="1880821" y="1697038"/>
                  </a:lnTo>
                  <a:lnTo>
                    <a:pt x="2038350" y="2176463"/>
                  </a:lnTo>
                  <a:lnTo>
                    <a:pt x="0" y="2176463"/>
                  </a:lnTo>
                  <a:lnTo>
                    <a:pt x="157727" y="1697038"/>
                  </a:lnTo>
                  <a:close/>
                  <a:moveTo>
                    <a:pt x="1649413" y="1239838"/>
                  </a:moveTo>
                  <a:lnTo>
                    <a:pt x="1654208" y="1251557"/>
                  </a:lnTo>
                  <a:lnTo>
                    <a:pt x="1659203" y="1264467"/>
                  </a:lnTo>
                  <a:lnTo>
                    <a:pt x="1664198" y="1278171"/>
                  </a:lnTo>
                  <a:lnTo>
                    <a:pt x="1669192" y="1293067"/>
                  </a:lnTo>
                  <a:lnTo>
                    <a:pt x="1674187" y="1308559"/>
                  </a:lnTo>
                  <a:lnTo>
                    <a:pt x="1679381" y="1324846"/>
                  </a:lnTo>
                  <a:lnTo>
                    <a:pt x="1684376" y="1341728"/>
                  </a:lnTo>
                  <a:lnTo>
                    <a:pt x="1689371" y="1359008"/>
                  </a:lnTo>
                  <a:lnTo>
                    <a:pt x="1694565" y="1376883"/>
                  </a:lnTo>
                  <a:lnTo>
                    <a:pt x="1699360" y="1394957"/>
                  </a:lnTo>
                  <a:lnTo>
                    <a:pt x="1709150" y="1431900"/>
                  </a:lnTo>
                  <a:lnTo>
                    <a:pt x="1718540" y="1468843"/>
                  </a:lnTo>
                  <a:lnTo>
                    <a:pt x="1727330" y="1505189"/>
                  </a:lnTo>
                  <a:lnTo>
                    <a:pt x="1735721" y="1540146"/>
                  </a:lnTo>
                  <a:lnTo>
                    <a:pt x="1743114" y="1573116"/>
                  </a:lnTo>
                  <a:lnTo>
                    <a:pt x="1749906" y="1602710"/>
                  </a:lnTo>
                  <a:lnTo>
                    <a:pt x="1755700" y="1628927"/>
                  </a:lnTo>
                  <a:lnTo>
                    <a:pt x="1763891" y="1667260"/>
                  </a:lnTo>
                  <a:lnTo>
                    <a:pt x="1766888" y="1681163"/>
                  </a:lnTo>
                  <a:lnTo>
                    <a:pt x="1649413" y="1681163"/>
                  </a:lnTo>
                  <a:lnTo>
                    <a:pt x="1649413" y="1239838"/>
                  </a:lnTo>
                  <a:close/>
                  <a:moveTo>
                    <a:pt x="388938" y="1239838"/>
                  </a:moveTo>
                  <a:lnTo>
                    <a:pt x="388938" y="1681163"/>
                  </a:lnTo>
                  <a:lnTo>
                    <a:pt x="273050" y="1681163"/>
                  </a:lnTo>
                  <a:lnTo>
                    <a:pt x="275809" y="1667260"/>
                  </a:lnTo>
                  <a:lnTo>
                    <a:pt x="284087" y="1628927"/>
                  </a:lnTo>
                  <a:lnTo>
                    <a:pt x="289802" y="1602710"/>
                  </a:lnTo>
                  <a:lnTo>
                    <a:pt x="296306" y="1573116"/>
                  </a:lnTo>
                  <a:lnTo>
                    <a:pt x="303599" y="1540146"/>
                  </a:lnTo>
                  <a:lnTo>
                    <a:pt x="312073" y="1505189"/>
                  </a:lnTo>
                  <a:lnTo>
                    <a:pt x="320548" y="1468843"/>
                  </a:lnTo>
                  <a:lnTo>
                    <a:pt x="329811" y="1431900"/>
                  </a:lnTo>
                  <a:lnTo>
                    <a:pt x="339469" y="1394957"/>
                  </a:lnTo>
                  <a:lnTo>
                    <a:pt x="344396" y="1376883"/>
                  </a:lnTo>
                  <a:lnTo>
                    <a:pt x="349126" y="1359008"/>
                  </a:lnTo>
                  <a:lnTo>
                    <a:pt x="354250" y="1341728"/>
                  </a:lnTo>
                  <a:lnTo>
                    <a:pt x="359375" y="1324846"/>
                  </a:lnTo>
                  <a:lnTo>
                    <a:pt x="364105" y="1308559"/>
                  </a:lnTo>
                  <a:lnTo>
                    <a:pt x="369229" y="1293067"/>
                  </a:lnTo>
                  <a:lnTo>
                    <a:pt x="374353" y="1278171"/>
                  </a:lnTo>
                  <a:lnTo>
                    <a:pt x="379083" y="1264467"/>
                  </a:lnTo>
                  <a:lnTo>
                    <a:pt x="384011" y="1251557"/>
                  </a:lnTo>
                  <a:lnTo>
                    <a:pt x="388938" y="1239838"/>
                  </a:lnTo>
                  <a:close/>
                  <a:moveTo>
                    <a:pt x="447668" y="1074738"/>
                  </a:moveTo>
                  <a:lnTo>
                    <a:pt x="1590881" y="1074738"/>
                  </a:lnTo>
                  <a:lnTo>
                    <a:pt x="1595246" y="1074936"/>
                  </a:lnTo>
                  <a:lnTo>
                    <a:pt x="1599412" y="1075532"/>
                  </a:lnTo>
                  <a:lnTo>
                    <a:pt x="1603380" y="1076526"/>
                  </a:lnTo>
                  <a:lnTo>
                    <a:pt x="1607547" y="1077718"/>
                  </a:lnTo>
                  <a:lnTo>
                    <a:pt x="1611316" y="1079506"/>
                  </a:lnTo>
                  <a:lnTo>
                    <a:pt x="1614689" y="1081493"/>
                  </a:lnTo>
                  <a:lnTo>
                    <a:pt x="1617864" y="1084076"/>
                  </a:lnTo>
                  <a:lnTo>
                    <a:pt x="1621038" y="1086460"/>
                  </a:lnTo>
                  <a:lnTo>
                    <a:pt x="1623816" y="1089242"/>
                  </a:lnTo>
                  <a:lnTo>
                    <a:pt x="1626395" y="1092619"/>
                  </a:lnTo>
                  <a:lnTo>
                    <a:pt x="1628379" y="1095997"/>
                  </a:lnTo>
                  <a:lnTo>
                    <a:pt x="1630363" y="1099573"/>
                  </a:lnTo>
                  <a:lnTo>
                    <a:pt x="1631554" y="1103149"/>
                  </a:lnTo>
                  <a:lnTo>
                    <a:pt x="1632744" y="1107123"/>
                  </a:lnTo>
                  <a:lnTo>
                    <a:pt x="1633339" y="1111096"/>
                  </a:lnTo>
                  <a:lnTo>
                    <a:pt x="1633538" y="1115269"/>
                  </a:lnTo>
                  <a:lnTo>
                    <a:pt x="1633538" y="1882776"/>
                  </a:lnTo>
                  <a:lnTo>
                    <a:pt x="404813" y="1882776"/>
                  </a:lnTo>
                  <a:lnTo>
                    <a:pt x="404813" y="1115269"/>
                  </a:lnTo>
                  <a:lnTo>
                    <a:pt x="405011" y="1111096"/>
                  </a:lnTo>
                  <a:lnTo>
                    <a:pt x="405606" y="1107123"/>
                  </a:lnTo>
                  <a:lnTo>
                    <a:pt x="406797" y="1103149"/>
                  </a:lnTo>
                  <a:lnTo>
                    <a:pt x="408384" y="1099573"/>
                  </a:lnTo>
                  <a:lnTo>
                    <a:pt x="410170" y="1095997"/>
                  </a:lnTo>
                  <a:lnTo>
                    <a:pt x="412154" y="1092619"/>
                  </a:lnTo>
                  <a:lnTo>
                    <a:pt x="414535" y="1089242"/>
                  </a:lnTo>
                  <a:lnTo>
                    <a:pt x="417511" y="1086460"/>
                  </a:lnTo>
                  <a:lnTo>
                    <a:pt x="420487" y="1084076"/>
                  </a:lnTo>
                  <a:lnTo>
                    <a:pt x="423661" y="1081493"/>
                  </a:lnTo>
                  <a:lnTo>
                    <a:pt x="427233" y="1079506"/>
                  </a:lnTo>
                  <a:lnTo>
                    <a:pt x="431002" y="1077718"/>
                  </a:lnTo>
                  <a:lnTo>
                    <a:pt x="434971" y="1076526"/>
                  </a:lnTo>
                  <a:lnTo>
                    <a:pt x="438939" y="1075532"/>
                  </a:lnTo>
                  <a:lnTo>
                    <a:pt x="443105" y="1074936"/>
                  </a:lnTo>
                  <a:lnTo>
                    <a:pt x="447668" y="1074738"/>
                  </a:lnTo>
                  <a:close/>
                  <a:moveTo>
                    <a:pt x="831105" y="981075"/>
                  </a:moveTo>
                  <a:lnTo>
                    <a:pt x="833883" y="983667"/>
                  </a:lnTo>
                  <a:lnTo>
                    <a:pt x="837059" y="986061"/>
                  </a:lnTo>
                  <a:lnTo>
                    <a:pt x="840632" y="988653"/>
                  </a:lnTo>
                  <a:lnTo>
                    <a:pt x="844602" y="991246"/>
                  </a:lnTo>
                  <a:lnTo>
                    <a:pt x="848770" y="993639"/>
                  </a:lnTo>
                  <a:lnTo>
                    <a:pt x="853534" y="996232"/>
                  </a:lnTo>
                  <a:lnTo>
                    <a:pt x="858298" y="998824"/>
                  </a:lnTo>
                  <a:lnTo>
                    <a:pt x="863459" y="1001218"/>
                  </a:lnTo>
                  <a:lnTo>
                    <a:pt x="874376" y="1005805"/>
                  </a:lnTo>
                  <a:lnTo>
                    <a:pt x="886087" y="1010591"/>
                  </a:lnTo>
                  <a:lnTo>
                    <a:pt x="898790" y="1014979"/>
                  </a:lnTo>
                  <a:lnTo>
                    <a:pt x="911891" y="1019167"/>
                  </a:lnTo>
                  <a:lnTo>
                    <a:pt x="925388" y="1022956"/>
                  </a:lnTo>
                  <a:lnTo>
                    <a:pt x="939282" y="1026546"/>
                  </a:lnTo>
                  <a:lnTo>
                    <a:pt x="953375" y="1029537"/>
                  </a:lnTo>
                  <a:lnTo>
                    <a:pt x="967270" y="1032130"/>
                  </a:lnTo>
                  <a:lnTo>
                    <a:pt x="981164" y="1034324"/>
                  </a:lnTo>
                  <a:lnTo>
                    <a:pt x="994662" y="1035919"/>
                  </a:lnTo>
                  <a:lnTo>
                    <a:pt x="1001212" y="1036518"/>
                  </a:lnTo>
                  <a:lnTo>
                    <a:pt x="1007762" y="1036916"/>
                  </a:lnTo>
                  <a:lnTo>
                    <a:pt x="1013915" y="1037116"/>
                  </a:lnTo>
                  <a:lnTo>
                    <a:pt x="1020069" y="1037315"/>
                  </a:lnTo>
                  <a:lnTo>
                    <a:pt x="1026023" y="1037116"/>
                  </a:lnTo>
                  <a:lnTo>
                    <a:pt x="1032375" y="1036916"/>
                  </a:lnTo>
                  <a:lnTo>
                    <a:pt x="1038727" y="1036518"/>
                  </a:lnTo>
                  <a:lnTo>
                    <a:pt x="1045476" y="1035919"/>
                  </a:lnTo>
                  <a:lnTo>
                    <a:pt x="1058973" y="1034324"/>
                  </a:lnTo>
                  <a:lnTo>
                    <a:pt x="1072669" y="1032130"/>
                  </a:lnTo>
                  <a:lnTo>
                    <a:pt x="1086762" y="1029537"/>
                  </a:lnTo>
                  <a:lnTo>
                    <a:pt x="1100656" y="1026546"/>
                  </a:lnTo>
                  <a:lnTo>
                    <a:pt x="1114352" y="1022956"/>
                  </a:lnTo>
                  <a:lnTo>
                    <a:pt x="1128247" y="1019167"/>
                  </a:lnTo>
                  <a:lnTo>
                    <a:pt x="1141347" y="1014979"/>
                  </a:lnTo>
                  <a:lnTo>
                    <a:pt x="1153654" y="1010591"/>
                  </a:lnTo>
                  <a:lnTo>
                    <a:pt x="1165762" y="1005805"/>
                  </a:lnTo>
                  <a:lnTo>
                    <a:pt x="1176480" y="1001218"/>
                  </a:lnTo>
                  <a:lnTo>
                    <a:pt x="1181641" y="998824"/>
                  </a:lnTo>
                  <a:lnTo>
                    <a:pt x="1186603" y="996232"/>
                  </a:lnTo>
                  <a:lnTo>
                    <a:pt x="1191168" y="993639"/>
                  </a:lnTo>
                  <a:lnTo>
                    <a:pt x="1195337" y="991246"/>
                  </a:lnTo>
                  <a:lnTo>
                    <a:pt x="1199108" y="988653"/>
                  </a:lnTo>
                  <a:lnTo>
                    <a:pt x="1202879" y="986061"/>
                  </a:lnTo>
                  <a:lnTo>
                    <a:pt x="1206055" y="983667"/>
                  </a:lnTo>
                  <a:lnTo>
                    <a:pt x="1208834" y="981075"/>
                  </a:lnTo>
                  <a:lnTo>
                    <a:pt x="1223126" y="987058"/>
                  </a:lnTo>
                  <a:lnTo>
                    <a:pt x="1261831" y="1004010"/>
                  </a:lnTo>
                  <a:lnTo>
                    <a:pt x="1287834" y="1015976"/>
                  </a:lnTo>
                  <a:lnTo>
                    <a:pt x="1317608" y="1029338"/>
                  </a:lnTo>
                  <a:lnTo>
                    <a:pt x="1349962" y="1044296"/>
                  </a:lnTo>
                  <a:lnTo>
                    <a:pt x="1384301" y="1060450"/>
                  </a:lnTo>
                  <a:lnTo>
                    <a:pt x="655638" y="1060450"/>
                  </a:lnTo>
                  <a:lnTo>
                    <a:pt x="689778" y="1044296"/>
                  </a:lnTo>
                  <a:lnTo>
                    <a:pt x="722133" y="1029338"/>
                  </a:lnTo>
                  <a:lnTo>
                    <a:pt x="751906" y="1015976"/>
                  </a:lnTo>
                  <a:lnTo>
                    <a:pt x="778306" y="1004010"/>
                  </a:lnTo>
                  <a:lnTo>
                    <a:pt x="816813" y="987058"/>
                  </a:lnTo>
                  <a:lnTo>
                    <a:pt x="831105" y="981075"/>
                  </a:lnTo>
                  <a:close/>
                  <a:moveTo>
                    <a:pt x="1208983" y="201613"/>
                  </a:moveTo>
                  <a:lnTo>
                    <a:pt x="1217313" y="206172"/>
                  </a:lnTo>
                  <a:lnTo>
                    <a:pt x="1225048" y="210930"/>
                  </a:lnTo>
                  <a:lnTo>
                    <a:pt x="1232386" y="216084"/>
                  </a:lnTo>
                  <a:lnTo>
                    <a:pt x="1239129" y="221437"/>
                  </a:lnTo>
                  <a:lnTo>
                    <a:pt x="1245278" y="226987"/>
                  </a:lnTo>
                  <a:lnTo>
                    <a:pt x="1251228" y="232935"/>
                  </a:lnTo>
                  <a:lnTo>
                    <a:pt x="1256583" y="238882"/>
                  </a:lnTo>
                  <a:lnTo>
                    <a:pt x="1261739" y="245424"/>
                  </a:lnTo>
                  <a:lnTo>
                    <a:pt x="1266301" y="251966"/>
                  </a:lnTo>
                  <a:lnTo>
                    <a:pt x="1270664" y="258904"/>
                  </a:lnTo>
                  <a:lnTo>
                    <a:pt x="1274829" y="266239"/>
                  </a:lnTo>
                  <a:lnTo>
                    <a:pt x="1278201" y="273574"/>
                  </a:lnTo>
                  <a:lnTo>
                    <a:pt x="1281573" y="281305"/>
                  </a:lnTo>
                  <a:lnTo>
                    <a:pt x="1284944" y="289037"/>
                  </a:lnTo>
                  <a:lnTo>
                    <a:pt x="1287919" y="297164"/>
                  </a:lnTo>
                  <a:lnTo>
                    <a:pt x="1290498" y="305689"/>
                  </a:lnTo>
                  <a:lnTo>
                    <a:pt x="1292878" y="314213"/>
                  </a:lnTo>
                  <a:lnTo>
                    <a:pt x="1295059" y="323134"/>
                  </a:lnTo>
                  <a:lnTo>
                    <a:pt x="1297439" y="332055"/>
                  </a:lnTo>
                  <a:lnTo>
                    <a:pt x="1299423" y="341372"/>
                  </a:lnTo>
                  <a:lnTo>
                    <a:pt x="1303389" y="360601"/>
                  </a:lnTo>
                  <a:lnTo>
                    <a:pt x="1306959" y="380425"/>
                  </a:lnTo>
                  <a:lnTo>
                    <a:pt x="1314298" y="423047"/>
                  </a:lnTo>
                  <a:lnTo>
                    <a:pt x="1318264" y="445448"/>
                  </a:lnTo>
                  <a:lnTo>
                    <a:pt x="1322826" y="468642"/>
                  </a:lnTo>
                  <a:lnTo>
                    <a:pt x="1330164" y="470228"/>
                  </a:lnTo>
                  <a:lnTo>
                    <a:pt x="1337503" y="472210"/>
                  </a:lnTo>
                  <a:lnTo>
                    <a:pt x="1344643" y="474589"/>
                  </a:lnTo>
                  <a:lnTo>
                    <a:pt x="1351188" y="477563"/>
                  </a:lnTo>
                  <a:lnTo>
                    <a:pt x="1357733" y="480933"/>
                  </a:lnTo>
                  <a:lnTo>
                    <a:pt x="1363881" y="484700"/>
                  </a:lnTo>
                  <a:lnTo>
                    <a:pt x="1369633" y="488863"/>
                  </a:lnTo>
                  <a:lnTo>
                    <a:pt x="1372211" y="491043"/>
                  </a:lnTo>
                  <a:lnTo>
                    <a:pt x="1374988" y="493422"/>
                  </a:lnTo>
                  <a:lnTo>
                    <a:pt x="1377566" y="495801"/>
                  </a:lnTo>
                  <a:lnTo>
                    <a:pt x="1380144" y="498378"/>
                  </a:lnTo>
                  <a:lnTo>
                    <a:pt x="1382326" y="500757"/>
                  </a:lnTo>
                  <a:lnTo>
                    <a:pt x="1384508" y="503532"/>
                  </a:lnTo>
                  <a:lnTo>
                    <a:pt x="1386491" y="506308"/>
                  </a:lnTo>
                  <a:lnTo>
                    <a:pt x="1388474" y="509083"/>
                  </a:lnTo>
                  <a:lnTo>
                    <a:pt x="1390458" y="511858"/>
                  </a:lnTo>
                  <a:lnTo>
                    <a:pt x="1392044" y="515030"/>
                  </a:lnTo>
                  <a:lnTo>
                    <a:pt x="1393829" y="518202"/>
                  </a:lnTo>
                  <a:lnTo>
                    <a:pt x="1395218" y="521176"/>
                  </a:lnTo>
                  <a:lnTo>
                    <a:pt x="1396408" y="524348"/>
                  </a:lnTo>
                  <a:lnTo>
                    <a:pt x="1397796" y="527718"/>
                  </a:lnTo>
                  <a:lnTo>
                    <a:pt x="1398590" y="530889"/>
                  </a:lnTo>
                  <a:lnTo>
                    <a:pt x="1399581" y="534260"/>
                  </a:lnTo>
                  <a:lnTo>
                    <a:pt x="1400375" y="537828"/>
                  </a:lnTo>
                  <a:lnTo>
                    <a:pt x="1401168" y="541396"/>
                  </a:lnTo>
                  <a:lnTo>
                    <a:pt x="1401565" y="544965"/>
                  </a:lnTo>
                  <a:lnTo>
                    <a:pt x="1401763" y="548533"/>
                  </a:lnTo>
                  <a:lnTo>
                    <a:pt x="1401763" y="552101"/>
                  </a:lnTo>
                  <a:lnTo>
                    <a:pt x="1401763" y="555868"/>
                  </a:lnTo>
                  <a:lnTo>
                    <a:pt x="1401565" y="559634"/>
                  </a:lnTo>
                  <a:lnTo>
                    <a:pt x="1401366" y="563401"/>
                  </a:lnTo>
                  <a:lnTo>
                    <a:pt x="1400573" y="567366"/>
                  </a:lnTo>
                  <a:lnTo>
                    <a:pt x="1399978" y="571132"/>
                  </a:lnTo>
                  <a:lnTo>
                    <a:pt x="1398986" y="575097"/>
                  </a:lnTo>
                  <a:lnTo>
                    <a:pt x="1397796" y="579062"/>
                  </a:lnTo>
                  <a:lnTo>
                    <a:pt x="1396606" y="583027"/>
                  </a:lnTo>
                  <a:lnTo>
                    <a:pt x="1395218" y="586991"/>
                  </a:lnTo>
                  <a:lnTo>
                    <a:pt x="1393433" y="591154"/>
                  </a:lnTo>
                  <a:lnTo>
                    <a:pt x="1391648" y="595318"/>
                  </a:lnTo>
                  <a:lnTo>
                    <a:pt x="1389268" y="599481"/>
                  </a:lnTo>
                  <a:lnTo>
                    <a:pt x="1387086" y="603445"/>
                  </a:lnTo>
                  <a:lnTo>
                    <a:pt x="1384706" y="607608"/>
                  </a:lnTo>
                  <a:lnTo>
                    <a:pt x="1381731" y="611771"/>
                  </a:lnTo>
                  <a:lnTo>
                    <a:pt x="1378954" y="616133"/>
                  </a:lnTo>
                  <a:lnTo>
                    <a:pt x="1375781" y="620296"/>
                  </a:lnTo>
                  <a:lnTo>
                    <a:pt x="1372608" y="624459"/>
                  </a:lnTo>
                  <a:lnTo>
                    <a:pt x="1368839" y="628820"/>
                  </a:lnTo>
                  <a:lnTo>
                    <a:pt x="1364873" y="633181"/>
                  </a:lnTo>
                  <a:lnTo>
                    <a:pt x="1360906" y="637344"/>
                  </a:lnTo>
                  <a:lnTo>
                    <a:pt x="1356543" y="641507"/>
                  </a:lnTo>
                  <a:lnTo>
                    <a:pt x="1352179" y="646067"/>
                  </a:lnTo>
                  <a:lnTo>
                    <a:pt x="1347221" y="650230"/>
                  </a:lnTo>
                  <a:lnTo>
                    <a:pt x="1342064" y="654393"/>
                  </a:lnTo>
                  <a:lnTo>
                    <a:pt x="1336908" y="658556"/>
                  </a:lnTo>
                  <a:lnTo>
                    <a:pt x="1331354" y="663116"/>
                  </a:lnTo>
                  <a:lnTo>
                    <a:pt x="1325603" y="667279"/>
                  </a:lnTo>
                  <a:lnTo>
                    <a:pt x="1319454" y="671442"/>
                  </a:lnTo>
                  <a:lnTo>
                    <a:pt x="1316281" y="687103"/>
                  </a:lnTo>
                  <a:lnTo>
                    <a:pt x="1312711" y="702962"/>
                  </a:lnTo>
                  <a:lnTo>
                    <a:pt x="1308348" y="718425"/>
                  </a:lnTo>
                  <a:lnTo>
                    <a:pt x="1303786" y="733689"/>
                  </a:lnTo>
                  <a:lnTo>
                    <a:pt x="1298828" y="748954"/>
                  </a:lnTo>
                  <a:lnTo>
                    <a:pt x="1293274" y="764020"/>
                  </a:lnTo>
                  <a:lnTo>
                    <a:pt x="1287523" y="778690"/>
                  </a:lnTo>
                  <a:lnTo>
                    <a:pt x="1281176" y="793359"/>
                  </a:lnTo>
                  <a:lnTo>
                    <a:pt x="1274433" y="807434"/>
                  </a:lnTo>
                  <a:lnTo>
                    <a:pt x="1267491" y="821509"/>
                  </a:lnTo>
                  <a:lnTo>
                    <a:pt x="1259954" y="834990"/>
                  </a:lnTo>
                  <a:lnTo>
                    <a:pt x="1251823" y="848272"/>
                  </a:lnTo>
                  <a:lnTo>
                    <a:pt x="1247856" y="854814"/>
                  </a:lnTo>
                  <a:lnTo>
                    <a:pt x="1243691" y="861157"/>
                  </a:lnTo>
                  <a:lnTo>
                    <a:pt x="1239526" y="867303"/>
                  </a:lnTo>
                  <a:lnTo>
                    <a:pt x="1234964" y="873647"/>
                  </a:lnTo>
                  <a:lnTo>
                    <a:pt x="1230601" y="879594"/>
                  </a:lnTo>
                  <a:lnTo>
                    <a:pt x="1226039" y="885541"/>
                  </a:lnTo>
                  <a:lnTo>
                    <a:pt x="1221279" y="891290"/>
                  </a:lnTo>
                  <a:lnTo>
                    <a:pt x="1216718" y="897039"/>
                  </a:lnTo>
                  <a:lnTo>
                    <a:pt x="1211759" y="902590"/>
                  </a:lnTo>
                  <a:lnTo>
                    <a:pt x="1206999" y="908140"/>
                  </a:lnTo>
                  <a:lnTo>
                    <a:pt x="1202041" y="913493"/>
                  </a:lnTo>
                  <a:lnTo>
                    <a:pt x="1196884" y="918845"/>
                  </a:lnTo>
                  <a:lnTo>
                    <a:pt x="1191529" y="923603"/>
                  </a:lnTo>
                  <a:lnTo>
                    <a:pt x="1186571" y="928757"/>
                  </a:lnTo>
                  <a:lnTo>
                    <a:pt x="1181017" y="933317"/>
                  </a:lnTo>
                  <a:lnTo>
                    <a:pt x="1175662" y="938075"/>
                  </a:lnTo>
                  <a:lnTo>
                    <a:pt x="1170109" y="942634"/>
                  </a:lnTo>
                  <a:lnTo>
                    <a:pt x="1164556" y="946995"/>
                  </a:lnTo>
                  <a:lnTo>
                    <a:pt x="1158804" y="951158"/>
                  </a:lnTo>
                  <a:lnTo>
                    <a:pt x="1153251" y="955321"/>
                  </a:lnTo>
                  <a:lnTo>
                    <a:pt x="1147301" y="959088"/>
                  </a:lnTo>
                  <a:lnTo>
                    <a:pt x="1141549" y="962855"/>
                  </a:lnTo>
                  <a:lnTo>
                    <a:pt x="1135599" y="966423"/>
                  </a:lnTo>
                  <a:lnTo>
                    <a:pt x="1129451" y="969991"/>
                  </a:lnTo>
                  <a:lnTo>
                    <a:pt x="1123302" y="972965"/>
                  </a:lnTo>
                  <a:lnTo>
                    <a:pt x="1117154" y="976137"/>
                  </a:lnTo>
                  <a:lnTo>
                    <a:pt x="1111006" y="979110"/>
                  </a:lnTo>
                  <a:lnTo>
                    <a:pt x="1104461" y="981687"/>
                  </a:lnTo>
                  <a:lnTo>
                    <a:pt x="1098114" y="984066"/>
                  </a:lnTo>
                  <a:lnTo>
                    <a:pt x="1091569" y="986643"/>
                  </a:lnTo>
                  <a:lnTo>
                    <a:pt x="1085024" y="988626"/>
                  </a:lnTo>
                  <a:lnTo>
                    <a:pt x="1078479" y="990608"/>
                  </a:lnTo>
                  <a:lnTo>
                    <a:pt x="1071736" y="992392"/>
                  </a:lnTo>
                  <a:lnTo>
                    <a:pt x="1064992" y="993780"/>
                  </a:lnTo>
                  <a:lnTo>
                    <a:pt x="1058249" y="995168"/>
                  </a:lnTo>
                  <a:lnTo>
                    <a:pt x="1051307" y="996357"/>
                  </a:lnTo>
                  <a:lnTo>
                    <a:pt x="1044366" y="997150"/>
                  </a:lnTo>
                  <a:lnTo>
                    <a:pt x="1037226" y="997943"/>
                  </a:lnTo>
                  <a:lnTo>
                    <a:pt x="1030482" y="998340"/>
                  </a:lnTo>
                  <a:lnTo>
                    <a:pt x="1023144" y="998538"/>
                  </a:lnTo>
                  <a:lnTo>
                    <a:pt x="1016004" y="998340"/>
                  </a:lnTo>
                  <a:lnTo>
                    <a:pt x="1008864" y="997943"/>
                  </a:lnTo>
                  <a:lnTo>
                    <a:pt x="1002120" y="997150"/>
                  </a:lnTo>
                  <a:lnTo>
                    <a:pt x="994980" y="996357"/>
                  </a:lnTo>
                  <a:lnTo>
                    <a:pt x="988039" y="995168"/>
                  </a:lnTo>
                  <a:lnTo>
                    <a:pt x="981494" y="993780"/>
                  </a:lnTo>
                  <a:lnTo>
                    <a:pt x="974552" y="992392"/>
                  </a:lnTo>
                  <a:lnTo>
                    <a:pt x="968007" y="990608"/>
                  </a:lnTo>
                  <a:lnTo>
                    <a:pt x="961264" y="988626"/>
                  </a:lnTo>
                  <a:lnTo>
                    <a:pt x="954917" y="986643"/>
                  </a:lnTo>
                  <a:lnTo>
                    <a:pt x="948174" y="984066"/>
                  </a:lnTo>
                  <a:lnTo>
                    <a:pt x="942025" y="981687"/>
                  </a:lnTo>
                  <a:lnTo>
                    <a:pt x="935480" y="979110"/>
                  </a:lnTo>
                  <a:lnTo>
                    <a:pt x="929332" y="976137"/>
                  </a:lnTo>
                  <a:lnTo>
                    <a:pt x="923184" y="972965"/>
                  </a:lnTo>
                  <a:lnTo>
                    <a:pt x="917035" y="969991"/>
                  </a:lnTo>
                  <a:lnTo>
                    <a:pt x="910887" y="966423"/>
                  </a:lnTo>
                  <a:lnTo>
                    <a:pt x="904937" y="962855"/>
                  </a:lnTo>
                  <a:lnTo>
                    <a:pt x="898987" y="959088"/>
                  </a:lnTo>
                  <a:lnTo>
                    <a:pt x="893235" y="955321"/>
                  </a:lnTo>
                  <a:lnTo>
                    <a:pt x="887484" y="951158"/>
                  </a:lnTo>
                  <a:lnTo>
                    <a:pt x="881930" y="946995"/>
                  </a:lnTo>
                  <a:lnTo>
                    <a:pt x="876179" y="942634"/>
                  </a:lnTo>
                  <a:lnTo>
                    <a:pt x="870824" y="938075"/>
                  </a:lnTo>
                  <a:lnTo>
                    <a:pt x="865270" y="933317"/>
                  </a:lnTo>
                  <a:lnTo>
                    <a:pt x="859915" y="928757"/>
                  </a:lnTo>
                  <a:lnTo>
                    <a:pt x="854560" y="923603"/>
                  </a:lnTo>
                  <a:lnTo>
                    <a:pt x="849602" y="918845"/>
                  </a:lnTo>
                  <a:lnTo>
                    <a:pt x="844445" y="913493"/>
                  </a:lnTo>
                  <a:lnTo>
                    <a:pt x="839289" y="908140"/>
                  </a:lnTo>
                  <a:lnTo>
                    <a:pt x="834529" y="902590"/>
                  </a:lnTo>
                  <a:lnTo>
                    <a:pt x="829570" y="897039"/>
                  </a:lnTo>
                  <a:lnTo>
                    <a:pt x="825009" y="891290"/>
                  </a:lnTo>
                  <a:lnTo>
                    <a:pt x="820249" y="885541"/>
                  </a:lnTo>
                  <a:lnTo>
                    <a:pt x="815885" y="879594"/>
                  </a:lnTo>
                  <a:lnTo>
                    <a:pt x="811125" y="873647"/>
                  </a:lnTo>
                  <a:lnTo>
                    <a:pt x="806960" y="867303"/>
                  </a:lnTo>
                  <a:lnTo>
                    <a:pt x="802597" y="861157"/>
                  </a:lnTo>
                  <a:lnTo>
                    <a:pt x="798432" y="854814"/>
                  </a:lnTo>
                  <a:lnTo>
                    <a:pt x="794267" y="848272"/>
                  </a:lnTo>
                  <a:lnTo>
                    <a:pt x="786333" y="834990"/>
                  </a:lnTo>
                  <a:lnTo>
                    <a:pt x="778797" y="821509"/>
                  </a:lnTo>
                  <a:lnTo>
                    <a:pt x="771657" y="807434"/>
                  </a:lnTo>
                  <a:lnTo>
                    <a:pt x="765112" y="793359"/>
                  </a:lnTo>
                  <a:lnTo>
                    <a:pt x="758963" y="778690"/>
                  </a:lnTo>
                  <a:lnTo>
                    <a:pt x="752815" y="764020"/>
                  </a:lnTo>
                  <a:lnTo>
                    <a:pt x="747658" y="748954"/>
                  </a:lnTo>
                  <a:lnTo>
                    <a:pt x="742502" y="733689"/>
                  </a:lnTo>
                  <a:lnTo>
                    <a:pt x="737742" y="718425"/>
                  </a:lnTo>
                  <a:lnTo>
                    <a:pt x="733775" y="702962"/>
                  </a:lnTo>
                  <a:lnTo>
                    <a:pt x="730007" y="687103"/>
                  </a:lnTo>
                  <a:lnTo>
                    <a:pt x="727032" y="671442"/>
                  </a:lnTo>
                  <a:lnTo>
                    <a:pt x="720685" y="667279"/>
                  </a:lnTo>
                  <a:lnTo>
                    <a:pt x="714933" y="663116"/>
                  </a:lnTo>
                  <a:lnTo>
                    <a:pt x="709380" y="658556"/>
                  </a:lnTo>
                  <a:lnTo>
                    <a:pt x="704025" y="654393"/>
                  </a:lnTo>
                  <a:lnTo>
                    <a:pt x="699067" y="650230"/>
                  </a:lnTo>
                  <a:lnTo>
                    <a:pt x="694307" y="646067"/>
                  </a:lnTo>
                  <a:lnTo>
                    <a:pt x="689745" y="641507"/>
                  </a:lnTo>
                  <a:lnTo>
                    <a:pt x="685580" y="637344"/>
                  </a:lnTo>
                  <a:lnTo>
                    <a:pt x="681415" y="633181"/>
                  </a:lnTo>
                  <a:lnTo>
                    <a:pt x="677448" y="628820"/>
                  </a:lnTo>
                  <a:lnTo>
                    <a:pt x="673878" y="624459"/>
                  </a:lnTo>
                  <a:lnTo>
                    <a:pt x="670705" y="620296"/>
                  </a:lnTo>
                  <a:lnTo>
                    <a:pt x="667532" y="616133"/>
                  </a:lnTo>
                  <a:lnTo>
                    <a:pt x="664358" y="611771"/>
                  </a:lnTo>
                  <a:lnTo>
                    <a:pt x="661780" y="607608"/>
                  </a:lnTo>
                  <a:lnTo>
                    <a:pt x="659400" y="603445"/>
                  </a:lnTo>
                  <a:lnTo>
                    <a:pt x="656822" y="599481"/>
                  </a:lnTo>
                  <a:lnTo>
                    <a:pt x="654838" y="595318"/>
                  </a:lnTo>
                  <a:lnTo>
                    <a:pt x="652855" y="591154"/>
                  </a:lnTo>
                  <a:lnTo>
                    <a:pt x="651268" y="586991"/>
                  </a:lnTo>
                  <a:lnTo>
                    <a:pt x="649880" y="583027"/>
                  </a:lnTo>
                  <a:lnTo>
                    <a:pt x="648492" y="579062"/>
                  </a:lnTo>
                  <a:lnTo>
                    <a:pt x="647302" y="575097"/>
                  </a:lnTo>
                  <a:lnTo>
                    <a:pt x="646508" y="571132"/>
                  </a:lnTo>
                  <a:lnTo>
                    <a:pt x="645913" y="567366"/>
                  </a:lnTo>
                  <a:lnTo>
                    <a:pt x="645120" y="563401"/>
                  </a:lnTo>
                  <a:lnTo>
                    <a:pt x="644723" y="559634"/>
                  </a:lnTo>
                  <a:lnTo>
                    <a:pt x="644525" y="555868"/>
                  </a:lnTo>
                  <a:lnTo>
                    <a:pt x="644525" y="552101"/>
                  </a:lnTo>
                  <a:lnTo>
                    <a:pt x="644723" y="548533"/>
                  </a:lnTo>
                  <a:lnTo>
                    <a:pt x="644922" y="544965"/>
                  </a:lnTo>
                  <a:lnTo>
                    <a:pt x="645318" y="541396"/>
                  </a:lnTo>
                  <a:lnTo>
                    <a:pt x="646112" y="537828"/>
                  </a:lnTo>
                  <a:lnTo>
                    <a:pt x="646707" y="534260"/>
                  </a:lnTo>
                  <a:lnTo>
                    <a:pt x="647500" y="530889"/>
                  </a:lnTo>
                  <a:lnTo>
                    <a:pt x="648690" y="527718"/>
                  </a:lnTo>
                  <a:lnTo>
                    <a:pt x="649880" y="524348"/>
                  </a:lnTo>
                  <a:lnTo>
                    <a:pt x="651070" y="521176"/>
                  </a:lnTo>
                  <a:lnTo>
                    <a:pt x="652657" y="518202"/>
                  </a:lnTo>
                  <a:lnTo>
                    <a:pt x="654243" y="515030"/>
                  </a:lnTo>
                  <a:lnTo>
                    <a:pt x="656028" y="511858"/>
                  </a:lnTo>
                  <a:lnTo>
                    <a:pt x="657813" y="509083"/>
                  </a:lnTo>
                  <a:lnTo>
                    <a:pt x="659797" y="506308"/>
                  </a:lnTo>
                  <a:lnTo>
                    <a:pt x="661978" y="503532"/>
                  </a:lnTo>
                  <a:lnTo>
                    <a:pt x="664160" y="500757"/>
                  </a:lnTo>
                  <a:lnTo>
                    <a:pt x="666342" y="498378"/>
                  </a:lnTo>
                  <a:lnTo>
                    <a:pt x="668920" y="495801"/>
                  </a:lnTo>
                  <a:lnTo>
                    <a:pt x="671498" y="493422"/>
                  </a:lnTo>
                  <a:lnTo>
                    <a:pt x="673878" y="491043"/>
                  </a:lnTo>
                  <a:lnTo>
                    <a:pt x="676853" y="488863"/>
                  </a:lnTo>
                  <a:lnTo>
                    <a:pt x="682605" y="484700"/>
                  </a:lnTo>
                  <a:lnTo>
                    <a:pt x="688555" y="480933"/>
                  </a:lnTo>
                  <a:lnTo>
                    <a:pt x="695100" y="477563"/>
                  </a:lnTo>
                  <a:lnTo>
                    <a:pt x="701843" y="474589"/>
                  </a:lnTo>
                  <a:lnTo>
                    <a:pt x="708785" y="472210"/>
                  </a:lnTo>
                  <a:lnTo>
                    <a:pt x="716123" y="470228"/>
                  </a:lnTo>
                  <a:lnTo>
                    <a:pt x="723660" y="468642"/>
                  </a:lnTo>
                  <a:lnTo>
                    <a:pt x="726833" y="453179"/>
                  </a:lnTo>
                  <a:lnTo>
                    <a:pt x="729610" y="438113"/>
                  </a:lnTo>
                  <a:lnTo>
                    <a:pt x="734767" y="409170"/>
                  </a:lnTo>
                  <a:lnTo>
                    <a:pt x="739328" y="381416"/>
                  </a:lnTo>
                  <a:lnTo>
                    <a:pt x="741907" y="367936"/>
                  </a:lnTo>
                  <a:lnTo>
                    <a:pt x="744287" y="355051"/>
                  </a:lnTo>
                  <a:lnTo>
                    <a:pt x="746667" y="342363"/>
                  </a:lnTo>
                  <a:lnTo>
                    <a:pt x="749642" y="330271"/>
                  </a:lnTo>
                  <a:lnTo>
                    <a:pt x="752418" y="318178"/>
                  </a:lnTo>
                  <a:lnTo>
                    <a:pt x="755592" y="306680"/>
                  </a:lnTo>
                  <a:lnTo>
                    <a:pt x="759162" y="295777"/>
                  </a:lnTo>
                  <a:lnTo>
                    <a:pt x="763128" y="285270"/>
                  </a:lnTo>
                  <a:lnTo>
                    <a:pt x="765112" y="279918"/>
                  </a:lnTo>
                  <a:lnTo>
                    <a:pt x="767293" y="274763"/>
                  </a:lnTo>
                  <a:lnTo>
                    <a:pt x="769673" y="270006"/>
                  </a:lnTo>
                  <a:lnTo>
                    <a:pt x="772252" y="265050"/>
                  </a:lnTo>
                  <a:lnTo>
                    <a:pt x="781970" y="268420"/>
                  </a:lnTo>
                  <a:lnTo>
                    <a:pt x="795060" y="272583"/>
                  </a:lnTo>
                  <a:lnTo>
                    <a:pt x="802795" y="274565"/>
                  </a:lnTo>
                  <a:lnTo>
                    <a:pt x="811125" y="276944"/>
                  </a:lnTo>
                  <a:lnTo>
                    <a:pt x="820447" y="279323"/>
                  </a:lnTo>
                  <a:lnTo>
                    <a:pt x="830562" y="281305"/>
                  </a:lnTo>
                  <a:lnTo>
                    <a:pt x="841272" y="283486"/>
                  </a:lnTo>
                  <a:lnTo>
                    <a:pt x="852577" y="285468"/>
                  </a:lnTo>
                  <a:lnTo>
                    <a:pt x="864675" y="287252"/>
                  </a:lnTo>
                  <a:lnTo>
                    <a:pt x="877170" y="288838"/>
                  </a:lnTo>
                  <a:lnTo>
                    <a:pt x="890260" y="290028"/>
                  </a:lnTo>
                  <a:lnTo>
                    <a:pt x="904144" y="291019"/>
                  </a:lnTo>
                  <a:lnTo>
                    <a:pt x="918225" y="291614"/>
                  </a:lnTo>
                  <a:lnTo>
                    <a:pt x="932902" y="291614"/>
                  </a:lnTo>
                  <a:lnTo>
                    <a:pt x="948174" y="291415"/>
                  </a:lnTo>
                  <a:lnTo>
                    <a:pt x="963644" y="290821"/>
                  </a:lnTo>
                  <a:lnTo>
                    <a:pt x="971775" y="290028"/>
                  </a:lnTo>
                  <a:lnTo>
                    <a:pt x="979709" y="289433"/>
                  </a:lnTo>
                  <a:lnTo>
                    <a:pt x="987840" y="288640"/>
                  </a:lnTo>
                  <a:lnTo>
                    <a:pt x="996170" y="287451"/>
                  </a:lnTo>
                  <a:lnTo>
                    <a:pt x="1004302" y="286261"/>
                  </a:lnTo>
                  <a:lnTo>
                    <a:pt x="1012632" y="284874"/>
                  </a:lnTo>
                  <a:lnTo>
                    <a:pt x="1021161" y="283288"/>
                  </a:lnTo>
                  <a:lnTo>
                    <a:pt x="1029491" y="281702"/>
                  </a:lnTo>
                  <a:lnTo>
                    <a:pt x="1038217" y="279719"/>
                  </a:lnTo>
                  <a:lnTo>
                    <a:pt x="1046944" y="277737"/>
                  </a:lnTo>
                  <a:lnTo>
                    <a:pt x="1055472" y="275556"/>
                  </a:lnTo>
                  <a:lnTo>
                    <a:pt x="1064397" y="272781"/>
                  </a:lnTo>
                  <a:lnTo>
                    <a:pt x="1072926" y="270204"/>
                  </a:lnTo>
                  <a:lnTo>
                    <a:pt x="1081851" y="267230"/>
                  </a:lnTo>
                  <a:lnTo>
                    <a:pt x="1090776" y="264257"/>
                  </a:lnTo>
                  <a:lnTo>
                    <a:pt x="1099899" y="260887"/>
                  </a:lnTo>
                  <a:lnTo>
                    <a:pt x="1108626" y="257318"/>
                  </a:lnTo>
                  <a:lnTo>
                    <a:pt x="1117749" y="253552"/>
                  </a:lnTo>
                  <a:lnTo>
                    <a:pt x="1126872" y="249587"/>
                  </a:lnTo>
                  <a:lnTo>
                    <a:pt x="1135996" y="245424"/>
                  </a:lnTo>
                  <a:lnTo>
                    <a:pt x="1145119" y="240666"/>
                  </a:lnTo>
                  <a:lnTo>
                    <a:pt x="1154242" y="236107"/>
                  </a:lnTo>
                  <a:lnTo>
                    <a:pt x="1163167" y="230952"/>
                  </a:lnTo>
                  <a:lnTo>
                    <a:pt x="1172291" y="225600"/>
                  </a:lnTo>
                  <a:lnTo>
                    <a:pt x="1181612" y="220049"/>
                  </a:lnTo>
                  <a:lnTo>
                    <a:pt x="1190736" y="214102"/>
                  </a:lnTo>
                  <a:lnTo>
                    <a:pt x="1199859" y="208155"/>
                  </a:lnTo>
                  <a:lnTo>
                    <a:pt x="1208983" y="201613"/>
                  </a:lnTo>
                  <a:close/>
                  <a:moveTo>
                    <a:pt x="1013222" y="0"/>
                  </a:moveTo>
                  <a:lnTo>
                    <a:pt x="1022747" y="0"/>
                  </a:lnTo>
                  <a:lnTo>
                    <a:pt x="1032272" y="0"/>
                  </a:lnTo>
                  <a:lnTo>
                    <a:pt x="1041599" y="198"/>
                  </a:lnTo>
                  <a:lnTo>
                    <a:pt x="1050925" y="594"/>
                  </a:lnTo>
                  <a:lnTo>
                    <a:pt x="1060252" y="1387"/>
                  </a:lnTo>
                  <a:lnTo>
                    <a:pt x="1069380" y="2180"/>
                  </a:lnTo>
                  <a:lnTo>
                    <a:pt x="1078111" y="3171"/>
                  </a:lnTo>
                  <a:lnTo>
                    <a:pt x="1087041" y="4360"/>
                  </a:lnTo>
                  <a:lnTo>
                    <a:pt x="1095970" y="5549"/>
                  </a:lnTo>
                  <a:lnTo>
                    <a:pt x="1104503" y="7135"/>
                  </a:lnTo>
                  <a:lnTo>
                    <a:pt x="1113036" y="8720"/>
                  </a:lnTo>
                  <a:lnTo>
                    <a:pt x="1121172" y="10702"/>
                  </a:lnTo>
                  <a:lnTo>
                    <a:pt x="1129506" y="12486"/>
                  </a:lnTo>
                  <a:lnTo>
                    <a:pt x="1137444" y="14666"/>
                  </a:lnTo>
                  <a:lnTo>
                    <a:pt x="1145183" y="16846"/>
                  </a:lnTo>
                  <a:lnTo>
                    <a:pt x="1152724" y="19026"/>
                  </a:lnTo>
                  <a:lnTo>
                    <a:pt x="1160264" y="21801"/>
                  </a:lnTo>
                  <a:lnTo>
                    <a:pt x="1167606" y="24377"/>
                  </a:lnTo>
                  <a:lnTo>
                    <a:pt x="1174353" y="26954"/>
                  </a:lnTo>
                  <a:lnTo>
                    <a:pt x="1181299" y="29926"/>
                  </a:lnTo>
                  <a:lnTo>
                    <a:pt x="1188046" y="33097"/>
                  </a:lnTo>
                  <a:lnTo>
                    <a:pt x="1194396" y="36070"/>
                  </a:lnTo>
                  <a:lnTo>
                    <a:pt x="1200547" y="39440"/>
                  </a:lnTo>
                  <a:lnTo>
                    <a:pt x="1206302" y="42809"/>
                  </a:lnTo>
                  <a:lnTo>
                    <a:pt x="1212056" y="46376"/>
                  </a:lnTo>
                  <a:lnTo>
                    <a:pt x="1217414" y="49944"/>
                  </a:lnTo>
                  <a:lnTo>
                    <a:pt x="1222772" y="53709"/>
                  </a:lnTo>
                  <a:lnTo>
                    <a:pt x="1227733" y="57475"/>
                  </a:lnTo>
                  <a:lnTo>
                    <a:pt x="1232099" y="61240"/>
                  </a:lnTo>
                  <a:lnTo>
                    <a:pt x="1236464" y="65204"/>
                  </a:lnTo>
                  <a:lnTo>
                    <a:pt x="1240631" y="69366"/>
                  </a:lnTo>
                  <a:lnTo>
                    <a:pt x="1244402" y="73528"/>
                  </a:lnTo>
                  <a:lnTo>
                    <a:pt x="1247577" y="77690"/>
                  </a:lnTo>
                  <a:lnTo>
                    <a:pt x="1255117" y="78087"/>
                  </a:lnTo>
                  <a:lnTo>
                    <a:pt x="1262261" y="78879"/>
                  </a:lnTo>
                  <a:lnTo>
                    <a:pt x="1269207" y="80267"/>
                  </a:lnTo>
                  <a:lnTo>
                    <a:pt x="1275755" y="82050"/>
                  </a:lnTo>
                  <a:lnTo>
                    <a:pt x="1282105" y="84032"/>
                  </a:lnTo>
                  <a:lnTo>
                    <a:pt x="1288257" y="86609"/>
                  </a:lnTo>
                  <a:lnTo>
                    <a:pt x="1294011" y="89582"/>
                  </a:lnTo>
                  <a:lnTo>
                    <a:pt x="1299766" y="92753"/>
                  </a:lnTo>
                  <a:lnTo>
                    <a:pt x="1305124" y="96320"/>
                  </a:lnTo>
                  <a:lnTo>
                    <a:pt x="1310283" y="100284"/>
                  </a:lnTo>
                  <a:lnTo>
                    <a:pt x="1315046" y="104842"/>
                  </a:lnTo>
                  <a:lnTo>
                    <a:pt x="1319808" y="109401"/>
                  </a:lnTo>
                  <a:lnTo>
                    <a:pt x="1324174" y="114553"/>
                  </a:lnTo>
                  <a:lnTo>
                    <a:pt x="1328341" y="119706"/>
                  </a:lnTo>
                  <a:lnTo>
                    <a:pt x="1332508" y="125454"/>
                  </a:lnTo>
                  <a:lnTo>
                    <a:pt x="1336278" y="131201"/>
                  </a:lnTo>
                  <a:lnTo>
                    <a:pt x="1339850" y="137147"/>
                  </a:lnTo>
                  <a:lnTo>
                    <a:pt x="1343422" y="143489"/>
                  </a:lnTo>
                  <a:lnTo>
                    <a:pt x="1346597" y="150228"/>
                  </a:lnTo>
                  <a:lnTo>
                    <a:pt x="1349574" y="156768"/>
                  </a:lnTo>
                  <a:lnTo>
                    <a:pt x="1352550" y="163903"/>
                  </a:lnTo>
                  <a:lnTo>
                    <a:pt x="1355130" y="171236"/>
                  </a:lnTo>
                  <a:lnTo>
                    <a:pt x="1357908" y="178569"/>
                  </a:lnTo>
                  <a:lnTo>
                    <a:pt x="1360091" y="186100"/>
                  </a:lnTo>
                  <a:lnTo>
                    <a:pt x="1362274" y="193829"/>
                  </a:lnTo>
                  <a:lnTo>
                    <a:pt x="1364258" y="201559"/>
                  </a:lnTo>
                  <a:lnTo>
                    <a:pt x="1366243" y="209486"/>
                  </a:lnTo>
                  <a:lnTo>
                    <a:pt x="1368028" y="217810"/>
                  </a:lnTo>
                  <a:lnTo>
                    <a:pt x="1369616" y="225936"/>
                  </a:lnTo>
                  <a:lnTo>
                    <a:pt x="1371203" y="234260"/>
                  </a:lnTo>
                  <a:lnTo>
                    <a:pt x="1372593" y="242584"/>
                  </a:lnTo>
                  <a:lnTo>
                    <a:pt x="1373585" y="251106"/>
                  </a:lnTo>
                  <a:lnTo>
                    <a:pt x="1375569" y="267754"/>
                  </a:lnTo>
                  <a:lnTo>
                    <a:pt x="1377157" y="284997"/>
                  </a:lnTo>
                  <a:lnTo>
                    <a:pt x="1378347" y="302041"/>
                  </a:lnTo>
                  <a:lnTo>
                    <a:pt x="1379141" y="319085"/>
                  </a:lnTo>
                  <a:lnTo>
                    <a:pt x="1379339" y="335733"/>
                  </a:lnTo>
                  <a:lnTo>
                    <a:pt x="1379538" y="352183"/>
                  </a:lnTo>
                  <a:lnTo>
                    <a:pt x="1379339" y="368236"/>
                  </a:lnTo>
                  <a:lnTo>
                    <a:pt x="1379141" y="383695"/>
                  </a:lnTo>
                  <a:lnTo>
                    <a:pt x="1378546" y="398559"/>
                  </a:lnTo>
                  <a:lnTo>
                    <a:pt x="1377752" y="412433"/>
                  </a:lnTo>
                  <a:lnTo>
                    <a:pt x="1376958" y="425711"/>
                  </a:lnTo>
                  <a:lnTo>
                    <a:pt x="1376164" y="438197"/>
                  </a:lnTo>
                  <a:lnTo>
                    <a:pt x="1373982" y="459404"/>
                  </a:lnTo>
                  <a:lnTo>
                    <a:pt x="1372394" y="475853"/>
                  </a:lnTo>
                  <a:lnTo>
                    <a:pt x="1368028" y="473475"/>
                  </a:lnTo>
                  <a:lnTo>
                    <a:pt x="1363861" y="471493"/>
                  </a:lnTo>
                  <a:lnTo>
                    <a:pt x="1359496" y="469511"/>
                  </a:lnTo>
                  <a:lnTo>
                    <a:pt x="1354733" y="467728"/>
                  </a:lnTo>
                  <a:lnTo>
                    <a:pt x="1350169" y="466142"/>
                  </a:lnTo>
                  <a:lnTo>
                    <a:pt x="1345407" y="464557"/>
                  </a:lnTo>
                  <a:lnTo>
                    <a:pt x="1340644" y="463367"/>
                  </a:lnTo>
                  <a:lnTo>
                    <a:pt x="1335683" y="462575"/>
                  </a:lnTo>
                  <a:lnTo>
                    <a:pt x="1328539" y="414811"/>
                  </a:lnTo>
                  <a:lnTo>
                    <a:pt x="1325364" y="392217"/>
                  </a:lnTo>
                  <a:lnTo>
                    <a:pt x="1321594" y="370416"/>
                  </a:lnTo>
                  <a:lnTo>
                    <a:pt x="1319808" y="359714"/>
                  </a:lnTo>
                  <a:lnTo>
                    <a:pt x="1317427" y="349607"/>
                  </a:lnTo>
                  <a:lnTo>
                    <a:pt x="1315442" y="339499"/>
                  </a:lnTo>
                  <a:lnTo>
                    <a:pt x="1313061" y="329391"/>
                  </a:lnTo>
                  <a:lnTo>
                    <a:pt x="1310680" y="319878"/>
                  </a:lnTo>
                  <a:lnTo>
                    <a:pt x="1307902" y="310365"/>
                  </a:lnTo>
                  <a:lnTo>
                    <a:pt x="1305322" y="301050"/>
                  </a:lnTo>
                  <a:lnTo>
                    <a:pt x="1302147" y="292131"/>
                  </a:lnTo>
                  <a:lnTo>
                    <a:pt x="1299171" y="283609"/>
                  </a:lnTo>
                  <a:lnTo>
                    <a:pt x="1295599" y="274889"/>
                  </a:lnTo>
                  <a:lnTo>
                    <a:pt x="1291828" y="266763"/>
                  </a:lnTo>
                  <a:lnTo>
                    <a:pt x="1287860" y="258836"/>
                  </a:lnTo>
                  <a:lnTo>
                    <a:pt x="1283296" y="251106"/>
                  </a:lnTo>
                  <a:lnTo>
                    <a:pt x="1278930" y="243773"/>
                  </a:lnTo>
                  <a:lnTo>
                    <a:pt x="1273771" y="236440"/>
                  </a:lnTo>
                  <a:lnTo>
                    <a:pt x="1268413" y="229504"/>
                  </a:lnTo>
                  <a:lnTo>
                    <a:pt x="1262857" y="222963"/>
                  </a:lnTo>
                  <a:lnTo>
                    <a:pt x="1256903" y="216423"/>
                  </a:lnTo>
                  <a:lnTo>
                    <a:pt x="1250553" y="210279"/>
                  </a:lnTo>
                  <a:lnTo>
                    <a:pt x="1243608" y="204532"/>
                  </a:lnTo>
                  <a:lnTo>
                    <a:pt x="1236266" y="198982"/>
                  </a:lnTo>
                  <a:lnTo>
                    <a:pt x="1228527" y="193631"/>
                  </a:lnTo>
                  <a:lnTo>
                    <a:pt x="1220391" y="188478"/>
                  </a:lnTo>
                  <a:lnTo>
                    <a:pt x="1211660" y="183920"/>
                  </a:lnTo>
                  <a:lnTo>
                    <a:pt x="1201936" y="190460"/>
                  </a:lnTo>
                  <a:lnTo>
                    <a:pt x="1192411" y="197000"/>
                  </a:lnTo>
                  <a:lnTo>
                    <a:pt x="1182886" y="203144"/>
                  </a:lnTo>
                  <a:lnTo>
                    <a:pt x="1173361" y="208892"/>
                  </a:lnTo>
                  <a:lnTo>
                    <a:pt x="1164035" y="214441"/>
                  </a:lnTo>
                  <a:lnTo>
                    <a:pt x="1154510" y="219792"/>
                  </a:lnTo>
                  <a:lnTo>
                    <a:pt x="1144985" y="224549"/>
                  </a:lnTo>
                  <a:lnTo>
                    <a:pt x="1135460" y="229504"/>
                  </a:lnTo>
                  <a:lnTo>
                    <a:pt x="1126133" y="233864"/>
                  </a:lnTo>
                  <a:lnTo>
                    <a:pt x="1116806" y="238224"/>
                  </a:lnTo>
                  <a:lnTo>
                    <a:pt x="1107480" y="242188"/>
                  </a:lnTo>
                  <a:lnTo>
                    <a:pt x="1098153" y="245755"/>
                  </a:lnTo>
                  <a:lnTo>
                    <a:pt x="1088827" y="249322"/>
                  </a:lnTo>
                  <a:lnTo>
                    <a:pt x="1079500" y="252494"/>
                  </a:lnTo>
                  <a:lnTo>
                    <a:pt x="1070372" y="255466"/>
                  </a:lnTo>
                  <a:lnTo>
                    <a:pt x="1061244" y="258241"/>
                  </a:lnTo>
                  <a:lnTo>
                    <a:pt x="1052314" y="260817"/>
                  </a:lnTo>
                  <a:lnTo>
                    <a:pt x="1043384" y="263196"/>
                  </a:lnTo>
                  <a:lnTo>
                    <a:pt x="1034256" y="265376"/>
                  </a:lnTo>
                  <a:lnTo>
                    <a:pt x="1025327" y="267358"/>
                  </a:lnTo>
                  <a:lnTo>
                    <a:pt x="1016794" y="269141"/>
                  </a:lnTo>
                  <a:lnTo>
                    <a:pt x="1008063" y="270727"/>
                  </a:lnTo>
                  <a:lnTo>
                    <a:pt x="999530" y="272312"/>
                  </a:lnTo>
                  <a:lnTo>
                    <a:pt x="990799" y="273303"/>
                  </a:lnTo>
                  <a:lnTo>
                    <a:pt x="982464" y="274493"/>
                  </a:lnTo>
                  <a:lnTo>
                    <a:pt x="973931" y="275285"/>
                  </a:lnTo>
                  <a:lnTo>
                    <a:pt x="965795" y="276276"/>
                  </a:lnTo>
                  <a:lnTo>
                    <a:pt x="957461" y="276673"/>
                  </a:lnTo>
                  <a:lnTo>
                    <a:pt x="949523" y="277465"/>
                  </a:lnTo>
                  <a:lnTo>
                    <a:pt x="941586" y="277664"/>
                  </a:lnTo>
                  <a:lnTo>
                    <a:pt x="926108" y="277862"/>
                  </a:lnTo>
                  <a:lnTo>
                    <a:pt x="911027" y="277862"/>
                  </a:lnTo>
                  <a:lnTo>
                    <a:pt x="896342" y="277069"/>
                  </a:lnTo>
                  <a:lnTo>
                    <a:pt x="882055" y="276078"/>
                  </a:lnTo>
                  <a:lnTo>
                    <a:pt x="868759" y="274691"/>
                  </a:lnTo>
                  <a:lnTo>
                    <a:pt x="855663" y="273105"/>
                  </a:lnTo>
                  <a:lnTo>
                    <a:pt x="843558" y="271322"/>
                  </a:lnTo>
                  <a:lnTo>
                    <a:pt x="831850" y="269141"/>
                  </a:lnTo>
                  <a:lnTo>
                    <a:pt x="820936" y="267160"/>
                  </a:lnTo>
                  <a:lnTo>
                    <a:pt x="810419" y="264781"/>
                  </a:lnTo>
                  <a:lnTo>
                    <a:pt x="800894" y="262601"/>
                  </a:lnTo>
                  <a:lnTo>
                    <a:pt x="792361" y="260025"/>
                  </a:lnTo>
                  <a:lnTo>
                    <a:pt x="784225" y="257845"/>
                  </a:lnTo>
                  <a:lnTo>
                    <a:pt x="770731" y="253683"/>
                  </a:lnTo>
                  <a:lnTo>
                    <a:pt x="760809" y="250115"/>
                  </a:lnTo>
                  <a:lnTo>
                    <a:pt x="758031" y="255268"/>
                  </a:lnTo>
                  <a:lnTo>
                    <a:pt x="755650" y="260223"/>
                  </a:lnTo>
                  <a:lnTo>
                    <a:pt x="753467" y="265574"/>
                  </a:lnTo>
                  <a:lnTo>
                    <a:pt x="751284" y="270925"/>
                  </a:lnTo>
                  <a:lnTo>
                    <a:pt x="749101" y="276474"/>
                  </a:lnTo>
                  <a:lnTo>
                    <a:pt x="747117" y="282222"/>
                  </a:lnTo>
                  <a:lnTo>
                    <a:pt x="743347" y="293717"/>
                  </a:lnTo>
                  <a:lnTo>
                    <a:pt x="739973" y="305807"/>
                  </a:lnTo>
                  <a:lnTo>
                    <a:pt x="736997" y="317896"/>
                  </a:lnTo>
                  <a:lnTo>
                    <a:pt x="734219" y="330778"/>
                  </a:lnTo>
                  <a:lnTo>
                    <a:pt x="731441" y="343859"/>
                  </a:lnTo>
                  <a:lnTo>
                    <a:pt x="728861" y="357336"/>
                  </a:lnTo>
                  <a:lnTo>
                    <a:pt x="726480" y="371209"/>
                  </a:lnTo>
                  <a:lnTo>
                    <a:pt x="721519" y="400343"/>
                  </a:lnTo>
                  <a:lnTo>
                    <a:pt x="716161" y="430666"/>
                  </a:lnTo>
                  <a:lnTo>
                    <a:pt x="713383" y="446323"/>
                  </a:lnTo>
                  <a:lnTo>
                    <a:pt x="710009" y="462575"/>
                  </a:lnTo>
                  <a:lnTo>
                    <a:pt x="704850" y="463367"/>
                  </a:lnTo>
                  <a:lnTo>
                    <a:pt x="700087" y="464755"/>
                  </a:lnTo>
                  <a:lnTo>
                    <a:pt x="695126" y="466142"/>
                  </a:lnTo>
                  <a:lnTo>
                    <a:pt x="690166" y="467926"/>
                  </a:lnTo>
                  <a:lnTo>
                    <a:pt x="685601" y="469710"/>
                  </a:lnTo>
                  <a:lnTo>
                    <a:pt x="681236" y="471691"/>
                  </a:lnTo>
                  <a:lnTo>
                    <a:pt x="676672" y="473871"/>
                  </a:lnTo>
                  <a:lnTo>
                    <a:pt x="672306" y="476250"/>
                  </a:lnTo>
                  <a:lnTo>
                    <a:pt x="670917" y="467926"/>
                  </a:lnTo>
                  <a:lnTo>
                    <a:pt x="669528" y="458016"/>
                  </a:lnTo>
                  <a:lnTo>
                    <a:pt x="668139" y="446125"/>
                  </a:lnTo>
                  <a:lnTo>
                    <a:pt x="666750" y="432846"/>
                  </a:lnTo>
                  <a:lnTo>
                    <a:pt x="665361" y="418577"/>
                  </a:lnTo>
                  <a:lnTo>
                    <a:pt x="664567" y="402721"/>
                  </a:lnTo>
                  <a:lnTo>
                    <a:pt x="663773" y="385875"/>
                  </a:lnTo>
                  <a:lnTo>
                    <a:pt x="663575" y="368236"/>
                  </a:lnTo>
                  <a:lnTo>
                    <a:pt x="663575" y="359120"/>
                  </a:lnTo>
                  <a:lnTo>
                    <a:pt x="663773" y="349805"/>
                  </a:lnTo>
                  <a:lnTo>
                    <a:pt x="664369" y="340292"/>
                  </a:lnTo>
                  <a:lnTo>
                    <a:pt x="664766" y="330580"/>
                  </a:lnTo>
                  <a:lnTo>
                    <a:pt x="665559" y="320869"/>
                  </a:lnTo>
                  <a:lnTo>
                    <a:pt x="666551" y="310761"/>
                  </a:lnTo>
                  <a:lnTo>
                    <a:pt x="667544" y="300654"/>
                  </a:lnTo>
                  <a:lnTo>
                    <a:pt x="668933" y="290744"/>
                  </a:lnTo>
                  <a:lnTo>
                    <a:pt x="670520" y="280438"/>
                  </a:lnTo>
                  <a:lnTo>
                    <a:pt x="672306" y="270132"/>
                  </a:lnTo>
                  <a:lnTo>
                    <a:pt x="674291" y="259827"/>
                  </a:lnTo>
                  <a:lnTo>
                    <a:pt x="676473" y="249521"/>
                  </a:lnTo>
                  <a:lnTo>
                    <a:pt x="678855" y="239215"/>
                  </a:lnTo>
                  <a:lnTo>
                    <a:pt x="681831" y="228909"/>
                  </a:lnTo>
                  <a:lnTo>
                    <a:pt x="685006" y="218405"/>
                  </a:lnTo>
                  <a:lnTo>
                    <a:pt x="688181" y="208297"/>
                  </a:lnTo>
                  <a:lnTo>
                    <a:pt x="691951" y="197991"/>
                  </a:lnTo>
                  <a:lnTo>
                    <a:pt x="695920" y="187884"/>
                  </a:lnTo>
                  <a:lnTo>
                    <a:pt x="700484" y="177974"/>
                  </a:lnTo>
                  <a:lnTo>
                    <a:pt x="705048" y="167866"/>
                  </a:lnTo>
                  <a:lnTo>
                    <a:pt x="710208" y="158155"/>
                  </a:lnTo>
                  <a:lnTo>
                    <a:pt x="715566" y="148444"/>
                  </a:lnTo>
                  <a:lnTo>
                    <a:pt x="721519" y="138931"/>
                  </a:lnTo>
                  <a:lnTo>
                    <a:pt x="727670" y="129616"/>
                  </a:lnTo>
                  <a:lnTo>
                    <a:pt x="734219" y="120499"/>
                  </a:lnTo>
                  <a:lnTo>
                    <a:pt x="741362" y="111581"/>
                  </a:lnTo>
                  <a:lnTo>
                    <a:pt x="748903" y="102860"/>
                  </a:lnTo>
                  <a:lnTo>
                    <a:pt x="756642" y="94338"/>
                  </a:lnTo>
                  <a:lnTo>
                    <a:pt x="764977" y="86212"/>
                  </a:lnTo>
                  <a:lnTo>
                    <a:pt x="773708" y="78285"/>
                  </a:lnTo>
                  <a:lnTo>
                    <a:pt x="778272" y="74519"/>
                  </a:lnTo>
                  <a:lnTo>
                    <a:pt x="783034" y="70555"/>
                  </a:lnTo>
                  <a:lnTo>
                    <a:pt x="787797" y="66988"/>
                  </a:lnTo>
                  <a:lnTo>
                    <a:pt x="792758" y="63222"/>
                  </a:lnTo>
                  <a:lnTo>
                    <a:pt x="797917" y="59655"/>
                  </a:lnTo>
                  <a:lnTo>
                    <a:pt x="802878" y="56087"/>
                  </a:lnTo>
                  <a:lnTo>
                    <a:pt x="808236" y="52718"/>
                  </a:lnTo>
                  <a:lnTo>
                    <a:pt x="813594" y="49349"/>
                  </a:lnTo>
                  <a:lnTo>
                    <a:pt x="819150" y="46178"/>
                  </a:lnTo>
                  <a:lnTo>
                    <a:pt x="824905" y="43007"/>
                  </a:lnTo>
                  <a:lnTo>
                    <a:pt x="830659" y="40034"/>
                  </a:lnTo>
                  <a:lnTo>
                    <a:pt x="836612" y="37061"/>
                  </a:lnTo>
                  <a:lnTo>
                    <a:pt x="842566" y="34088"/>
                  </a:lnTo>
                  <a:lnTo>
                    <a:pt x="848916" y="31512"/>
                  </a:lnTo>
                  <a:lnTo>
                    <a:pt x="855266" y="28737"/>
                  </a:lnTo>
                  <a:lnTo>
                    <a:pt x="861616" y="26359"/>
                  </a:lnTo>
                  <a:lnTo>
                    <a:pt x="868363" y="23981"/>
                  </a:lnTo>
                  <a:lnTo>
                    <a:pt x="875308" y="21404"/>
                  </a:lnTo>
                  <a:lnTo>
                    <a:pt x="882055" y="19224"/>
                  </a:lnTo>
                  <a:lnTo>
                    <a:pt x="889198" y="17044"/>
                  </a:lnTo>
                  <a:lnTo>
                    <a:pt x="896342" y="15062"/>
                  </a:lnTo>
                  <a:lnTo>
                    <a:pt x="903684" y="13278"/>
                  </a:lnTo>
                  <a:lnTo>
                    <a:pt x="911225" y="11495"/>
                  </a:lnTo>
                  <a:lnTo>
                    <a:pt x="918964" y="9711"/>
                  </a:lnTo>
                  <a:lnTo>
                    <a:pt x="926703" y="8126"/>
                  </a:lnTo>
                  <a:lnTo>
                    <a:pt x="934641" y="6936"/>
                  </a:lnTo>
                  <a:lnTo>
                    <a:pt x="942578" y="5549"/>
                  </a:lnTo>
                  <a:lnTo>
                    <a:pt x="950913" y="4360"/>
                  </a:lnTo>
                  <a:lnTo>
                    <a:pt x="959247" y="3369"/>
                  </a:lnTo>
                  <a:lnTo>
                    <a:pt x="967978" y="2378"/>
                  </a:lnTo>
                  <a:lnTo>
                    <a:pt x="976511" y="1783"/>
                  </a:lnTo>
                  <a:lnTo>
                    <a:pt x="985639" y="1189"/>
                  </a:lnTo>
                  <a:lnTo>
                    <a:pt x="994569" y="594"/>
                  </a:lnTo>
                  <a:lnTo>
                    <a:pt x="1003895" y="198"/>
                  </a:lnTo>
                  <a:lnTo>
                    <a:pt x="1013222" y="0"/>
                  </a:lnTo>
                  <a:close/>
                </a:path>
              </a:pathLst>
            </a:custGeom>
            <a:solidFill>
              <a:schemeClr val="bg1"/>
            </a:solidFill>
            <a:ln>
              <a:noFill/>
            </a:ln>
          </p:spPr>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algn="ctr">
                <a:defRPr/>
              </a:pPr>
              <a:endParaRPr lang="zh-CN" altLang="en-US" sz="2400">
                <a:solidFill>
                  <a:srgbClr val="FFFFFF"/>
                </a:solidFill>
              </a:endParaRPr>
            </a:p>
          </p:txBody>
        </p:sp>
      </p:grpSp>
      <p:grpSp>
        <p:nvGrpSpPr>
          <p:cNvPr id="11" name="组合 10"/>
          <p:cNvGrpSpPr/>
          <p:nvPr/>
        </p:nvGrpSpPr>
        <p:grpSpPr>
          <a:xfrm>
            <a:off x="5971411" y="3561521"/>
            <a:ext cx="1265164" cy="1524475"/>
            <a:chOff x="4478104" y="2671140"/>
            <a:chExt cx="948873" cy="1143356"/>
          </a:xfrm>
        </p:grpSpPr>
        <p:sp>
          <p:nvSpPr>
            <p:cNvPr id="62" name="椭圆 11"/>
            <p:cNvSpPr/>
            <p:nvPr/>
          </p:nvSpPr>
          <p:spPr>
            <a:xfrm rot="8100000">
              <a:off x="4478104" y="2671140"/>
              <a:ext cx="948873" cy="1143356"/>
            </a:xfrm>
            <a:custGeom>
              <a:avLst/>
              <a:gdLst/>
              <a:ahLst/>
              <a:cxnLst/>
              <a:rect l="l" t="t" r="r" b="b"/>
              <a:pathLst>
                <a:path w="1845204" h="2223400">
                  <a:moveTo>
                    <a:pt x="922602" y="0"/>
                  </a:moveTo>
                  <a:cubicBezTo>
                    <a:pt x="1432141" y="0"/>
                    <a:pt x="1845204" y="413063"/>
                    <a:pt x="1845204" y="922602"/>
                  </a:cubicBezTo>
                  <a:cubicBezTo>
                    <a:pt x="1845204" y="1147299"/>
                    <a:pt x="1764878" y="1353235"/>
                    <a:pt x="1628134" y="1510557"/>
                  </a:cubicBezTo>
                  <a:lnTo>
                    <a:pt x="1635445" y="1510557"/>
                  </a:lnTo>
                  <a:lnTo>
                    <a:pt x="1593653" y="1552349"/>
                  </a:lnTo>
                  <a:cubicBezTo>
                    <a:pt x="1581994" y="1568184"/>
                    <a:pt x="1568184" y="1581994"/>
                    <a:pt x="1552350" y="1593652"/>
                  </a:cubicBezTo>
                  <a:lnTo>
                    <a:pt x="922602" y="2223400"/>
                  </a:lnTo>
                  <a:lnTo>
                    <a:pt x="292852" y="1593650"/>
                  </a:lnTo>
                  <a:cubicBezTo>
                    <a:pt x="277019" y="1581993"/>
                    <a:pt x="263211" y="1568185"/>
                    <a:pt x="251554" y="1552352"/>
                  </a:cubicBezTo>
                  <a:lnTo>
                    <a:pt x="209759" y="1510557"/>
                  </a:lnTo>
                  <a:lnTo>
                    <a:pt x="217070" y="1510557"/>
                  </a:lnTo>
                  <a:cubicBezTo>
                    <a:pt x="80326" y="1353235"/>
                    <a:pt x="0" y="1147299"/>
                    <a:pt x="0" y="922602"/>
                  </a:cubicBezTo>
                  <a:cubicBezTo>
                    <a:pt x="0" y="413063"/>
                    <a:pt x="413063" y="0"/>
                    <a:pt x="922602" y="0"/>
                  </a:cubicBezTo>
                  <a:close/>
                </a:path>
              </a:pathLst>
            </a:custGeom>
            <a:gradFill flip="none" rotWithShape="1">
              <a:gsLst>
                <a:gs pos="100000">
                  <a:schemeClr val="bg1"/>
                </a:gs>
                <a:gs pos="0">
                  <a:srgbClr val="E0E0E0"/>
                </a:gs>
              </a:gsLst>
              <a:lin ang="8100000" scaled="0"/>
              <a:tileRect/>
            </a:gradFill>
            <a:ln w="22225">
              <a:gradFill>
                <a:gsLst>
                  <a:gs pos="100000">
                    <a:schemeClr val="bg1">
                      <a:lumMod val="85000"/>
                    </a:schemeClr>
                  </a:gs>
                  <a:gs pos="0">
                    <a:schemeClr val="bg1"/>
                  </a:gs>
                </a:gsLst>
                <a:lin ang="8100000" scaled="0"/>
              </a:gradFill>
            </a:ln>
            <a:effectLst>
              <a:outerShdw blurRad="279400" dist="1016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sz="2400">
                <a:solidFill>
                  <a:prstClr val="white"/>
                </a:solidFill>
                <a:sym typeface="+mn-lt"/>
              </a:endParaRPr>
            </a:p>
          </p:txBody>
        </p:sp>
        <p:sp>
          <p:nvSpPr>
            <p:cNvPr id="78" name="MH_Other_9"/>
            <p:cNvSpPr/>
            <p:nvPr>
              <p:custDataLst>
                <p:tags r:id="rId13"/>
              </p:custDataLst>
            </p:nvPr>
          </p:nvSpPr>
          <p:spPr>
            <a:xfrm>
              <a:off x="4701842" y="3006249"/>
              <a:ext cx="648000" cy="648000"/>
            </a:xfrm>
            <a:prstGeom prst="ellipse">
              <a:avLst/>
            </a:prstGeom>
            <a:solidFill>
              <a:srgbClr val="7BBF7C"/>
            </a:solidFill>
            <a:ln>
              <a:noFill/>
            </a:ln>
            <a:effectLst>
              <a:innerShdw blurRad="63500" dist="50800" dir="18900000">
                <a:prstClr val="black">
                  <a:alpha val="30000"/>
                </a:prstClr>
              </a:inn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a:endParaRPr lang="zh-CN" altLang="en-US" sz="1600">
                <a:latin typeface="Impact" panose="020B0806030902050204" pitchFamily="34" charset="0"/>
              </a:endParaRPr>
            </a:p>
          </p:txBody>
        </p:sp>
        <p:sp>
          <p:nvSpPr>
            <p:cNvPr id="81" name="KSO_Shape"/>
            <p:cNvSpPr/>
            <p:nvPr/>
          </p:nvSpPr>
          <p:spPr bwMode="auto">
            <a:xfrm>
              <a:off x="4761066" y="3176478"/>
              <a:ext cx="529551" cy="288000"/>
            </a:xfrm>
            <a:custGeom>
              <a:avLst/>
              <a:gdLst>
                <a:gd name="T0" fmla="*/ 1064190 w 4529137"/>
                <a:gd name="T1" fmla="*/ 757398 h 2211388"/>
                <a:gd name="T2" fmla="*/ 1187209 w 4529137"/>
                <a:gd name="T3" fmla="*/ 776390 h 2211388"/>
                <a:gd name="T4" fmla="*/ 765205 w 4529137"/>
                <a:gd name="T5" fmla="*/ 645019 h 2211388"/>
                <a:gd name="T6" fmla="*/ 846226 w 4529137"/>
                <a:gd name="T7" fmla="*/ 630930 h 2211388"/>
                <a:gd name="T8" fmla="*/ 387846 w 4529137"/>
                <a:gd name="T9" fmla="*/ 603839 h 2211388"/>
                <a:gd name="T10" fmla="*/ 382406 w 4529137"/>
                <a:gd name="T11" fmla="*/ 667180 h 2211388"/>
                <a:gd name="T12" fmla="*/ 881438 w 4529137"/>
                <a:gd name="T13" fmla="*/ 621868 h 2211388"/>
                <a:gd name="T14" fmla="*/ 1532434 w 4529137"/>
                <a:gd name="T15" fmla="*/ 564369 h 2211388"/>
                <a:gd name="T16" fmla="*/ 1644899 w 4529137"/>
                <a:gd name="T17" fmla="*/ 617514 h 2211388"/>
                <a:gd name="T18" fmla="*/ 325527 w 4529137"/>
                <a:gd name="T19" fmla="*/ 469049 h 2211388"/>
                <a:gd name="T20" fmla="*/ 1244776 w 4529137"/>
                <a:gd name="T21" fmla="*/ 814170 h 2211388"/>
                <a:gd name="T22" fmla="*/ 1365484 w 4529137"/>
                <a:gd name="T23" fmla="*/ 855916 h 2211388"/>
                <a:gd name="T24" fmla="*/ 1388802 w 4529137"/>
                <a:gd name="T25" fmla="*/ 514277 h 2211388"/>
                <a:gd name="T26" fmla="*/ 1151764 w 4529137"/>
                <a:gd name="T27" fmla="*/ 319165 h 2211388"/>
                <a:gd name="T28" fmla="*/ 230379 w 4529137"/>
                <a:gd name="T29" fmla="*/ 121531 h 2211388"/>
                <a:gd name="T30" fmla="*/ 367041 w 4529137"/>
                <a:gd name="T31" fmla="*/ 120005 h 2211388"/>
                <a:gd name="T32" fmla="*/ 307681 w 4529137"/>
                <a:gd name="T33" fmla="*/ 196224 h 2211388"/>
                <a:gd name="T34" fmla="*/ 590835 w 4529137"/>
                <a:gd name="T35" fmla="*/ 219119 h 2211388"/>
                <a:gd name="T36" fmla="*/ 744597 w 4529137"/>
                <a:gd name="T37" fmla="*/ 110468 h 2211388"/>
                <a:gd name="T38" fmla="*/ 854718 w 4529137"/>
                <a:gd name="T39" fmla="*/ 45410 h 2211388"/>
                <a:gd name="T40" fmla="*/ 864547 w 4529137"/>
                <a:gd name="T41" fmla="*/ 162743 h 2211388"/>
                <a:gd name="T42" fmla="*/ 819506 w 4529137"/>
                <a:gd name="T43" fmla="*/ 296293 h 2211388"/>
                <a:gd name="T44" fmla="*/ 957126 w 4529137"/>
                <a:gd name="T45" fmla="*/ 262494 h 2211388"/>
                <a:gd name="T46" fmla="*/ 1072739 w 4529137"/>
                <a:gd name="T47" fmla="*/ 45506 h 2211388"/>
                <a:gd name="T48" fmla="*/ 1121920 w 4529137"/>
                <a:gd name="T49" fmla="*/ 183711 h 2211388"/>
                <a:gd name="T50" fmla="*/ 1461047 w 4529137"/>
                <a:gd name="T51" fmla="*/ 304654 h 2211388"/>
                <a:gd name="T52" fmla="*/ 1490593 w 4529137"/>
                <a:gd name="T53" fmla="*/ 143215 h 2211388"/>
                <a:gd name="T54" fmla="*/ 1494024 w 4529137"/>
                <a:gd name="T55" fmla="*/ 29482 h 2211388"/>
                <a:gd name="T56" fmla="*/ 1684644 w 4529137"/>
                <a:gd name="T57" fmla="*/ 141879 h 2211388"/>
                <a:gd name="T58" fmla="*/ 1883841 w 4529137"/>
                <a:gd name="T59" fmla="*/ 298643 h 2211388"/>
                <a:gd name="T60" fmla="*/ 1760510 w 4529137"/>
                <a:gd name="T61" fmla="*/ 582497 h 2211388"/>
                <a:gd name="T62" fmla="*/ 1856868 w 4529137"/>
                <a:gd name="T63" fmla="*/ 814543 h 2211388"/>
                <a:gd name="T64" fmla="*/ 1823605 w 4529137"/>
                <a:gd name="T65" fmla="*/ 844025 h 2211388"/>
                <a:gd name="T66" fmla="*/ 1767468 w 4529137"/>
                <a:gd name="T67" fmla="*/ 853662 h 2211388"/>
                <a:gd name="T68" fmla="*/ 1718860 w 4529137"/>
                <a:gd name="T69" fmla="*/ 807196 h 2211388"/>
                <a:gd name="T70" fmla="*/ 1653763 w 4529137"/>
                <a:gd name="T71" fmla="*/ 769030 h 2211388"/>
                <a:gd name="T72" fmla="*/ 1523379 w 4529137"/>
                <a:gd name="T73" fmla="*/ 884671 h 2211388"/>
                <a:gd name="T74" fmla="*/ 1341340 w 4529137"/>
                <a:gd name="T75" fmla="*/ 900420 h 2211388"/>
                <a:gd name="T76" fmla="*/ 1225396 w 4529137"/>
                <a:gd name="T77" fmla="*/ 877803 h 2211388"/>
                <a:gd name="T78" fmla="*/ 1165636 w 4529137"/>
                <a:gd name="T79" fmla="*/ 824440 h 2211388"/>
                <a:gd name="T80" fmla="*/ 1119000 w 4529137"/>
                <a:gd name="T81" fmla="*/ 868727 h 2211388"/>
                <a:gd name="T82" fmla="*/ 1053055 w 4529137"/>
                <a:gd name="T83" fmla="*/ 778539 h 2211388"/>
                <a:gd name="T84" fmla="*/ 971434 w 4529137"/>
                <a:gd name="T85" fmla="*/ 798599 h 2211388"/>
                <a:gd name="T86" fmla="*/ 942891 w 4529137"/>
                <a:gd name="T87" fmla="*/ 822182 h 2211388"/>
                <a:gd name="T88" fmla="*/ 934399 w 4529137"/>
                <a:gd name="T89" fmla="*/ 893355 h 2211388"/>
                <a:gd name="T90" fmla="*/ 863020 w 4529137"/>
                <a:gd name="T91" fmla="*/ 879714 h 2211388"/>
                <a:gd name="T92" fmla="*/ 821987 w 4529137"/>
                <a:gd name="T93" fmla="*/ 833830 h 2211388"/>
                <a:gd name="T94" fmla="*/ 649743 w 4529137"/>
                <a:gd name="T95" fmla="*/ 865214 h 2211388"/>
                <a:gd name="T96" fmla="*/ 658618 w 4529137"/>
                <a:gd name="T97" fmla="*/ 834212 h 2211388"/>
                <a:gd name="T98" fmla="*/ 610428 w 4529137"/>
                <a:gd name="T99" fmla="*/ 861589 h 2211388"/>
                <a:gd name="T100" fmla="*/ 608329 w 4529137"/>
                <a:gd name="T101" fmla="*/ 585046 h 2211388"/>
                <a:gd name="T102" fmla="*/ 514143 w 4529137"/>
                <a:gd name="T103" fmla="*/ 436138 h 2211388"/>
                <a:gd name="T104" fmla="*/ 393668 w 4529137"/>
                <a:gd name="T105" fmla="*/ 501005 h 2211388"/>
                <a:gd name="T106" fmla="*/ 431937 w 4529137"/>
                <a:gd name="T107" fmla="*/ 829635 h 2211388"/>
                <a:gd name="T108" fmla="*/ 369141 w 4529137"/>
                <a:gd name="T109" fmla="*/ 921594 h 2211388"/>
                <a:gd name="T110" fmla="*/ 304150 w 4529137"/>
                <a:gd name="T111" fmla="*/ 839652 h 2211388"/>
                <a:gd name="T112" fmla="*/ 147351 w 4529137"/>
                <a:gd name="T113" fmla="*/ 897841 h 2211388"/>
                <a:gd name="T114" fmla="*/ 205280 w 4529137"/>
                <a:gd name="T115" fmla="*/ 817043 h 2211388"/>
                <a:gd name="T116" fmla="*/ 98870 w 4529137"/>
                <a:gd name="T117" fmla="*/ 887253 h 2211388"/>
                <a:gd name="T118" fmla="*/ 88850 w 4529137"/>
                <a:gd name="T119" fmla="*/ 567876 h 2211388"/>
                <a:gd name="T120" fmla="*/ 157849 w 4529137"/>
                <a:gd name="T121" fmla="*/ 320140 h 2211388"/>
                <a:gd name="T122" fmla="*/ 161475 w 4529137"/>
                <a:gd name="T123" fmla="*/ 264621 h 2211388"/>
                <a:gd name="T124" fmla="*/ 218736 w 4529137"/>
                <a:gd name="T125" fmla="*/ 98541 h 2211388"/>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4529137" h="2211388">
                  <a:moveTo>
                    <a:pt x="738772" y="1925441"/>
                  </a:moveTo>
                  <a:lnTo>
                    <a:pt x="736503" y="1925667"/>
                  </a:lnTo>
                  <a:lnTo>
                    <a:pt x="734688" y="1926121"/>
                  </a:lnTo>
                  <a:lnTo>
                    <a:pt x="733100" y="1926801"/>
                  </a:lnTo>
                  <a:lnTo>
                    <a:pt x="732192" y="1927482"/>
                  </a:lnTo>
                  <a:lnTo>
                    <a:pt x="731512" y="1928162"/>
                  </a:lnTo>
                  <a:lnTo>
                    <a:pt x="731285" y="1928842"/>
                  </a:lnTo>
                  <a:lnTo>
                    <a:pt x="731285" y="1929749"/>
                  </a:lnTo>
                  <a:lnTo>
                    <a:pt x="731512" y="1930656"/>
                  </a:lnTo>
                  <a:lnTo>
                    <a:pt x="731965" y="1932017"/>
                  </a:lnTo>
                  <a:lnTo>
                    <a:pt x="732873" y="1932924"/>
                  </a:lnTo>
                  <a:lnTo>
                    <a:pt x="734234" y="1934058"/>
                  </a:lnTo>
                  <a:lnTo>
                    <a:pt x="739226" y="1937686"/>
                  </a:lnTo>
                  <a:lnTo>
                    <a:pt x="736276" y="1938139"/>
                  </a:lnTo>
                  <a:lnTo>
                    <a:pt x="734008" y="1938593"/>
                  </a:lnTo>
                  <a:lnTo>
                    <a:pt x="732192" y="1939500"/>
                  </a:lnTo>
                  <a:lnTo>
                    <a:pt x="731739" y="1940180"/>
                  </a:lnTo>
                  <a:lnTo>
                    <a:pt x="731512" y="1940634"/>
                  </a:lnTo>
                  <a:lnTo>
                    <a:pt x="731285" y="1941087"/>
                  </a:lnTo>
                  <a:lnTo>
                    <a:pt x="731285" y="1941768"/>
                  </a:lnTo>
                  <a:lnTo>
                    <a:pt x="731512" y="1943355"/>
                  </a:lnTo>
                  <a:lnTo>
                    <a:pt x="732419" y="1944715"/>
                  </a:lnTo>
                  <a:lnTo>
                    <a:pt x="734234" y="1946303"/>
                  </a:lnTo>
                  <a:lnTo>
                    <a:pt x="746260" y="1955147"/>
                  </a:lnTo>
                  <a:lnTo>
                    <a:pt x="767588" y="1971020"/>
                  </a:lnTo>
                  <a:lnTo>
                    <a:pt x="779840" y="1980544"/>
                  </a:lnTo>
                  <a:lnTo>
                    <a:pt x="792547" y="1990748"/>
                  </a:lnTo>
                  <a:lnTo>
                    <a:pt x="804572" y="2000953"/>
                  </a:lnTo>
                  <a:lnTo>
                    <a:pt x="810698" y="2006168"/>
                  </a:lnTo>
                  <a:lnTo>
                    <a:pt x="815917" y="2010930"/>
                  </a:lnTo>
                  <a:lnTo>
                    <a:pt x="821135" y="2015919"/>
                  </a:lnTo>
                  <a:lnTo>
                    <a:pt x="825446" y="2020908"/>
                  </a:lnTo>
                  <a:lnTo>
                    <a:pt x="829984" y="2025670"/>
                  </a:lnTo>
                  <a:lnTo>
                    <a:pt x="833842" y="2030658"/>
                  </a:lnTo>
                  <a:lnTo>
                    <a:pt x="837472" y="2035420"/>
                  </a:lnTo>
                  <a:lnTo>
                    <a:pt x="840875" y="2039956"/>
                  </a:lnTo>
                  <a:lnTo>
                    <a:pt x="846321" y="2048573"/>
                  </a:lnTo>
                  <a:lnTo>
                    <a:pt x="850632" y="2055602"/>
                  </a:lnTo>
                  <a:lnTo>
                    <a:pt x="853582" y="2061271"/>
                  </a:lnTo>
                  <a:lnTo>
                    <a:pt x="856077" y="2066260"/>
                  </a:lnTo>
                  <a:lnTo>
                    <a:pt x="856758" y="2054922"/>
                  </a:lnTo>
                  <a:lnTo>
                    <a:pt x="857212" y="2045398"/>
                  </a:lnTo>
                  <a:lnTo>
                    <a:pt x="857439" y="2038595"/>
                  </a:lnTo>
                  <a:lnTo>
                    <a:pt x="857439" y="2035874"/>
                  </a:lnTo>
                  <a:lnTo>
                    <a:pt x="857212" y="2032019"/>
                  </a:lnTo>
                  <a:lnTo>
                    <a:pt x="857439" y="2026350"/>
                  </a:lnTo>
                  <a:lnTo>
                    <a:pt x="857439" y="2020227"/>
                  </a:lnTo>
                  <a:lnTo>
                    <a:pt x="856985" y="2016372"/>
                  </a:lnTo>
                  <a:lnTo>
                    <a:pt x="856304" y="2012291"/>
                  </a:lnTo>
                  <a:lnTo>
                    <a:pt x="855170" y="2007755"/>
                  </a:lnTo>
                  <a:lnTo>
                    <a:pt x="854489" y="2005488"/>
                  </a:lnTo>
                  <a:lnTo>
                    <a:pt x="853582" y="2003674"/>
                  </a:lnTo>
                  <a:lnTo>
                    <a:pt x="852447" y="2001406"/>
                  </a:lnTo>
                  <a:lnTo>
                    <a:pt x="851313" y="1999365"/>
                  </a:lnTo>
                  <a:lnTo>
                    <a:pt x="849724" y="1997324"/>
                  </a:lnTo>
                  <a:lnTo>
                    <a:pt x="848363" y="1995737"/>
                  </a:lnTo>
                  <a:lnTo>
                    <a:pt x="846548" y="1993696"/>
                  </a:lnTo>
                  <a:lnTo>
                    <a:pt x="845186" y="1991429"/>
                  </a:lnTo>
                  <a:lnTo>
                    <a:pt x="843598" y="1988934"/>
                  </a:lnTo>
                  <a:lnTo>
                    <a:pt x="842010" y="1986213"/>
                  </a:lnTo>
                  <a:lnTo>
                    <a:pt x="840875" y="1983265"/>
                  </a:lnTo>
                  <a:lnTo>
                    <a:pt x="839741" y="1980317"/>
                  </a:lnTo>
                  <a:lnTo>
                    <a:pt x="837699" y="1973741"/>
                  </a:lnTo>
                  <a:lnTo>
                    <a:pt x="835884" y="1967392"/>
                  </a:lnTo>
                  <a:lnTo>
                    <a:pt x="834749" y="1961269"/>
                  </a:lnTo>
                  <a:lnTo>
                    <a:pt x="833615" y="1955373"/>
                  </a:lnTo>
                  <a:lnTo>
                    <a:pt x="832934" y="1951065"/>
                  </a:lnTo>
                  <a:lnTo>
                    <a:pt x="832253" y="1947210"/>
                  </a:lnTo>
                  <a:lnTo>
                    <a:pt x="831800" y="1944715"/>
                  </a:lnTo>
                  <a:lnTo>
                    <a:pt x="830665" y="1942675"/>
                  </a:lnTo>
                  <a:lnTo>
                    <a:pt x="829531" y="1941087"/>
                  </a:lnTo>
                  <a:lnTo>
                    <a:pt x="827942" y="1940180"/>
                  </a:lnTo>
                  <a:lnTo>
                    <a:pt x="826354" y="1939046"/>
                  </a:lnTo>
                  <a:lnTo>
                    <a:pt x="820455" y="1937232"/>
                  </a:lnTo>
                  <a:lnTo>
                    <a:pt x="815917" y="1935872"/>
                  </a:lnTo>
                  <a:lnTo>
                    <a:pt x="809337" y="1934738"/>
                  </a:lnTo>
                  <a:lnTo>
                    <a:pt x="792093" y="1931563"/>
                  </a:lnTo>
                  <a:lnTo>
                    <a:pt x="772353" y="1928842"/>
                  </a:lnTo>
                  <a:lnTo>
                    <a:pt x="754201" y="1926121"/>
                  </a:lnTo>
                  <a:lnTo>
                    <a:pt x="746941" y="1925441"/>
                  </a:lnTo>
                  <a:lnTo>
                    <a:pt x="740814" y="1925441"/>
                  </a:lnTo>
                  <a:lnTo>
                    <a:pt x="738772" y="1925441"/>
                  </a:lnTo>
                  <a:close/>
                  <a:moveTo>
                    <a:pt x="2528301" y="1786853"/>
                  </a:moveTo>
                  <a:lnTo>
                    <a:pt x="2526491" y="1787306"/>
                  </a:lnTo>
                  <a:lnTo>
                    <a:pt x="2524907" y="1787532"/>
                  </a:lnTo>
                  <a:lnTo>
                    <a:pt x="2523776" y="1787985"/>
                  </a:lnTo>
                  <a:lnTo>
                    <a:pt x="2522871" y="1788890"/>
                  </a:lnTo>
                  <a:lnTo>
                    <a:pt x="2522192" y="1789570"/>
                  </a:lnTo>
                  <a:lnTo>
                    <a:pt x="2521966" y="1790022"/>
                  </a:lnTo>
                  <a:lnTo>
                    <a:pt x="2521966" y="1790701"/>
                  </a:lnTo>
                  <a:lnTo>
                    <a:pt x="2521966" y="1792060"/>
                  </a:lnTo>
                  <a:lnTo>
                    <a:pt x="2522418" y="1792965"/>
                  </a:lnTo>
                  <a:lnTo>
                    <a:pt x="2522645" y="1793418"/>
                  </a:lnTo>
                  <a:lnTo>
                    <a:pt x="2530111" y="1800436"/>
                  </a:lnTo>
                  <a:lnTo>
                    <a:pt x="2542329" y="1811528"/>
                  </a:lnTo>
                  <a:lnTo>
                    <a:pt x="2562239" y="1829864"/>
                  </a:lnTo>
                  <a:lnTo>
                    <a:pt x="2565181" y="1832581"/>
                  </a:lnTo>
                  <a:lnTo>
                    <a:pt x="2568122" y="1835524"/>
                  </a:lnTo>
                  <a:lnTo>
                    <a:pt x="2573778" y="1842089"/>
                  </a:lnTo>
                  <a:lnTo>
                    <a:pt x="2579661" y="1848653"/>
                  </a:lnTo>
                  <a:lnTo>
                    <a:pt x="2584865" y="1855897"/>
                  </a:lnTo>
                  <a:lnTo>
                    <a:pt x="2589616" y="1863368"/>
                  </a:lnTo>
                  <a:lnTo>
                    <a:pt x="2594368" y="1870838"/>
                  </a:lnTo>
                  <a:lnTo>
                    <a:pt x="2598893" y="1878082"/>
                  </a:lnTo>
                  <a:lnTo>
                    <a:pt x="2602739" y="1885553"/>
                  </a:lnTo>
                  <a:lnTo>
                    <a:pt x="2606585" y="1892797"/>
                  </a:lnTo>
                  <a:lnTo>
                    <a:pt x="2609850" y="1899547"/>
                  </a:lnTo>
                  <a:lnTo>
                    <a:pt x="2610304" y="1897617"/>
                  </a:lnTo>
                  <a:lnTo>
                    <a:pt x="2613025" y="1888313"/>
                  </a:lnTo>
                  <a:lnTo>
                    <a:pt x="2616427" y="1877648"/>
                  </a:lnTo>
                  <a:lnTo>
                    <a:pt x="2620282" y="1866757"/>
                  </a:lnTo>
                  <a:lnTo>
                    <a:pt x="2623457" y="1856092"/>
                  </a:lnTo>
                  <a:lnTo>
                    <a:pt x="2624818" y="1851100"/>
                  </a:lnTo>
                  <a:lnTo>
                    <a:pt x="2626179" y="1846334"/>
                  </a:lnTo>
                  <a:lnTo>
                    <a:pt x="2627086" y="1842023"/>
                  </a:lnTo>
                  <a:lnTo>
                    <a:pt x="2627539" y="1837939"/>
                  </a:lnTo>
                  <a:lnTo>
                    <a:pt x="2627993" y="1833854"/>
                  </a:lnTo>
                  <a:lnTo>
                    <a:pt x="2627993" y="1828635"/>
                  </a:lnTo>
                  <a:lnTo>
                    <a:pt x="2627539" y="1822282"/>
                  </a:lnTo>
                  <a:lnTo>
                    <a:pt x="2627086" y="1815474"/>
                  </a:lnTo>
                  <a:lnTo>
                    <a:pt x="2626449" y="1806813"/>
                  </a:lnTo>
                  <a:lnTo>
                    <a:pt x="2619482" y="1804737"/>
                  </a:lnTo>
                  <a:lnTo>
                    <a:pt x="2608848" y="1802020"/>
                  </a:lnTo>
                  <a:lnTo>
                    <a:pt x="2598440" y="1799304"/>
                  </a:lnTo>
                  <a:lnTo>
                    <a:pt x="2588485" y="1796814"/>
                  </a:lnTo>
                  <a:lnTo>
                    <a:pt x="2578756" y="1794550"/>
                  </a:lnTo>
                  <a:lnTo>
                    <a:pt x="2561334" y="1791154"/>
                  </a:lnTo>
                  <a:lnTo>
                    <a:pt x="2547080" y="1788664"/>
                  </a:lnTo>
                  <a:lnTo>
                    <a:pt x="2537351" y="1787079"/>
                  </a:lnTo>
                  <a:lnTo>
                    <a:pt x="2533505" y="1786853"/>
                  </a:lnTo>
                  <a:lnTo>
                    <a:pt x="2530790" y="1786853"/>
                  </a:lnTo>
                  <a:lnTo>
                    <a:pt x="2528301" y="1786853"/>
                  </a:lnTo>
                  <a:close/>
                  <a:moveTo>
                    <a:pt x="3577420" y="1765942"/>
                  </a:moveTo>
                  <a:lnTo>
                    <a:pt x="3577420" y="1850996"/>
                  </a:lnTo>
                  <a:lnTo>
                    <a:pt x="3622513" y="1808583"/>
                  </a:lnTo>
                  <a:lnTo>
                    <a:pt x="3622513" y="1765942"/>
                  </a:lnTo>
                  <a:lnTo>
                    <a:pt x="3577420" y="1765942"/>
                  </a:lnTo>
                  <a:close/>
                  <a:moveTo>
                    <a:pt x="2758391" y="1666549"/>
                  </a:moveTo>
                  <a:lnTo>
                    <a:pt x="2757714" y="1671384"/>
                  </a:lnTo>
                  <a:lnTo>
                    <a:pt x="2756807" y="1681595"/>
                  </a:lnTo>
                  <a:lnTo>
                    <a:pt x="2756127" y="1689764"/>
                  </a:lnTo>
                  <a:lnTo>
                    <a:pt x="2755673" y="1700883"/>
                  </a:lnTo>
                  <a:lnTo>
                    <a:pt x="2755446" y="1705421"/>
                  </a:lnTo>
                  <a:lnTo>
                    <a:pt x="2754766" y="1709505"/>
                  </a:lnTo>
                  <a:lnTo>
                    <a:pt x="2754312" y="1712682"/>
                  </a:lnTo>
                  <a:lnTo>
                    <a:pt x="2753632" y="1715178"/>
                  </a:lnTo>
                  <a:lnTo>
                    <a:pt x="2752725" y="1717447"/>
                  </a:lnTo>
                  <a:lnTo>
                    <a:pt x="2751364" y="1719036"/>
                  </a:lnTo>
                  <a:lnTo>
                    <a:pt x="2749777" y="1720170"/>
                  </a:lnTo>
                  <a:lnTo>
                    <a:pt x="2747962" y="1721078"/>
                  </a:lnTo>
                  <a:lnTo>
                    <a:pt x="2745695" y="1721532"/>
                  </a:lnTo>
                  <a:lnTo>
                    <a:pt x="2743200" y="1721532"/>
                  </a:lnTo>
                  <a:lnTo>
                    <a:pt x="2740025" y="1721532"/>
                  </a:lnTo>
                  <a:lnTo>
                    <a:pt x="2736170" y="1721305"/>
                  </a:lnTo>
                  <a:lnTo>
                    <a:pt x="2727325" y="1720397"/>
                  </a:lnTo>
                  <a:lnTo>
                    <a:pt x="2723016" y="1720170"/>
                  </a:lnTo>
                  <a:lnTo>
                    <a:pt x="2721429" y="1720397"/>
                  </a:lnTo>
                  <a:lnTo>
                    <a:pt x="2719614" y="1720624"/>
                  </a:lnTo>
                  <a:lnTo>
                    <a:pt x="2718480" y="1721078"/>
                  </a:lnTo>
                  <a:lnTo>
                    <a:pt x="2716893" y="1721759"/>
                  </a:lnTo>
                  <a:lnTo>
                    <a:pt x="2715986" y="1722893"/>
                  </a:lnTo>
                  <a:lnTo>
                    <a:pt x="2714852" y="1724028"/>
                  </a:lnTo>
                  <a:lnTo>
                    <a:pt x="2714171" y="1725616"/>
                  </a:lnTo>
                  <a:lnTo>
                    <a:pt x="2713718" y="1727432"/>
                  </a:lnTo>
                  <a:lnTo>
                    <a:pt x="2713264" y="1729474"/>
                  </a:lnTo>
                  <a:lnTo>
                    <a:pt x="2712584" y="1732197"/>
                  </a:lnTo>
                  <a:lnTo>
                    <a:pt x="2712584" y="1735147"/>
                  </a:lnTo>
                  <a:lnTo>
                    <a:pt x="2712357" y="1738550"/>
                  </a:lnTo>
                  <a:lnTo>
                    <a:pt x="2713038" y="1746719"/>
                  </a:lnTo>
                  <a:lnTo>
                    <a:pt x="2713491" y="1752619"/>
                  </a:lnTo>
                  <a:lnTo>
                    <a:pt x="2714398" y="1761242"/>
                  </a:lnTo>
                  <a:lnTo>
                    <a:pt x="2717800" y="1785522"/>
                  </a:lnTo>
                  <a:lnTo>
                    <a:pt x="2721847" y="1810371"/>
                  </a:lnTo>
                  <a:lnTo>
                    <a:pt x="2724239" y="1811528"/>
                  </a:lnTo>
                  <a:lnTo>
                    <a:pt x="2737361" y="1818319"/>
                  </a:lnTo>
                  <a:lnTo>
                    <a:pt x="2750032" y="1825110"/>
                  </a:lnTo>
                  <a:lnTo>
                    <a:pt x="2761797" y="1832128"/>
                  </a:lnTo>
                  <a:lnTo>
                    <a:pt x="2773110" y="1838919"/>
                  </a:lnTo>
                  <a:lnTo>
                    <a:pt x="2783518" y="1845258"/>
                  </a:lnTo>
                  <a:lnTo>
                    <a:pt x="2801166" y="1856803"/>
                  </a:lnTo>
                  <a:lnTo>
                    <a:pt x="2822434" y="1871291"/>
                  </a:lnTo>
                  <a:lnTo>
                    <a:pt x="2823191" y="1871781"/>
                  </a:lnTo>
                  <a:lnTo>
                    <a:pt x="2823497" y="1868261"/>
                  </a:lnTo>
                  <a:lnTo>
                    <a:pt x="2823724" y="1863499"/>
                  </a:lnTo>
                  <a:lnTo>
                    <a:pt x="2823951" y="1858963"/>
                  </a:lnTo>
                  <a:lnTo>
                    <a:pt x="2823951" y="1854881"/>
                  </a:lnTo>
                  <a:lnTo>
                    <a:pt x="2823497" y="1850799"/>
                  </a:lnTo>
                  <a:lnTo>
                    <a:pt x="2822589" y="1845583"/>
                  </a:lnTo>
                  <a:lnTo>
                    <a:pt x="2821000" y="1839686"/>
                  </a:lnTo>
                  <a:lnTo>
                    <a:pt x="2819638" y="1832883"/>
                  </a:lnTo>
                  <a:lnTo>
                    <a:pt x="2815553" y="1817915"/>
                  </a:lnTo>
                  <a:lnTo>
                    <a:pt x="2811240" y="1802493"/>
                  </a:lnTo>
                  <a:lnTo>
                    <a:pt x="2802388" y="1773918"/>
                  </a:lnTo>
                  <a:lnTo>
                    <a:pt x="2799438" y="1763486"/>
                  </a:lnTo>
                  <a:lnTo>
                    <a:pt x="2798076" y="1757817"/>
                  </a:lnTo>
                  <a:lnTo>
                    <a:pt x="2796941" y="1752147"/>
                  </a:lnTo>
                  <a:lnTo>
                    <a:pt x="2796487" y="1749426"/>
                  </a:lnTo>
                  <a:lnTo>
                    <a:pt x="2796033" y="1747158"/>
                  </a:lnTo>
                  <a:lnTo>
                    <a:pt x="2795125" y="1745343"/>
                  </a:lnTo>
                  <a:lnTo>
                    <a:pt x="2794444" y="1744436"/>
                  </a:lnTo>
                  <a:lnTo>
                    <a:pt x="2793763" y="1743756"/>
                  </a:lnTo>
                  <a:lnTo>
                    <a:pt x="2793082" y="1743076"/>
                  </a:lnTo>
                  <a:lnTo>
                    <a:pt x="2791948" y="1742622"/>
                  </a:lnTo>
                  <a:lnTo>
                    <a:pt x="2790813" y="1742168"/>
                  </a:lnTo>
                  <a:lnTo>
                    <a:pt x="2789678" y="1741942"/>
                  </a:lnTo>
                  <a:lnTo>
                    <a:pt x="2788770" y="1741715"/>
                  </a:lnTo>
                  <a:lnTo>
                    <a:pt x="2787862" y="1740808"/>
                  </a:lnTo>
                  <a:lnTo>
                    <a:pt x="2786727" y="1739674"/>
                  </a:lnTo>
                  <a:lnTo>
                    <a:pt x="2785819" y="1738086"/>
                  </a:lnTo>
                  <a:lnTo>
                    <a:pt x="2783549" y="1734231"/>
                  </a:lnTo>
                  <a:lnTo>
                    <a:pt x="2781053" y="1729015"/>
                  </a:lnTo>
                  <a:lnTo>
                    <a:pt x="2778329" y="1723118"/>
                  </a:lnTo>
                  <a:lnTo>
                    <a:pt x="2775378" y="1716315"/>
                  </a:lnTo>
                  <a:lnTo>
                    <a:pt x="2769704" y="1700893"/>
                  </a:lnTo>
                  <a:lnTo>
                    <a:pt x="2764257" y="1685018"/>
                  </a:lnTo>
                  <a:lnTo>
                    <a:pt x="2759263" y="1669597"/>
                  </a:lnTo>
                  <a:lnTo>
                    <a:pt x="2758391" y="1666549"/>
                  </a:lnTo>
                  <a:close/>
                  <a:moveTo>
                    <a:pt x="1839474" y="1648604"/>
                  </a:moveTo>
                  <a:lnTo>
                    <a:pt x="1837888" y="1850604"/>
                  </a:lnTo>
                  <a:lnTo>
                    <a:pt x="1871011" y="1853779"/>
                  </a:lnTo>
                  <a:lnTo>
                    <a:pt x="1899144" y="1856273"/>
                  </a:lnTo>
                  <a:lnTo>
                    <a:pt x="1922966" y="1858314"/>
                  </a:lnTo>
                  <a:lnTo>
                    <a:pt x="1931814" y="1859221"/>
                  </a:lnTo>
                  <a:lnTo>
                    <a:pt x="1942250" y="1860809"/>
                  </a:lnTo>
                  <a:lnTo>
                    <a:pt x="1955311" y="1862576"/>
                  </a:lnTo>
                  <a:lnTo>
                    <a:pt x="1941771" y="1860557"/>
                  </a:lnTo>
                  <a:lnTo>
                    <a:pt x="1931827" y="1859199"/>
                  </a:lnTo>
                  <a:lnTo>
                    <a:pt x="1923239" y="1858294"/>
                  </a:lnTo>
                  <a:lnTo>
                    <a:pt x="1899508" y="1856257"/>
                  </a:lnTo>
                  <a:lnTo>
                    <a:pt x="1871483" y="1853767"/>
                  </a:lnTo>
                  <a:lnTo>
                    <a:pt x="1838486" y="1850599"/>
                  </a:lnTo>
                  <a:lnTo>
                    <a:pt x="1840068" y="1648721"/>
                  </a:lnTo>
                  <a:lnTo>
                    <a:pt x="1839474" y="1648604"/>
                  </a:lnTo>
                  <a:close/>
                  <a:moveTo>
                    <a:pt x="2063841" y="1455563"/>
                  </a:moveTo>
                  <a:lnTo>
                    <a:pt x="2062721" y="1458761"/>
                  </a:lnTo>
                  <a:lnTo>
                    <a:pt x="2057276" y="1473501"/>
                  </a:lnTo>
                  <a:lnTo>
                    <a:pt x="2054100" y="1480984"/>
                  </a:lnTo>
                  <a:lnTo>
                    <a:pt x="2051150" y="1487787"/>
                  </a:lnTo>
                  <a:lnTo>
                    <a:pt x="2047974" y="1494590"/>
                  </a:lnTo>
                  <a:lnTo>
                    <a:pt x="2044571" y="1500485"/>
                  </a:lnTo>
                  <a:lnTo>
                    <a:pt x="2041395" y="1505701"/>
                  </a:lnTo>
                  <a:lnTo>
                    <a:pt x="2038218" y="1510236"/>
                  </a:lnTo>
                  <a:lnTo>
                    <a:pt x="2035269" y="1514091"/>
                  </a:lnTo>
                  <a:lnTo>
                    <a:pt x="2032093" y="1518399"/>
                  </a:lnTo>
                  <a:lnTo>
                    <a:pt x="2025967" y="1526563"/>
                  </a:lnTo>
                  <a:lnTo>
                    <a:pt x="2022791" y="1530418"/>
                  </a:lnTo>
                  <a:lnTo>
                    <a:pt x="2019388" y="1534500"/>
                  </a:lnTo>
                  <a:lnTo>
                    <a:pt x="2015531" y="1537901"/>
                  </a:lnTo>
                  <a:lnTo>
                    <a:pt x="2011674" y="1541302"/>
                  </a:lnTo>
                  <a:lnTo>
                    <a:pt x="2007136" y="1544477"/>
                  </a:lnTo>
                  <a:lnTo>
                    <a:pt x="2004868" y="1545611"/>
                  </a:lnTo>
                  <a:lnTo>
                    <a:pt x="2002599" y="1546745"/>
                  </a:lnTo>
                  <a:lnTo>
                    <a:pt x="1999650" y="1548105"/>
                  </a:lnTo>
                  <a:lnTo>
                    <a:pt x="1996927" y="1549012"/>
                  </a:lnTo>
                  <a:lnTo>
                    <a:pt x="1994204" y="1549919"/>
                  </a:lnTo>
                  <a:lnTo>
                    <a:pt x="1991255" y="1550600"/>
                  </a:lnTo>
                  <a:lnTo>
                    <a:pt x="1988079" y="1551053"/>
                  </a:lnTo>
                  <a:lnTo>
                    <a:pt x="1984676" y="1551280"/>
                  </a:lnTo>
                  <a:lnTo>
                    <a:pt x="1981046" y="1551507"/>
                  </a:lnTo>
                  <a:lnTo>
                    <a:pt x="1977416" y="1551507"/>
                  </a:lnTo>
                  <a:lnTo>
                    <a:pt x="1973786" y="1551507"/>
                  </a:lnTo>
                  <a:lnTo>
                    <a:pt x="1969475" y="1551053"/>
                  </a:lnTo>
                  <a:lnTo>
                    <a:pt x="1965391" y="1550600"/>
                  </a:lnTo>
                  <a:lnTo>
                    <a:pt x="1960854" y="1549919"/>
                  </a:lnTo>
                  <a:lnTo>
                    <a:pt x="1924100" y="1543116"/>
                  </a:lnTo>
                  <a:lnTo>
                    <a:pt x="1891203" y="1537447"/>
                  </a:lnTo>
                  <a:lnTo>
                    <a:pt x="1858533" y="1532232"/>
                  </a:lnTo>
                  <a:lnTo>
                    <a:pt x="1857399" y="1533139"/>
                  </a:lnTo>
                  <a:lnTo>
                    <a:pt x="1855811" y="1534046"/>
                  </a:lnTo>
                  <a:lnTo>
                    <a:pt x="1853996" y="1535180"/>
                  </a:lnTo>
                  <a:lnTo>
                    <a:pt x="1850819" y="1535860"/>
                  </a:lnTo>
                  <a:lnTo>
                    <a:pt x="1847189" y="1536767"/>
                  </a:lnTo>
                  <a:lnTo>
                    <a:pt x="1842879" y="1536994"/>
                  </a:lnTo>
                  <a:lnTo>
                    <a:pt x="1840610" y="1536994"/>
                  </a:lnTo>
                  <a:lnTo>
                    <a:pt x="1837888" y="1536767"/>
                  </a:lnTo>
                  <a:lnTo>
                    <a:pt x="1828359" y="1535180"/>
                  </a:lnTo>
                  <a:lnTo>
                    <a:pt x="1822687" y="1534046"/>
                  </a:lnTo>
                  <a:lnTo>
                    <a:pt x="1819737" y="1533139"/>
                  </a:lnTo>
                  <a:lnTo>
                    <a:pt x="1818603" y="1532685"/>
                  </a:lnTo>
                  <a:lnTo>
                    <a:pt x="1818603" y="1644252"/>
                  </a:lnTo>
                  <a:lnTo>
                    <a:pt x="1819275" y="1644383"/>
                  </a:lnTo>
                  <a:lnTo>
                    <a:pt x="1819275" y="1533297"/>
                  </a:lnTo>
                  <a:lnTo>
                    <a:pt x="1820405" y="1533750"/>
                  </a:lnTo>
                  <a:lnTo>
                    <a:pt x="1823343" y="1534655"/>
                  </a:lnTo>
                  <a:lnTo>
                    <a:pt x="1828993" y="1535787"/>
                  </a:lnTo>
                  <a:lnTo>
                    <a:pt x="1838486" y="1537371"/>
                  </a:lnTo>
                  <a:lnTo>
                    <a:pt x="1841198" y="1537597"/>
                  </a:lnTo>
                  <a:lnTo>
                    <a:pt x="1843458" y="1537597"/>
                  </a:lnTo>
                  <a:lnTo>
                    <a:pt x="1847752" y="1537371"/>
                  </a:lnTo>
                  <a:lnTo>
                    <a:pt x="1851368" y="1536466"/>
                  </a:lnTo>
                  <a:lnTo>
                    <a:pt x="1854532" y="1535787"/>
                  </a:lnTo>
                  <a:lnTo>
                    <a:pt x="1856340" y="1534655"/>
                  </a:lnTo>
                  <a:lnTo>
                    <a:pt x="1857922" y="1533750"/>
                  </a:lnTo>
                  <a:lnTo>
                    <a:pt x="1859052" y="1532845"/>
                  </a:lnTo>
                  <a:lnTo>
                    <a:pt x="1891597" y="1538050"/>
                  </a:lnTo>
                  <a:lnTo>
                    <a:pt x="1924369" y="1543708"/>
                  </a:lnTo>
                  <a:lnTo>
                    <a:pt x="1960982" y="1550498"/>
                  </a:lnTo>
                  <a:lnTo>
                    <a:pt x="1965502" y="1551177"/>
                  </a:lnTo>
                  <a:lnTo>
                    <a:pt x="1969570" y="1551629"/>
                  </a:lnTo>
                  <a:lnTo>
                    <a:pt x="1973864" y="1552082"/>
                  </a:lnTo>
                  <a:lnTo>
                    <a:pt x="1977480" y="1552082"/>
                  </a:lnTo>
                  <a:lnTo>
                    <a:pt x="1981097" y="1552082"/>
                  </a:lnTo>
                  <a:lnTo>
                    <a:pt x="1984713" y="1551856"/>
                  </a:lnTo>
                  <a:lnTo>
                    <a:pt x="1988103" y="1551629"/>
                  </a:lnTo>
                  <a:lnTo>
                    <a:pt x="1991267" y="1551177"/>
                  </a:lnTo>
                  <a:lnTo>
                    <a:pt x="1994205" y="1550498"/>
                  </a:lnTo>
                  <a:lnTo>
                    <a:pt x="1996917" y="1549592"/>
                  </a:lnTo>
                  <a:lnTo>
                    <a:pt x="1999629" y="1548687"/>
                  </a:lnTo>
                  <a:lnTo>
                    <a:pt x="2002567" y="1547329"/>
                  </a:lnTo>
                  <a:lnTo>
                    <a:pt x="2004827" y="1546198"/>
                  </a:lnTo>
                  <a:lnTo>
                    <a:pt x="2007087" y="1545066"/>
                  </a:lnTo>
                  <a:lnTo>
                    <a:pt x="2011608" y="1541897"/>
                  </a:lnTo>
                  <a:lnTo>
                    <a:pt x="2015450" y="1538503"/>
                  </a:lnTo>
                  <a:lnTo>
                    <a:pt x="2019292" y="1535108"/>
                  </a:lnTo>
                  <a:lnTo>
                    <a:pt x="2022682" y="1531034"/>
                  </a:lnTo>
                  <a:lnTo>
                    <a:pt x="2025846" y="1527187"/>
                  </a:lnTo>
                  <a:lnTo>
                    <a:pt x="2031948" y="1519039"/>
                  </a:lnTo>
                  <a:lnTo>
                    <a:pt x="2035112" y="1514739"/>
                  </a:lnTo>
                  <a:lnTo>
                    <a:pt x="2038050" y="1510892"/>
                  </a:lnTo>
                  <a:lnTo>
                    <a:pt x="2041215" y="1506365"/>
                  </a:lnTo>
                  <a:lnTo>
                    <a:pt x="2044379" y="1501160"/>
                  </a:lnTo>
                  <a:lnTo>
                    <a:pt x="2047769" y="1495275"/>
                  </a:lnTo>
                  <a:lnTo>
                    <a:pt x="2050933" y="1488486"/>
                  </a:lnTo>
                  <a:lnTo>
                    <a:pt x="2053871" y="1481696"/>
                  </a:lnTo>
                  <a:lnTo>
                    <a:pt x="2057035" y="1474228"/>
                  </a:lnTo>
                  <a:lnTo>
                    <a:pt x="2062459" y="1459517"/>
                  </a:lnTo>
                  <a:lnTo>
                    <a:pt x="2063841" y="1455563"/>
                  </a:lnTo>
                  <a:close/>
                  <a:moveTo>
                    <a:pt x="886028" y="1447652"/>
                  </a:moveTo>
                  <a:lnTo>
                    <a:pt x="662308" y="1505476"/>
                  </a:lnTo>
                  <a:lnTo>
                    <a:pt x="716537" y="1515227"/>
                  </a:lnTo>
                  <a:lnTo>
                    <a:pt x="760100" y="1523164"/>
                  </a:lnTo>
                  <a:lnTo>
                    <a:pt x="778706" y="1527019"/>
                  </a:lnTo>
                  <a:lnTo>
                    <a:pt x="792093" y="1529740"/>
                  </a:lnTo>
                  <a:lnTo>
                    <a:pt x="797311" y="1530647"/>
                  </a:lnTo>
                  <a:lnTo>
                    <a:pt x="802530" y="1531327"/>
                  </a:lnTo>
                  <a:lnTo>
                    <a:pt x="807749" y="1532008"/>
                  </a:lnTo>
                  <a:lnTo>
                    <a:pt x="812740" y="1532234"/>
                  </a:lnTo>
                  <a:lnTo>
                    <a:pt x="817732" y="1532234"/>
                  </a:lnTo>
                  <a:lnTo>
                    <a:pt x="822497" y="1532008"/>
                  </a:lnTo>
                  <a:lnTo>
                    <a:pt x="827262" y="1531327"/>
                  </a:lnTo>
                  <a:lnTo>
                    <a:pt x="831800" y="1530420"/>
                  </a:lnTo>
                  <a:lnTo>
                    <a:pt x="836111" y="1529513"/>
                  </a:lnTo>
                  <a:lnTo>
                    <a:pt x="840195" y="1527926"/>
                  </a:lnTo>
                  <a:lnTo>
                    <a:pt x="843825" y="1526565"/>
                  </a:lnTo>
                  <a:lnTo>
                    <a:pt x="847682" y="1524525"/>
                  </a:lnTo>
                  <a:lnTo>
                    <a:pt x="850632" y="1522030"/>
                  </a:lnTo>
                  <a:lnTo>
                    <a:pt x="853582" y="1519536"/>
                  </a:lnTo>
                  <a:lnTo>
                    <a:pt x="856077" y="1516588"/>
                  </a:lnTo>
                  <a:lnTo>
                    <a:pt x="857893" y="1513640"/>
                  </a:lnTo>
                  <a:lnTo>
                    <a:pt x="862204" y="1505476"/>
                  </a:lnTo>
                  <a:lnTo>
                    <a:pt x="866741" y="1495499"/>
                  </a:lnTo>
                  <a:lnTo>
                    <a:pt x="871279" y="1484841"/>
                  </a:lnTo>
                  <a:lnTo>
                    <a:pt x="875817" y="1473730"/>
                  </a:lnTo>
                  <a:lnTo>
                    <a:pt x="883078" y="1455362"/>
                  </a:lnTo>
                  <a:lnTo>
                    <a:pt x="886028" y="1447652"/>
                  </a:lnTo>
                  <a:close/>
                  <a:moveTo>
                    <a:pt x="2040260" y="1434271"/>
                  </a:moveTo>
                  <a:lnTo>
                    <a:pt x="1828359" y="1489374"/>
                  </a:lnTo>
                  <a:lnTo>
                    <a:pt x="1879859" y="1498445"/>
                  </a:lnTo>
                  <a:lnTo>
                    <a:pt x="1920924" y="1506154"/>
                  </a:lnTo>
                  <a:lnTo>
                    <a:pt x="1938393" y="1509329"/>
                  </a:lnTo>
                  <a:lnTo>
                    <a:pt x="1951325" y="1512050"/>
                  </a:lnTo>
                  <a:lnTo>
                    <a:pt x="1956316" y="1513184"/>
                  </a:lnTo>
                  <a:lnTo>
                    <a:pt x="1961081" y="1513638"/>
                  </a:lnTo>
                  <a:lnTo>
                    <a:pt x="1966072" y="1514091"/>
                  </a:lnTo>
                  <a:lnTo>
                    <a:pt x="1971063" y="1514318"/>
                  </a:lnTo>
                  <a:lnTo>
                    <a:pt x="1975601" y="1514318"/>
                  </a:lnTo>
                  <a:lnTo>
                    <a:pt x="1980138" y="1514091"/>
                  </a:lnTo>
                  <a:lnTo>
                    <a:pt x="1984676" y="1513638"/>
                  </a:lnTo>
                  <a:lnTo>
                    <a:pt x="1988760" y="1512957"/>
                  </a:lnTo>
                  <a:lnTo>
                    <a:pt x="1993070" y="1511823"/>
                  </a:lnTo>
                  <a:lnTo>
                    <a:pt x="1996700" y="1510690"/>
                  </a:lnTo>
                  <a:lnTo>
                    <a:pt x="2000557" y="1508876"/>
                  </a:lnTo>
                  <a:lnTo>
                    <a:pt x="2003733" y="1507061"/>
                  </a:lnTo>
                  <a:lnTo>
                    <a:pt x="2006683" y="1505021"/>
                  </a:lnTo>
                  <a:lnTo>
                    <a:pt x="2009405" y="1502526"/>
                  </a:lnTo>
                  <a:lnTo>
                    <a:pt x="2011901" y="1499805"/>
                  </a:lnTo>
                  <a:lnTo>
                    <a:pt x="2013943" y="1496857"/>
                  </a:lnTo>
                  <a:lnTo>
                    <a:pt x="2017573" y="1489374"/>
                  </a:lnTo>
                  <a:lnTo>
                    <a:pt x="2021883" y="1479850"/>
                  </a:lnTo>
                  <a:lnTo>
                    <a:pt x="2026194" y="1469419"/>
                  </a:lnTo>
                  <a:lnTo>
                    <a:pt x="2030505" y="1458988"/>
                  </a:lnTo>
                  <a:lnTo>
                    <a:pt x="2037538" y="1441754"/>
                  </a:lnTo>
                  <a:lnTo>
                    <a:pt x="2040260" y="1434271"/>
                  </a:lnTo>
                  <a:close/>
                  <a:moveTo>
                    <a:pt x="2534153" y="1431724"/>
                  </a:moveTo>
                  <a:lnTo>
                    <a:pt x="2534029" y="1431900"/>
                  </a:lnTo>
                  <a:lnTo>
                    <a:pt x="2532660" y="1434172"/>
                  </a:lnTo>
                  <a:lnTo>
                    <a:pt x="2530834" y="1435990"/>
                  </a:lnTo>
                  <a:lnTo>
                    <a:pt x="2528781" y="1437808"/>
                  </a:lnTo>
                  <a:lnTo>
                    <a:pt x="2526955" y="1439626"/>
                  </a:lnTo>
                  <a:lnTo>
                    <a:pt x="2524674" y="1440989"/>
                  </a:lnTo>
                  <a:lnTo>
                    <a:pt x="2522164" y="1442126"/>
                  </a:lnTo>
                  <a:lnTo>
                    <a:pt x="2519654" y="1443035"/>
                  </a:lnTo>
                  <a:lnTo>
                    <a:pt x="2517144" y="1443716"/>
                  </a:lnTo>
                  <a:lnTo>
                    <a:pt x="2514406" y="1444398"/>
                  </a:lnTo>
                  <a:lnTo>
                    <a:pt x="2511668" y="1444625"/>
                  </a:lnTo>
                  <a:lnTo>
                    <a:pt x="2508930" y="1444625"/>
                  </a:lnTo>
                  <a:lnTo>
                    <a:pt x="2506192" y="1443944"/>
                  </a:lnTo>
                  <a:lnTo>
                    <a:pt x="2473956" y="1438409"/>
                  </a:lnTo>
                  <a:lnTo>
                    <a:pt x="2472416" y="1565911"/>
                  </a:lnTo>
                  <a:lnTo>
                    <a:pt x="2483955" y="1565911"/>
                  </a:lnTo>
                  <a:lnTo>
                    <a:pt x="2482824" y="1738861"/>
                  </a:lnTo>
                  <a:lnTo>
                    <a:pt x="2483050" y="1742483"/>
                  </a:lnTo>
                  <a:lnTo>
                    <a:pt x="2483276" y="1745426"/>
                  </a:lnTo>
                  <a:lnTo>
                    <a:pt x="2483502" y="1747690"/>
                  </a:lnTo>
                  <a:lnTo>
                    <a:pt x="2483955" y="1749275"/>
                  </a:lnTo>
                  <a:lnTo>
                    <a:pt x="2484634" y="1750633"/>
                  </a:lnTo>
                  <a:lnTo>
                    <a:pt x="2484860" y="1750859"/>
                  </a:lnTo>
                  <a:lnTo>
                    <a:pt x="2491421" y="1751765"/>
                  </a:lnTo>
                  <a:lnTo>
                    <a:pt x="2509295" y="1753802"/>
                  </a:lnTo>
                  <a:lnTo>
                    <a:pt x="2516988" y="1754934"/>
                  </a:lnTo>
                  <a:lnTo>
                    <a:pt x="2527848" y="1756292"/>
                  </a:lnTo>
                  <a:lnTo>
                    <a:pt x="2541876" y="1758782"/>
                  </a:lnTo>
                  <a:lnTo>
                    <a:pt x="2559072" y="1761725"/>
                  </a:lnTo>
                  <a:lnTo>
                    <a:pt x="2578982" y="1765800"/>
                  </a:lnTo>
                  <a:lnTo>
                    <a:pt x="2601834" y="1770780"/>
                  </a:lnTo>
                  <a:lnTo>
                    <a:pt x="2623204" y="1775834"/>
                  </a:lnTo>
                  <a:lnTo>
                    <a:pt x="2620736" y="1754434"/>
                  </a:lnTo>
                  <a:lnTo>
                    <a:pt x="2619375" y="1743769"/>
                  </a:lnTo>
                  <a:lnTo>
                    <a:pt x="2618921" y="1737643"/>
                  </a:lnTo>
                  <a:lnTo>
                    <a:pt x="2618921" y="1731743"/>
                  </a:lnTo>
                  <a:lnTo>
                    <a:pt x="2618921" y="1729247"/>
                  </a:lnTo>
                  <a:lnTo>
                    <a:pt x="2618921" y="1726751"/>
                  </a:lnTo>
                  <a:lnTo>
                    <a:pt x="2618468" y="1724709"/>
                  </a:lnTo>
                  <a:lnTo>
                    <a:pt x="2618014" y="1724028"/>
                  </a:lnTo>
                  <a:lnTo>
                    <a:pt x="2617561" y="1723120"/>
                  </a:lnTo>
                  <a:lnTo>
                    <a:pt x="2616654" y="1722440"/>
                  </a:lnTo>
                  <a:lnTo>
                    <a:pt x="2615746" y="1721532"/>
                  </a:lnTo>
                  <a:lnTo>
                    <a:pt x="2614839" y="1721078"/>
                  </a:lnTo>
                  <a:lnTo>
                    <a:pt x="2613479" y="1720624"/>
                  </a:lnTo>
                  <a:lnTo>
                    <a:pt x="2612798" y="1720170"/>
                  </a:lnTo>
                  <a:lnTo>
                    <a:pt x="2612118" y="1719036"/>
                  </a:lnTo>
                  <a:lnTo>
                    <a:pt x="2611211" y="1717901"/>
                  </a:lnTo>
                  <a:lnTo>
                    <a:pt x="2610530" y="1716086"/>
                  </a:lnTo>
                  <a:lnTo>
                    <a:pt x="2608716" y="1712002"/>
                  </a:lnTo>
                  <a:lnTo>
                    <a:pt x="2607355" y="1706556"/>
                  </a:lnTo>
                  <a:lnTo>
                    <a:pt x="2605541" y="1699975"/>
                  </a:lnTo>
                  <a:lnTo>
                    <a:pt x="2604180" y="1692714"/>
                  </a:lnTo>
                  <a:lnTo>
                    <a:pt x="2601005" y="1676830"/>
                  </a:lnTo>
                  <a:lnTo>
                    <a:pt x="2598284" y="1660038"/>
                  </a:lnTo>
                  <a:lnTo>
                    <a:pt x="2596243" y="1644154"/>
                  </a:lnTo>
                  <a:lnTo>
                    <a:pt x="2594655" y="1630766"/>
                  </a:lnTo>
                  <a:lnTo>
                    <a:pt x="2594429" y="1625547"/>
                  </a:lnTo>
                  <a:lnTo>
                    <a:pt x="2594202" y="1621236"/>
                  </a:lnTo>
                  <a:lnTo>
                    <a:pt x="2593975" y="1608756"/>
                  </a:lnTo>
                  <a:lnTo>
                    <a:pt x="2593748" y="1603310"/>
                  </a:lnTo>
                  <a:lnTo>
                    <a:pt x="2593068" y="1598545"/>
                  </a:lnTo>
                  <a:lnTo>
                    <a:pt x="2592614" y="1594233"/>
                  </a:lnTo>
                  <a:lnTo>
                    <a:pt x="2591707" y="1590830"/>
                  </a:lnTo>
                  <a:lnTo>
                    <a:pt x="2590120" y="1587880"/>
                  </a:lnTo>
                  <a:lnTo>
                    <a:pt x="2589439" y="1586745"/>
                  </a:lnTo>
                  <a:lnTo>
                    <a:pt x="2588759" y="1585611"/>
                  </a:lnTo>
                  <a:lnTo>
                    <a:pt x="2588305" y="1584930"/>
                  </a:lnTo>
                  <a:lnTo>
                    <a:pt x="2587398" y="1583115"/>
                  </a:lnTo>
                  <a:lnTo>
                    <a:pt x="2585584" y="1577896"/>
                  </a:lnTo>
                  <a:lnTo>
                    <a:pt x="2583089" y="1570407"/>
                  </a:lnTo>
                  <a:lnTo>
                    <a:pt x="2580141" y="1560877"/>
                  </a:lnTo>
                  <a:lnTo>
                    <a:pt x="2573338" y="1537505"/>
                  </a:lnTo>
                  <a:lnTo>
                    <a:pt x="2565400" y="1510956"/>
                  </a:lnTo>
                  <a:lnTo>
                    <a:pt x="2557689" y="1484180"/>
                  </a:lnTo>
                  <a:lnTo>
                    <a:pt x="2550432" y="1460354"/>
                  </a:lnTo>
                  <a:lnTo>
                    <a:pt x="2547257" y="1450370"/>
                  </a:lnTo>
                  <a:lnTo>
                    <a:pt x="2544536" y="1442428"/>
                  </a:lnTo>
                  <a:lnTo>
                    <a:pt x="2542268" y="1436982"/>
                  </a:lnTo>
                  <a:lnTo>
                    <a:pt x="2541361" y="1435167"/>
                  </a:lnTo>
                  <a:lnTo>
                    <a:pt x="2540680" y="1434032"/>
                  </a:lnTo>
                  <a:lnTo>
                    <a:pt x="2539093" y="1433352"/>
                  </a:lnTo>
                  <a:lnTo>
                    <a:pt x="2536371" y="1432217"/>
                  </a:lnTo>
                  <a:lnTo>
                    <a:pt x="2534153" y="1431724"/>
                  </a:lnTo>
                  <a:close/>
                  <a:moveTo>
                    <a:pt x="975878" y="1425656"/>
                  </a:moveTo>
                  <a:lnTo>
                    <a:pt x="922104" y="1435407"/>
                  </a:lnTo>
                  <a:lnTo>
                    <a:pt x="918474" y="1446972"/>
                  </a:lnTo>
                  <a:lnTo>
                    <a:pt x="914843" y="1458990"/>
                  </a:lnTo>
                  <a:lnTo>
                    <a:pt x="909625" y="1473503"/>
                  </a:lnTo>
                  <a:lnTo>
                    <a:pt x="903952" y="1488696"/>
                  </a:lnTo>
                  <a:lnTo>
                    <a:pt x="900776" y="1496406"/>
                  </a:lnTo>
                  <a:lnTo>
                    <a:pt x="897372" y="1503889"/>
                  </a:lnTo>
                  <a:lnTo>
                    <a:pt x="894196" y="1511146"/>
                  </a:lnTo>
                  <a:lnTo>
                    <a:pt x="890792" y="1517268"/>
                  </a:lnTo>
                  <a:lnTo>
                    <a:pt x="887162" y="1522937"/>
                  </a:lnTo>
                  <a:lnTo>
                    <a:pt x="885574" y="1525432"/>
                  </a:lnTo>
                  <a:lnTo>
                    <a:pt x="883986" y="1527699"/>
                  </a:lnTo>
                  <a:lnTo>
                    <a:pt x="880582" y="1532008"/>
                  </a:lnTo>
                  <a:lnTo>
                    <a:pt x="877406" y="1536089"/>
                  </a:lnTo>
                  <a:lnTo>
                    <a:pt x="870826" y="1544933"/>
                  </a:lnTo>
                  <a:lnTo>
                    <a:pt x="867422" y="1549015"/>
                  </a:lnTo>
                  <a:lnTo>
                    <a:pt x="864019" y="1553097"/>
                  </a:lnTo>
                  <a:lnTo>
                    <a:pt x="859935" y="1556952"/>
                  </a:lnTo>
                  <a:lnTo>
                    <a:pt x="855850" y="1560353"/>
                  </a:lnTo>
                  <a:lnTo>
                    <a:pt x="853582" y="1562167"/>
                  </a:lnTo>
                  <a:lnTo>
                    <a:pt x="851313" y="1563754"/>
                  </a:lnTo>
                  <a:lnTo>
                    <a:pt x="848817" y="1565115"/>
                  </a:lnTo>
                  <a:lnTo>
                    <a:pt x="846094" y="1566476"/>
                  </a:lnTo>
                  <a:lnTo>
                    <a:pt x="843371" y="1567609"/>
                  </a:lnTo>
                  <a:lnTo>
                    <a:pt x="840422" y="1568743"/>
                  </a:lnTo>
                  <a:lnTo>
                    <a:pt x="837472" y="1569424"/>
                  </a:lnTo>
                  <a:lnTo>
                    <a:pt x="834068" y="1570104"/>
                  </a:lnTo>
                  <a:lnTo>
                    <a:pt x="830892" y="1570784"/>
                  </a:lnTo>
                  <a:lnTo>
                    <a:pt x="827488" y="1571011"/>
                  </a:lnTo>
                  <a:lnTo>
                    <a:pt x="823858" y="1571464"/>
                  </a:lnTo>
                  <a:lnTo>
                    <a:pt x="819774" y="1571464"/>
                  </a:lnTo>
                  <a:lnTo>
                    <a:pt x="815463" y="1571011"/>
                  </a:lnTo>
                  <a:lnTo>
                    <a:pt x="811379" y="1570784"/>
                  </a:lnTo>
                  <a:lnTo>
                    <a:pt x="806841" y="1570331"/>
                  </a:lnTo>
                  <a:lnTo>
                    <a:pt x="802076" y="1569424"/>
                  </a:lnTo>
                  <a:lnTo>
                    <a:pt x="782563" y="1565795"/>
                  </a:lnTo>
                  <a:lnTo>
                    <a:pt x="763277" y="1562394"/>
                  </a:lnTo>
                  <a:lnTo>
                    <a:pt x="728789" y="1556498"/>
                  </a:lnTo>
                  <a:lnTo>
                    <a:pt x="694301" y="1550829"/>
                  </a:lnTo>
                  <a:lnTo>
                    <a:pt x="692939" y="1551736"/>
                  </a:lnTo>
                  <a:lnTo>
                    <a:pt x="691578" y="1552870"/>
                  </a:lnTo>
                  <a:lnTo>
                    <a:pt x="689309" y="1554004"/>
                  </a:lnTo>
                  <a:lnTo>
                    <a:pt x="686132" y="1554911"/>
                  </a:lnTo>
                  <a:lnTo>
                    <a:pt x="682275" y="1555818"/>
                  </a:lnTo>
                  <a:lnTo>
                    <a:pt x="680233" y="1555818"/>
                  </a:lnTo>
                  <a:lnTo>
                    <a:pt x="677737" y="1556045"/>
                  </a:lnTo>
                  <a:lnTo>
                    <a:pt x="675015" y="1555818"/>
                  </a:lnTo>
                  <a:lnTo>
                    <a:pt x="672292" y="1555591"/>
                  </a:lnTo>
                  <a:lnTo>
                    <a:pt x="662308" y="1554004"/>
                  </a:lnTo>
                  <a:lnTo>
                    <a:pt x="656409" y="1552870"/>
                  </a:lnTo>
                  <a:lnTo>
                    <a:pt x="653006" y="1551736"/>
                  </a:lnTo>
                  <a:lnTo>
                    <a:pt x="652325" y="1551509"/>
                  </a:lnTo>
                  <a:lnTo>
                    <a:pt x="652325" y="1669199"/>
                  </a:lnTo>
                  <a:lnTo>
                    <a:pt x="674107" y="1673508"/>
                  </a:lnTo>
                  <a:lnTo>
                    <a:pt x="672292" y="1887118"/>
                  </a:lnTo>
                  <a:lnTo>
                    <a:pt x="707234" y="1890292"/>
                  </a:lnTo>
                  <a:lnTo>
                    <a:pt x="736957" y="1893014"/>
                  </a:lnTo>
                  <a:lnTo>
                    <a:pt x="761916" y="1895281"/>
                  </a:lnTo>
                  <a:lnTo>
                    <a:pt x="772580" y="1896188"/>
                  </a:lnTo>
                  <a:lnTo>
                    <a:pt x="784832" y="1897549"/>
                  </a:lnTo>
                  <a:lnTo>
                    <a:pt x="809791" y="1900950"/>
                  </a:lnTo>
                  <a:lnTo>
                    <a:pt x="829758" y="1903898"/>
                  </a:lnTo>
                  <a:lnTo>
                    <a:pt x="837926" y="1905032"/>
                  </a:lnTo>
                  <a:lnTo>
                    <a:pt x="842690" y="1900497"/>
                  </a:lnTo>
                  <a:lnTo>
                    <a:pt x="847682" y="1895054"/>
                  </a:lnTo>
                  <a:lnTo>
                    <a:pt x="853808" y="1888252"/>
                  </a:lnTo>
                  <a:lnTo>
                    <a:pt x="860388" y="1880542"/>
                  </a:lnTo>
                  <a:lnTo>
                    <a:pt x="867422" y="1872151"/>
                  </a:lnTo>
                  <a:lnTo>
                    <a:pt x="874229" y="1863534"/>
                  </a:lnTo>
                  <a:lnTo>
                    <a:pt x="877179" y="1859226"/>
                  </a:lnTo>
                  <a:lnTo>
                    <a:pt x="880128" y="1855144"/>
                  </a:lnTo>
                  <a:lnTo>
                    <a:pt x="882624" y="1850609"/>
                  </a:lnTo>
                  <a:lnTo>
                    <a:pt x="885347" y="1845393"/>
                  </a:lnTo>
                  <a:lnTo>
                    <a:pt x="888070" y="1839724"/>
                  </a:lnTo>
                  <a:lnTo>
                    <a:pt x="890566" y="1833375"/>
                  </a:lnTo>
                  <a:lnTo>
                    <a:pt x="893061" y="1827026"/>
                  </a:lnTo>
                  <a:lnTo>
                    <a:pt x="895557" y="1819769"/>
                  </a:lnTo>
                  <a:lnTo>
                    <a:pt x="897826" y="1812740"/>
                  </a:lnTo>
                  <a:lnTo>
                    <a:pt x="900095" y="1805257"/>
                  </a:lnTo>
                  <a:lnTo>
                    <a:pt x="902137" y="1797773"/>
                  </a:lnTo>
                  <a:lnTo>
                    <a:pt x="904179" y="1790290"/>
                  </a:lnTo>
                  <a:lnTo>
                    <a:pt x="905541" y="1782807"/>
                  </a:lnTo>
                  <a:lnTo>
                    <a:pt x="907129" y="1775551"/>
                  </a:lnTo>
                  <a:lnTo>
                    <a:pt x="908263" y="1768294"/>
                  </a:lnTo>
                  <a:lnTo>
                    <a:pt x="909171" y="1761491"/>
                  </a:lnTo>
                  <a:lnTo>
                    <a:pt x="909625" y="1755142"/>
                  </a:lnTo>
                  <a:lnTo>
                    <a:pt x="909852" y="1749473"/>
                  </a:lnTo>
                  <a:lnTo>
                    <a:pt x="909625" y="1734507"/>
                  </a:lnTo>
                  <a:lnTo>
                    <a:pt x="909398" y="1714098"/>
                  </a:lnTo>
                  <a:lnTo>
                    <a:pt x="908263" y="1664437"/>
                  </a:lnTo>
                  <a:lnTo>
                    <a:pt x="908036" y="1638359"/>
                  </a:lnTo>
                  <a:lnTo>
                    <a:pt x="908036" y="1614322"/>
                  </a:lnTo>
                  <a:lnTo>
                    <a:pt x="908263" y="1603665"/>
                  </a:lnTo>
                  <a:lnTo>
                    <a:pt x="908490" y="1593914"/>
                  </a:lnTo>
                  <a:lnTo>
                    <a:pt x="909171" y="1585977"/>
                  </a:lnTo>
                  <a:lnTo>
                    <a:pt x="909852" y="1579401"/>
                  </a:lnTo>
                  <a:lnTo>
                    <a:pt x="911894" y="1566702"/>
                  </a:lnTo>
                  <a:lnTo>
                    <a:pt x="914616" y="1551736"/>
                  </a:lnTo>
                  <a:lnTo>
                    <a:pt x="917793" y="1535409"/>
                  </a:lnTo>
                  <a:lnTo>
                    <a:pt x="919835" y="1527019"/>
                  </a:lnTo>
                  <a:lnTo>
                    <a:pt x="922104" y="1518629"/>
                  </a:lnTo>
                  <a:lnTo>
                    <a:pt x="924146" y="1510465"/>
                  </a:lnTo>
                  <a:lnTo>
                    <a:pt x="926869" y="1502075"/>
                  </a:lnTo>
                  <a:lnTo>
                    <a:pt x="929592" y="1494138"/>
                  </a:lnTo>
                  <a:lnTo>
                    <a:pt x="932314" y="1486882"/>
                  </a:lnTo>
                  <a:lnTo>
                    <a:pt x="935718" y="1480079"/>
                  </a:lnTo>
                  <a:lnTo>
                    <a:pt x="938894" y="1473957"/>
                  </a:lnTo>
                  <a:lnTo>
                    <a:pt x="940709" y="1471009"/>
                  </a:lnTo>
                  <a:lnTo>
                    <a:pt x="942298" y="1468287"/>
                  </a:lnTo>
                  <a:lnTo>
                    <a:pt x="944113" y="1466020"/>
                  </a:lnTo>
                  <a:lnTo>
                    <a:pt x="945701" y="1463752"/>
                  </a:lnTo>
                  <a:lnTo>
                    <a:pt x="952962" y="1455816"/>
                  </a:lnTo>
                  <a:lnTo>
                    <a:pt x="958861" y="1448332"/>
                  </a:lnTo>
                  <a:lnTo>
                    <a:pt x="964080" y="1441983"/>
                  </a:lnTo>
                  <a:lnTo>
                    <a:pt x="968391" y="1436541"/>
                  </a:lnTo>
                  <a:lnTo>
                    <a:pt x="973836" y="1428604"/>
                  </a:lnTo>
                  <a:lnTo>
                    <a:pt x="975878" y="1425656"/>
                  </a:lnTo>
                  <a:close/>
                  <a:moveTo>
                    <a:pt x="2083140" y="1421573"/>
                  </a:moveTo>
                  <a:lnTo>
                    <a:pt x="2074518" y="1423160"/>
                  </a:lnTo>
                  <a:lnTo>
                    <a:pt x="2074258" y="1423976"/>
                  </a:lnTo>
                  <a:lnTo>
                    <a:pt x="2082800" y="1422400"/>
                  </a:lnTo>
                  <a:lnTo>
                    <a:pt x="1963044" y="1863623"/>
                  </a:lnTo>
                  <a:lnTo>
                    <a:pt x="1964030" y="1863756"/>
                  </a:lnTo>
                  <a:lnTo>
                    <a:pt x="1964257" y="1861035"/>
                  </a:lnTo>
                  <a:lnTo>
                    <a:pt x="1964484" y="1859901"/>
                  </a:lnTo>
                  <a:lnTo>
                    <a:pt x="1964938" y="1858541"/>
                  </a:lnTo>
                  <a:lnTo>
                    <a:pt x="1966526" y="1856047"/>
                  </a:lnTo>
                  <a:lnTo>
                    <a:pt x="1968794" y="1853099"/>
                  </a:lnTo>
                  <a:lnTo>
                    <a:pt x="1971290" y="1850151"/>
                  </a:lnTo>
                  <a:lnTo>
                    <a:pt x="1974466" y="1847203"/>
                  </a:lnTo>
                  <a:lnTo>
                    <a:pt x="1977870" y="1844255"/>
                  </a:lnTo>
                  <a:lnTo>
                    <a:pt x="1982180" y="1840854"/>
                  </a:lnTo>
                  <a:lnTo>
                    <a:pt x="1986264" y="1837679"/>
                  </a:lnTo>
                  <a:lnTo>
                    <a:pt x="1995793" y="1831556"/>
                  </a:lnTo>
                  <a:lnTo>
                    <a:pt x="2005775" y="1825434"/>
                  </a:lnTo>
                  <a:lnTo>
                    <a:pt x="2015984" y="1819538"/>
                  </a:lnTo>
                  <a:lnTo>
                    <a:pt x="2025740" y="1814323"/>
                  </a:lnTo>
                  <a:lnTo>
                    <a:pt x="2028236" y="1813189"/>
                  </a:lnTo>
                  <a:lnTo>
                    <a:pt x="2030505" y="1811601"/>
                  </a:lnTo>
                  <a:lnTo>
                    <a:pt x="2032773" y="1810241"/>
                  </a:lnTo>
                  <a:lnTo>
                    <a:pt x="2034815" y="1808427"/>
                  </a:lnTo>
                  <a:lnTo>
                    <a:pt x="2038672" y="1804799"/>
                  </a:lnTo>
                  <a:lnTo>
                    <a:pt x="2042529" y="1800490"/>
                  </a:lnTo>
                  <a:lnTo>
                    <a:pt x="2045705" y="1795955"/>
                  </a:lnTo>
                  <a:lnTo>
                    <a:pt x="2048655" y="1791420"/>
                  </a:lnTo>
                  <a:lnTo>
                    <a:pt x="2051604" y="1786431"/>
                  </a:lnTo>
                  <a:lnTo>
                    <a:pt x="2054100" y="1781442"/>
                  </a:lnTo>
                  <a:lnTo>
                    <a:pt x="2056368" y="1776453"/>
                  </a:lnTo>
                  <a:lnTo>
                    <a:pt x="2058410" y="1771691"/>
                  </a:lnTo>
                  <a:lnTo>
                    <a:pt x="2061813" y="1762621"/>
                  </a:lnTo>
                  <a:lnTo>
                    <a:pt x="2064309" y="1754684"/>
                  </a:lnTo>
                  <a:lnTo>
                    <a:pt x="2066124" y="1748789"/>
                  </a:lnTo>
                  <a:lnTo>
                    <a:pt x="2067031" y="1746067"/>
                  </a:lnTo>
                  <a:lnTo>
                    <a:pt x="2067485" y="1743346"/>
                  </a:lnTo>
                  <a:lnTo>
                    <a:pt x="2068393" y="1736544"/>
                  </a:lnTo>
                  <a:lnTo>
                    <a:pt x="2069300" y="1729287"/>
                  </a:lnTo>
                  <a:lnTo>
                    <a:pt x="2070208" y="1722258"/>
                  </a:lnTo>
                  <a:lnTo>
                    <a:pt x="2071342" y="1715228"/>
                  </a:lnTo>
                  <a:lnTo>
                    <a:pt x="2072250" y="1712053"/>
                  </a:lnTo>
                  <a:lnTo>
                    <a:pt x="2072930" y="1709332"/>
                  </a:lnTo>
                  <a:lnTo>
                    <a:pt x="2074065" y="1706838"/>
                  </a:lnTo>
                  <a:lnTo>
                    <a:pt x="2075426" y="1704570"/>
                  </a:lnTo>
                  <a:lnTo>
                    <a:pt x="2077241" y="1702983"/>
                  </a:lnTo>
                  <a:lnTo>
                    <a:pt x="2077921" y="1702303"/>
                  </a:lnTo>
                  <a:lnTo>
                    <a:pt x="2078829" y="1702076"/>
                  </a:lnTo>
                  <a:lnTo>
                    <a:pt x="2079963" y="1701396"/>
                  </a:lnTo>
                  <a:lnTo>
                    <a:pt x="2080871" y="1699808"/>
                  </a:lnTo>
                  <a:lnTo>
                    <a:pt x="2081778" y="1697767"/>
                  </a:lnTo>
                  <a:lnTo>
                    <a:pt x="2082686" y="1695500"/>
                  </a:lnTo>
                  <a:lnTo>
                    <a:pt x="2083593" y="1692325"/>
                  </a:lnTo>
                  <a:lnTo>
                    <a:pt x="2084274" y="1689150"/>
                  </a:lnTo>
                  <a:lnTo>
                    <a:pt x="2086089" y="1680987"/>
                  </a:lnTo>
                  <a:lnTo>
                    <a:pt x="2087677" y="1671236"/>
                  </a:lnTo>
                  <a:lnTo>
                    <a:pt x="2088812" y="1660579"/>
                  </a:lnTo>
                  <a:lnTo>
                    <a:pt x="2089946" y="1649014"/>
                  </a:lnTo>
                  <a:lnTo>
                    <a:pt x="2091080" y="1636769"/>
                  </a:lnTo>
                  <a:lnTo>
                    <a:pt x="2091988" y="1624750"/>
                  </a:lnTo>
                  <a:lnTo>
                    <a:pt x="2092668" y="1612505"/>
                  </a:lnTo>
                  <a:lnTo>
                    <a:pt x="2093803" y="1589602"/>
                  </a:lnTo>
                  <a:lnTo>
                    <a:pt x="2094030" y="1579398"/>
                  </a:lnTo>
                  <a:lnTo>
                    <a:pt x="2094256" y="1570328"/>
                  </a:lnTo>
                  <a:lnTo>
                    <a:pt x="2094030" y="1563298"/>
                  </a:lnTo>
                  <a:lnTo>
                    <a:pt x="2093803" y="1557856"/>
                  </a:lnTo>
                  <a:lnTo>
                    <a:pt x="2093576" y="1552867"/>
                  </a:lnTo>
                  <a:lnTo>
                    <a:pt x="2093576" y="1547198"/>
                  </a:lnTo>
                  <a:lnTo>
                    <a:pt x="2093803" y="1533366"/>
                  </a:lnTo>
                  <a:lnTo>
                    <a:pt x="2094937" y="1501392"/>
                  </a:lnTo>
                  <a:lnTo>
                    <a:pt x="2095618" y="1485519"/>
                  </a:lnTo>
                  <a:lnTo>
                    <a:pt x="2095618" y="1478263"/>
                  </a:lnTo>
                  <a:lnTo>
                    <a:pt x="2095164" y="1471233"/>
                  </a:lnTo>
                  <a:lnTo>
                    <a:pt x="2094710" y="1465111"/>
                  </a:lnTo>
                  <a:lnTo>
                    <a:pt x="2094030" y="1459668"/>
                  </a:lnTo>
                  <a:lnTo>
                    <a:pt x="2093122" y="1455133"/>
                  </a:lnTo>
                  <a:lnTo>
                    <a:pt x="2092442" y="1453092"/>
                  </a:lnTo>
                  <a:lnTo>
                    <a:pt x="2091761" y="1451732"/>
                  </a:lnTo>
                  <a:lnTo>
                    <a:pt x="2089719" y="1447877"/>
                  </a:lnTo>
                  <a:lnTo>
                    <a:pt x="2088131" y="1444249"/>
                  </a:lnTo>
                  <a:lnTo>
                    <a:pt x="2086543" y="1440167"/>
                  </a:lnTo>
                  <a:lnTo>
                    <a:pt x="2085408" y="1436539"/>
                  </a:lnTo>
                  <a:lnTo>
                    <a:pt x="2084501" y="1432457"/>
                  </a:lnTo>
                  <a:lnTo>
                    <a:pt x="2083820" y="1428829"/>
                  </a:lnTo>
                  <a:lnTo>
                    <a:pt x="2083366" y="1425201"/>
                  </a:lnTo>
                  <a:lnTo>
                    <a:pt x="2083140" y="1421573"/>
                  </a:lnTo>
                  <a:close/>
                  <a:moveTo>
                    <a:pt x="2323009" y="1398465"/>
                  </a:moveTo>
                  <a:lnTo>
                    <a:pt x="2324989" y="1469192"/>
                  </a:lnTo>
                  <a:lnTo>
                    <a:pt x="2327030" y="1550146"/>
                  </a:lnTo>
                  <a:lnTo>
                    <a:pt x="2328619" y="1623617"/>
                  </a:lnTo>
                  <a:lnTo>
                    <a:pt x="2329072" y="1655817"/>
                  </a:lnTo>
                  <a:lnTo>
                    <a:pt x="2329526" y="1683255"/>
                  </a:lnTo>
                  <a:lnTo>
                    <a:pt x="2329753" y="1705251"/>
                  </a:lnTo>
                  <a:lnTo>
                    <a:pt x="2329526" y="1721124"/>
                  </a:lnTo>
                  <a:lnTo>
                    <a:pt x="2328619" y="1744027"/>
                  </a:lnTo>
                  <a:lnTo>
                    <a:pt x="2328573" y="1748038"/>
                  </a:lnTo>
                  <a:lnTo>
                    <a:pt x="2331006" y="1747690"/>
                  </a:lnTo>
                  <a:lnTo>
                    <a:pt x="2343676" y="1746332"/>
                  </a:lnTo>
                  <a:lnTo>
                    <a:pt x="2355668" y="1744974"/>
                  </a:lnTo>
                  <a:lnTo>
                    <a:pt x="2361324" y="1744747"/>
                  </a:lnTo>
                  <a:lnTo>
                    <a:pt x="2366754" y="1744521"/>
                  </a:lnTo>
                  <a:lnTo>
                    <a:pt x="2371732" y="1744521"/>
                  </a:lnTo>
                  <a:lnTo>
                    <a:pt x="2376257" y="1744974"/>
                  </a:lnTo>
                  <a:lnTo>
                    <a:pt x="2384402" y="1745426"/>
                  </a:lnTo>
                  <a:lnTo>
                    <a:pt x="2392321" y="1745879"/>
                  </a:lnTo>
                  <a:lnTo>
                    <a:pt x="2405897" y="1746785"/>
                  </a:lnTo>
                  <a:lnTo>
                    <a:pt x="2415399" y="1747011"/>
                  </a:lnTo>
                  <a:lnTo>
                    <a:pt x="2418793" y="1747011"/>
                  </a:lnTo>
                  <a:lnTo>
                    <a:pt x="2418793" y="1562289"/>
                  </a:lnTo>
                  <a:lnTo>
                    <a:pt x="2439156" y="1562289"/>
                  </a:lnTo>
                  <a:lnTo>
                    <a:pt x="2440560" y="1432674"/>
                  </a:lnTo>
                  <a:lnTo>
                    <a:pt x="2420170" y="1429173"/>
                  </a:lnTo>
                  <a:lnTo>
                    <a:pt x="2417432" y="1428491"/>
                  </a:lnTo>
                  <a:lnTo>
                    <a:pt x="2414694" y="1427355"/>
                  </a:lnTo>
                  <a:lnTo>
                    <a:pt x="2412184" y="1426446"/>
                  </a:lnTo>
                  <a:lnTo>
                    <a:pt x="2409903" y="1424856"/>
                  </a:lnTo>
                  <a:lnTo>
                    <a:pt x="2407621" y="1423492"/>
                  </a:lnTo>
                  <a:lnTo>
                    <a:pt x="2405567" y="1421674"/>
                  </a:lnTo>
                  <a:lnTo>
                    <a:pt x="2403970" y="1419629"/>
                  </a:lnTo>
                  <a:lnTo>
                    <a:pt x="2402145" y="1417811"/>
                  </a:lnTo>
                  <a:lnTo>
                    <a:pt x="2401004" y="1415539"/>
                  </a:lnTo>
                  <a:lnTo>
                    <a:pt x="2399635" y="1413039"/>
                  </a:lnTo>
                  <a:lnTo>
                    <a:pt x="2398722" y="1410540"/>
                  </a:lnTo>
                  <a:lnTo>
                    <a:pt x="2398206" y="1409126"/>
                  </a:lnTo>
                  <a:lnTo>
                    <a:pt x="2353582" y="1402718"/>
                  </a:lnTo>
                  <a:lnTo>
                    <a:pt x="2323009" y="1398465"/>
                  </a:lnTo>
                  <a:close/>
                  <a:moveTo>
                    <a:pt x="3879477" y="1361086"/>
                  </a:moveTo>
                  <a:lnTo>
                    <a:pt x="3879704" y="1361313"/>
                  </a:lnTo>
                  <a:lnTo>
                    <a:pt x="3880157" y="1361993"/>
                  </a:lnTo>
                  <a:lnTo>
                    <a:pt x="3881516" y="1363127"/>
                  </a:lnTo>
                  <a:lnTo>
                    <a:pt x="3882876" y="1365396"/>
                  </a:lnTo>
                  <a:lnTo>
                    <a:pt x="3885142" y="1369251"/>
                  </a:lnTo>
                  <a:lnTo>
                    <a:pt x="3887635" y="1375375"/>
                  </a:lnTo>
                  <a:lnTo>
                    <a:pt x="3890580" y="1383314"/>
                  </a:lnTo>
                  <a:lnTo>
                    <a:pt x="3894432" y="1393974"/>
                  </a:lnTo>
                  <a:lnTo>
                    <a:pt x="3898058" y="1404861"/>
                  </a:lnTo>
                  <a:lnTo>
                    <a:pt x="3899644" y="1409624"/>
                  </a:lnTo>
                  <a:lnTo>
                    <a:pt x="3901230" y="1413479"/>
                  </a:lnTo>
                  <a:lnTo>
                    <a:pt x="3903043" y="1416881"/>
                  </a:lnTo>
                  <a:lnTo>
                    <a:pt x="3904403" y="1419830"/>
                  </a:lnTo>
                  <a:lnTo>
                    <a:pt x="3906216" y="1422098"/>
                  </a:lnTo>
                  <a:lnTo>
                    <a:pt x="3908028" y="1424139"/>
                  </a:lnTo>
                  <a:lnTo>
                    <a:pt x="3909615" y="1425500"/>
                  </a:lnTo>
                  <a:lnTo>
                    <a:pt x="3911654" y="1425954"/>
                  </a:lnTo>
                  <a:lnTo>
                    <a:pt x="3913693" y="1426181"/>
                  </a:lnTo>
                  <a:lnTo>
                    <a:pt x="3915959" y="1425727"/>
                  </a:lnTo>
                  <a:lnTo>
                    <a:pt x="3918452" y="1424820"/>
                  </a:lnTo>
                  <a:lnTo>
                    <a:pt x="3920945" y="1423459"/>
                  </a:lnTo>
                  <a:lnTo>
                    <a:pt x="3923890" y="1421418"/>
                  </a:lnTo>
                  <a:lnTo>
                    <a:pt x="3926836" y="1418696"/>
                  </a:lnTo>
                  <a:lnTo>
                    <a:pt x="3933408" y="1412799"/>
                  </a:lnTo>
                  <a:lnTo>
                    <a:pt x="3940206" y="1406221"/>
                  </a:lnTo>
                  <a:lnTo>
                    <a:pt x="3946324" y="1399644"/>
                  </a:lnTo>
                  <a:lnTo>
                    <a:pt x="3951989" y="1393293"/>
                  </a:lnTo>
                  <a:lnTo>
                    <a:pt x="3960826" y="1383314"/>
                  </a:lnTo>
                  <a:lnTo>
                    <a:pt x="3964225" y="1379004"/>
                  </a:lnTo>
                  <a:lnTo>
                    <a:pt x="3879477" y="1361086"/>
                  </a:lnTo>
                  <a:close/>
                  <a:moveTo>
                    <a:pt x="3657636" y="1336364"/>
                  </a:moveTo>
                  <a:lnTo>
                    <a:pt x="3653558" y="1336591"/>
                  </a:lnTo>
                  <a:lnTo>
                    <a:pt x="3649705" y="1337044"/>
                  </a:lnTo>
                  <a:lnTo>
                    <a:pt x="3648346" y="1337498"/>
                  </a:lnTo>
                  <a:lnTo>
                    <a:pt x="3646986" y="1338178"/>
                  </a:lnTo>
                  <a:lnTo>
                    <a:pt x="3645853" y="1338859"/>
                  </a:lnTo>
                  <a:lnTo>
                    <a:pt x="3644947" y="1339539"/>
                  </a:lnTo>
                  <a:lnTo>
                    <a:pt x="3644040" y="1340673"/>
                  </a:lnTo>
                  <a:lnTo>
                    <a:pt x="3643361" y="1341581"/>
                  </a:lnTo>
                  <a:lnTo>
                    <a:pt x="3642907" y="1342715"/>
                  </a:lnTo>
                  <a:lnTo>
                    <a:pt x="3642454" y="1344075"/>
                  </a:lnTo>
                  <a:lnTo>
                    <a:pt x="3642228" y="1345436"/>
                  </a:lnTo>
                  <a:lnTo>
                    <a:pt x="3642228" y="1347251"/>
                  </a:lnTo>
                  <a:lnTo>
                    <a:pt x="3642228" y="1351333"/>
                  </a:lnTo>
                  <a:lnTo>
                    <a:pt x="3642907" y="1355870"/>
                  </a:lnTo>
                  <a:lnTo>
                    <a:pt x="3644040" y="1361540"/>
                  </a:lnTo>
                  <a:lnTo>
                    <a:pt x="3645627" y="1368117"/>
                  </a:lnTo>
                  <a:lnTo>
                    <a:pt x="3646986" y="1375602"/>
                  </a:lnTo>
                  <a:lnTo>
                    <a:pt x="3648572" y="1383314"/>
                  </a:lnTo>
                  <a:lnTo>
                    <a:pt x="3649705" y="1391706"/>
                  </a:lnTo>
                  <a:lnTo>
                    <a:pt x="3650838" y="1400324"/>
                  </a:lnTo>
                  <a:lnTo>
                    <a:pt x="3652878" y="1418469"/>
                  </a:lnTo>
                  <a:lnTo>
                    <a:pt x="3654691" y="1437294"/>
                  </a:lnTo>
                  <a:lnTo>
                    <a:pt x="3656050" y="1447047"/>
                  </a:lnTo>
                  <a:lnTo>
                    <a:pt x="3657183" y="1456346"/>
                  </a:lnTo>
                  <a:lnTo>
                    <a:pt x="3658769" y="1465872"/>
                  </a:lnTo>
                  <a:lnTo>
                    <a:pt x="3660582" y="1474945"/>
                  </a:lnTo>
                  <a:lnTo>
                    <a:pt x="3662622" y="1484017"/>
                  </a:lnTo>
                  <a:lnTo>
                    <a:pt x="3665114" y="1492636"/>
                  </a:lnTo>
                  <a:lnTo>
                    <a:pt x="3667833" y="1500801"/>
                  </a:lnTo>
                  <a:lnTo>
                    <a:pt x="3669419" y="1504430"/>
                  </a:lnTo>
                  <a:lnTo>
                    <a:pt x="3671232" y="1508513"/>
                  </a:lnTo>
                  <a:lnTo>
                    <a:pt x="3674631" y="1516451"/>
                  </a:lnTo>
                  <a:lnTo>
                    <a:pt x="3678257" y="1525070"/>
                  </a:lnTo>
                  <a:lnTo>
                    <a:pt x="3681882" y="1534823"/>
                  </a:lnTo>
                  <a:lnTo>
                    <a:pt x="3685055" y="1545256"/>
                  </a:lnTo>
                  <a:lnTo>
                    <a:pt x="3688454" y="1555916"/>
                  </a:lnTo>
                  <a:lnTo>
                    <a:pt x="3691626" y="1567030"/>
                  </a:lnTo>
                  <a:lnTo>
                    <a:pt x="3698198" y="1590164"/>
                  </a:lnTo>
                  <a:lnTo>
                    <a:pt x="3704089" y="1613072"/>
                  </a:lnTo>
                  <a:lnTo>
                    <a:pt x="3709301" y="1635300"/>
                  </a:lnTo>
                  <a:lnTo>
                    <a:pt x="3717912" y="1672043"/>
                  </a:lnTo>
                  <a:lnTo>
                    <a:pt x="3721084" y="1687012"/>
                  </a:lnTo>
                  <a:lnTo>
                    <a:pt x="3724256" y="1702662"/>
                  </a:lnTo>
                  <a:lnTo>
                    <a:pt x="3727202" y="1718312"/>
                  </a:lnTo>
                  <a:lnTo>
                    <a:pt x="3730148" y="1733282"/>
                  </a:lnTo>
                  <a:lnTo>
                    <a:pt x="3731508" y="1740313"/>
                  </a:lnTo>
                  <a:lnTo>
                    <a:pt x="3733320" y="1747117"/>
                  </a:lnTo>
                  <a:lnTo>
                    <a:pt x="3735133" y="1753241"/>
                  </a:lnTo>
                  <a:lnTo>
                    <a:pt x="3736719" y="1759138"/>
                  </a:lnTo>
                  <a:lnTo>
                    <a:pt x="3738759" y="1764808"/>
                  </a:lnTo>
                  <a:lnTo>
                    <a:pt x="3741025" y="1769344"/>
                  </a:lnTo>
                  <a:lnTo>
                    <a:pt x="3743291" y="1773654"/>
                  </a:lnTo>
                  <a:lnTo>
                    <a:pt x="3744424" y="1775468"/>
                  </a:lnTo>
                  <a:lnTo>
                    <a:pt x="3746010" y="1777056"/>
                  </a:lnTo>
                  <a:lnTo>
                    <a:pt x="3750542" y="1782499"/>
                  </a:lnTo>
                  <a:lnTo>
                    <a:pt x="3754847" y="1786809"/>
                  </a:lnTo>
                  <a:lnTo>
                    <a:pt x="3756660" y="1788397"/>
                  </a:lnTo>
                  <a:lnTo>
                    <a:pt x="3758473" y="1789757"/>
                  </a:lnTo>
                  <a:lnTo>
                    <a:pt x="3760286" y="1790891"/>
                  </a:lnTo>
                  <a:lnTo>
                    <a:pt x="3762325" y="1791799"/>
                  </a:lnTo>
                  <a:lnTo>
                    <a:pt x="3764365" y="1792479"/>
                  </a:lnTo>
                  <a:lnTo>
                    <a:pt x="3766404" y="1792933"/>
                  </a:lnTo>
                  <a:lnTo>
                    <a:pt x="3768897" y="1792933"/>
                  </a:lnTo>
                  <a:lnTo>
                    <a:pt x="3771389" y="1792933"/>
                  </a:lnTo>
                  <a:lnTo>
                    <a:pt x="3774335" y="1792706"/>
                  </a:lnTo>
                  <a:lnTo>
                    <a:pt x="3777960" y="1792479"/>
                  </a:lnTo>
                  <a:lnTo>
                    <a:pt x="3785665" y="1790891"/>
                  </a:lnTo>
                  <a:lnTo>
                    <a:pt x="3795635" y="1789077"/>
                  </a:lnTo>
                  <a:lnTo>
                    <a:pt x="3807872" y="1786809"/>
                  </a:lnTo>
                  <a:lnTo>
                    <a:pt x="3821468" y="1784541"/>
                  </a:lnTo>
                  <a:lnTo>
                    <a:pt x="3835970" y="1782499"/>
                  </a:lnTo>
                  <a:lnTo>
                    <a:pt x="3850472" y="1780912"/>
                  </a:lnTo>
                  <a:lnTo>
                    <a:pt x="3864521" y="1779551"/>
                  </a:lnTo>
                  <a:lnTo>
                    <a:pt x="3871319" y="1779097"/>
                  </a:lnTo>
                  <a:lnTo>
                    <a:pt x="3877438" y="1779097"/>
                  </a:lnTo>
                  <a:lnTo>
                    <a:pt x="3883103" y="1779097"/>
                  </a:lnTo>
                  <a:lnTo>
                    <a:pt x="3888088" y="1779324"/>
                  </a:lnTo>
                  <a:lnTo>
                    <a:pt x="3897832" y="1780005"/>
                  </a:lnTo>
                  <a:lnTo>
                    <a:pt x="3906669" y="1780458"/>
                  </a:lnTo>
                  <a:lnTo>
                    <a:pt x="3922304" y="1781365"/>
                  </a:lnTo>
                  <a:lnTo>
                    <a:pt x="3933181" y="1781592"/>
                  </a:lnTo>
                  <a:lnTo>
                    <a:pt x="3937260" y="1781592"/>
                  </a:lnTo>
                  <a:lnTo>
                    <a:pt x="3937260" y="1569071"/>
                  </a:lnTo>
                  <a:lnTo>
                    <a:pt x="3960600" y="1569071"/>
                  </a:lnTo>
                  <a:lnTo>
                    <a:pt x="3962866" y="1447728"/>
                  </a:lnTo>
                  <a:lnTo>
                    <a:pt x="3962412" y="1447274"/>
                  </a:lnTo>
                  <a:lnTo>
                    <a:pt x="3961279" y="1446140"/>
                  </a:lnTo>
                  <a:lnTo>
                    <a:pt x="3959013" y="1445233"/>
                  </a:lnTo>
                  <a:lnTo>
                    <a:pt x="3957880" y="1444779"/>
                  </a:lnTo>
                  <a:lnTo>
                    <a:pt x="3956294" y="1444552"/>
                  </a:lnTo>
                  <a:lnTo>
                    <a:pt x="3954481" y="1444326"/>
                  </a:lnTo>
                  <a:lnTo>
                    <a:pt x="3952668" y="1444099"/>
                  </a:lnTo>
                  <a:lnTo>
                    <a:pt x="3950629" y="1444326"/>
                  </a:lnTo>
                  <a:lnTo>
                    <a:pt x="3948137" y="1444779"/>
                  </a:lnTo>
                  <a:lnTo>
                    <a:pt x="3945644" y="1445460"/>
                  </a:lnTo>
                  <a:lnTo>
                    <a:pt x="3943151" y="1446367"/>
                  </a:lnTo>
                  <a:lnTo>
                    <a:pt x="3940206" y="1447954"/>
                  </a:lnTo>
                  <a:lnTo>
                    <a:pt x="3937260" y="1449996"/>
                  </a:lnTo>
                  <a:lnTo>
                    <a:pt x="3924344" y="1459295"/>
                  </a:lnTo>
                  <a:lnTo>
                    <a:pt x="3917546" y="1463831"/>
                  </a:lnTo>
                  <a:lnTo>
                    <a:pt x="3914147" y="1466099"/>
                  </a:lnTo>
                  <a:lnTo>
                    <a:pt x="3910748" y="1467914"/>
                  </a:lnTo>
                  <a:lnTo>
                    <a:pt x="3907122" y="1469275"/>
                  </a:lnTo>
                  <a:lnTo>
                    <a:pt x="3903950" y="1470182"/>
                  </a:lnTo>
                  <a:lnTo>
                    <a:pt x="3900777" y="1471089"/>
                  </a:lnTo>
                  <a:lnTo>
                    <a:pt x="3897605" y="1471316"/>
                  </a:lnTo>
                  <a:lnTo>
                    <a:pt x="3894432" y="1471089"/>
                  </a:lnTo>
                  <a:lnTo>
                    <a:pt x="3892846" y="1470635"/>
                  </a:lnTo>
                  <a:lnTo>
                    <a:pt x="3891487" y="1469955"/>
                  </a:lnTo>
                  <a:lnTo>
                    <a:pt x="3890127" y="1469275"/>
                  </a:lnTo>
                  <a:lnTo>
                    <a:pt x="3888541" y="1468594"/>
                  </a:lnTo>
                  <a:lnTo>
                    <a:pt x="3887181" y="1467460"/>
                  </a:lnTo>
                  <a:lnTo>
                    <a:pt x="3885822" y="1466326"/>
                  </a:lnTo>
                  <a:lnTo>
                    <a:pt x="3884462" y="1464512"/>
                  </a:lnTo>
                  <a:lnTo>
                    <a:pt x="3882876" y="1462697"/>
                  </a:lnTo>
                  <a:lnTo>
                    <a:pt x="3879704" y="1457481"/>
                  </a:lnTo>
                  <a:lnTo>
                    <a:pt x="3876305" y="1450449"/>
                  </a:lnTo>
                  <a:lnTo>
                    <a:pt x="3872226" y="1442511"/>
                  </a:lnTo>
                  <a:lnTo>
                    <a:pt x="3868374" y="1433665"/>
                  </a:lnTo>
                  <a:lnTo>
                    <a:pt x="3864295" y="1423913"/>
                  </a:lnTo>
                  <a:lnTo>
                    <a:pt x="3856137" y="1403726"/>
                  </a:lnTo>
                  <a:lnTo>
                    <a:pt x="3848660" y="1384221"/>
                  </a:lnTo>
                  <a:lnTo>
                    <a:pt x="3842541" y="1367664"/>
                  </a:lnTo>
                  <a:lnTo>
                    <a:pt x="3837103" y="1351787"/>
                  </a:lnTo>
                  <a:lnTo>
                    <a:pt x="3821241" y="1349746"/>
                  </a:lnTo>
                  <a:lnTo>
                    <a:pt x="3783172" y="1345436"/>
                  </a:lnTo>
                  <a:lnTo>
                    <a:pt x="3759606" y="1343395"/>
                  </a:lnTo>
                  <a:lnTo>
                    <a:pt x="3735586" y="1340900"/>
                  </a:lnTo>
                  <a:lnTo>
                    <a:pt x="3712473" y="1339086"/>
                  </a:lnTo>
                  <a:lnTo>
                    <a:pt x="3692079" y="1337952"/>
                  </a:lnTo>
                  <a:lnTo>
                    <a:pt x="3675764" y="1336818"/>
                  </a:lnTo>
                  <a:lnTo>
                    <a:pt x="3662848" y="1336364"/>
                  </a:lnTo>
                  <a:lnTo>
                    <a:pt x="3657636" y="1336364"/>
                  </a:lnTo>
                  <a:close/>
                  <a:moveTo>
                    <a:pt x="740134" y="1112044"/>
                  </a:moveTo>
                  <a:lnTo>
                    <a:pt x="736957" y="1112270"/>
                  </a:lnTo>
                  <a:lnTo>
                    <a:pt x="734234" y="1112497"/>
                  </a:lnTo>
                  <a:lnTo>
                    <a:pt x="731965" y="1113177"/>
                  </a:lnTo>
                  <a:lnTo>
                    <a:pt x="729923" y="1114084"/>
                  </a:lnTo>
                  <a:lnTo>
                    <a:pt x="728562" y="1114991"/>
                  </a:lnTo>
                  <a:lnTo>
                    <a:pt x="727201" y="1116579"/>
                  </a:lnTo>
                  <a:lnTo>
                    <a:pt x="726293" y="1118166"/>
                  </a:lnTo>
                  <a:lnTo>
                    <a:pt x="725612" y="1119980"/>
                  </a:lnTo>
                  <a:lnTo>
                    <a:pt x="724705" y="1122248"/>
                  </a:lnTo>
                  <a:lnTo>
                    <a:pt x="724478" y="1124742"/>
                  </a:lnTo>
                  <a:lnTo>
                    <a:pt x="724024" y="1130638"/>
                  </a:lnTo>
                  <a:lnTo>
                    <a:pt x="724024" y="1137668"/>
                  </a:lnTo>
                  <a:lnTo>
                    <a:pt x="724251" y="1146058"/>
                  </a:lnTo>
                  <a:lnTo>
                    <a:pt x="724251" y="1155355"/>
                  </a:lnTo>
                  <a:lnTo>
                    <a:pt x="724251" y="1165106"/>
                  </a:lnTo>
                  <a:lnTo>
                    <a:pt x="724705" y="1175084"/>
                  </a:lnTo>
                  <a:lnTo>
                    <a:pt x="725839" y="1184608"/>
                  </a:lnTo>
                  <a:lnTo>
                    <a:pt x="726293" y="1188689"/>
                  </a:lnTo>
                  <a:lnTo>
                    <a:pt x="726974" y="1192998"/>
                  </a:lnTo>
                  <a:lnTo>
                    <a:pt x="728108" y="1196626"/>
                  </a:lnTo>
                  <a:lnTo>
                    <a:pt x="729243" y="1199801"/>
                  </a:lnTo>
                  <a:lnTo>
                    <a:pt x="730377" y="1202975"/>
                  </a:lnTo>
                  <a:lnTo>
                    <a:pt x="732192" y="1205016"/>
                  </a:lnTo>
                  <a:lnTo>
                    <a:pt x="732873" y="1206150"/>
                  </a:lnTo>
                  <a:lnTo>
                    <a:pt x="734008" y="1206830"/>
                  </a:lnTo>
                  <a:lnTo>
                    <a:pt x="734915" y="1207511"/>
                  </a:lnTo>
                  <a:lnTo>
                    <a:pt x="736276" y="1207737"/>
                  </a:lnTo>
                  <a:lnTo>
                    <a:pt x="737638" y="1208418"/>
                  </a:lnTo>
                  <a:lnTo>
                    <a:pt x="739907" y="1208644"/>
                  </a:lnTo>
                  <a:lnTo>
                    <a:pt x="746714" y="1209325"/>
                  </a:lnTo>
                  <a:lnTo>
                    <a:pt x="755563" y="1209778"/>
                  </a:lnTo>
                  <a:lnTo>
                    <a:pt x="766680" y="1210232"/>
                  </a:lnTo>
                  <a:lnTo>
                    <a:pt x="793227" y="1211139"/>
                  </a:lnTo>
                  <a:lnTo>
                    <a:pt x="822497" y="1211366"/>
                  </a:lnTo>
                  <a:lnTo>
                    <a:pt x="876044" y="1211819"/>
                  </a:lnTo>
                  <a:lnTo>
                    <a:pt x="899868" y="1211819"/>
                  </a:lnTo>
                  <a:lnTo>
                    <a:pt x="899414" y="1210005"/>
                  </a:lnTo>
                  <a:lnTo>
                    <a:pt x="897826" y="1205016"/>
                  </a:lnTo>
                  <a:lnTo>
                    <a:pt x="896692" y="1201615"/>
                  </a:lnTo>
                  <a:lnTo>
                    <a:pt x="894876" y="1197760"/>
                  </a:lnTo>
                  <a:lnTo>
                    <a:pt x="893061" y="1192998"/>
                  </a:lnTo>
                  <a:lnTo>
                    <a:pt x="890566" y="1188009"/>
                  </a:lnTo>
                  <a:lnTo>
                    <a:pt x="887162" y="1182567"/>
                  </a:lnTo>
                  <a:lnTo>
                    <a:pt x="883759" y="1176898"/>
                  </a:lnTo>
                  <a:lnTo>
                    <a:pt x="879674" y="1170775"/>
                  </a:lnTo>
                  <a:lnTo>
                    <a:pt x="874683" y="1164652"/>
                  </a:lnTo>
                  <a:lnTo>
                    <a:pt x="869237" y="1158530"/>
                  </a:lnTo>
                  <a:lnTo>
                    <a:pt x="862884" y="1152181"/>
                  </a:lnTo>
                  <a:lnTo>
                    <a:pt x="856077" y="1146058"/>
                  </a:lnTo>
                  <a:lnTo>
                    <a:pt x="851993" y="1143110"/>
                  </a:lnTo>
                  <a:lnTo>
                    <a:pt x="848136" y="1139935"/>
                  </a:lnTo>
                  <a:lnTo>
                    <a:pt x="845186" y="1137894"/>
                  </a:lnTo>
                  <a:lnTo>
                    <a:pt x="841783" y="1135854"/>
                  </a:lnTo>
                  <a:lnTo>
                    <a:pt x="835430" y="1132225"/>
                  </a:lnTo>
                  <a:lnTo>
                    <a:pt x="828169" y="1129051"/>
                  </a:lnTo>
                  <a:lnTo>
                    <a:pt x="820682" y="1126103"/>
                  </a:lnTo>
                  <a:lnTo>
                    <a:pt x="812740" y="1123608"/>
                  </a:lnTo>
                  <a:lnTo>
                    <a:pt x="805253" y="1121341"/>
                  </a:lnTo>
                  <a:lnTo>
                    <a:pt x="797311" y="1119300"/>
                  </a:lnTo>
                  <a:lnTo>
                    <a:pt x="789370" y="1117486"/>
                  </a:lnTo>
                  <a:lnTo>
                    <a:pt x="781656" y="1116125"/>
                  </a:lnTo>
                  <a:lnTo>
                    <a:pt x="773941" y="1114991"/>
                  </a:lnTo>
                  <a:lnTo>
                    <a:pt x="766907" y="1114084"/>
                  </a:lnTo>
                  <a:lnTo>
                    <a:pt x="760327" y="1113404"/>
                  </a:lnTo>
                  <a:lnTo>
                    <a:pt x="748529" y="1112270"/>
                  </a:lnTo>
                  <a:lnTo>
                    <a:pt x="740134" y="1112044"/>
                  </a:lnTo>
                  <a:close/>
                  <a:moveTo>
                    <a:pt x="1305638" y="1054673"/>
                  </a:moveTo>
                  <a:lnTo>
                    <a:pt x="1304925" y="1054679"/>
                  </a:lnTo>
                  <a:lnTo>
                    <a:pt x="1304925" y="1962890"/>
                  </a:lnTo>
                  <a:lnTo>
                    <a:pt x="1355725" y="1947343"/>
                  </a:lnTo>
                  <a:lnTo>
                    <a:pt x="1355725" y="1201521"/>
                  </a:lnTo>
                  <a:lnTo>
                    <a:pt x="1345341" y="1171682"/>
                  </a:lnTo>
                  <a:lnTo>
                    <a:pt x="1317663" y="1090048"/>
                  </a:lnTo>
                  <a:lnTo>
                    <a:pt x="1305638" y="1054673"/>
                  </a:lnTo>
                  <a:close/>
                  <a:moveTo>
                    <a:pt x="3135313" y="1001713"/>
                  </a:moveTo>
                  <a:lnTo>
                    <a:pt x="3135313" y="1963376"/>
                  </a:lnTo>
                  <a:lnTo>
                    <a:pt x="3187700" y="1947343"/>
                  </a:lnTo>
                  <a:lnTo>
                    <a:pt x="3187700" y="1001713"/>
                  </a:lnTo>
                  <a:lnTo>
                    <a:pt x="3135313" y="1001713"/>
                  </a:lnTo>
                  <a:close/>
                  <a:moveTo>
                    <a:pt x="2678432" y="1001713"/>
                  </a:moveTo>
                  <a:lnTo>
                    <a:pt x="2677719" y="1004936"/>
                  </a:lnTo>
                  <a:lnTo>
                    <a:pt x="2678112" y="1008569"/>
                  </a:lnTo>
                  <a:lnTo>
                    <a:pt x="2679473" y="1019688"/>
                  </a:lnTo>
                  <a:lnTo>
                    <a:pt x="2681061" y="1032849"/>
                  </a:lnTo>
                  <a:lnTo>
                    <a:pt x="2684545" y="1057432"/>
                  </a:lnTo>
                  <a:lnTo>
                    <a:pt x="2709329" y="1072923"/>
                  </a:lnTo>
                  <a:lnTo>
                    <a:pt x="2773790" y="1120775"/>
                  </a:lnTo>
                  <a:lnTo>
                    <a:pt x="2800346" y="1140732"/>
                  </a:lnTo>
                  <a:lnTo>
                    <a:pt x="2823270" y="1158422"/>
                  </a:lnTo>
                  <a:lnTo>
                    <a:pt x="2843017" y="1173390"/>
                  </a:lnTo>
                  <a:lnTo>
                    <a:pt x="2859813" y="1186543"/>
                  </a:lnTo>
                  <a:lnTo>
                    <a:pt x="2873885" y="1198336"/>
                  </a:lnTo>
                  <a:lnTo>
                    <a:pt x="2885688" y="1208088"/>
                  </a:lnTo>
                  <a:lnTo>
                    <a:pt x="2894994" y="1216932"/>
                  </a:lnTo>
                  <a:lnTo>
                    <a:pt x="2899079" y="1220561"/>
                  </a:lnTo>
                  <a:lnTo>
                    <a:pt x="2902484" y="1224190"/>
                  </a:lnTo>
                  <a:lnTo>
                    <a:pt x="2905435" y="1227818"/>
                  </a:lnTo>
                  <a:lnTo>
                    <a:pt x="2908158" y="1231220"/>
                  </a:lnTo>
                  <a:lnTo>
                    <a:pt x="2910428" y="1234168"/>
                  </a:lnTo>
                  <a:lnTo>
                    <a:pt x="2912471" y="1237116"/>
                  </a:lnTo>
                  <a:lnTo>
                    <a:pt x="2914060" y="1240065"/>
                  </a:lnTo>
                  <a:lnTo>
                    <a:pt x="2915648" y="1243240"/>
                  </a:lnTo>
                  <a:lnTo>
                    <a:pt x="2916556" y="1245961"/>
                  </a:lnTo>
                  <a:lnTo>
                    <a:pt x="2917691" y="1248682"/>
                  </a:lnTo>
                  <a:lnTo>
                    <a:pt x="2918372" y="1251631"/>
                  </a:lnTo>
                  <a:lnTo>
                    <a:pt x="2919053" y="1254352"/>
                  </a:lnTo>
                  <a:lnTo>
                    <a:pt x="2919961" y="1260249"/>
                  </a:lnTo>
                  <a:lnTo>
                    <a:pt x="2920415" y="1264558"/>
                  </a:lnTo>
                  <a:lnTo>
                    <a:pt x="2920642" y="1270681"/>
                  </a:lnTo>
                  <a:lnTo>
                    <a:pt x="2921096" y="1287690"/>
                  </a:lnTo>
                  <a:lnTo>
                    <a:pt x="2921550" y="1310822"/>
                  </a:lnTo>
                  <a:lnTo>
                    <a:pt x="2922004" y="1338943"/>
                  </a:lnTo>
                  <a:lnTo>
                    <a:pt x="2922685" y="1405618"/>
                  </a:lnTo>
                  <a:lnTo>
                    <a:pt x="2922912" y="1479550"/>
                  </a:lnTo>
                  <a:lnTo>
                    <a:pt x="2923593" y="1617209"/>
                  </a:lnTo>
                  <a:lnTo>
                    <a:pt x="2924046" y="1664608"/>
                  </a:lnTo>
                  <a:lnTo>
                    <a:pt x="2924273" y="1679349"/>
                  </a:lnTo>
                  <a:lnTo>
                    <a:pt x="2924727" y="1686833"/>
                  </a:lnTo>
                  <a:lnTo>
                    <a:pt x="2926316" y="1697945"/>
                  </a:lnTo>
                  <a:lnTo>
                    <a:pt x="2926770" y="1702481"/>
                  </a:lnTo>
                  <a:lnTo>
                    <a:pt x="2926997" y="1706336"/>
                  </a:lnTo>
                  <a:lnTo>
                    <a:pt x="2926997" y="1709738"/>
                  </a:lnTo>
                  <a:lnTo>
                    <a:pt x="2926770" y="1712459"/>
                  </a:lnTo>
                  <a:lnTo>
                    <a:pt x="2926089" y="1714501"/>
                  </a:lnTo>
                  <a:lnTo>
                    <a:pt x="2925408" y="1716315"/>
                  </a:lnTo>
                  <a:lnTo>
                    <a:pt x="2924046" y="1717902"/>
                  </a:lnTo>
                  <a:lnTo>
                    <a:pt x="2922231" y="1719036"/>
                  </a:lnTo>
                  <a:lnTo>
                    <a:pt x="2920188" y="1719717"/>
                  </a:lnTo>
                  <a:lnTo>
                    <a:pt x="2917691" y="1720624"/>
                  </a:lnTo>
                  <a:lnTo>
                    <a:pt x="2914287" y="1721077"/>
                  </a:lnTo>
                  <a:lnTo>
                    <a:pt x="2910882" y="1721304"/>
                  </a:lnTo>
                  <a:lnTo>
                    <a:pt x="2901803" y="1721984"/>
                  </a:lnTo>
                  <a:lnTo>
                    <a:pt x="2897718" y="1722438"/>
                  </a:lnTo>
                  <a:lnTo>
                    <a:pt x="2895675" y="1723118"/>
                  </a:lnTo>
                  <a:lnTo>
                    <a:pt x="2894313" y="1723572"/>
                  </a:lnTo>
                  <a:lnTo>
                    <a:pt x="2892951" y="1724252"/>
                  </a:lnTo>
                  <a:lnTo>
                    <a:pt x="2891816" y="1725159"/>
                  </a:lnTo>
                  <a:lnTo>
                    <a:pt x="2891135" y="1726293"/>
                  </a:lnTo>
                  <a:lnTo>
                    <a:pt x="2890227" y="1727654"/>
                  </a:lnTo>
                  <a:lnTo>
                    <a:pt x="2889773" y="1729242"/>
                  </a:lnTo>
                  <a:lnTo>
                    <a:pt x="2889546" y="1731283"/>
                  </a:lnTo>
                  <a:lnTo>
                    <a:pt x="2889319" y="1733551"/>
                  </a:lnTo>
                  <a:lnTo>
                    <a:pt x="2889546" y="1736272"/>
                  </a:lnTo>
                  <a:lnTo>
                    <a:pt x="2889773" y="1739220"/>
                  </a:lnTo>
                  <a:lnTo>
                    <a:pt x="2890227" y="1742395"/>
                  </a:lnTo>
                  <a:lnTo>
                    <a:pt x="2892043" y="1750333"/>
                  </a:lnTo>
                  <a:lnTo>
                    <a:pt x="2893632" y="1756002"/>
                  </a:lnTo>
                  <a:lnTo>
                    <a:pt x="2896356" y="1764393"/>
                  </a:lnTo>
                  <a:lnTo>
                    <a:pt x="2903619" y="1787752"/>
                  </a:lnTo>
                  <a:lnTo>
                    <a:pt x="2913833" y="1816781"/>
                  </a:lnTo>
                  <a:lnTo>
                    <a:pt x="2925635" y="1849211"/>
                  </a:lnTo>
                  <a:lnTo>
                    <a:pt x="2937665" y="1881415"/>
                  </a:lnTo>
                  <a:lnTo>
                    <a:pt x="2943566" y="1896836"/>
                  </a:lnTo>
                  <a:lnTo>
                    <a:pt x="2949468" y="1911351"/>
                  </a:lnTo>
                  <a:lnTo>
                    <a:pt x="2954688" y="1924051"/>
                  </a:lnTo>
                  <a:lnTo>
                    <a:pt x="2959454" y="1935390"/>
                  </a:lnTo>
                  <a:lnTo>
                    <a:pt x="2963540" y="1944235"/>
                  </a:lnTo>
                  <a:lnTo>
                    <a:pt x="2966945" y="1950585"/>
                  </a:lnTo>
                  <a:lnTo>
                    <a:pt x="2970122" y="1955574"/>
                  </a:lnTo>
                  <a:lnTo>
                    <a:pt x="2973754" y="1960790"/>
                  </a:lnTo>
                  <a:lnTo>
                    <a:pt x="2977612" y="1966006"/>
                  </a:lnTo>
                  <a:lnTo>
                    <a:pt x="2981698" y="1970995"/>
                  </a:lnTo>
                  <a:lnTo>
                    <a:pt x="2989642" y="1980974"/>
                  </a:lnTo>
                  <a:lnTo>
                    <a:pt x="2997586" y="1989819"/>
                  </a:lnTo>
                  <a:lnTo>
                    <a:pt x="3004622" y="1997529"/>
                  </a:lnTo>
                  <a:lnTo>
                    <a:pt x="3010751" y="2003426"/>
                  </a:lnTo>
                  <a:lnTo>
                    <a:pt x="3016198" y="2008869"/>
                  </a:lnTo>
                  <a:lnTo>
                    <a:pt x="3026866" y="2020435"/>
                  </a:lnTo>
                  <a:lnTo>
                    <a:pt x="3047747" y="2044927"/>
                  </a:lnTo>
                  <a:lnTo>
                    <a:pt x="3063863" y="2063297"/>
                  </a:lnTo>
                  <a:lnTo>
                    <a:pt x="3070218" y="2070554"/>
                  </a:lnTo>
                  <a:lnTo>
                    <a:pt x="3074757" y="2075090"/>
                  </a:lnTo>
                  <a:lnTo>
                    <a:pt x="3076119" y="2076677"/>
                  </a:lnTo>
                  <a:lnTo>
                    <a:pt x="3076575" y="2077406"/>
                  </a:lnTo>
                  <a:lnTo>
                    <a:pt x="3076575" y="1001713"/>
                  </a:lnTo>
                  <a:lnTo>
                    <a:pt x="2678432" y="1001713"/>
                  </a:lnTo>
                  <a:close/>
                  <a:moveTo>
                    <a:pt x="1853446" y="1001713"/>
                  </a:moveTo>
                  <a:lnTo>
                    <a:pt x="1853996" y="1005013"/>
                  </a:lnTo>
                  <a:lnTo>
                    <a:pt x="1855357" y="1013403"/>
                  </a:lnTo>
                  <a:lnTo>
                    <a:pt x="1858533" y="1027916"/>
                  </a:lnTo>
                  <a:lnTo>
                    <a:pt x="1860121" y="1034038"/>
                  </a:lnTo>
                  <a:lnTo>
                    <a:pt x="1875776" y="1038347"/>
                  </a:lnTo>
                  <a:lnTo>
                    <a:pt x="1892791" y="1042655"/>
                  </a:lnTo>
                  <a:lnTo>
                    <a:pt x="1914571" y="1047871"/>
                  </a:lnTo>
                  <a:lnTo>
                    <a:pt x="1926596" y="1050592"/>
                  </a:lnTo>
                  <a:lnTo>
                    <a:pt x="1939074" y="1053086"/>
                  </a:lnTo>
                  <a:lnTo>
                    <a:pt x="1951779" y="1055580"/>
                  </a:lnTo>
                  <a:lnTo>
                    <a:pt x="1964938" y="1057848"/>
                  </a:lnTo>
                  <a:lnTo>
                    <a:pt x="1978096" y="1059889"/>
                  </a:lnTo>
                  <a:lnTo>
                    <a:pt x="1990801" y="1061476"/>
                  </a:lnTo>
                  <a:lnTo>
                    <a:pt x="2003506" y="1062837"/>
                  </a:lnTo>
                  <a:lnTo>
                    <a:pt x="2015077" y="1063517"/>
                  </a:lnTo>
                  <a:lnTo>
                    <a:pt x="2027328" y="1063971"/>
                  </a:lnTo>
                  <a:lnTo>
                    <a:pt x="2040033" y="1065104"/>
                  </a:lnTo>
                  <a:lnTo>
                    <a:pt x="2053192" y="1066238"/>
                  </a:lnTo>
                  <a:lnTo>
                    <a:pt x="2067031" y="1067826"/>
                  </a:lnTo>
                  <a:lnTo>
                    <a:pt x="2081098" y="1069640"/>
                  </a:lnTo>
                  <a:lnTo>
                    <a:pt x="2095618" y="1071680"/>
                  </a:lnTo>
                  <a:lnTo>
                    <a:pt x="2124885" y="1076216"/>
                  </a:lnTo>
                  <a:lnTo>
                    <a:pt x="2153698" y="1081204"/>
                  </a:lnTo>
                  <a:lnTo>
                    <a:pt x="2181603" y="1086193"/>
                  </a:lnTo>
                  <a:lnTo>
                    <a:pt x="2229701" y="1095264"/>
                  </a:lnTo>
                  <a:lnTo>
                    <a:pt x="2234692" y="1096171"/>
                  </a:lnTo>
                  <a:lnTo>
                    <a:pt x="2239684" y="1097758"/>
                  </a:lnTo>
                  <a:lnTo>
                    <a:pt x="2244675" y="1099345"/>
                  </a:lnTo>
                  <a:lnTo>
                    <a:pt x="2249212" y="1101159"/>
                  </a:lnTo>
                  <a:lnTo>
                    <a:pt x="2253750" y="1103200"/>
                  </a:lnTo>
                  <a:lnTo>
                    <a:pt x="2258287" y="1105468"/>
                  </a:lnTo>
                  <a:lnTo>
                    <a:pt x="2262598" y="1107962"/>
                  </a:lnTo>
                  <a:lnTo>
                    <a:pt x="2263570" y="1108576"/>
                  </a:lnTo>
                  <a:lnTo>
                    <a:pt x="2261707" y="1094105"/>
                  </a:lnTo>
                  <a:lnTo>
                    <a:pt x="2257857" y="1065515"/>
                  </a:lnTo>
                  <a:lnTo>
                    <a:pt x="2254687" y="1037379"/>
                  </a:lnTo>
                  <a:lnTo>
                    <a:pt x="2253978" y="1030395"/>
                  </a:lnTo>
                  <a:lnTo>
                    <a:pt x="2208022" y="1030395"/>
                  </a:lnTo>
                  <a:lnTo>
                    <a:pt x="2203726" y="1029941"/>
                  </a:lnTo>
                  <a:lnTo>
                    <a:pt x="2199657" y="1029487"/>
                  </a:lnTo>
                  <a:lnTo>
                    <a:pt x="2196039" y="1028807"/>
                  </a:lnTo>
                  <a:lnTo>
                    <a:pt x="2192422" y="1027899"/>
                  </a:lnTo>
                  <a:lnTo>
                    <a:pt x="2188804" y="1026311"/>
                  </a:lnTo>
                  <a:lnTo>
                    <a:pt x="2185639" y="1024496"/>
                  </a:lnTo>
                  <a:lnTo>
                    <a:pt x="2182474" y="1022681"/>
                  </a:lnTo>
                  <a:lnTo>
                    <a:pt x="2179309" y="1020413"/>
                  </a:lnTo>
                  <a:lnTo>
                    <a:pt x="2176370" y="1017691"/>
                  </a:lnTo>
                  <a:lnTo>
                    <a:pt x="2172978" y="1014968"/>
                  </a:lnTo>
                  <a:lnTo>
                    <a:pt x="2170039" y="1011565"/>
                  </a:lnTo>
                  <a:lnTo>
                    <a:pt x="2167100" y="1008162"/>
                  </a:lnTo>
                  <a:lnTo>
                    <a:pt x="2164161" y="1004533"/>
                  </a:lnTo>
                  <a:lnTo>
                    <a:pt x="2162132" y="1001713"/>
                  </a:lnTo>
                  <a:lnTo>
                    <a:pt x="1853446" y="1001713"/>
                  </a:lnTo>
                  <a:close/>
                  <a:moveTo>
                    <a:pt x="4275346" y="983674"/>
                  </a:moveTo>
                  <a:lnTo>
                    <a:pt x="4311602" y="1044686"/>
                  </a:lnTo>
                  <a:lnTo>
                    <a:pt x="4336981" y="983674"/>
                  </a:lnTo>
                  <a:lnTo>
                    <a:pt x="4275346" y="983674"/>
                  </a:lnTo>
                  <a:close/>
                  <a:moveTo>
                    <a:pt x="3664434" y="861650"/>
                  </a:moveTo>
                  <a:lnTo>
                    <a:pt x="3663301" y="861877"/>
                  </a:lnTo>
                  <a:lnTo>
                    <a:pt x="3662168" y="862331"/>
                  </a:lnTo>
                  <a:lnTo>
                    <a:pt x="3659676" y="863465"/>
                  </a:lnTo>
                  <a:lnTo>
                    <a:pt x="3657410" y="865052"/>
                  </a:lnTo>
                  <a:lnTo>
                    <a:pt x="3655597" y="867094"/>
                  </a:lnTo>
                  <a:lnTo>
                    <a:pt x="3653558" y="869362"/>
                  </a:lnTo>
                  <a:lnTo>
                    <a:pt x="3651745" y="871630"/>
                  </a:lnTo>
                  <a:lnTo>
                    <a:pt x="3650385" y="873671"/>
                  </a:lnTo>
                  <a:lnTo>
                    <a:pt x="3648346" y="877300"/>
                  </a:lnTo>
                  <a:lnTo>
                    <a:pt x="3647666" y="878434"/>
                  </a:lnTo>
                  <a:lnTo>
                    <a:pt x="3649269" y="901700"/>
                  </a:lnTo>
                  <a:lnTo>
                    <a:pt x="3660775" y="901700"/>
                  </a:lnTo>
                  <a:lnTo>
                    <a:pt x="3660775" y="1001713"/>
                  </a:lnTo>
                  <a:lnTo>
                    <a:pt x="3246438" y="1001713"/>
                  </a:lnTo>
                  <a:lnTo>
                    <a:pt x="3246438" y="2034626"/>
                  </a:lnTo>
                  <a:lnTo>
                    <a:pt x="3247945" y="2034259"/>
                  </a:lnTo>
                  <a:lnTo>
                    <a:pt x="3256556" y="2031991"/>
                  </a:lnTo>
                  <a:lnTo>
                    <a:pt x="3265620" y="2029496"/>
                  </a:lnTo>
                  <a:lnTo>
                    <a:pt x="3274910" y="2026547"/>
                  </a:lnTo>
                  <a:lnTo>
                    <a:pt x="3284427" y="2023145"/>
                  </a:lnTo>
                  <a:lnTo>
                    <a:pt x="3293718" y="2019743"/>
                  </a:lnTo>
                  <a:lnTo>
                    <a:pt x="3303008" y="2015887"/>
                  </a:lnTo>
                  <a:lnTo>
                    <a:pt x="3311846" y="2012258"/>
                  </a:lnTo>
                  <a:lnTo>
                    <a:pt x="3320457" y="2008402"/>
                  </a:lnTo>
                  <a:lnTo>
                    <a:pt x="3328841" y="2004773"/>
                  </a:lnTo>
                  <a:lnTo>
                    <a:pt x="3336092" y="2001144"/>
                  </a:lnTo>
                  <a:lnTo>
                    <a:pt x="3343117" y="1997515"/>
                  </a:lnTo>
                  <a:lnTo>
                    <a:pt x="3349008" y="1994340"/>
                  </a:lnTo>
                  <a:lnTo>
                    <a:pt x="3354220" y="1991392"/>
                  </a:lnTo>
                  <a:lnTo>
                    <a:pt x="3358299" y="1988670"/>
                  </a:lnTo>
                  <a:lnTo>
                    <a:pt x="3365550" y="1983453"/>
                  </a:lnTo>
                  <a:lnTo>
                    <a:pt x="3374161" y="1978010"/>
                  </a:lnTo>
                  <a:lnTo>
                    <a:pt x="3383225" y="1972113"/>
                  </a:lnTo>
                  <a:lnTo>
                    <a:pt x="3392515" y="1965762"/>
                  </a:lnTo>
                  <a:lnTo>
                    <a:pt x="3401353" y="1959411"/>
                  </a:lnTo>
                  <a:lnTo>
                    <a:pt x="3405431" y="1956236"/>
                  </a:lnTo>
                  <a:lnTo>
                    <a:pt x="3409510" y="1953061"/>
                  </a:lnTo>
                  <a:lnTo>
                    <a:pt x="3413362" y="1949659"/>
                  </a:lnTo>
                  <a:lnTo>
                    <a:pt x="3416988" y="1946483"/>
                  </a:lnTo>
                  <a:lnTo>
                    <a:pt x="3419934" y="1943308"/>
                  </a:lnTo>
                  <a:lnTo>
                    <a:pt x="3422653" y="1940132"/>
                  </a:lnTo>
                  <a:lnTo>
                    <a:pt x="3424919" y="1936504"/>
                  </a:lnTo>
                  <a:lnTo>
                    <a:pt x="3427185" y="1932648"/>
                  </a:lnTo>
                  <a:lnTo>
                    <a:pt x="3428771" y="1928338"/>
                  </a:lnTo>
                  <a:lnTo>
                    <a:pt x="3430357" y="1924256"/>
                  </a:lnTo>
                  <a:lnTo>
                    <a:pt x="3431490" y="1919493"/>
                  </a:lnTo>
                  <a:lnTo>
                    <a:pt x="3432623" y="1914957"/>
                  </a:lnTo>
                  <a:lnTo>
                    <a:pt x="3433530" y="1910194"/>
                  </a:lnTo>
                  <a:lnTo>
                    <a:pt x="3433983" y="1905884"/>
                  </a:lnTo>
                  <a:lnTo>
                    <a:pt x="3435116" y="1897719"/>
                  </a:lnTo>
                  <a:lnTo>
                    <a:pt x="3435569" y="1890915"/>
                  </a:lnTo>
                  <a:lnTo>
                    <a:pt x="3435796" y="1884791"/>
                  </a:lnTo>
                  <a:lnTo>
                    <a:pt x="3394555" y="1883430"/>
                  </a:lnTo>
                  <a:lnTo>
                    <a:pt x="3362378" y="1882523"/>
                  </a:lnTo>
                  <a:lnTo>
                    <a:pt x="3339944" y="1882069"/>
                  </a:lnTo>
                  <a:lnTo>
                    <a:pt x="3336319" y="1882069"/>
                  </a:lnTo>
                  <a:lnTo>
                    <a:pt x="3333373" y="1881842"/>
                  </a:lnTo>
                  <a:lnTo>
                    <a:pt x="3330880" y="1881615"/>
                  </a:lnTo>
                  <a:lnTo>
                    <a:pt x="3328388" y="1880708"/>
                  </a:lnTo>
                  <a:lnTo>
                    <a:pt x="3326575" y="1879801"/>
                  </a:lnTo>
                  <a:lnTo>
                    <a:pt x="3324535" y="1878894"/>
                  </a:lnTo>
                  <a:lnTo>
                    <a:pt x="3322949" y="1877306"/>
                  </a:lnTo>
                  <a:lnTo>
                    <a:pt x="3321816" y="1875265"/>
                  </a:lnTo>
                  <a:lnTo>
                    <a:pt x="3320457" y="1872997"/>
                  </a:lnTo>
                  <a:lnTo>
                    <a:pt x="3319550" y="1870275"/>
                  </a:lnTo>
                  <a:lnTo>
                    <a:pt x="3318870" y="1867326"/>
                  </a:lnTo>
                  <a:lnTo>
                    <a:pt x="3318417" y="1863697"/>
                  </a:lnTo>
                  <a:lnTo>
                    <a:pt x="3317737" y="1859615"/>
                  </a:lnTo>
                  <a:lnTo>
                    <a:pt x="3317511" y="1855079"/>
                  </a:lnTo>
                  <a:lnTo>
                    <a:pt x="3317284" y="1843738"/>
                  </a:lnTo>
                  <a:lnTo>
                    <a:pt x="3317284" y="1837614"/>
                  </a:lnTo>
                  <a:lnTo>
                    <a:pt x="3317058" y="1831264"/>
                  </a:lnTo>
                  <a:lnTo>
                    <a:pt x="3316604" y="1824686"/>
                  </a:lnTo>
                  <a:lnTo>
                    <a:pt x="3316151" y="1818109"/>
                  </a:lnTo>
                  <a:lnTo>
                    <a:pt x="3314338" y="1803593"/>
                  </a:lnTo>
                  <a:lnTo>
                    <a:pt x="3312072" y="1788170"/>
                  </a:lnTo>
                  <a:lnTo>
                    <a:pt x="3309353" y="1771159"/>
                  </a:lnTo>
                  <a:lnTo>
                    <a:pt x="3306181" y="1752107"/>
                  </a:lnTo>
                  <a:lnTo>
                    <a:pt x="3298930" y="1706972"/>
                  </a:lnTo>
                  <a:lnTo>
                    <a:pt x="3296664" y="1691549"/>
                  </a:lnTo>
                  <a:lnTo>
                    <a:pt x="3294624" y="1670909"/>
                  </a:lnTo>
                  <a:lnTo>
                    <a:pt x="3291905" y="1646187"/>
                  </a:lnTo>
                  <a:lnTo>
                    <a:pt x="3289186" y="1617608"/>
                  </a:lnTo>
                  <a:lnTo>
                    <a:pt x="3283068" y="1553194"/>
                  </a:lnTo>
                  <a:lnTo>
                    <a:pt x="3276950" y="1483790"/>
                  </a:lnTo>
                  <a:lnTo>
                    <a:pt x="3271058" y="1415521"/>
                  </a:lnTo>
                  <a:lnTo>
                    <a:pt x="3265393" y="1354736"/>
                  </a:lnTo>
                  <a:lnTo>
                    <a:pt x="3262900" y="1328879"/>
                  </a:lnTo>
                  <a:lnTo>
                    <a:pt x="3260634" y="1307559"/>
                  </a:lnTo>
                  <a:lnTo>
                    <a:pt x="3258595" y="1291002"/>
                  </a:lnTo>
                  <a:lnTo>
                    <a:pt x="3257689" y="1284651"/>
                  </a:lnTo>
                  <a:lnTo>
                    <a:pt x="3256782" y="1280342"/>
                  </a:lnTo>
                  <a:lnTo>
                    <a:pt x="3256556" y="1278300"/>
                  </a:lnTo>
                  <a:lnTo>
                    <a:pt x="3256556" y="1276259"/>
                  </a:lnTo>
                  <a:lnTo>
                    <a:pt x="3256556" y="1274445"/>
                  </a:lnTo>
                  <a:lnTo>
                    <a:pt x="3256782" y="1272403"/>
                  </a:lnTo>
                  <a:lnTo>
                    <a:pt x="3257235" y="1270362"/>
                  </a:lnTo>
                  <a:lnTo>
                    <a:pt x="3257689" y="1268321"/>
                  </a:lnTo>
                  <a:lnTo>
                    <a:pt x="3259275" y="1264465"/>
                  </a:lnTo>
                  <a:lnTo>
                    <a:pt x="3261314" y="1260156"/>
                  </a:lnTo>
                  <a:lnTo>
                    <a:pt x="3264033" y="1256300"/>
                  </a:lnTo>
                  <a:lnTo>
                    <a:pt x="3267206" y="1251991"/>
                  </a:lnTo>
                  <a:lnTo>
                    <a:pt x="3271058" y="1247908"/>
                  </a:lnTo>
                  <a:lnTo>
                    <a:pt x="3275137" y="1243599"/>
                  </a:lnTo>
                  <a:lnTo>
                    <a:pt x="3279669" y="1239289"/>
                  </a:lnTo>
                  <a:lnTo>
                    <a:pt x="3284654" y="1235207"/>
                  </a:lnTo>
                  <a:lnTo>
                    <a:pt x="3290092" y="1230897"/>
                  </a:lnTo>
                  <a:lnTo>
                    <a:pt x="3295757" y="1226815"/>
                  </a:lnTo>
                  <a:lnTo>
                    <a:pt x="3301876" y="1222505"/>
                  </a:lnTo>
                  <a:lnTo>
                    <a:pt x="3308447" y="1218196"/>
                  </a:lnTo>
                  <a:lnTo>
                    <a:pt x="3314792" y="1214113"/>
                  </a:lnTo>
                  <a:lnTo>
                    <a:pt x="3329067" y="1205948"/>
                  </a:lnTo>
                  <a:lnTo>
                    <a:pt x="3343570" y="1197783"/>
                  </a:lnTo>
                  <a:lnTo>
                    <a:pt x="3358752" y="1190071"/>
                  </a:lnTo>
                  <a:lnTo>
                    <a:pt x="3374161" y="1182360"/>
                  </a:lnTo>
                  <a:lnTo>
                    <a:pt x="3389343" y="1174875"/>
                  </a:lnTo>
                  <a:lnTo>
                    <a:pt x="3404525" y="1167844"/>
                  </a:lnTo>
                  <a:lnTo>
                    <a:pt x="3433303" y="1155143"/>
                  </a:lnTo>
                  <a:lnTo>
                    <a:pt x="3440328" y="1151967"/>
                  </a:lnTo>
                  <a:lnTo>
                    <a:pt x="3448259" y="1149019"/>
                  </a:lnTo>
                  <a:lnTo>
                    <a:pt x="3456643" y="1145843"/>
                  </a:lnTo>
                  <a:lnTo>
                    <a:pt x="3465480" y="1142895"/>
                  </a:lnTo>
                  <a:lnTo>
                    <a:pt x="3484741" y="1136544"/>
                  </a:lnTo>
                  <a:lnTo>
                    <a:pt x="3505588" y="1129967"/>
                  </a:lnTo>
                  <a:lnTo>
                    <a:pt x="3528022" y="1123616"/>
                  </a:lnTo>
                  <a:lnTo>
                    <a:pt x="3550908" y="1117265"/>
                  </a:lnTo>
                  <a:lnTo>
                    <a:pt x="3574248" y="1111141"/>
                  </a:lnTo>
                  <a:lnTo>
                    <a:pt x="3597588" y="1105244"/>
                  </a:lnTo>
                  <a:lnTo>
                    <a:pt x="3620247" y="1099574"/>
                  </a:lnTo>
                  <a:lnTo>
                    <a:pt x="3642228" y="1094357"/>
                  </a:lnTo>
                  <a:lnTo>
                    <a:pt x="3682109" y="1085058"/>
                  </a:lnTo>
                  <a:lnTo>
                    <a:pt x="3713153" y="1078481"/>
                  </a:lnTo>
                  <a:lnTo>
                    <a:pt x="3724936" y="1076213"/>
                  </a:lnTo>
                  <a:lnTo>
                    <a:pt x="3733094" y="1074852"/>
                  </a:lnTo>
                  <a:lnTo>
                    <a:pt x="3744877" y="1072810"/>
                  </a:lnTo>
                  <a:lnTo>
                    <a:pt x="3749862" y="1071676"/>
                  </a:lnTo>
                  <a:lnTo>
                    <a:pt x="3754621" y="1070542"/>
                  </a:lnTo>
                  <a:lnTo>
                    <a:pt x="3758926" y="1069182"/>
                  </a:lnTo>
                  <a:lnTo>
                    <a:pt x="3762552" y="1068047"/>
                  </a:lnTo>
                  <a:lnTo>
                    <a:pt x="3765724" y="1066460"/>
                  </a:lnTo>
                  <a:lnTo>
                    <a:pt x="3768443" y="1065099"/>
                  </a:lnTo>
                  <a:lnTo>
                    <a:pt x="3770936" y="1063284"/>
                  </a:lnTo>
                  <a:lnTo>
                    <a:pt x="3772975" y="1061470"/>
                  </a:lnTo>
                  <a:lnTo>
                    <a:pt x="3774335" y="1059656"/>
                  </a:lnTo>
                  <a:lnTo>
                    <a:pt x="3775694" y="1057387"/>
                  </a:lnTo>
                  <a:lnTo>
                    <a:pt x="3776374" y="1055119"/>
                  </a:lnTo>
                  <a:lnTo>
                    <a:pt x="3776828" y="1052624"/>
                  </a:lnTo>
                  <a:lnTo>
                    <a:pt x="3776828" y="1049903"/>
                  </a:lnTo>
                  <a:lnTo>
                    <a:pt x="3776374" y="1047181"/>
                  </a:lnTo>
                  <a:lnTo>
                    <a:pt x="3774788" y="1034706"/>
                  </a:lnTo>
                  <a:lnTo>
                    <a:pt x="3773428" y="1028129"/>
                  </a:lnTo>
                  <a:lnTo>
                    <a:pt x="3772069" y="1021325"/>
                  </a:lnTo>
                  <a:lnTo>
                    <a:pt x="3770709" y="1017696"/>
                  </a:lnTo>
                  <a:lnTo>
                    <a:pt x="3769576" y="1014067"/>
                  </a:lnTo>
                  <a:lnTo>
                    <a:pt x="3767990" y="1010438"/>
                  </a:lnTo>
                  <a:lnTo>
                    <a:pt x="3766177" y="1006582"/>
                  </a:lnTo>
                  <a:lnTo>
                    <a:pt x="3764138" y="1002726"/>
                  </a:lnTo>
                  <a:lnTo>
                    <a:pt x="3761645" y="998870"/>
                  </a:lnTo>
                  <a:lnTo>
                    <a:pt x="3758926" y="994561"/>
                  </a:lnTo>
                  <a:lnTo>
                    <a:pt x="3755527" y="990252"/>
                  </a:lnTo>
                  <a:lnTo>
                    <a:pt x="3747143" y="980272"/>
                  </a:lnTo>
                  <a:lnTo>
                    <a:pt x="3736946" y="966890"/>
                  </a:lnTo>
                  <a:lnTo>
                    <a:pt x="3725616" y="951240"/>
                  </a:lnTo>
                  <a:lnTo>
                    <a:pt x="3713380" y="934230"/>
                  </a:lnTo>
                  <a:lnTo>
                    <a:pt x="3701823" y="917219"/>
                  </a:lnTo>
                  <a:lnTo>
                    <a:pt x="3696385" y="908827"/>
                  </a:lnTo>
                  <a:lnTo>
                    <a:pt x="3691173" y="900662"/>
                  </a:lnTo>
                  <a:lnTo>
                    <a:pt x="3686641" y="892950"/>
                  </a:lnTo>
                  <a:lnTo>
                    <a:pt x="3682562" y="885692"/>
                  </a:lnTo>
                  <a:lnTo>
                    <a:pt x="3679163" y="879341"/>
                  </a:lnTo>
                  <a:lnTo>
                    <a:pt x="3676671" y="873218"/>
                  </a:lnTo>
                  <a:lnTo>
                    <a:pt x="3675311" y="870723"/>
                  </a:lnTo>
                  <a:lnTo>
                    <a:pt x="3674178" y="868681"/>
                  </a:lnTo>
                  <a:lnTo>
                    <a:pt x="3673045" y="866867"/>
                  </a:lnTo>
                  <a:lnTo>
                    <a:pt x="3671912" y="865052"/>
                  </a:lnTo>
                  <a:lnTo>
                    <a:pt x="3670552" y="864145"/>
                  </a:lnTo>
                  <a:lnTo>
                    <a:pt x="3669419" y="863011"/>
                  </a:lnTo>
                  <a:lnTo>
                    <a:pt x="3668060" y="862331"/>
                  </a:lnTo>
                  <a:lnTo>
                    <a:pt x="3666927" y="861877"/>
                  </a:lnTo>
                  <a:lnTo>
                    <a:pt x="3665567" y="861650"/>
                  </a:lnTo>
                  <a:lnTo>
                    <a:pt x="3664434" y="861650"/>
                  </a:lnTo>
                  <a:close/>
                  <a:moveTo>
                    <a:pt x="2220472" y="826676"/>
                  </a:moveTo>
                  <a:lnTo>
                    <a:pt x="2208828" y="831767"/>
                  </a:lnTo>
                  <a:lnTo>
                    <a:pt x="2195216" y="837663"/>
                  </a:lnTo>
                  <a:lnTo>
                    <a:pt x="2181830" y="843559"/>
                  </a:lnTo>
                  <a:lnTo>
                    <a:pt x="2166630" y="850815"/>
                  </a:lnTo>
                  <a:lnTo>
                    <a:pt x="2150522" y="858979"/>
                  </a:lnTo>
                  <a:lnTo>
                    <a:pt x="2133506" y="867822"/>
                  </a:lnTo>
                  <a:lnTo>
                    <a:pt x="2122843" y="873945"/>
                  </a:lnTo>
                  <a:lnTo>
                    <a:pt x="2109684" y="881428"/>
                  </a:lnTo>
                  <a:lnTo>
                    <a:pt x="2078602" y="900703"/>
                  </a:lnTo>
                  <a:lnTo>
                    <a:pt x="2077000" y="901700"/>
                  </a:lnTo>
                  <a:lnTo>
                    <a:pt x="2239166" y="901700"/>
                  </a:lnTo>
                  <a:lnTo>
                    <a:pt x="2235378" y="885430"/>
                  </a:lnTo>
                  <a:lnTo>
                    <a:pt x="2228822" y="858660"/>
                  </a:lnTo>
                  <a:lnTo>
                    <a:pt x="2221587" y="830530"/>
                  </a:lnTo>
                  <a:lnTo>
                    <a:pt x="2220472" y="826676"/>
                  </a:lnTo>
                  <a:close/>
                  <a:moveTo>
                    <a:pt x="2743080" y="753710"/>
                  </a:moveTo>
                  <a:lnTo>
                    <a:pt x="2741946" y="753937"/>
                  </a:lnTo>
                  <a:lnTo>
                    <a:pt x="2741040" y="754844"/>
                  </a:lnTo>
                  <a:lnTo>
                    <a:pt x="2739906" y="755750"/>
                  </a:lnTo>
                  <a:lnTo>
                    <a:pt x="2738999" y="757110"/>
                  </a:lnTo>
                  <a:lnTo>
                    <a:pt x="2738319" y="758697"/>
                  </a:lnTo>
                  <a:lnTo>
                    <a:pt x="2737412" y="760737"/>
                  </a:lnTo>
                  <a:lnTo>
                    <a:pt x="2736052" y="765724"/>
                  </a:lnTo>
                  <a:lnTo>
                    <a:pt x="2734692" y="771618"/>
                  </a:lnTo>
                  <a:lnTo>
                    <a:pt x="2733332" y="778872"/>
                  </a:lnTo>
                  <a:lnTo>
                    <a:pt x="2731518" y="787032"/>
                  </a:lnTo>
                  <a:lnTo>
                    <a:pt x="2729251" y="795646"/>
                  </a:lnTo>
                  <a:lnTo>
                    <a:pt x="2726758" y="805394"/>
                  </a:lnTo>
                  <a:lnTo>
                    <a:pt x="2723584" y="815821"/>
                  </a:lnTo>
                  <a:lnTo>
                    <a:pt x="2721770" y="821035"/>
                  </a:lnTo>
                  <a:lnTo>
                    <a:pt x="2719730" y="826475"/>
                  </a:lnTo>
                  <a:lnTo>
                    <a:pt x="2717463" y="831915"/>
                  </a:lnTo>
                  <a:lnTo>
                    <a:pt x="2714969" y="837583"/>
                  </a:lnTo>
                  <a:lnTo>
                    <a:pt x="2714856" y="837822"/>
                  </a:lnTo>
                  <a:lnTo>
                    <a:pt x="2706804" y="873933"/>
                  </a:lnTo>
                  <a:lnTo>
                    <a:pt x="2715680" y="872288"/>
                  </a:lnTo>
                  <a:lnTo>
                    <a:pt x="2736799" y="867591"/>
                  </a:lnTo>
                  <a:lnTo>
                    <a:pt x="2756101" y="863117"/>
                  </a:lnTo>
                  <a:lnTo>
                    <a:pt x="2773813" y="859090"/>
                  </a:lnTo>
                  <a:lnTo>
                    <a:pt x="2790390" y="855064"/>
                  </a:lnTo>
                  <a:lnTo>
                    <a:pt x="2805378" y="851708"/>
                  </a:lnTo>
                  <a:lnTo>
                    <a:pt x="2819230" y="848800"/>
                  </a:lnTo>
                  <a:lnTo>
                    <a:pt x="2820115" y="848642"/>
                  </a:lnTo>
                  <a:lnTo>
                    <a:pt x="2815623" y="842570"/>
                  </a:lnTo>
                  <a:lnTo>
                    <a:pt x="2792727" y="811061"/>
                  </a:lnTo>
                  <a:lnTo>
                    <a:pt x="2773457" y="784766"/>
                  </a:lnTo>
                  <a:lnTo>
                    <a:pt x="2765296" y="774338"/>
                  </a:lnTo>
                  <a:lnTo>
                    <a:pt x="2758722" y="766404"/>
                  </a:lnTo>
                  <a:lnTo>
                    <a:pt x="2753508" y="760511"/>
                  </a:lnTo>
                  <a:lnTo>
                    <a:pt x="2751468" y="758244"/>
                  </a:lnTo>
                  <a:lnTo>
                    <a:pt x="2749427" y="756430"/>
                  </a:lnTo>
                  <a:lnTo>
                    <a:pt x="2747614" y="755297"/>
                  </a:lnTo>
                  <a:lnTo>
                    <a:pt x="2745800" y="754164"/>
                  </a:lnTo>
                  <a:lnTo>
                    <a:pt x="2744440" y="753710"/>
                  </a:lnTo>
                  <a:lnTo>
                    <a:pt x="2743080" y="753710"/>
                  </a:lnTo>
                  <a:close/>
                  <a:moveTo>
                    <a:pt x="547726" y="288896"/>
                  </a:moveTo>
                  <a:lnTo>
                    <a:pt x="546138" y="292070"/>
                  </a:lnTo>
                  <a:lnTo>
                    <a:pt x="545003" y="295472"/>
                  </a:lnTo>
                  <a:lnTo>
                    <a:pt x="543415" y="300234"/>
                  </a:lnTo>
                  <a:lnTo>
                    <a:pt x="541600" y="305449"/>
                  </a:lnTo>
                  <a:lnTo>
                    <a:pt x="540466" y="311345"/>
                  </a:lnTo>
                  <a:lnTo>
                    <a:pt x="539558" y="317241"/>
                  </a:lnTo>
                  <a:lnTo>
                    <a:pt x="539331" y="320642"/>
                  </a:lnTo>
                  <a:lnTo>
                    <a:pt x="538877" y="323590"/>
                  </a:lnTo>
                  <a:lnTo>
                    <a:pt x="538877" y="330393"/>
                  </a:lnTo>
                  <a:lnTo>
                    <a:pt x="538877" y="338557"/>
                  </a:lnTo>
                  <a:lnTo>
                    <a:pt x="538877" y="342865"/>
                  </a:lnTo>
                  <a:lnTo>
                    <a:pt x="539331" y="347400"/>
                  </a:lnTo>
                  <a:lnTo>
                    <a:pt x="539785" y="351709"/>
                  </a:lnTo>
                  <a:lnTo>
                    <a:pt x="540692" y="356244"/>
                  </a:lnTo>
                  <a:lnTo>
                    <a:pt x="541600" y="360553"/>
                  </a:lnTo>
                  <a:lnTo>
                    <a:pt x="543415" y="364408"/>
                  </a:lnTo>
                  <a:lnTo>
                    <a:pt x="545457" y="368489"/>
                  </a:lnTo>
                  <a:lnTo>
                    <a:pt x="546365" y="370077"/>
                  </a:lnTo>
                  <a:lnTo>
                    <a:pt x="547953" y="371891"/>
                  </a:lnTo>
                  <a:lnTo>
                    <a:pt x="549314" y="373478"/>
                  </a:lnTo>
                  <a:lnTo>
                    <a:pt x="550903" y="374839"/>
                  </a:lnTo>
                  <a:lnTo>
                    <a:pt x="552718" y="376426"/>
                  </a:lnTo>
                  <a:lnTo>
                    <a:pt x="554533" y="377560"/>
                  </a:lnTo>
                  <a:lnTo>
                    <a:pt x="556575" y="378920"/>
                  </a:lnTo>
                  <a:lnTo>
                    <a:pt x="558844" y="379601"/>
                  </a:lnTo>
                  <a:lnTo>
                    <a:pt x="561340" y="380508"/>
                  </a:lnTo>
                  <a:lnTo>
                    <a:pt x="564063" y="380961"/>
                  </a:lnTo>
                  <a:lnTo>
                    <a:pt x="569054" y="382095"/>
                  </a:lnTo>
                  <a:lnTo>
                    <a:pt x="573365" y="382322"/>
                  </a:lnTo>
                  <a:lnTo>
                    <a:pt x="577223" y="382095"/>
                  </a:lnTo>
                  <a:lnTo>
                    <a:pt x="578811" y="381642"/>
                  </a:lnTo>
                  <a:lnTo>
                    <a:pt x="580399" y="381415"/>
                  </a:lnTo>
                  <a:lnTo>
                    <a:pt x="581987" y="380508"/>
                  </a:lnTo>
                  <a:lnTo>
                    <a:pt x="583122" y="380054"/>
                  </a:lnTo>
                  <a:lnTo>
                    <a:pt x="584029" y="379374"/>
                  </a:lnTo>
                  <a:lnTo>
                    <a:pt x="585164" y="378240"/>
                  </a:lnTo>
                  <a:lnTo>
                    <a:pt x="585845" y="377333"/>
                  </a:lnTo>
                  <a:lnTo>
                    <a:pt x="586525" y="376426"/>
                  </a:lnTo>
                  <a:lnTo>
                    <a:pt x="587660" y="373932"/>
                  </a:lnTo>
                  <a:lnTo>
                    <a:pt x="588114" y="371437"/>
                  </a:lnTo>
                  <a:lnTo>
                    <a:pt x="588114" y="368489"/>
                  </a:lnTo>
                  <a:lnTo>
                    <a:pt x="587887" y="365541"/>
                  </a:lnTo>
                  <a:lnTo>
                    <a:pt x="587206" y="361913"/>
                  </a:lnTo>
                  <a:lnTo>
                    <a:pt x="585845" y="358739"/>
                  </a:lnTo>
                  <a:lnTo>
                    <a:pt x="584256" y="355337"/>
                  </a:lnTo>
                  <a:lnTo>
                    <a:pt x="582441" y="351482"/>
                  </a:lnTo>
                  <a:lnTo>
                    <a:pt x="580399" y="348081"/>
                  </a:lnTo>
                  <a:lnTo>
                    <a:pt x="575407" y="340824"/>
                  </a:lnTo>
                  <a:lnTo>
                    <a:pt x="569962" y="333568"/>
                  </a:lnTo>
                  <a:lnTo>
                    <a:pt x="564516" y="326085"/>
                  </a:lnTo>
                  <a:lnTo>
                    <a:pt x="559298" y="318375"/>
                  </a:lnTo>
                  <a:lnTo>
                    <a:pt x="556802" y="314520"/>
                  </a:lnTo>
                  <a:lnTo>
                    <a:pt x="554533" y="310892"/>
                  </a:lnTo>
                  <a:lnTo>
                    <a:pt x="552718" y="307037"/>
                  </a:lnTo>
                  <a:lnTo>
                    <a:pt x="550903" y="303182"/>
                  </a:lnTo>
                  <a:lnTo>
                    <a:pt x="549541" y="299554"/>
                  </a:lnTo>
                  <a:lnTo>
                    <a:pt x="548407" y="295925"/>
                  </a:lnTo>
                  <a:lnTo>
                    <a:pt x="547953" y="292297"/>
                  </a:lnTo>
                  <a:lnTo>
                    <a:pt x="547726" y="288896"/>
                  </a:lnTo>
                  <a:close/>
                  <a:moveTo>
                    <a:pt x="680233" y="0"/>
                  </a:moveTo>
                  <a:lnTo>
                    <a:pt x="686132" y="0"/>
                  </a:lnTo>
                  <a:lnTo>
                    <a:pt x="692032" y="453"/>
                  </a:lnTo>
                  <a:lnTo>
                    <a:pt x="697931" y="1134"/>
                  </a:lnTo>
                  <a:lnTo>
                    <a:pt x="703830" y="2494"/>
                  </a:lnTo>
                  <a:lnTo>
                    <a:pt x="709957" y="3855"/>
                  </a:lnTo>
                  <a:lnTo>
                    <a:pt x="715856" y="5669"/>
                  </a:lnTo>
                  <a:lnTo>
                    <a:pt x="721528" y="7937"/>
                  </a:lnTo>
                  <a:lnTo>
                    <a:pt x="727201" y="10431"/>
                  </a:lnTo>
                  <a:lnTo>
                    <a:pt x="732873" y="12926"/>
                  </a:lnTo>
                  <a:lnTo>
                    <a:pt x="738318" y="15874"/>
                  </a:lnTo>
                  <a:lnTo>
                    <a:pt x="743537" y="19048"/>
                  </a:lnTo>
                  <a:lnTo>
                    <a:pt x="748529" y="22223"/>
                  </a:lnTo>
                  <a:lnTo>
                    <a:pt x="753294" y="25624"/>
                  </a:lnTo>
                  <a:lnTo>
                    <a:pt x="757832" y="29479"/>
                  </a:lnTo>
                  <a:lnTo>
                    <a:pt x="762596" y="33107"/>
                  </a:lnTo>
                  <a:lnTo>
                    <a:pt x="767361" y="37189"/>
                  </a:lnTo>
                  <a:lnTo>
                    <a:pt x="778025" y="45126"/>
                  </a:lnTo>
                  <a:lnTo>
                    <a:pt x="789824" y="53063"/>
                  </a:lnTo>
                  <a:lnTo>
                    <a:pt x="801396" y="60772"/>
                  </a:lnTo>
                  <a:lnTo>
                    <a:pt x="812513" y="67575"/>
                  </a:lnTo>
                  <a:lnTo>
                    <a:pt x="822951" y="73925"/>
                  </a:lnTo>
                  <a:lnTo>
                    <a:pt x="831346" y="78687"/>
                  </a:lnTo>
                  <a:lnTo>
                    <a:pt x="837699" y="82315"/>
                  </a:lnTo>
                  <a:lnTo>
                    <a:pt x="840195" y="83675"/>
                  </a:lnTo>
                  <a:lnTo>
                    <a:pt x="842464" y="85490"/>
                  </a:lnTo>
                  <a:lnTo>
                    <a:pt x="844279" y="87304"/>
                  </a:lnTo>
                  <a:lnTo>
                    <a:pt x="846094" y="88891"/>
                  </a:lnTo>
                  <a:lnTo>
                    <a:pt x="847682" y="90932"/>
                  </a:lnTo>
                  <a:lnTo>
                    <a:pt x="848817" y="92973"/>
                  </a:lnTo>
                  <a:lnTo>
                    <a:pt x="849951" y="95014"/>
                  </a:lnTo>
                  <a:lnTo>
                    <a:pt x="850859" y="97054"/>
                  </a:lnTo>
                  <a:lnTo>
                    <a:pt x="851313" y="99095"/>
                  </a:lnTo>
                  <a:lnTo>
                    <a:pt x="851539" y="101136"/>
                  </a:lnTo>
                  <a:lnTo>
                    <a:pt x="851539" y="103177"/>
                  </a:lnTo>
                  <a:lnTo>
                    <a:pt x="851313" y="104764"/>
                  </a:lnTo>
                  <a:lnTo>
                    <a:pt x="850859" y="106579"/>
                  </a:lnTo>
                  <a:lnTo>
                    <a:pt x="849951" y="108393"/>
                  </a:lnTo>
                  <a:lnTo>
                    <a:pt x="848817" y="109753"/>
                  </a:lnTo>
                  <a:lnTo>
                    <a:pt x="847228" y="110887"/>
                  </a:lnTo>
                  <a:lnTo>
                    <a:pt x="844506" y="112928"/>
                  </a:lnTo>
                  <a:lnTo>
                    <a:pt x="841783" y="115195"/>
                  </a:lnTo>
                  <a:lnTo>
                    <a:pt x="839968" y="117463"/>
                  </a:lnTo>
                  <a:lnTo>
                    <a:pt x="838380" y="119957"/>
                  </a:lnTo>
                  <a:lnTo>
                    <a:pt x="837926" y="121091"/>
                  </a:lnTo>
                  <a:lnTo>
                    <a:pt x="837472" y="122452"/>
                  </a:lnTo>
                  <a:lnTo>
                    <a:pt x="837245" y="123812"/>
                  </a:lnTo>
                  <a:lnTo>
                    <a:pt x="837018" y="125400"/>
                  </a:lnTo>
                  <a:lnTo>
                    <a:pt x="837245" y="128574"/>
                  </a:lnTo>
                  <a:lnTo>
                    <a:pt x="837699" y="132656"/>
                  </a:lnTo>
                  <a:lnTo>
                    <a:pt x="840195" y="141500"/>
                  </a:lnTo>
                  <a:lnTo>
                    <a:pt x="841329" y="146942"/>
                  </a:lnTo>
                  <a:lnTo>
                    <a:pt x="842464" y="152611"/>
                  </a:lnTo>
                  <a:lnTo>
                    <a:pt x="843144" y="159187"/>
                  </a:lnTo>
                  <a:lnTo>
                    <a:pt x="843371" y="162589"/>
                  </a:lnTo>
                  <a:lnTo>
                    <a:pt x="843371" y="165990"/>
                  </a:lnTo>
                  <a:lnTo>
                    <a:pt x="843144" y="169618"/>
                  </a:lnTo>
                  <a:lnTo>
                    <a:pt x="842917" y="173247"/>
                  </a:lnTo>
                  <a:lnTo>
                    <a:pt x="842464" y="177328"/>
                  </a:lnTo>
                  <a:lnTo>
                    <a:pt x="841556" y="181183"/>
                  </a:lnTo>
                  <a:lnTo>
                    <a:pt x="839968" y="189120"/>
                  </a:lnTo>
                  <a:lnTo>
                    <a:pt x="838606" y="196830"/>
                  </a:lnTo>
                  <a:lnTo>
                    <a:pt x="838153" y="200231"/>
                  </a:lnTo>
                  <a:lnTo>
                    <a:pt x="837926" y="203860"/>
                  </a:lnTo>
                  <a:lnTo>
                    <a:pt x="837926" y="207261"/>
                  </a:lnTo>
                  <a:lnTo>
                    <a:pt x="838153" y="210663"/>
                  </a:lnTo>
                  <a:lnTo>
                    <a:pt x="838380" y="213837"/>
                  </a:lnTo>
                  <a:lnTo>
                    <a:pt x="838833" y="217239"/>
                  </a:lnTo>
                  <a:lnTo>
                    <a:pt x="839741" y="220187"/>
                  </a:lnTo>
                  <a:lnTo>
                    <a:pt x="840648" y="223134"/>
                  </a:lnTo>
                  <a:lnTo>
                    <a:pt x="841783" y="225856"/>
                  </a:lnTo>
                  <a:lnTo>
                    <a:pt x="843598" y="228577"/>
                  </a:lnTo>
                  <a:lnTo>
                    <a:pt x="845413" y="231298"/>
                  </a:lnTo>
                  <a:lnTo>
                    <a:pt x="847228" y="233792"/>
                  </a:lnTo>
                  <a:lnTo>
                    <a:pt x="850632" y="237420"/>
                  </a:lnTo>
                  <a:lnTo>
                    <a:pt x="854035" y="241956"/>
                  </a:lnTo>
                  <a:lnTo>
                    <a:pt x="861296" y="251933"/>
                  </a:lnTo>
                  <a:lnTo>
                    <a:pt x="868103" y="261004"/>
                  </a:lnTo>
                  <a:lnTo>
                    <a:pt x="871052" y="264632"/>
                  </a:lnTo>
                  <a:lnTo>
                    <a:pt x="873548" y="266900"/>
                  </a:lnTo>
                  <a:lnTo>
                    <a:pt x="874683" y="268034"/>
                  </a:lnTo>
                  <a:lnTo>
                    <a:pt x="875590" y="269167"/>
                  </a:lnTo>
                  <a:lnTo>
                    <a:pt x="876271" y="270528"/>
                  </a:lnTo>
                  <a:lnTo>
                    <a:pt x="877179" y="271888"/>
                  </a:lnTo>
                  <a:lnTo>
                    <a:pt x="877632" y="273476"/>
                  </a:lnTo>
                  <a:lnTo>
                    <a:pt x="877859" y="274836"/>
                  </a:lnTo>
                  <a:lnTo>
                    <a:pt x="878086" y="276424"/>
                  </a:lnTo>
                  <a:lnTo>
                    <a:pt x="877859" y="278011"/>
                  </a:lnTo>
                  <a:lnTo>
                    <a:pt x="877632" y="279372"/>
                  </a:lnTo>
                  <a:lnTo>
                    <a:pt x="877179" y="280959"/>
                  </a:lnTo>
                  <a:lnTo>
                    <a:pt x="876271" y="282093"/>
                  </a:lnTo>
                  <a:lnTo>
                    <a:pt x="875364" y="283453"/>
                  </a:lnTo>
                  <a:lnTo>
                    <a:pt x="874229" y="284360"/>
                  </a:lnTo>
                  <a:lnTo>
                    <a:pt x="872641" y="285267"/>
                  </a:lnTo>
                  <a:lnTo>
                    <a:pt x="870826" y="285948"/>
                  </a:lnTo>
                  <a:lnTo>
                    <a:pt x="869010" y="286401"/>
                  </a:lnTo>
                  <a:lnTo>
                    <a:pt x="864472" y="286855"/>
                  </a:lnTo>
                  <a:lnTo>
                    <a:pt x="860162" y="287535"/>
                  </a:lnTo>
                  <a:lnTo>
                    <a:pt x="856077" y="288896"/>
                  </a:lnTo>
                  <a:lnTo>
                    <a:pt x="852447" y="290029"/>
                  </a:lnTo>
                  <a:lnTo>
                    <a:pt x="850859" y="290710"/>
                  </a:lnTo>
                  <a:lnTo>
                    <a:pt x="849497" y="291844"/>
                  </a:lnTo>
                  <a:lnTo>
                    <a:pt x="848363" y="292751"/>
                  </a:lnTo>
                  <a:lnTo>
                    <a:pt x="847002" y="294111"/>
                  </a:lnTo>
                  <a:lnTo>
                    <a:pt x="846321" y="295018"/>
                  </a:lnTo>
                  <a:lnTo>
                    <a:pt x="845640" y="296606"/>
                  </a:lnTo>
                  <a:lnTo>
                    <a:pt x="845186" y="297739"/>
                  </a:lnTo>
                  <a:lnTo>
                    <a:pt x="845186" y="299327"/>
                  </a:lnTo>
                  <a:lnTo>
                    <a:pt x="845413" y="302501"/>
                  </a:lnTo>
                  <a:lnTo>
                    <a:pt x="845867" y="305676"/>
                  </a:lnTo>
                  <a:lnTo>
                    <a:pt x="846321" y="308624"/>
                  </a:lnTo>
                  <a:lnTo>
                    <a:pt x="846548" y="311572"/>
                  </a:lnTo>
                  <a:lnTo>
                    <a:pt x="846548" y="314293"/>
                  </a:lnTo>
                  <a:lnTo>
                    <a:pt x="846548" y="315427"/>
                  </a:lnTo>
                  <a:lnTo>
                    <a:pt x="846094" y="316561"/>
                  </a:lnTo>
                  <a:lnTo>
                    <a:pt x="845640" y="317695"/>
                  </a:lnTo>
                  <a:lnTo>
                    <a:pt x="844960" y="318375"/>
                  </a:lnTo>
                  <a:lnTo>
                    <a:pt x="843825" y="319055"/>
                  </a:lnTo>
                  <a:lnTo>
                    <a:pt x="842690" y="319509"/>
                  </a:lnTo>
                  <a:lnTo>
                    <a:pt x="840195" y="320642"/>
                  </a:lnTo>
                  <a:lnTo>
                    <a:pt x="837699" y="322003"/>
                  </a:lnTo>
                  <a:lnTo>
                    <a:pt x="835884" y="323817"/>
                  </a:lnTo>
                  <a:lnTo>
                    <a:pt x="834522" y="325858"/>
                  </a:lnTo>
                  <a:lnTo>
                    <a:pt x="833842" y="326765"/>
                  </a:lnTo>
                  <a:lnTo>
                    <a:pt x="833615" y="327672"/>
                  </a:lnTo>
                  <a:lnTo>
                    <a:pt x="833388" y="328806"/>
                  </a:lnTo>
                  <a:lnTo>
                    <a:pt x="833388" y="329940"/>
                  </a:lnTo>
                  <a:lnTo>
                    <a:pt x="833615" y="331073"/>
                  </a:lnTo>
                  <a:lnTo>
                    <a:pt x="833842" y="331981"/>
                  </a:lnTo>
                  <a:lnTo>
                    <a:pt x="834522" y="332888"/>
                  </a:lnTo>
                  <a:lnTo>
                    <a:pt x="835430" y="333795"/>
                  </a:lnTo>
                  <a:lnTo>
                    <a:pt x="837472" y="335382"/>
                  </a:lnTo>
                  <a:lnTo>
                    <a:pt x="839741" y="336969"/>
                  </a:lnTo>
                  <a:lnTo>
                    <a:pt x="844279" y="339237"/>
                  </a:lnTo>
                  <a:lnTo>
                    <a:pt x="846548" y="340371"/>
                  </a:lnTo>
                  <a:lnTo>
                    <a:pt x="848363" y="341731"/>
                  </a:lnTo>
                  <a:lnTo>
                    <a:pt x="848817" y="342412"/>
                  </a:lnTo>
                  <a:lnTo>
                    <a:pt x="849270" y="343092"/>
                  </a:lnTo>
                  <a:lnTo>
                    <a:pt x="849724" y="343772"/>
                  </a:lnTo>
                  <a:lnTo>
                    <a:pt x="849724" y="344679"/>
                  </a:lnTo>
                  <a:lnTo>
                    <a:pt x="849497" y="346267"/>
                  </a:lnTo>
                  <a:lnTo>
                    <a:pt x="848817" y="347854"/>
                  </a:lnTo>
                  <a:lnTo>
                    <a:pt x="847682" y="349441"/>
                  </a:lnTo>
                  <a:lnTo>
                    <a:pt x="846094" y="350575"/>
                  </a:lnTo>
                  <a:lnTo>
                    <a:pt x="842010" y="353296"/>
                  </a:lnTo>
                  <a:lnTo>
                    <a:pt x="837699" y="356471"/>
                  </a:lnTo>
                  <a:lnTo>
                    <a:pt x="833615" y="359646"/>
                  </a:lnTo>
                  <a:lnTo>
                    <a:pt x="832253" y="361233"/>
                  </a:lnTo>
                  <a:lnTo>
                    <a:pt x="830892" y="363047"/>
                  </a:lnTo>
                  <a:lnTo>
                    <a:pt x="830211" y="364634"/>
                  </a:lnTo>
                  <a:lnTo>
                    <a:pt x="829984" y="366675"/>
                  </a:lnTo>
                  <a:lnTo>
                    <a:pt x="829984" y="369170"/>
                  </a:lnTo>
                  <a:lnTo>
                    <a:pt x="830665" y="371891"/>
                  </a:lnTo>
                  <a:lnTo>
                    <a:pt x="831346" y="375065"/>
                  </a:lnTo>
                  <a:lnTo>
                    <a:pt x="832026" y="378013"/>
                  </a:lnTo>
                  <a:lnTo>
                    <a:pt x="832026" y="380961"/>
                  </a:lnTo>
                  <a:lnTo>
                    <a:pt x="832026" y="383909"/>
                  </a:lnTo>
                  <a:lnTo>
                    <a:pt x="831119" y="386857"/>
                  </a:lnTo>
                  <a:lnTo>
                    <a:pt x="829758" y="389805"/>
                  </a:lnTo>
                  <a:lnTo>
                    <a:pt x="827942" y="392753"/>
                  </a:lnTo>
                  <a:lnTo>
                    <a:pt x="825446" y="395701"/>
                  </a:lnTo>
                  <a:lnTo>
                    <a:pt x="823858" y="397288"/>
                  </a:lnTo>
                  <a:lnTo>
                    <a:pt x="821816" y="398422"/>
                  </a:lnTo>
                  <a:lnTo>
                    <a:pt x="819774" y="399329"/>
                  </a:lnTo>
                  <a:lnTo>
                    <a:pt x="817278" y="400236"/>
                  </a:lnTo>
                  <a:lnTo>
                    <a:pt x="814782" y="400690"/>
                  </a:lnTo>
                  <a:lnTo>
                    <a:pt x="811833" y="401143"/>
                  </a:lnTo>
                  <a:lnTo>
                    <a:pt x="805933" y="401597"/>
                  </a:lnTo>
                  <a:lnTo>
                    <a:pt x="799127" y="401823"/>
                  </a:lnTo>
                  <a:lnTo>
                    <a:pt x="792093" y="401823"/>
                  </a:lnTo>
                  <a:lnTo>
                    <a:pt x="784605" y="401823"/>
                  </a:lnTo>
                  <a:lnTo>
                    <a:pt x="777118" y="402504"/>
                  </a:lnTo>
                  <a:lnTo>
                    <a:pt x="773487" y="402957"/>
                  </a:lnTo>
                  <a:lnTo>
                    <a:pt x="770084" y="403864"/>
                  </a:lnTo>
                  <a:lnTo>
                    <a:pt x="766907" y="405452"/>
                  </a:lnTo>
                  <a:lnTo>
                    <a:pt x="763958" y="407266"/>
                  </a:lnTo>
                  <a:lnTo>
                    <a:pt x="761235" y="409533"/>
                  </a:lnTo>
                  <a:lnTo>
                    <a:pt x="758512" y="412028"/>
                  </a:lnTo>
                  <a:lnTo>
                    <a:pt x="756016" y="414976"/>
                  </a:lnTo>
                  <a:lnTo>
                    <a:pt x="753520" y="418377"/>
                  </a:lnTo>
                  <a:lnTo>
                    <a:pt x="751252" y="422005"/>
                  </a:lnTo>
                  <a:lnTo>
                    <a:pt x="748983" y="425633"/>
                  </a:lnTo>
                  <a:lnTo>
                    <a:pt x="744898" y="434250"/>
                  </a:lnTo>
                  <a:lnTo>
                    <a:pt x="740588" y="443321"/>
                  </a:lnTo>
                  <a:lnTo>
                    <a:pt x="736503" y="453072"/>
                  </a:lnTo>
                  <a:lnTo>
                    <a:pt x="734461" y="457834"/>
                  </a:lnTo>
                  <a:lnTo>
                    <a:pt x="732873" y="462142"/>
                  </a:lnTo>
                  <a:lnTo>
                    <a:pt x="731512" y="466451"/>
                  </a:lnTo>
                  <a:lnTo>
                    <a:pt x="730831" y="470079"/>
                  </a:lnTo>
                  <a:lnTo>
                    <a:pt x="729923" y="473480"/>
                  </a:lnTo>
                  <a:lnTo>
                    <a:pt x="729696" y="476655"/>
                  </a:lnTo>
                  <a:lnTo>
                    <a:pt x="729696" y="479376"/>
                  </a:lnTo>
                  <a:lnTo>
                    <a:pt x="729696" y="481644"/>
                  </a:lnTo>
                  <a:lnTo>
                    <a:pt x="730150" y="483685"/>
                  </a:lnTo>
                  <a:lnTo>
                    <a:pt x="731058" y="485499"/>
                  </a:lnTo>
                  <a:lnTo>
                    <a:pt x="731739" y="486859"/>
                  </a:lnTo>
                  <a:lnTo>
                    <a:pt x="732646" y="488220"/>
                  </a:lnTo>
                  <a:lnTo>
                    <a:pt x="734008" y="489127"/>
                  </a:lnTo>
                  <a:lnTo>
                    <a:pt x="735142" y="490034"/>
                  </a:lnTo>
                  <a:lnTo>
                    <a:pt x="736730" y="490261"/>
                  </a:lnTo>
                  <a:lnTo>
                    <a:pt x="738092" y="490488"/>
                  </a:lnTo>
                  <a:lnTo>
                    <a:pt x="741495" y="490714"/>
                  </a:lnTo>
                  <a:lnTo>
                    <a:pt x="745125" y="491395"/>
                  </a:lnTo>
                  <a:lnTo>
                    <a:pt x="748983" y="492982"/>
                  </a:lnTo>
                  <a:lnTo>
                    <a:pt x="753294" y="494796"/>
                  </a:lnTo>
                  <a:lnTo>
                    <a:pt x="758285" y="497290"/>
                  </a:lnTo>
                  <a:lnTo>
                    <a:pt x="763504" y="500012"/>
                  </a:lnTo>
                  <a:lnTo>
                    <a:pt x="775302" y="507041"/>
                  </a:lnTo>
                  <a:lnTo>
                    <a:pt x="778933" y="509309"/>
                  </a:lnTo>
                  <a:lnTo>
                    <a:pt x="782336" y="512257"/>
                  </a:lnTo>
                  <a:lnTo>
                    <a:pt x="785967" y="515885"/>
                  </a:lnTo>
                  <a:lnTo>
                    <a:pt x="790051" y="520193"/>
                  </a:lnTo>
                  <a:lnTo>
                    <a:pt x="793908" y="525182"/>
                  </a:lnTo>
                  <a:lnTo>
                    <a:pt x="798219" y="530398"/>
                  </a:lnTo>
                  <a:lnTo>
                    <a:pt x="802530" y="536067"/>
                  </a:lnTo>
                  <a:lnTo>
                    <a:pt x="806614" y="542189"/>
                  </a:lnTo>
                  <a:lnTo>
                    <a:pt x="815009" y="554888"/>
                  </a:lnTo>
                  <a:lnTo>
                    <a:pt x="823404" y="568267"/>
                  </a:lnTo>
                  <a:lnTo>
                    <a:pt x="831346" y="581646"/>
                  </a:lnTo>
                  <a:lnTo>
                    <a:pt x="838606" y="594118"/>
                  </a:lnTo>
                  <a:lnTo>
                    <a:pt x="840648" y="597519"/>
                  </a:lnTo>
                  <a:lnTo>
                    <a:pt x="843144" y="601374"/>
                  </a:lnTo>
                  <a:lnTo>
                    <a:pt x="849497" y="610218"/>
                  </a:lnTo>
                  <a:lnTo>
                    <a:pt x="857666" y="620876"/>
                  </a:lnTo>
                  <a:lnTo>
                    <a:pt x="866968" y="632668"/>
                  </a:lnTo>
                  <a:lnTo>
                    <a:pt x="877406" y="645593"/>
                  </a:lnTo>
                  <a:lnTo>
                    <a:pt x="888523" y="659199"/>
                  </a:lnTo>
                  <a:lnTo>
                    <a:pt x="912121" y="687091"/>
                  </a:lnTo>
                  <a:lnTo>
                    <a:pt x="934810" y="713622"/>
                  </a:lnTo>
                  <a:lnTo>
                    <a:pt x="954777" y="736752"/>
                  </a:lnTo>
                  <a:lnTo>
                    <a:pt x="969298" y="753759"/>
                  </a:lnTo>
                  <a:lnTo>
                    <a:pt x="976559" y="761922"/>
                  </a:lnTo>
                  <a:lnTo>
                    <a:pt x="979282" y="764870"/>
                  </a:lnTo>
                  <a:lnTo>
                    <a:pt x="982004" y="767365"/>
                  </a:lnTo>
                  <a:lnTo>
                    <a:pt x="984954" y="769405"/>
                  </a:lnTo>
                  <a:lnTo>
                    <a:pt x="987904" y="770993"/>
                  </a:lnTo>
                  <a:lnTo>
                    <a:pt x="989265" y="771446"/>
                  </a:lnTo>
                  <a:lnTo>
                    <a:pt x="990400" y="771673"/>
                  </a:lnTo>
                  <a:lnTo>
                    <a:pt x="991761" y="771673"/>
                  </a:lnTo>
                  <a:lnTo>
                    <a:pt x="992669" y="771673"/>
                  </a:lnTo>
                  <a:lnTo>
                    <a:pt x="993803" y="771220"/>
                  </a:lnTo>
                  <a:lnTo>
                    <a:pt x="994484" y="770539"/>
                  </a:lnTo>
                  <a:lnTo>
                    <a:pt x="995164" y="769632"/>
                  </a:lnTo>
                  <a:lnTo>
                    <a:pt x="995618" y="768725"/>
                  </a:lnTo>
                  <a:lnTo>
                    <a:pt x="1003106" y="731536"/>
                  </a:lnTo>
                  <a:lnTo>
                    <a:pt x="1018308" y="654664"/>
                  </a:lnTo>
                  <a:lnTo>
                    <a:pt x="1033737" y="575750"/>
                  </a:lnTo>
                  <a:lnTo>
                    <a:pt x="1042132" y="531758"/>
                  </a:lnTo>
                  <a:lnTo>
                    <a:pt x="1042812" y="528584"/>
                  </a:lnTo>
                  <a:lnTo>
                    <a:pt x="1043720" y="525862"/>
                  </a:lnTo>
                  <a:lnTo>
                    <a:pt x="1045081" y="523141"/>
                  </a:lnTo>
                  <a:lnTo>
                    <a:pt x="1046443" y="521100"/>
                  </a:lnTo>
                  <a:lnTo>
                    <a:pt x="1048031" y="519286"/>
                  </a:lnTo>
                  <a:lnTo>
                    <a:pt x="1049846" y="517472"/>
                  </a:lnTo>
                  <a:lnTo>
                    <a:pt x="1051662" y="516112"/>
                  </a:lnTo>
                  <a:lnTo>
                    <a:pt x="1053930" y="514978"/>
                  </a:lnTo>
                  <a:lnTo>
                    <a:pt x="1056199" y="514298"/>
                  </a:lnTo>
                  <a:lnTo>
                    <a:pt x="1058695" y="513391"/>
                  </a:lnTo>
                  <a:lnTo>
                    <a:pt x="1061191" y="512937"/>
                  </a:lnTo>
                  <a:lnTo>
                    <a:pt x="1063914" y="512484"/>
                  </a:lnTo>
                  <a:lnTo>
                    <a:pt x="1069813" y="512030"/>
                  </a:lnTo>
                  <a:lnTo>
                    <a:pt x="1075939" y="512030"/>
                  </a:lnTo>
                  <a:lnTo>
                    <a:pt x="1093183" y="511350"/>
                  </a:lnTo>
                  <a:lnTo>
                    <a:pt x="1127672" y="509536"/>
                  </a:lnTo>
                  <a:lnTo>
                    <a:pt x="1225464" y="504547"/>
                  </a:lnTo>
                  <a:lnTo>
                    <a:pt x="1324390" y="499331"/>
                  </a:lnTo>
                  <a:lnTo>
                    <a:pt x="1359786" y="497517"/>
                  </a:lnTo>
                  <a:lnTo>
                    <a:pt x="1378391" y="496837"/>
                  </a:lnTo>
                  <a:lnTo>
                    <a:pt x="1382475" y="497064"/>
                  </a:lnTo>
                  <a:lnTo>
                    <a:pt x="1386106" y="497290"/>
                  </a:lnTo>
                  <a:lnTo>
                    <a:pt x="1389509" y="498197"/>
                  </a:lnTo>
                  <a:lnTo>
                    <a:pt x="1392686" y="498878"/>
                  </a:lnTo>
                  <a:lnTo>
                    <a:pt x="1395182" y="499785"/>
                  </a:lnTo>
                  <a:lnTo>
                    <a:pt x="1397450" y="501372"/>
                  </a:lnTo>
                  <a:lnTo>
                    <a:pt x="1399492" y="502733"/>
                  </a:lnTo>
                  <a:lnTo>
                    <a:pt x="1401308" y="504547"/>
                  </a:lnTo>
                  <a:lnTo>
                    <a:pt x="1402442" y="506814"/>
                  </a:lnTo>
                  <a:lnTo>
                    <a:pt x="1403804" y="509082"/>
                  </a:lnTo>
                  <a:lnTo>
                    <a:pt x="1404257" y="511803"/>
                  </a:lnTo>
                  <a:lnTo>
                    <a:pt x="1404711" y="514524"/>
                  </a:lnTo>
                  <a:lnTo>
                    <a:pt x="1404938" y="517699"/>
                  </a:lnTo>
                  <a:lnTo>
                    <a:pt x="1404711" y="520874"/>
                  </a:lnTo>
                  <a:lnTo>
                    <a:pt x="1404257" y="524729"/>
                  </a:lnTo>
                  <a:lnTo>
                    <a:pt x="1403577" y="528584"/>
                  </a:lnTo>
                  <a:lnTo>
                    <a:pt x="1397904" y="555568"/>
                  </a:lnTo>
                  <a:lnTo>
                    <a:pt x="1386332" y="613393"/>
                  </a:lnTo>
                  <a:lnTo>
                    <a:pt x="1353886" y="778929"/>
                  </a:lnTo>
                  <a:lnTo>
                    <a:pt x="1351865" y="789240"/>
                  </a:lnTo>
                  <a:lnTo>
                    <a:pt x="1356912" y="789590"/>
                  </a:lnTo>
                  <a:lnTo>
                    <a:pt x="1382549" y="790497"/>
                  </a:lnTo>
                  <a:lnTo>
                    <a:pt x="1409547" y="791631"/>
                  </a:lnTo>
                  <a:lnTo>
                    <a:pt x="1437226" y="792084"/>
                  </a:lnTo>
                  <a:lnTo>
                    <a:pt x="1463770" y="792311"/>
                  </a:lnTo>
                  <a:lnTo>
                    <a:pt x="1487819" y="792084"/>
                  </a:lnTo>
                  <a:lnTo>
                    <a:pt x="1488008" y="791357"/>
                  </a:lnTo>
                  <a:lnTo>
                    <a:pt x="1487487" y="791299"/>
                  </a:lnTo>
                  <a:lnTo>
                    <a:pt x="1488025" y="791291"/>
                  </a:lnTo>
                  <a:lnTo>
                    <a:pt x="1490995" y="779839"/>
                  </a:lnTo>
                  <a:lnTo>
                    <a:pt x="1493945" y="766914"/>
                  </a:lnTo>
                  <a:lnTo>
                    <a:pt x="1500524" y="740609"/>
                  </a:lnTo>
                  <a:lnTo>
                    <a:pt x="1503700" y="727457"/>
                  </a:lnTo>
                  <a:lnTo>
                    <a:pt x="1507103" y="714985"/>
                  </a:lnTo>
                  <a:lnTo>
                    <a:pt x="1510960" y="703194"/>
                  </a:lnTo>
                  <a:lnTo>
                    <a:pt x="1514590" y="692083"/>
                  </a:lnTo>
                  <a:lnTo>
                    <a:pt x="1517993" y="683466"/>
                  </a:lnTo>
                  <a:lnTo>
                    <a:pt x="1522758" y="672808"/>
                  </a:lnTo>
                  <a:lnTo>
                    <a:pt x="1528883" y="660109"/>
                  </a:lnTo>
                  <a:lnTo>
                    <a:pt x="1535917" y="646277"/>
                  </a:lnTo>
                  <a:lnTo>
                    <a:pt x="1543857" y="631084"/>
                  </a:lnTo>
                  <a:lnTo>
                    <a:pt x="1552478" y="615211"/>
                  </a:lnTo>
                  <a:lnTo>
                    <a:pt x="1561553" y="598884"/>
                  </a:lnTo>
                  <a:lnTo>
                    <a:pt x="1570628" y="582784"/>
                  </a:lnTo>
                  <a:lnTo>
                    <a:pt x="1580157" y="566684"/>
                  </a:lnTo>
                  <a:lnTo>
                    <a:pt x="1589459" y="551264"/>
                  </a:lnTo>
                  <a:lnTo>
                    <a:pt x="1598307" y="536751"/>
                  </a:lnTo>
                  <a:lnTo>
                    <a:pt x="1607155" y="523599"/>
                  </a:lnTo>
                  <a:lnTo>
                    <a:pt x="1615096" y="512034"/>
                  </a:lnTo>
                  <a:lnTo>
                    <a:pt x="1622129" y="502737"/>
                  </a:lnTo>
                  <a:lnTo>
                    <a:pt x="1625532" y="498656"/>
                  </a:lnTo>
                  <a:lnTo>
                    <a:pt x="1628482" y="495254"/>
                  </a:lnTo>
                  <a:lnTo>
                    <a:pt x="1630977" y="492760"/>
                  </a:lnTo>
                  <a:lnTo>
                    <a:pt x="1633473" y="490719"/>
                  </a:lnTo>
                  <a:lnTo>
                    <a:pt x="1692234" y="447634"/>
                  </a:lnTo>
                  <a:lnTo>
                    <a:pt x="1723316" y="424731"/>
                  </a:lnTo>
                  <a:lnTo>
                    <a:pt x="1734886" y="416568"/>
                  </a:lnTo>
                  <a:lnTo>
                    <a:pt x="1741466" y="412033"/>
                  </a:lnTo>
                  <a:lnTo>
                    <a:pt x="1745322" y="409539"/>
                  </a:lnTo>
                  <a:lnTo>
                    <a:pt x="1748952" y="407271"/>
                  </a:lnTo>
                  <a:lnTo>
                    <a:pt x="1754851" y="402509"/>
                  </a:lnTo>
                  <a:lnTo>
                    <a:pt x="1759162" y="398654"/>
                  </a:lnTo>
                  <a:lnTo>
                    <a:pt x="1760750" y="397293"/>
                  </a:lnTo>
                  <a:lnTo>
                    <a:pt x="1777539" y="388903"/>
                  </a:lnTo>
                  <a:lnTo>
                    <a:pt x="1780488" y="386636"/>
                  </a:lnTo>
                  <a:lnTo>
                    <a:pt x="1783664" y="384368"/>
                  </a:lnTo>
                  <a:lnTo>
                    <a:pt x="1787067" y="381193"/>
                  </a:lnTo>
                  <a:lnTo>
                    <a:pt x="1790697" y="377565"/>
                  </a:lnTo>
                  <a:lnTo>
                    <a:pt x="1792286" y="375751"/>
                  </a:lnTo>
                  <a:lnTo>
                    <a:pt x="1793647" y="373710"/>
                  </a:lnTo>
                  <a:lnTo>
                    <a:pt x="1794781" y="371669"/>
                  </a:lnTo>
                  <a:lnTo>
                    <a:pt x="1795916" y="369402"/>
                  </a:lnTo>
                  <a:lnTo>
                    <a:pt x="1796369" y="367588"/>
                  </a:lnTo>
                  <a:lnTo>
                    <a:pt x="1796596" y="365547"/>
                  </a:lnTo>
                  <a:lnTo>
                    <a:pt x="1796596" y="363733"/>
                  </a:lnTo>
                  <a:lnTo>
                    <a:pt x="1796369" y="362372"/>
                  </a:lnTo>
                  <a:lnTo>
                    <a:pt x="1795916" y="361012"/>
                  </a:lnTo>
                  <a:lnTo>
                    <a:pt x="1795462" y="360331"/>
                  </a:lnTo>
                  <a:lnTo>
                    <a:pt x="1794554" y="359651"/>
                  </a:lnTo>
                  <a:lnTo>
                    <a:pt x="1793647" y="358971"/>
                  </a:lnTo>
                  <a:lnTo>
                    <a:pt x="1791832" y="358517"/>
                  </a:lnTo>
                  <a:lnTo>
                    <a:pt x="1789563" y="358064"/>
                  </a:lnTo>
                  <a:lnTo>
                    <a:pt x="1787521" y="357610"/>
                  </a:lnTo>
                  <a:lnTo>
                    <a:pt x="1786387" y="357157"/>
                  </a:lnTo>
                  <a:lnTo>
                    <a:pt x="1785252" y="356250"/>
                  </a:lnTo>
                  <a:lnTo>
                    <a:pt x="1784118" y="355569"/>
                  </a:lnTo>
                  <a:lnTo>
                    <a:pt x="1783211" y="354662"/>
                  </a:lnTo>
                  <a:lnTo>
                    <a:pt x="1782530" y="353075"/>
                  </a:lnTo>
                  <a:lnTo>
                    <a:pt x="1782076" y="351034"/>
                  </a:lnTo>
                  <a:lnTo>
                    <a:pt x="1781622" y="348540"/>
                  </a:lnTo>
                  <a:lnTo>
                    <a:pt x="1781396" y="345592"/>
                  </a:lnTo>
                  <a:lnTo>
                    <a:pt x="1781396" y="339016"/>
                  </a:lnTo>
                  <a:lnTo>
                    <a:pt x="1781622" y="331533"/>
                  </a:lnTo>
                  <a:lnTo>
                    <a:pt x="1782757" y="316793"/>
                  </a:lnTo>
                  <a:lnTo>
                    <a:pt x="1782984" y="311124"/>
                  </a:lnTo>
                  <a:lnTo>
                    <a:pt x="1782757" y="308630"/>
                  </a:lnTo>
                  <a:lnTo>
                    <a:pt x="1782530" y="307043"/>
                  </a:lnTo>
                  <a:lnTo>
                    <a:pt x="1781622" y="304321"/>
                  </a:lnTo>
                  <a:lnTo>
                    <a:pt x="1780715" y="302054"/>
                  </a:lnTo>
                  <a:lnTo>
                    <a:pt x="1778900" y="297519"/>
                  </a:lnTo>
                  <a:lnTo>
                    <a:pt x="1776177" y="291396"/>
                  </a:lnTo>
                  <a:lnTo>
                    <a:pt x="1774362" y="287088"/>
                  </a:lnTo>
                  <a:lnTo>
                    <a:pt x="1772094" y="281192"/>
                  </a:lnTo>
                  <a:lnTo>
                    <a:pt x="1770959" y="278017"/>
                  </a:lnTo>
                  <a:lnTo>
                    <a:pt x="1770506" y="274162"/>
                  </a:lnTo>
                  <a:lnTo>
                    <a:pt x="1770052" y="270534"/>
                  </a:lnTo>
                  <a:lnTo>
                    <a:pt x="1770052" y="266452"/>
                  </a:lnTo>
                  <a:lnTo>
                    <a:pt x="1770279" y="262597"/>
                  </a:lnTo>
                  <a:lnTo>
                    <a:pt x="1770732" y="258289"/>
                  </a:lnTo>
                  <a:lnTo>
                    <a:pt x="1771413" y="254434"/>
                  </a:lnTo>
                  <a:lnTo>
                    <a:pt x="1772321" y="250126"/>
                  </a:lnTo>
                  <a:lnTo>
                    <a:pt x="1774362" y="241962"/>
                  </a:lnTo>
                  <a:lnTo>
                    <a:pt x="1776404" y="234479"/>
                  </a:lnTo>
                  <a:lnTo>
                    <a:pt x="1778900" y="227676"/>
                  </a:lnTo>
                  <a:lnTo>
                    <a:pt x="1781169" y="222007"/>
                  </a:lnTo>
                  <a:lnTo>
                    <a:pt x="1782303" y="219286"/>
                  </a:lnTo>
                  <a:lnTo>
                    <a:pt x="1783211" y="215885"/>
                  </a:lnTo>
                  <a:lnTo>
                    <a:pt x="1785026" y="208855"/>
                  </a:lnTo>
                  <a:lnTo>
                    <a:pt x="1786387" y="200692"/>
                  </a:lnTo>
                  <a:lnTo>
                    <a:pt x="1787521" y="192075"/>
                  </a:lnTo>
                  <a:lnTo>
                    <a:pt x="1788202" y="183458"/>
                  </a:lnTo>
                  <a:lnTo>
                    <a:pt x="1788429" y="175294"/>
                  </a:lnTo>
                  <a:lnTo>
                    <a:pt x="1788429" y="167811"/>
                  </a:lnTo>
                  <a:lnTo>
                    <a:pt x="1787975" y="161462"/>
                  </a:lnTo>
                  <a:lnTo>
                    <a:pt x="1787748" y="158741"/>
                  </a:lnTo>
                  <a:lnTo>
                    <a:pt x="1788202" y="155566"/>
                  </a:lnTo>
                  <a:lnTo>
                    <a:pt x="1788656" y="152165"/>
                  </a:lnTo>
                  <a:lnTo>
                    <a:pt x="1790017" y="148763"/>
                  </a:lnTo>
                  <a:lnTo>
                    <a:pt x="1791151" y="145362"/>
                  </a:lnTo>
                  <a:lnTo>
                    <a:pt x="1792966" y="141507"/>
                  </a:lnTo>
                  <a:lnTo>
                    <a:pt x="1794781" y="138106"/>
                  </a:lnTo>
                  <a:lnTo>
                    <a:pt x="1796823" y="134704"/>
                  </a:lnTo>
                  <a:lnTo>
                    <a:pt x="1799092" y="131076"/>
                  </a:lnTo>
                  <a:lnTo>
                    <a:pt x="1801587" y="127675"/>
                  </a:lnTo>
                  <a:lnTo>
                    <a:pt x="1804083" y="124727"/>
                  </a:lnTo>
                  <a:lnTo>
                    <a:pt x="1806806" y="121779"/>
                  </a:lnTo>
                  <a:lnTo>
                    <a:pt x="1809301" y="119058"/>
                  </a:lnTo>
                  <a:lnTo>
                    <a:pt x="1812024" y="116790"/>
                  </a:lnTo>
                  <a:lnTo>
                    <a:pt x="1814519" y="114522"/>
                  </a:lnTo>
                  <a:lnTo>
                    <a:pt x="1817015" y="113162"/>
                  </a:lnTo>
                  <a:lnTo>
                    <a:pt x="1822460" y="109987"/>
                  </a:lnTo>
                  <a:lnTo>
                    <a:pt x="1828586" y="106813"/>
                  </a:lnTo>
                  <a:lnTo>
                    <a:pt x="1842198" y="100690"/>
                  </a:lnTo>
                  <a:lnTo>
                    <a:pt x="1855130" y="95021"/>
                  </a:lnTo>
                  <a:lnTo>
                    <a:pt x="1864659" y="90939"/>
                  </a:lnTo>
                  <a:lnTo>
                    <a:pt x="1871692" y="88218"/>
                  </a:lnTo>
                  <a:lnTo>
                    <a:pt x="1879406" y="85497"/>
                  </a:lnTo>
                  <a:lnTo>
                    <a:pt x="1883262" y="84590"/>
                  </a:lnTo>
                  <a:lnTo>
                    <a:pt x="1886439" y="83910"/>
                  </a:lnTo>
                  <a:lnTo>
                    <a:pt x="1889615" y="83456"/>
                  </a:lnTo>
                  <a:lnTo>
                    <a:pt x="1892111" y="83456"/>
                  </a:lnTo>
                  <a:lnTo>
                    <a:pt x="1898690" y="84590"/>
                  </a:lnTo>
                  <a:lnTo>
                    <a:pt x="1903228" y="85043"/>
                  </a:lnTo>
                  <a:lnTo>
                    <a:pt x="1907992" y="85270"/>
                  </a:lnTo>
                  <a:lnTo>
                    <a:pt x="1912983" y="85270"/>
                  </a:lnTo>
                  <a:lnTo>
                    <a:pt x="1917294" y="85043"/>
                  </a:lnTo>
                  <a:lnTo>
                    <a:pt x="1919563" y="84590"/>
                  </a:lnTo>
                  <a:lnTo>
                    <a:pt x="1921604" y="84136"/>
                  </a:lnTo>
                  <a:lnTo>
                    <a:pt x="1923646" y="83456"/>
                  </a:lnTo>
                  <a:lnTo>
                    <a:pt x="1925008" y="82776"/>
                  </a:lnTo>
                  <a:lnTo>
                    <a:pt x="1928638" y="80962"/>
                  </a:lnTo>
                  <a:lnTo>
                    <a:pt x="1932494" y="79828"/>
                  </a:lnTo>
                  <a:lnTo>
                    <a:pt x="1937032" y="78921"/>
                  </a:lnTo>
                  <a:lnTo>
                    <a:pt x="1941796" y="78014"/>
                  </a:lnTo>
                  <a:lnTo>
                    <a:pt x="1946334" y="77787"/>
                  </a:lnTo>
                  <a:lnTo>
                    <a:pt x="1951098" y="77787"/>
                  </a:lnTo>
                  <a:lnTo>
                    <a:pt x="1955636" y="78241"/>
                  </a:lnTo>
                  <a:lnTo>
                    <a:pt x="1959720" y="79148"/>
                  </a:lnTo>
                  <a:lnTo>
                    <a:pt x="1964030" y="80281"/>
                  </a:lnTo>
                  <a:lnTo>
                    <a:pt x="1968568" y="82096"/>
                  </a:lnTo>
                  <a:lnTo>
                    <a:pt x="1977643" y="85497"/>
                  </a:lnTo>
                  <a:lnTo>
                    <a:pt x="1982407" y="87311"/>
                  </a:lnTo>
                  <a:lnTo>
                    <a:pt x="1986264" y="88672"/>
                  </a:lnTo>
                  <a:lnTo>
                    <a:pt x="1990121" y="89805"/>
                  </a:lnTo>
                  <a:lnTo>
                    <a:pt x="1991482" y="90032"/>
                  </a:lnTo>
                  <a:lnTo>
                    <a:pt x="1992843" y="90032"/>
                  </a:lnTo>
                  <a:lnTo>
                    <a:pt x="1995112" y="90032"/>
                  </a:lnTo>
                  <a:lnTo>
                    <a:pt x="1997381" y="89805"/>
                  </a:lnTo>
                  <a:lnTo>
                    <a:pt x="2001464" y="89352"/>
                  </a:lnTo>
                  <a:lnTo>
                    <a:pt x="2006229" y="88445"/>
                  </a:lnTo>
                  <a:lnTo>
                    <a:pt x="2009405" y="88218"/>
                  </a:lnTo>
                  <a:lnTo>
                    <a:pt x="2012808" y="88218"/>
                  </a:lnTo>
                  <a:lnTo>
                    <a:pt x="2014623" y="88218"/>
                  </a:lnTo>
                  <a:lnTo>
                    <a:pt x="2015984" y="88672"/>
                  </a:lnTo>
                  <a:lnTo>
                    <a:pt x="2016892" y="89352"/>
                  </a:lnTo>
                  <a:lnTo>
                    <a:pt x="2017573" y="90032"/>
                  </a:lnTo>
                  <a:lnTo>
                    <a:pt x="2018026" y="90939"/>
                  </a:lnTo>
                  <a:lnTo>
                    <a:pt x="2018707" y="92300"/>
                  </a:lnTo>
                  <a:lnTo>
                    <a:pt x="2019161" y="94567"/>
                  </a:lnTo>
                  <a:lnTo>
                    <a:pt x="2019388" y="96835"/>
                  </a:lnTo>
                  <a:lnTo>
                    <a:pt x="2019841" y="98196"/>
                  </a:lnTo>
                  <a:lnTo>
                    <a:pt x="2020295" y="99329"/>
                  </a:lnTo>
                  <a:lnTo>
                    <a:pt x="2021203" y="100463"/>
                  </a:lnTo>
                  <a:lnTo>
                    <a:pt x="2022110" y="101370"/>
                  </a:lnTo>
                  <a:lnTo>
                    <a:pt x="2023245" y="102051"/>
                  </a:lnTo>
                  <a:lnTo>
                    <a:pt x="2025060" y="102958"/>
                  </a:lnTo>
                  <a:lnTo>
                    <a:pt x="2026875" y="103411"/>
                  </a:lnTo>
                  <a:lnTo>
                    <a:pt x="2028236" y="104091"/>
                  </a:lnTo>
                  <a:lnTo>
                    <a:pt x="2029597" y="104772"/>
                  </a:lnTo>
                  <a:lnTo>
                    <a:pt x="2030505" y="105905"/>
                  </a:lnTo>
                  <a:lnTo>
                    <a:pt x="2031185" y="106813"/>
                  </a:lnTo>
                  <a:lnTo>
                    <a:pt x="2032093" y="107946"/>
                  </a:lnTo>
                  <a:lnTo>
                    <a:pt x="2033000" y="109987"/>
                  </a:lnTo>
                  <a:lnTo>
                    <a:pt x="2033454" y="112708"/>
                  </a:lnTo>
                  <a:lnTo>
                    <a:pt x="2033681" y="115203"/>
                  </a:lnTo>
                  <a:lnTo>
                    <a:pt x="2033681" y="117697"/>
                  </a:lnTo>
                  <a:lnTo>
                    <a:pt x="2033908" y="120191"/>
                  </a:lnTo>
                  <a:lnTo>
                    <a:pt x="2034588" y="122686"/>
                  </a:lnTo>
                  <a:lnTo>
                    <a:pt x="2035042" y="124727"/>
                  </a:lnTo>
                  <a:lnTo>
                    <a:pt x="2036176" y="129035"/>
                  </a:lnTo>
                  <a:lnTo>
                    <a:pt x="2036403" y="130849"/>
                  </a:lnTo>
                  <a:lnTo>
                    <a:pt x="2036403" y="133117"/>
                  </a:lnTo>
                  <a:lnTo>
                    <a:pt x="2035950" y="135384"/>
                  </a:lnTo>
                  <a:lnTo>
                    <a:pt x="2035042" y="137652"/>
                  </a:lnTo>
                  <a:lnTo>
                    <a:pt x="2032320" y="142868"/>
                  </a:lnTo>
                  <a:lnTo>
                    <a:pt x="2030958" y="145589"/>
                  </a:lnTo>
                  <a:lnTo>
                    <a:pt x="2030051" y="148537"/>
                  </a:lnTo>
                  <a:lnTo>
                    <a:pt x="2029370" y="151258"/>
                  </a:lnTo>
                  <a:lnTo>
                    <a:pt x="2028916" y="153752"/>
                  </a:lnTo>
                  <a:lnTo>
                    <a:pt x="2029370" y="156246"/>
                  </a:lnTo>
                  <a:lnTo>
                    <a:pt x="2029597" y="157153"/>
                  </a:lnTo>
                  <a:lnTo>
                    <a:pt x="2029824" y="158287"/>
                  </a:lnTo>
                  <a:lnTo>
                    <a:pt x="2035723" y="169172"/>
                  </a:lnTo>
                  <a:lnTo>
                    <a:pt x="2046613" y="188220"/>
                  </a:lnTo>
                  <a:lnTo>
                    <a:pt x="2057503" y="207721"/>
                  </a:lnTo>
                  <a:lnTo>
                    <a:pt x="2061586" y="215204"/>
                  </a:lnTo>
                  <a:lnTo>
                    <a:pt x="2063855" y="219739"/>
                  </a:lnTo>
                  <a:lnTo>
                    <a:pt x="2064536" y="222234"/>
                  </a:lnTo>
                  <a:lnTo>
                    <a:pt x="2064763" y="224728"/>
                  </a:lnTo>
                  <a:lnTo>
                    <a:pt x="2064763" y="227223"/>
                  </a:lnTo>
                  <a:lnTo>
                    <a:pt x="2064309" y="229944"/>
                  </a:lnTo>
                  <a:lnTo>
                    <a:pt x="2062721" y="235386"/>
                  </a:lnTo>
                  <a:lnTo>
                    <a:pt x="2061133" y="241282"/>
                  </a:lnTo>
                  <a:lnTo>
                    <a:pt x="2060452" y="244230"/>
                  </a:lnTo>
                  <a:lnTo>
                    <a:pt x="2060225" y="247178"/>
                  </a:lnTo>
                  <a:lnTo>
                    <a:pt x="2060225" y="249899"/>
                  </a:lnTo>
                  <a:lnTo>
                    <a:pt x="2060679" y="252620"/>
                  </a:lnTo>
                  <a:lnTo>
                    <a:pt x="2061360" y="255114"/>
                  </a:lnTo>
                  <a:lnTo>
                    <a:pt x="2062267" y="257382"/>
                  </a:lnTo>
                  <a:lnTo>
                    <a:pt x="2063175" y="259650"/>
                  </a:lnTo>
                  <a:lnTo>
                    <a:pt x="2064763" y="261690"/>
                  </a:lnTo>
                  <a:lnTo>
                    <a:pt x="2074972" y="275296"/>
                  </a:lnTo>
                  <a:lnTo>
                    <a:pt x="2081551" y="283913"/>
                  </a:lnTo>
                  <a:lnTo>
                    <a:pt x="2087223" y="291850"/>
                  </a:lnTo>
                  <a:lnTo>
                    <a:pt x="2089265" y="295251"/>
                  </a:lnTo>
                  <a:lnTo>
                    <a:pt x="2091080" y="298652"/>
                  </a:lnTo>
                  <a:lnTo>
                    <a:pt x="2092215" y="301827"/>
                  </a:lnTo>
                  <a:lnTo>
                    <a:pt x="2092442" y="303188"/>
                  </a:lnTo>
                  <a:lnTo>
                    <a:pt x="2092668" y="304548"/>
                  </a:lnTo>
                  <a:lnTo>
                    <a:pt x="2092668" y="305909"/>
                  </a:lnTo>
                  <a:lnTo>
                    <a:pt x="2092442" y="307043"/>
                  </a:lnTo>
                  <a:lnTo>
                    <a:pt x="2091988" y="308176"/>
                  </a:lnTo>
                  <a:lnTo>
                    <a:pt x="2091534" y="309310"/>
                  </a:lnTo>
                  <a:lnTo>
                    <a:pt x="2090853" y="310217"/>
                  </a:lnTo>
                  <a:lnTo>
                    <a:pt x="2089492" y="310897"/>
                  </a:lnTo>
                  <a:lnTo>
                    <a:pt x="2088358" y="311578"/>
                  </a:lnTo>
                  <a:lnTo>
                    <a:pt x="2086770" y="312258"/>
                  </a:lnTo>
                  <a:lnTo>
                    <a:pt x="2079963" y="313845"/>
                  </a:lnTo>
                  <a:lnTo>
                    <a:pt x="2073611" y="315886"/>
                  </a:lnTo>
                  <a:lnTo>
                    <a:pt x="2068620" y="317927"/>
                  </a:lnTo>
                  <a:lnTo>
                    <a:pt x="2066805" y="318834"/>
                  </a:lnTo>
                  <a:lnTo>
                    <a:pt x="2065670" y="319968"/>
                  </a:lnTo>
                  <a:lnTo>
                    <a:pt x="2063175" y="322462"/>
                  </a:lnTo>
                  <a:lnTo>
                    <a:pt x="2060452" y="326317"/>
                  </a:lnTo>
                  <a:lnTo>
                    <a:pt x="2059091" y="328585"/>
                  </a:lnTo>
                  <a:lnTo>
                    <a:pt x="2057730" y="330852"/>
                  </a:lnTo>
                  <a:lnTo>
                    <a:pt x="2057049" y="332667"/>
                  </a:lnTo>
                  <a:lnTo>
                    <a:pt x="2056368" y="334707"/>
                  </a:lnTo>
                  <a:lnTo>
                    <a:pt x="2055915" y="338789"/>
                  </a:lnTo>
                  <a:lnTo>
                    <a:pt x="2055007" y="342871"/>
                  </a:lnTo>
                  <a:lnTo>
                    <a:pt x="2054326" y="344912"/>
                  </a:lnTo>
                  <a:lnTo>
                    <a:pt x="2053646" y="346726"/>
                  </a:lnTo>
                  <a:lnTo>
                    <a:pt x="2052511" y="348086"/>
                  </a:lnTo>
                  <a:lnTo>
                    <a:pt x="2051150" y="349220"/>
                  </a:lnTo>
                  <a:lnTo>
                    <a:pt x="2048201" y="351034"/>
                  </a:lnTo>
                  <a:lnTo>
                    <a:pt x="2047066" y="352168"/>
                  </a:lnTo>
                  <a:lnTo>
                    <a:pt x="2046159" y="353075"/>
                  </a:lnTo>
                  <a:lnTo>
                    <a:pt x="2045705" y="353982"/>
                  </a:lnTo>
                  <a:lnTo>
                    <a:pt x="2045705" y="355116"/>
                  </a:lnTo>
                  <a:lnTo>
                    <a:pt x="2045932" y="356023"/>
                  </a:lnTo>
                  <a:lnTo>
                    <a:pt x="2046840" y="356930"/>
                  </a:lnTo>
                  <a:lnTo>
                    <a:pt x="2049108" y="358971"/>
                  </a:lnTo>
                  <a:lnTo>
                    <a:pt x="2050696" y="360331"/>
                  </a:lnTo>
                  <a:lnTo>
                    <a:pt x="2051831" y="361465"/>
                  </a:lnTo>
                  <a:lnTo>
                    <a:pt x="2052738" y="363053"/>
                  </a:lnTo>
                  <a:lnTo>
                    <a:pt x="2053419" y="364413"/>
                  </a:lnTo>
                  <a:lnTo>
                    <a:pt x="2053873" y="366000"/>
                  </a:lnTo>
                  <a:lnTo>
                    <a:pt x="2053646" y="367588"/>
                  </a:lnTo>
                  <a:lnTo>
                    <a:pt x="2052511" y="370762"/>
                  </a:lnTo>
                  <a:lnTo>
                    <a:pt x="2052058" y="372576"/>
                  </a:lnTo>
                  <a:lnTo>
                    <a:pt x="2052058" y="374844"/>
                  </a:lnTo>
                  <a:lnTo>
                    <a:pt x="2052058" y="377112"/>
                  </a:lnTo>
                  <a:lnTo>
                    <a:pt x="2052511" y="379606"/>
                  </a:lnTo>
                  <a:lnTo>
                    <a:pt x="2053646" y="382327"/>
                  </a:lnTo>
                  <a:lnTo>
                    <a:pt x="2054780" y="385048"/>
                  </a:lnTo>
                  <a:lnTo>
                    <a:pt x="2055461" y="386862"/>
                  </a:lnTo>
                  <a:lnTo>
                    <a:pt x="2056141" y="388450"/>
                  </a:lnTo>
                  <a:lnTo>
                    <a:pt x="2056368" y="390717"/>
                  </a:lnTo>
                  <a:lnTo>
                    <a:pt x="2056368" y="392985"/>
                  </a:lnTo>
                  <a:lnTo>
                    <a:pt x="2055915" y="395479"/>
                  </a:lnTo>
                  <a:lnTo>
                    <a:pt x="2055234" y="397747"/>
                  </a:lnTo>
                  <a:lnTo>
                    <a:pt x="2054780" y="400241"/>
                  </a:lnTo>
                  <a:lnTo>
                    <a:pt x="2053873" y="402736"/>
                  </a:lnTo>
                  <a:lnTo>
                    <a:pt x="2052511" y="405230"/>
                  </a:lnTo>
                  <a:lnTo>
                    <a:pt x="2051377" y="407498"/>
                  </a:lnTo>
                  <a:lnTo>
                    <a:pt x="2049789" y="409312"/>
                  </a:lnTo>
                  <a:lnTo>
                    <a:pt x="2048428" y="411353"/>
                  </a:lnTo>
                  <a:lnTo>
                    <a:pt x="2046386" y="412940"/>
                  </a:lnTo>
                  <a:lnTo>
                    <a:pt x="2044344" y="414074"/>
                  </a:lnTo>
                  <a:lnTo>
                    <a:pt x="2042529" y="414981"/>
                  </a:lnTo>
                  <a:lnTo>
                    <a:pt x="2040033" y="415661"/>
                  </a:lnTo>
                  <a:lnTo>
                    <a:pt x="2034815" y="416115"/>
                  </a:lnTo>
                  <a:lnTo>
                    <a:pt x="2028690" y="416115"/>
                  </a:lnTo>
                  <a:lnTo>
                    <a:pt x="2022337" y="416115"/>
                  </a:lnTo>
                  <a:lnTo>
                    <a:pt x="2015531" y="416115"/>
                  </a:lnTo>
                  <a:lnTo>
                    <a:pt x="2009178" y="415661"/>
                  </a:lnTo>
                  <a:lnTo>
                    <a:pt x="2003280" y="414981"/>
                  </a:lnTo>
                  <a:lnTo>
                    <a:pt x="1998061" y="414300"/>
                  </a:lnTo>
                  <a:lnTo>
                    <a:pt x="1994204" y="413620"/>
                  </a:lnTo>
                  <a:lnTo>
                    <a:pt x="1991255" y="412940"/>
                  </a:lnTo>
                  <a:lnTo>
                    <a:pt x="1988079" y="412033"/>
                  </a:lnTo>
                  <a:lnTo>
                    <a:pt x="1985130" y="411806"/>
                  </a:lnTo>
                  <a:lnTo>
                    <a:pt x="1981953" y="412033"/>
                  </a:lnTo>
                  <a:lnTo>
                    <a:pt x="1980592" y="412260"/>
                  </a:lnTo>
                  <a:lnTo>
                    <a:pt x="1979231" y="412940"/>
                  </a:lnTo>
                  <a:lnTo>
                    <a:pt x="1977643" y="413620"/>
                  </a:lnTo>
                  <a:lnTo>
                    <a:pt x="1976508" y="414300"/>
                  </a:lnTo>
                  <a:lnTo>
                    <a:pt x="1975147" y="415434"/>
                  </a:lnTo>
                  <a:lnTo>
                    <a:pt x="1974013" y="416341"/>
                  </a:lnTo>
                  <a:lnTo>
                    <a:pt x="1972651" y="417929"/>
                  </a:lnTo>
                  <a:lnTo>
                    <a:pt x="1971744" y="419289"/>
                  </a:lnTo>
                  <a:lnTo>
                    <a:pt x="1969702" y="422917"/>
                  </a:lnTo>
                  <a:lnTo>
                    <a:pt x="1968341" y="426999"/>
                  </a:lnTo>
                  <a:lnTo>
                    <a:pt x="1965391" y="434936"/>
                  </a:lnTo>
                  <a:lnTo>
                    <a:pt x="1963803" y="438564"/>
                  </a:lnTo>
                  <a:lnTo>
                    <a:pt x="1962215" y="442192"/>
                  </a:lnTo>
                  <a:lnTo>
                    <a:pt x="1960627" y="444686"/>
                  </a:lnTo>
                  <a:lnTo>
                    <a:pt x="1959493" y="445593"/>
                  </a:lnTo>
                  <a:lnTo>
                    <a:pt x="1958585" y="446274"/>
                  </a:lnTo>
                  <a:lnTo>
                    <a:pt x="1948603" y="452850"/>
                  </a:lnTo>
                  <a:lnTo>
                    <a:pt x="1944292" y="456024"/>
                  </a:lnTo>
                  <a:lnTo>
                    <a:pt x="1942704" y="457158"/>
                  </a:lnTo>
                  <a:lnTo>
                    <a:pt x="1942023" y="458519"/>
                  </a:lnTo>
                  <a:lnTo>
                    <a:pt x="1941796" y="459653"/>
                  </a:lnTo>
                  <a:lnTo>
                    <a:pt x="1942023" y="462147"/>
                  </a:lnTo>
                  <a:lnTo>
                    <a:pt x="1942477" y="464868"/>
                  </a:lnTo>
                  <a:lnTo>
                    <a:pt x="1943384" y="468496"/>
                  </a:lnTo>
                  <a:lnTo>
                    <a:pt x="1944519" y="472125"/>
                  </a:lnTo>
                  <a:lnTo>
                    <a:pt x="1945653" y="475526"/>
                  </a:lnTo>
                  <a:lnTo>
                    <a:pt x="1947241" y="479154"/>
                  </a:lnTo>
                  <a:lnTo>
                    <a:pt x="1948603" y="481875"/>
                  </a:lnTo>
                  <a:lnTo>
                    <a:pt x="1952913" y="488678"/>
                  </a:lnTo>
                  <a:lnTo>
                    <a:pt x="1953140" y="489585"/>
                  </a:lnTo>
                  <a:lnTo>
                    <a:pt x="1953367" y="490492"/>
                  </a:lnTo>
                  <a:lnTo>
                    <a:pt x="1953367" y="491626"/>
                  </a:lnTo>
                  <a:lnTo>
                    <a:pt x="1953140" y="493440"/>
                  </a:lnTo>
                  <a:lnTo>
                    <a:pt x="1952459" y="495254"/>
                  </a:lnTo>
                  <a:lnTo>
                    <a:pt x="1950871" y="497522"/>
                  </a:lnTo>
                  <a:lnTo>
                    <a:pt x="1948603" y="499789"/>
                  </a:lnTo>
                  <a:lnTo>
                    <a:pt x="1946334" y="502057"/>
                  </a:lnTo>
                  <a:lnTo>
                    <a:pt x="1944519" y="503418"/>
                  </a:lnTo>
                  <a:lnTo>
                    <a:pt x="1943158" y="504098"/>
                  </a:lnTo>
                  <a:lnTo>
                    <a:pt x="1942250" y="504778"/>
                  </a:lnTo>
                  <a:lnTo>
                    <a:pt x="1942023" y="505458"/>
                  </a:lnTo>
                  <a:lnTo>
                    <a:pt x="1942023" y="505912"/>
                  </a:lnTo>
                  <a:lnTo>
                    <a:pt x="1942023" y="507272"/>
                  </a:lnTo>
                  <a:lnTo>
                    <a:pt x="1942250" y="509994"/>
                  </a:lnTo>
                  <a:lnTo>
                    <a:pt x="1943158" y="513849"/>
                  </a:lnTo>
                  <a:lnTo>
                    <a:pt x="1943611" y="517023"/>
                  </a:lnTo>
                  <a:lnTo>
                    <a:pt x="1943838" y="521332"/>
                  </a:lnTo>
                  <a:lnTo>
                    <a:pt x="1944519" y="532896"/>
                  </a:lnTo>
                  <a:lnTo>
                    <a:pt x="1944746" y="547182"/>
                  </a:lnTo>
                  <a:lnTo>
                    <a:pt x="1944519" y="563282"/>
                  </a:lnTo>
                  <a:lnTo>
                    <a:pt x="1944292" y="594575"/>
                  </a:lnTo>
                  <a:lnTo>
                    <a:pt x="1943838" y="615664"/>
                  </a:lnTo>
                  <a:lnTo>
                    <a:pt x="1943611" y="622694"/>
                  </a:lnTo>
                  <a:lnTo>
                    <a:pt x="1943384" y="631537"/>
                  </a:lnTo>
                  <a:lnTo>
                    <a:pt x="1942477" y="652173"/>
                  </a:lnTo>
                  <a:lnTo>
                    <a:pt x="1941569" y="672808"/>
                  </a:lnTo>
                  <a:lnTo>
                    <a:pt x="1941116" y="681652"/>
                  </a:lnTo>
                  <a:lnTo>
                    <a:pt x="1940889" y="688681"/>
                  </a:lnTo>
                  <a:lnTo>
                    <a:pt x="1941116" y="694123"/>
                  </a:lnTo>
                  <a:lnTo>
                    <a:pt x="1941796" y="697752"/>
                  </a:lnTo>
                  <a:lnTo>
                    <a:pt x="1942250" y="699339"/>
                  </a:lnTo>
                  <a:lnTo>
                    <a:pt x="1942704" y="700473"/>
                  </a:lnTo>
                  <a:lnTo>
                    <a:pt x="1943384" y="701607"/>
                  </a:lnTo>
                  <a:lnTo>
                    <a:pt x="1944292" y="702287"/>
                  </a:lnTo>
                  <a:lnTo>
                    <a:pt x="1944973" y="702967"/>
                  </a:lnTo>
                  <a:lnTo>
                    <a:pt x="1945880" y="703421"/>
                  </a:lnTo>
                  <a:lnTo>
                    <a:pt x="1948376" y="704328"/>
                  </a:lnTo>
                  <a:lnTo>
                    <a:pt x="1955182" y="705462"/>
                  </a:lnTo>
                  <a:lnTo>
                    <a:pt x="1962442" y="707276"/>
                  </a:lnTo>
                  <a:lnTo>
                    <a:pt x="1969475" y="709090"/>
                  </a:lnTo>
                  <a:lnTo>
                    <a:pt x="1976281" y="711811"/>
                  </a:lnTo>
                  <a:lnTo>
                    <a:pt x="1982861" y="715212"/>
                  </a:lnTo>
                  <a:lnTo>
                    <a:pt x="1986264" y="717026"/>
                  </a:lnTo>
                  <a:lnTo>
                    <a:pt x="1990348" y="718840"/>
                  </a:lnTo>
                  <a:lnTo>
                    <a:pt x="1994658" y="720655"/>
                  </a:lnTo>
                  <a:lnTo>
                    <a:pt x="1999196" y="722015"/>
                  </a:lnTo>
                  <a:lnTo>
                    <a:pt x="2003960" y="723149"/>
                  </a:lnTo>
                  <a:lnTo>
                    <a:pt x="2009178" y="723829"/>
                  </a:lnTo>
                  <a:lnTo>
                    <a:pt x="2014396" y="724056"/>
                  </a:lnTo>
                  <a:lnTo>
                    <a:pt x="2017119" y="723829"/>
                  </a:lnTo>
                  <a:lnTo>
                    <a:pt x="2019841" y="723602"/>
                  </a:lnTo>
                  <a:lnTo>
                    <a:pt x="2031412" y="721562"/>
                  </a:lnTo>
                  <a:lnTo>
                    <a:pt x="2037538" y="720881"/>
                  </a:lnTo>
                  <a:lnTo>
                    <a:pt x="2043210" y="720201"/>
                  </a:lnTo>
                  <a:lnTo>
                    <a:pt x="2048201" y="720201"/>
                  </a:lnTo>
                  <a:lnTo>
                    <a:pt x="2050470" y="720428"/>
                  </a:lnTo>
                  <a:lnTo>
                    <a:pt x="2052285" y="720655"/>
                  </a:lnTo>
                  <a:lnTo>
                    <a:pt x="2054100" y="721108"/>
                  </a:lnTo>
                  <a:lnTo>
                    <a:pt x="2055461" y="721788"/>
                  </a:lnTo>
                  <a:lnTo>
                    <a:pt x="2056822" y="722922"/>
                  </a:lnTo>
                  <a:lnTo>
                    <a:pt x="2057503" y="724283"/>
                  </a:lnTo>
                  <a:lnTo>
                    <a:pt x="2057956" y="725643"/>
                  </a:lnTo>
                  <a:lnTo>
                    <a:pt x="2059318" y="726550"/>
                  </a:lnTo>
                  <a:lnTo>
                    <a:pt x="2060452" y="727457"/>
                  </a:lnTo>
                  <a:lnTo>
                    <a:pt x="2062267" y="728364"/>
                  </a:lnTo>
                  <a:lnTo>
                    <a:pt x="2064309" y="728818"/>
                  </a:lnTo>
                  <a:lnTo>
                    <a:pt x="2066124" y="729271"/>
                  </a:lnTo>
                  <a:lnTo>
                    <a:pt x="2068620" y="729271"/>
                  </a:lnTo>
                  <a:lnTo>
                    <a:pt x="2071115" y="729498"/>
                  </a:lnTo>
                  <a:lnTo>
                    <a:pt x="2077014" y="729271"/>
                  </a:lnTo>
                  <a:lnTo>
                    <a:pt x="2082913" y="728591"/>
                  </a:lnTo>
                  <a:lnTo>
                    <a:pt x="2089038" y="727457"/>
                  </a:lnTo>
                  <a:lnTo>
                    <a:pt x="2094937" y="726324"/>
                  </a:lnTo>
                  <a:lnTo>
                    <a:pt x="2108323" y="723376"/>
                  </a:lnTo>
                  <a:lnTo>
                    <a:pt x="2115356" y="721788"/>
                  </a:lnTo>
                  <a:lnTo>
                    <a:pt x="2122389" y="720655"/>
                  </a:lnTo>
                  <a:lnTo>
                    <a:pt x="2125565" y="720428"/>
                  </a:lnTo>
                  <a:lnTo>
                    <a:pt x="2128742" y="720201"/>
                  </a:lnTo>
                  <a:lnTo>
                    <a:pt x="2131464" y="720201"/>
                  </a:lnTo>
                  <a:lnTo>
                    <a:pt x="2134186" y="720201"/>
                  </a:lnTo>
                  <a:lnTo>
                    <a:pt x="2136682" y="720655"/>
                  </a:lnTo>
                  <a:lnTo>
                    <a:pt x="2138724" y="721335"/>
                  </a:lnTo>
                  <a:lnTo>
                    <a:pt x="2140312" y="722242"/>
                  </a:lnTo>
                  <a:lnTo>
                    <a:pt x="2141673" y="723829"/>
                  </a:lnTo>
                  <a:lnTo>
                    <a:pt x="2143715" y="726777"/>
                  </a:lnTo>
                  <a:lnTo>
                    <a:pt x="2146211" y="729952"/>
                  </a:lnTo>
                  <a:lnTo>
                    <a:pt x="2148480" y="732673"/>
                  </a:lnTo>
                  <a:lnTo>
                    <a:pt x="2150068" y="734033"/>
                  </a:lnTo>
                  <a:lnTo>
                    <a:pt x="2151883" y="734940"/>
                  </a:lnTo>
                  <a:lnTo>
                    <a:pt x="2153244" y="735621"/>
                  </a:lnTo>
                  <a:lnTo>
                    <a:pt x="2155286" y="736528"/>
                  </a:lnTo>
                  <a:lnTo>
                    <a:pt x="2157101" y="736981"/>
                  </a:lnTo>
                  <a:lnTo>
                    <a:pt x="2159370" y="737208"/>
                  </a:lnTo>
                  <a:lnTo>
                    <a:pt x="2161412" y="736981"/>
                  </a:lnTo>
                  <a:lnTo>
                    <a:pt x="2163680" y="736528"/>
                  </a:lnTo>
                  <a:lnTo>
                    <a:pt x="2166403" y="736074"/>
                  </a:lnTo>
                  <a:lnTo>
                    <a:pt x="2169125" y="734714"/>
                  </a:lnTo>
                  <a:lnTo>
                    <a:pt x="2184326" y="727684"/>
                  </a:lnTo>
                  <a:lnTo>
                    <a:pt x="2188637" y="726324"/>
                  </a:lnTo>
                  <a:lnTo>
                    <a:pt x="2192493" y="724963"/>
                  </a:lnTo>
                  <a:lnTo>
                    <a:pt x="2194762" y="724736"/>
                  </a:lnTo>
                  <a:lnTo>
                    <a:pt x="2197258" y="724736"/>
                  </a:lnTo>
                  <a:lnTo>
                    <a:pt x="2199980" y="724963"/>
                  </a:lnTo>
                  <a:lnTo>
                    <a:pt x="2202703" y="725416"/>
                  </a:lnTo>
                  <a:lnTo>
                    <a:pt x="2203269" y="725501"/>
                  </a:lnTo>
                  <a:lnTo>
                    <a:pt x="2203274" y="725493"/>
                  </a:lnTo>
                  <a:lnTo>
                    <a:pt x="2204178" y="723905"/>
                  </a:lnTo>
                  <a:lnTo>
                    <a:pt x="2205761" y="722316"/>
                  </a:lnTo>
                  <a:lnTo>
                    <a:pt x="2207117" y="721182"/>
                  </a:lnTo>
                  <a:lnTo>
                    <a:pt x="2208926" y="719821"/>
                  </a:lnTo>
                  <a:lnTo>
                    <a:pt x="2210961" y="718687"/>
                  </a:lnTo>
                  <a:lnTo>
                    <a:pt x="2212770" y="718006"/>
                  </a:lnTo>
                  <a:lnTo>
                    <a:pt x="2215030" y="716872"/>
                  </a:lnTo>
                  <a:lnTo>
                    <a:pt x="2220230" y="715511"/>
                  </a:lnTo>
                  <a:lnTo>
                    <a:pt x="2225883" y="714376"/>
                  </a:lnTo>
                  <a:lnTo>
                    <a:pt x="2232665" y="713469"/>
                  </a:lnTo>
                  <a:lnTo>
                    <a:pt x="2239222" y="712561"/>
                  </a:lnTo>
                  <a:lnTo>
                    <a:pt x="2245778" y="711881"/>
                  </a:lnTo>
                  <a:lnTo>
                    <a:pt x="2251430" y="711427"/>
                  </a:lnTo>
                  <a:lnTo>
                    <a:pt x="2257083" y="711200"/>
                  </a:lnTo>
                  <a:lnTo>
                    <a:pt x="2262057" y="711200"/>
                  </a:lnTo>
                  <a:lnTo>
                    <a:pt x="2266804" y="711427"/>
                  </a:lnTo>
                  <a:lnTo>
                    <a:pt x="2271100" y="711881"/>
                  </a:lnTo>
                  <a:lnTo>
                    <a:pt x="2275170" y="712561"/>
                  </a:lnTo>
                  <a:lnTo>
                    <a:pt x="2276646" y="712747"/>
                  </a:lnTo>
                  <a:lnTo>
                    <a:pt x="2276020" y="705380"/>
                  </a:lnTo>
                  <a:lnTo>
                    <a:pt x="2275340" y="693817"/>
                  </a:lnTo>
                  <a:lnTo>
                    <a:pt x="2275114" y="682027"/>
                  </a:lnTo>
                  <a:lnTo>
                    <a:pt x="2274887" y="670010"/>
                  </a:lnTo>
                  <a:lnTo>
                    <a:pt x="2275114" y="646204"/>
                  </a:lnTo>
                  <a:lnTo>
                    <a:pt x="2275567" y="623984"/>
                  </a:lnTo>
                  <a:lnTo>
                    <a:pt x="2275793" y="604712"/>
                  </a:lnTo>
                  <a:lnTo>
                    <a:pt x="2276020" y="589975"/>
                  </a:lnTo>
                  <a:lnTo>
                    <a:pt x="2276247" y="583853"/>
                  </a:lnTo>
                  <a:lnTo>
                    <a:pt x="2276926" y="577278"/>
                  </a:lnTo>
                  <a:lnTo>
                    <a:pt x="2277606" y="570476"/>
                  </a:lnTo>
                  <a:lnTo>
                    <a:pt x="2278739" y="563448"/>
                  </a:lnTo>
                  <a:lnTo>
                    <a:pt x="2280099" y="556646"/>
                  </a:lnTo>
                  <a:lnTo>
                    <a:pt x="2281459" y="549617"/>
                  </a:lnTo>
                  <a:lnTo>
                    <a:pt x="2283271" y="542589"/>
                  </a:lnTo>
                  <a:lnTo>
                    <a:pt x="2285084" y="536013"/>
                  </a:lnTo>
                  <a:lnTo>
                    <a:pt x="2288483" y="523543"/>
                  </a:lnTo>
                  <a:lnTo>
                    <a:pt x="2291882" y="513341"/>
                  </a:lnTo>
                  <a:lnTo>
                    <a:pt x="2293468" y="509259"/>
                  </a:lnTo>
                  <a:lnTo>
                    <a:pt x="2294828" y="506085"/>
                  </a:lnTo>
                  <a:lnTo>
                    <a:pt x="2296188" y="503591"/>
                  </a:lnTo>
                  <a:lnTo>
                    <a:pt x="2297094" y="502231"/>
                  </a:lnTo>
                  <a:lnTo>
                    <a:pt x="2299360" y="500190"/>
                  </a:lnTo>
                  <a:lnTo>
                    <a:pt x="2302533" y="498150"/>
                  </a:lnTo>
                  <a:lnTo>
                    <a:pt x="2306385" y="495656"/>
                  </a:lnTo>
                  <a:lnTo>
                    <a:pt x="2310464" y="493162"/>
                  </a:lnTo>
                  <a:lnTo>
                    <a:pt x="2315222" y="490668"/>
                  </a:lnTo>
                  <a:lnTo>
                    <a:pt x="2319981" y="488627"/>
                  </a:lnTo>
                  <a:lnTo>
                    <a:pt x="2324966" y="486813"/>
                  </a:lnTo>
                  <a:lnTo>
                    <a:pt x="2329498" y="485680"/>
                  </a:lnTo>
                  <a:lnTo>
                    <a:pt x="2335617" y="484319"/>
                  </a:lnTo>
                  <a:lnTo>
                    <a:pt x="2344454" y="482505"/>
                  </a:lnTo>
                  <a:lnTo>
                    <a:pt x="2354878" y="479785"/>
                  </a:lnTo>
                  <a:lnTo>
                    <a:pt x="2366208" y="476384"/>
                  </a:lnTo>
                  <a:lnTo>
                    <a:pt x="2377992" y="473209"/>
                  </a:lnTo>
                  <a:lnTo>
                    <a:pt x="2388869" y="469809"/>
                  </a:lnTo>
                  <a:lnTo>
                    <a:pt x="2397933" y="466634"/>
                  </a:lnTo>
                  <a:lnTo>
                    <a:pt x="2401785" y="465047"/>
                  </a:lnTo>
                  <a:lnTo>
                    <a:pt x="2404731" y="463687"/>
                  </a:lnTo>
                  <a:lnTo>
                    <a:pt x="2409716" y="461193"/>
                  </a:lnTo>
                  <a:lnTo>
                    <a:pt x="2413568" y="459379"/>
                  </a:lnTo>
                  <a:lnTo>
                    <a:pt x="2416741" y="457792"/>
                  </a:lnTo>
                  <a:lnTo>
                    <a:pt x="2419460" y="456432"/>
                  </a:lnTo>
                  <a:lnTo>
                    <a:pt x="2420593" y="455751"/>
                  </a:lnTo>
                  <a:lnTo>
                    <a:pt x="2421499" y="454844"/>
                  </a:lnTo>
                  <a:lnTo>
                    <a:pt x="2422179" y="453937"/>
                  </a:lnTo>
                  <a:lnTo>
                    <a:pt x="2422859" y="452577"/>
                  </a:lnTo>
                  <a:lnTo>
                    <a:pt x="2423312" y="451217"/>
                  </a:lnTo>
                  <a:lnTo>
                    <a:pt x="2423766" y="449630"/>
                  </a:lnTo>
                  <a:lnTo>
                    <a:pt x="2424219" y="445548"/>
                  </a:lnTo>
                  <a:lnTo>
                    <a:pt x="2424899" y="436479"/>
                  </a:lnTo>
                  <a:lnTo>
                    <a:pt x="2425805" y="428090"/>
                  </a:lnTo>
                  <a:lnTo>
                    <a:pt x="2426032" y="424236"/>
                  </a:lnTo>
                  <a:lnTo>
                    <a:pt x="2426032" y="420155"/>
                  </a:lnTo>
                  <a:lnTo>
                    <a:pt x="2425805" y="416074"/>
                  </a:lnTo>
                  <a:lnTo>
                    <a:pt x="2424899" y="411993"/>
                  </a:lnTo>
                  <a:lnTo>
                    <a:pt x="2424672" y="409272"/>
                  </a:lnTo>
                  <a:lnTo>
                    <a:pt x="2424672" y="404964"/>
                  </a:lnTo>
                  <a:lnTo>
                    <a:pt x="2424899" y="399296"/>
                  </a:lnTo>
                  <a:lnTo>
                    <a:pt x="2425125" y="392947"/>
                  </a:lnTo>
                  <a:lnTo>
                    <a:pt x="2426485" y="377303"/>
                  </a:lnTo>
                  <a:lnTo>
                    <a:pt x="2428298" y="359845"/>
                  </a:lnTo>
                  <a:lnTo>
                    <a:pt x="2431923" y="324475"/>
                  </a:lnTo>
                  <a:lnTo>
                    <a:pt x="2433509" y="309964"/>
                  </a:lnTo>
                  <a:lnTo>
                    <a:pt x="2434416" y="298855"/>
                  </a:lnTo>
                  <a:lnTo>
                    <a:pt x="2435096" y="289105"/>
                  </a:lnTo>
                  <a:lnTo>
                    <a:pt x="2436682" y="277089"/>
                  </a:lnTo>
                  <a:lnTo>
                    <a:pt x="2438268" y="263938"/>
                  </a:lnTo>
                  <a:lnTo>
                    <a:pt x="2440081" y="250335"/>
                  </a:lnTo>
                  <a:lnTo>
                    <a:pt x="2442120" y="237411"/>
                  </a:lnTo>
                  <a:lnTo>
                    <a:pt x="2444160" y="225621"/>
                  </a:lnTo>
                  <a:lnTo>
                    <a:pt x="2445746" y="216325"/>
                  </a:lnTo>
                  <a:lnTo>
                    <a:pt x="2447332" y="209977"/>
                  </a:lnTo>
                  <a:lnTo>
                    <a:pt x="2448012" y="207256"/>
                  </a:lnTo>
                  <a:lnTo>
                    <a:pt x="2449372" y="203401"/>
                  </a:lnTo>
                  <a:lnTo>
                    <a:pt x="2450958" y="199094"/>
                  </a:lnTo>
                  <a:lnTo>
                    <a:pt x="2453224" y="193652"/>
                  </a:lnTo>
                  <a:lnTo>
                    <a:pt x="2455943" y="187530"/>
                  </a:lnTo>
                  <a:lnTo>
                    <a:pt x="2459342" y="180955"/>
                  </a:lnTo>
                  <a:lnTo>
                    <a:pt x="2463648" y="173927"/>
                  </a:lnTo>
                  <a:lnTo>
                    <a:pt x="2468406" y="166898"/>
                  </a:lnTo>
                  <a:lnTo>
                    <a:pt x="2473845" y="159416"/>
                  </a:lnTo>
                  <a:lnTo>
                    <a:pt x="2476791" y="155562"/>
                  </a:lnTo>
                  <a:lnTo>
                    <a:pt x="2479963" y="151934"/>
                  </a:lnTo>
                  <a:lnTo>
                    <a:pt x="2483136" y="148306"/>
                  </a:lnTo>
                  <a:lnTo>
                    <a:pt x="2486988" y="144452"/>
                  </a:lnTo>
                  <a:lnTo>
                    <a:pt x="2490614" y="140824"/>
                  </a:lnTo>
                  <a:lnTo>
                    <a:pt x="2494692" y="136970"/>
                  </a:lnTo>
                  <a:lnTo>
                    <a:pt x="2498998" y="133569"/>
                  </a:lnTo>
                  <a:lnTo>
                    <a:pt x="2503303" y="130168"/>
                  </a:lnTo>
                  <a:lnTo>
                    <a:pt x="2508062" y="126994"/>
                  </a:lnTo>
                  <a:lnTo>
                    <a:pt x="2513047" y="123593"/>
                  </a:lnTo>
                  <a:lnTo>
                    <a:pt x="2518033" y="120419"/>
                  </a:lnTo>
                  <a:lnTo>
                    <a:pt x="2523244" y="117471"/>
                  </a:lnTo>
                  <a:lnTo>
                    <a:pt x="2529136" y="114750"/>
                  </a:lnTo>
                  <a:lnTo>
                    <a:pt x="2535028" y="112030"/>
                  </a:lnTo>
                  <a:lnTo>
                    <a:pt x="2538200" y="111123"/>
                  </a:lnTo>
                  <a:lnTo>
                    <a:pt x="2541599" y="109989"/>
                  </a:lnTo>
                  <a:lnTo>
                    <a:pt x="2545905" y="109082"/>
                  </a:lnTo>
                  <a:lnTo>
                    <a:pt x="2550437" y="108175"/>
                  </a:lnTo>
                  <a:lnTo>
                    <a:pt x="2559954" y="106815"/>
                  </a:lnTo>
                  <a:lnTo>
                    <a:pt x="2569925" y="106135"/>
                  </a:lnTo>
                  <a:lnTo>
                    <a:pt x="2588506" y="104548"/>
                  </a:lnTo>
                  <a:lnTo>
                    <a:pt x="2595758" y="104094"/>
                  </a:lnTo>
                  <a:lnTo>
                    <a:pt x="2600970" y="103641"/>
                  </a:lnTo>
                  <a:lnTo>
                    <a:pt x="2603009" y="103414"/>
                  </a:lnTo>
                  <a:lnTo>
                    <a:pt x="2606181" y="103187"/>
                  </a:lnTo>
                  <a:lnTo>
                    <a:pt x="2613886" y="103414"/>
                  </a:lnTo>
                  <a:lnTo>
                    <a:pt x="2622950" y="104094"/>
                  </a:lnTo>
                  <a:lnTo>
                    <a:pt x="2633147" y="105228"/>
                  </a:lnTo>
                  <a:lnTo>
                    <a:pt x="2638359" y="106361"/>
                  </a:lnTo>
                  <a:lnTo>
                    <a:pt x="2643571" y="107268"/>
                  </a:lnTo>
                  <a:lnTo>
                    <a:pt x="2648556" y="108629"/>
                  </a:lnTo>
                  <a:lnTo>
                    <a:pt x="2652862" y="109989"/>
                  </a:lnTo>
                  <a:lnTo>
                    <a:pt x="2657394" y="111576"/>
                  </a:lnTo>
                  <a:lnTo>
                    <a:pt x="2661019" y="113163"/>
                  </a:lnTo>
                  <a:lnTo>
                    <a:pt x="2664418" y="115204"/>
                  </a:lnTo>
                  <a:lnTo>
                    <a:pt x="2665778" y="116564"/>
                  </a:lnTo>
                  <a:lnTo>
                    <a:pt x="2667138" y="117471"/>
                  </a:lnTo>
                  <a:lnTo>
                    <a:pt x="2669177" y="119965"/>
                  </a:lnTo>
                  <a:lnTo>
                    <a:pt x="2670990" y="122459"/>
                  </a:lnTo>
                  <a:lnTo>
                    <a:pt x="2672803" y="124953"/>
                  </a:lnTo>
                  <a:lnTo>
                    <a:pt x="2674389" y="127674"/>
                  </a:lnTo>
                  <a:lnTo>
                    <a:pt x="2677108" y="133569"/>
                  </a:lnTo>
                  <a:lnTo>
                    <a:pt x="2679828" y="139464"/>
                  </a:lnTo>
                  <a:lnTo>
                    <a:pt x="2683000" y="145812"/>
                  </a:lnTo>
                  <a:lnTo>
                    <a:pt x="2684586" y="148986"/>
                  </a:lnTo>
                  <a:lnTo>
                    <a:pt x="2686399" y="152161"/>
                  </a:lnTo>
                  <a:lnTo>
                    <a:pt x="2688438" y="155335"/>
                  </a:lnTo>
                  <a:lnTo>
                    <a:pt x="2690478" y="158282"/>
                  </a:lnTo>
                  <a:lnTo>
                    <a:pt x="2692971" y="161683"/>
                  </a:lnTo>
                  <a:lnTo>
                    <a:pt x="2695916" y="164631"/>
                  </a:lnTo>
                  <a:lnTo>
                    <a:pt x="2699089" y="167805"/>
                  </a:lnTo>
                  <a:lnTo>
                    <a:pt x="2701808" y="171206"/>
                  </a:lnTo>
                  <a:lnTo>
                    <a:pt x="2704527" y="175287"/>
                  </a:lnTo>
                  <a:lnTo>
                    <a:pt x="2707247" y="179141"/>
                  </a:lnTo>
                  <a:lnTo>
                    <a:pt x="2709739" y="183449"/>
                  </a:lnTo>
                  <a:lnTo>
                    <a:pt x="2712232" y="187984"/>
                  </a:lnTo>
                  <a:lnTo>
                    <a:pt x="2714271" y="192292"/>
                  </a:lnTo>
                  <a:lnTo>
                    <a:pt x="2716311" y="196826"/>
                  </a:lnTo>
                  <a:lnTo>
                    <a:pt x="2720163" y="205442"/>
                  </a:lnTo>
                  <a:lnTo>
                    <a:pt x="2723109" y="213378"/>
                  </a:lnTo>
                  <a:lnTo>
                    <a:pt x="2724922" y="220406"/>
                  </a:lnTo>
                  <a:lnTo>
                    <a:pt x="2726281" y="225848"/>
                  </a:lnTo>
                  <a:lnTo>
                    <a:pt x="2726961" y="230836"/>
                  </a:lnTo>
                  <a:lnTo>
                    <a:pt x="2727414" y="236504"/>
                  </a:lnTo>
                  <a:lnTo>
                    <a:pt x="2728321" y="249201"/>
                  </a:lnTo>
                  <a:lnTo>
                    <a:pt x="2729000" y="261444"/>
                  </a:lnTo>
                  <a:lnTo>
                    <a:pt x="2729454" y="267113"/>
                  </a:lnTo>
                  <a:lnTo>
                    <a:pt x="2730134" y="272101"/>
                  </a:lnTo>
                  <a:lnTo>
                    <a:pt x="2731720" y="281623"/>
                  </a:lnTo>
                  <a:lnTo>
                    <a:pt x="2732626" y="290466"/>
                  </a:lnTo>
                  <a:lnTo>
                    <a:pt x="2734666" y="305203"/>
                  </a:lnTo>
                  <a:lnTo>
                    <a:pt x="2734892" y="308151"/>
                  </a:lnTo>
                  <a:lnTo>
                    <a:pt x="2735119" y="311778"/>
                  </a:lnTo>
                  <a:lnTo>
                    <a:pt x="2735119" y="316313"/>
                  </a:lnTo>
                  <a:lnTo>
                    <a:pt x="2734892" y="320847"/>
                  </a:lnTo>
                  <a:lnTo>
                    <a:pt x="2734212" y="325382"/>
                  </a:lnTo>
                  <a:lnTo>
                    <a:pt x="2733533" y="329917"/>
                  </a:lnTo>
                  <a:lnTo>
                    <a:pt x="2732173" y="334224"/>
                  </a:lnTo>
                  <a:lnTo>
                    <a:pt x="2731493" y="336038"/>
                  </a:lnTo>
                  <a:lnTo>
                    <a:pt x="2730360" y="337852"/>
                  </a:lnTo>
                  <a:lnTo>
                    <a:pt x="2726281" y="345561"/>
                  </a:lnTo>
                  <a:lnTo>
                    <a:pt x="2724015" y="349869"/>
                  </a:lnTo>
                  <a:lnTo>
                    <a:pt x="2721749" y="354177"/>
                  </a:lnTo>
                  <a:lnTo>
                    <a:pt x="2719710" y="358938"/>
                  </a:lnTo>
                  <a:lnTo>
                    <a:pt x="2718124" y="363699"/>
                  </a:lnTo>
                  <a:lnTo>
                    <a:pt x="2716764" y="368234"/>
                  </a:lnTo>
                  <a:lnTo>
                    <a:pt x="2716084" y="372542"/>
                  </a:lnTo>
                  <a:lnTo>
                    <a:pt x="2715178" y="382291"/>
                  </a:lnTo>
                  <a:lnTo>
                    <a:pt x="2713818" y="393174"/>
                  </a:lnTo>
                  <a:lnTo>
                    <a:pt x="2713591" y="398389"/>
                  </a:lnTo>
                  <a:lnTo>
                    <a:pt x="2713365" y="403377"/>
                  </a:lnTo>
                  <a:lnTo>
                    <a:pt x="2713591" y="407231"/>
                  </a:lnTo>
                  <a:lnTo>
                    <a:pt x="2713818" y="408818"/>
                  </a:lnTo>
                  <a:lnTo>
                    <a:pt x="2714045" y="409952"/>
                  </a:lnTo>
                  <a:lnTo>
                    <a:pt x="2714271" y="411312"/>
                  </a:lnTo>
                  <a:lnTo>
                    <a:pt x="2714498" y="412673"/>
                  </a:lnTo>
                  <a:lnTo>
                    <a:pt x="2714271" y="416074"/>
                  </a:lnTo>
                  <a:lnTo>
                    <a:pt x="2713591" y="419475"/>
                  </a:lnTo>
                  <a:lnTo>
                    <a:pt x="2712685" y="423102"/>
                  </a:lnTo>
                  <a:lnTo>
                    <a:pt x="2711099" y="426730"/>
                  </a:lnTo>
                  <a:lnTo>
                    <a:pt x="2709059" y="430131"/>
                  </a:lnTo>
                  <a:lnTo>
                    <a:pt x="2707247" y="432852"/>
                  </a:lnTo>
                  <a:lnTo>
                    <a:pt x="2705887" y="433759"/>
                  </a:lnTo>
                  <a:lnTo>
                    <a:pt x="2704981" y="434892"/>
                  </a:lnTo>
                  <a:lnTo>
                    <a:pt x="2703394" y="435346"/>
                  </a:lnTo>
                  <a:lnTo>
                    <a:pt x="2701581" y="436026"/>
                  </a:lnTo>
                  <a:lnTo>
                    <a:pt x="2699089" y="436253"/>
                  </a:lnTo>
                  <a:lnTo>
                    <a:pt x="2696596" y="436706"/>
                  </a:lnTo>
                  <a:lnTo>
                    <a:pt x="2690251" y="437160"/>
                  </a:lnTo>
                  <a:lnTo>
                    <a:pt x="2683680" y="437386"/>
                  </a:lnTo>
                  <a:lnTo>
                    <a:pt x="2672350" y="437160"/>
                  </a:lnTo>
                  <a:lnTo>
                    <a:pt x="2667364" y="436706"/>
                  </a:lnTo>
                  <a:lnTo>
                    <a:pt x="2665325" y="437613"/>
                  </a:lnTo>
                  <a:lnTo>
                    <a:pt x="2663285" y="438520"/>
                  </a:lnTo>
                  <a:lnTo>
                    <a:pt x="2661019" y="440107"/>
                  </a:lnTo>
                  <a:lnTo>
                    <a:pt x="2658753" y="441694"/>
                  </a:lnTo>
                  <a:lnTo>
                    <a:pt x="2657847" y="443054"/>
                  </a:lnTo>
                  <a:lnTo>
                    <a:pt x="2656941" y="443961"/>
                  </a:lnTo>
                  <a:lnTo>
                    <a:pt x="2656034" y="445548"/>
                  </a:lnTo>
                  <a:lnTo>
                    <a:pt x="2655354" y="446909"/>
                  </a:lnTo>
                  <a:lnTo>
                    <a:pt x="2655128" y="448496"/>
                  </a:lnTo>
                  <a:lnTo>
                    <a:pt x="2654901" y="450083"/>
                  </a:lnTo>
                  <a:lnTo>
                    <a:pt x="2655128" y="456432"/>
                  </a:lnTo>
                  <a:lnTo>
                    <a:pt x="2655354" y="459152"/>
                  </a:lnTo>
                  <a:lnTo>
                    <a:pt x="2655808" y="461646"/>
                  </a:lnTo>
                  <a:lnTo>
                    <a:pt x="2656714" y="463687"/>
                  </a:lnTo>
                  <a:lnTo>
                    <a:pt x="2657620" y="465274"/>
                  </a:lnTo>
                  <a:lnTo>
                    <a:pt x="2658527" y="467088"/>
                  </a:lnTo>
                  <a:lnTo>
                    <a:pt x="2660113" y="468221"/>
                  </a:lnTo>
                  <a:lnTo>
                    <a:pt x="2663965" y="470715"/>
                  </a:lnTo>
                  <a:lnTo>
                    <a:pt x="2672350" y="475703"/>
                  </a:lnTo>
                  <a:lnTo>
                    <a:pt x="2683453" y="482279"/>
                  </a:lnTo>
                  <a:lnTo>
                    <a:pt x="2696823" y="489534"/>
                  </a:lnTo>
                  <a:lnTo>
                    <a:pt x="2710872" y="497016"/>
                  </a:lnTo>
                  <a:lnTo>
                    <a:pt x="2718124" y="500417"/>
                  </a:lnTo>
                  <a:lnTo>
                    <a:pt x="2724922" y="503818"/>
                  </a:lnTo>
                  <a:lnTo>
                    <a:pt x="2731720" y="506765"/>
                  </a:lnTo>
                  <a:lnTo>
                    <a:pt x="2737838" y="509259"/>
                  </a:lnTo>
                  <a:lnTo>
                    <a:pt x="2743503" y="510847"/>
                  </a:lnTo>
                  <a:lnTo>
                    <a:pt x="2748488" y="512434"/>
                  </a:lnTo>
                  <a:lnTo>
                    <a:pt x="2765257" y="515608"/>
                  </a:lnTo>
                  <a:lnTo>
                    <a:pt x="2772055" y="517422"/>
                  </a:lnTo>
                  <a:lnTo>
                    <a:pt x="2775001" y="518102"/>
                  </a:lnTo>
                  <a:lnTo>
                    <a:pt x="2777947" y="519236"/>
                  </a:lnTo>
                  <a:lnTo>
                    <a:pt x="2780440" y="520369"/>
                  </a:lnTo>
                  <a:lnTo>
                    <a:pt x="2782932" y="521503"/>
                  </a:lnTo>
                  <a:lnTo>
                    <a:pt x="2785198" y="522863"/>
                  </a:lnTo>
                  <a:lnTo>
                    <a:pt x="2787238" y="524677"/>
                  </a:lnTo>
                  <a:lnTo>
                    <a:pt x="2788803" y="526048"/>
                  </a:lnTo>
                  <a:lnTo>
                    <a:pt x="2792727" y="527028"/>
                  </a:lnTo>
                  <a:lnTo>
                    <a:pt x="2797034" y="528389"/>
                  </a:lnTo>
                  <a:lnTo>
                    <a:pt x="2800888" y="529975"/>
                  </a:lnTo>
                  <a:lnTo>
                    <a:pt x="2804062" y="531562"/>
                  </a:lnTo>
                  <a:lnTo>
                    <a:pt x="2807236" y="533829"/>
                  </a:lnTo>
                  <a:lnTo>
                    <a:pt x="2809956" y="536096"/>
                  </a:lnTo>
                  <a:lnTo>
                    <a:pt x="2811996" y="538816"/>
                  </a:lnTo>
                  <a:lnTo>
                    <a:pt x="2814036" y="541763"/>
                  </a:lnTo>
                  <a:lnTo>
                    <a:pt x="2815623" y="545163"/>
                  </a:lnTo>
                  <a:lnTo>
                    <a:pt x="2816757" y="548790"/>
                  </a:lnTo>
                  <a:lnTo>
                    <a:pt x="2817437" y="553097"/>
                  </a:lnTo>
                  <a:lnTo>
                    <a:pt x="2818117" y="557404"/>
                  </a:lnTo>
                  <a:lnTo>
                    <a:pt x="2818344" y="562617"/>
                  </a:lnTo>
                  <a:lnTo>
                    <a:pt x="2818344" y="568058"/>
                  </a:lnTo>
                  <a:lnTo>
                    <a:pt x="2818570" y="573952"/>
                  </a:lnTo>
                  <a:lnTo>
                    <a:pt x="2819250" y="580299"/>
                  </a:lnTo>
                  <a:lnTo>
                    <a:pt x="2820157" y="586872"/>
                  </a:lnTo>
                  <a:lnTo>
                    <a:pt x="2821517" y="593900"/>
                  </a:lnTo>
                  <a:lnTo>
                    <a:pt x="2822878" y="601153"/>
                  </a:lnTo>
                  <a:lnTo>
                    <a:pt x="2824918" y="608407"/>
                  </a:lnTo>
                  <a:lnTo>
                    <a:pt x="2826823" y="615074"/>
                  </a:lnTo>
                  <a:lnTo>
                    <a:pt x="2833691" y="630106"/>
                  </a:lnTo>
                  <a:lnTo>
                    <a:pt x="2838450" y="640536"/>
                  </a:lnTo>
                  <a:lnTo>
                    <a:pt x="2836258" y="640536"/>
                  </a:lnTo>
                  <a:lnTo>
                    <a:pt x="2836480" y="641049"/>
                  </a:lnTo>
                  <a:lnTo>
                    <a:pt x="2840107" y="649663"/>
                  </a:lnTo>
                  <a:lnTo>
                    <a:pt x="2844641" y="658277"/>
                  </a:lnTo>
                  <a:lnTo>
                    <a:pt x="2849175" y="667571"/>
                  </a:lnTo>
                  <a:lnTo>
                    <a:pt x="2854615" y="676412"/>
                  </a:lnTo>
                  <a:lnTo>
                    <a:pt x="2860510" y="685706"/>
                  </a:lnTo>
                  <a:lnTo>
                    <a:pt x="2866177" y="694320"/>
                  </a:lnTo>
                  <a:lnTo>
                    <a:pt x="2872751" y="705200"/>
                  </a:lnTo>
                  <a:lnTo>
                    <a:pt x="2889074" y="732629"/>
                  </a:lnTo>
                  <a:lnTo>
                    <a:pt x="2908570" y="764818"/>
                  </a:lnTo>
                  <a:lnTo>
                    <a:pt x="2928972" y="799727"/>
                  </a:lnTo>
                  <a:lnTo>
                    <a:pt x="2939627" y="816728"/>
                  </a:lnTo>
                  <a:lnTo>
                    <a:pt x="2949829" y="833502"/>
                  </a:lnTo>
                  <a:lnTo>
                    <a:pt x="2960030" y="849143"/>
                  </a:lnTo>
                  <a:lnTo>
                    <a:pt x="2969551" y="863878"/>
                  </a:lnTo>
                  <a:lnTo>
                    <a:pt x="2978393" y="876798"/>
                  </a:lnTo>
                  <a:lnTo>
                    <a:pt x="2986554" y="887906"/>
                  </a:lnTo>
                  <a:lnTo>
                    <a:pt x="2990181" y="892666"/>
                  </a:lnTo>
                  <a:lnTo>
                    <a:pt x="2993808" y="896520"/>
                  </a:lnTo>
                  <a:lnTo>
                    <a:pt x="2996755" y="899920"/>
                  </a:lnTo>
                  <a:lnTo>
                    <a:pt x="2998859" y="901700"/>
                  </a:lnTo>
                  <a:lnTo>
                    <a:pt x="3305549" y="901700"/>
                  </a:lnTo>
                  <a:lnTo>
                    <a:pt x="3306861" y="868001"/>
                  </a:lnTo>
                  <a:lnTo>
                    <a:pt x="3330654" y="846908"/>
                  </a:lnTo>
                  <a:lnTo>
                    <a:pt x="3383904" y="800185"/>
                  </a:lnTo>
                  <a:lnTo>
                    <a:pt x="3413136" y="774555"/>
                  </a:lnTo>
                  <a:lnTo>
                    <a:pt x="3439421" y="751647"/>
                  </a:lnTo>
                  <a:lnTo>
                    <a:pt x="3450525" y="742348"/>
                  </a:lnTo>
                  <a:lnTo>
                    <a:pt x="3459815" y="734863"/>
                  </a:lnTo>
                  <a:lnTo>
                    <a:pt x="3466387" y="729420"/>
                  </a:lnTo>
                  <a:lnTo>
                    <a:pt x="3470465" y="726698"/>
                  </a:lnTo>
                  <a:lnTo>
                    <a:pt x="3471825" y="725791"/>
                  </a:lnTo>
                  <a:lnTo>
                    <a:pt x="3473638" y="724203"/>
                  </a:lnTo>
                  <a:lnTo>
                    <a:pt x="3478623" y="720348"/>
                  </a:lnTo>
                  <a:lnTo>
                    <a:pt x="3484968" y="714224"/>
                  </a:lnTo>
                  <a:lnTo>
                    <a:pt x="3492445" y="707193"/>
                  </a:lnTo>
                  <a:lnTo>
                    <a:pt x="3510347" y="689728"/>
                  </a:lnTo>
                  <a:lnTo>
                    <a:pt x="3530061" y="669996"/>
                  </a:lnTo>
                  <a:lnTo>
                    <a:pt x="3568130" y="630984"/>
                  </a:lnTo>
                  <a:lnTo>
                    <a:pt x="3591923" y="606489"/>
                  </a:lnTo>
                  <a:lnTo>
                    <a:pt x="3594868" y="603540"/>
                  </a:lnTo>
                  <a:lnTo>
                    <a:pt x="3597588" y="600138"/>
                  </a:lnTo>
                  <a:lnTo>
                    <a:pt x="3600307" y="596736"/>
                  </a:lnTo>
                  <a:lnTo>
                    <a:pt x="3603026" y="593561"/>
                  </a:lnTo>
                  <a:lnTo>
                    <a:pt x="3605518" y="589932"/>
                  </a:lnTo>
                  <a:lnTo>
                    <a:pt x="3607784" y="586303"/>
                  </a:lnTo>
                  <a:lnTo>
                    <a:pt x="3609597" y="582901"/>
                  </a:lnTo>
                  <a:lnTo>
                    <a:pt x="3611637" y="579272"/>
                  </a:lnTo>
                  <a:lnTo>
                    <a:pt x="3613449" y="575869"/>
                  </a:lnTo>
                  <a:lnTo>
                    <a:pt x="3614582" y="572467"/>
                  </a:lnTo>
                  <a:lnTo>
                    <a:pt x="3615942" y="569292"/>
                  </a:lnTo>
                  <a:lnTo>
                    <a:pt x="3616622" y="565890"/>
                  </a:lnTo>
                  <a:lnTo>
                    <a:pt x="3617302" y="562941"/>
                  </a:lnTo>
                  <a:lnTo>
                    <a:pt x="3617528" y="559993"/>
                  </a:lnTo>
                  <a:lnTo>
                    <a:pt x="3617302" y="557498"/>
                  </a:lnTo>
                  <a:lnTo>
                    <a:pt x="3616848" y="555003"/>
                  </a:lnTo>
                  <a:lnTo>
                    <a:pt x="3616395" y="552735"/>
                  </a:lnTo>
                  <a:lnTo>
                    <a:pt x="3616169" y="550240"/>
                  </a:lnTo>
                  <a:lnTo>
                    <a:pt x="3616169" y="548425"/>
                  </a:lnTo>
                  <a:lnTo>
                    <a:pt x="3616395" y="546157"/>
                  </a:lnTo>
                  <a:lnTo>
                    <a:pt x="3616848" y="543889"/>
                  </a:lnTo>
                  <a:lnTo>
                    <a:pt x="3617302" y="541621"/>
                  </a:lnTo>
                  <a:lnTo>
                    <a:pt x="3619114" y="537539"/>
                  </a:lnTo>
                  <a:lnTo>
                    <a:pt x="3621380" y="533229"/>
                  </a:lnTo>
                  <a:lnTo>
                    <a:pt x="3623873" y="528693"/>
                  </a:lnTo>
                  <a:lnTo>
                    <a:pt x="3629311" y="519847"/>
                  </a:lnTo>
                  <a:lnTo>
                    <a:pt x="3636109" y="507146"/>
                  </a:lnTo>
                  <a:lnTo>
                    <a:pt x="3645400" y="489908"/>
                  </a:lnTo>
                  <a:lnTo>
                    <a:pt x="3655370" y="471310"/>
                  </a:lnTo>
                  <a:lnTo>
                    <a:pt x="3664208" y="454526"/>
                  </a:lnTo>
                  <a:lnTo>
                    <a:pt x="3666247" y="450897"/>
                  </a:lnTo>
                  <a:lnTo>
                    <a:pt x="3668286" y="447495"/>
                  </a:lnTo>
                  <a:lnTo>
                    <a:pt x="3672818" y="440917"/>
                  </a:lnTo>
                  <a:lnTo>
                    <a:pt x="3677124" y="434794"/>
                  </a:lnTo>
                  <a:lnTo>
                    <a:pt x="3680976" y="429350"/>
                  </a:lnTo>
                  <a:lnTo>
                    <a:pt x="3683922" y="424134"/>
                  </a:lnTo>
                  <a:lnTo>
                    <a:pt x="3685281" y="421865"/>
                  </a:lnTo>
                  <a:lnTo>
                    <a:pt x="3685961" y="419597"/>
                  </a:lnTo>
                  <a:lnTo>
                    <a:pt x="3686641" y="417329"/>
                  </a:lnTo>
                  <a:lnTo>
                    <a:pt x="3686641" y="415515"/>
                  </a:lnTo>
                  <a:lnTo>
                    <a:pt x="3686414" y="413700"/>
                  </a:lnTo>
                  <a:lnTo>
                    <a:pt x="3685735" y="411886"/>
                  </a:lnTo>
                  <a:lnTo>
                    <a:pt x="3683695" y="408257"/>
                  </a:lnTo>
                  <a:lnTo>
                    <a:pt x="3681882" y="403721"/>
                  </a:lnTo>
                  <a:lnTo>
                    <a:pt x="3679616" y="398958"/>
                  </a:lnTo>
                  <a:lnTo>
                    <a:pt x="3678257" y="396463"/>
                  </a:lnTo>
                  <a:lnTo>
                    <a:pt x="3676671" y="394421"/>
                  </a:lnTo>
                  <a:lnTo>
                    <a:pt x="3674858" y="392380"/>
                  </a:lnTo>
                  <a:lnTo>
                    <a:pt x="3672818" y="390339"/>
                  </a:lnTo>
                  <a:lnTo>
                    <a:pt x="3670552" y="388524"/>
                  </a:lnTo>
                  <a:lnTo>
                    <a:pt x="3667833" y="387163"/>
                  </a:lnTo>
                  <a:lnTo>
                    <a:pt x="3664888" y="386256"/>
                  </a:lnTo>
                  <a:lnTo>
                    <a:pt x="3661715" y="385349"/>
                  </a:lnTo>
                  <a:lnTo>
                    <a:pt x="3658090" y="384895"/>
                  </a:lnTo>
                  <a:lnTo>
                    <a:pt x="3653558" y="385122"/>
                  </a:lnTo>
                  <a:lnTo>
                    <a:pt x="3646986" y="386256"/>
                  </a:lnTo>
                  <a:lnTo>
                    <a:pt x="3639055" y="387617"/>
                  </a:lnTo>
                  <a:lnTo>
                    <a:pt x="3620474" y="391700"/>
                  </a:lnTo>
                  <a:lnTo>
                    <a:pt x="3600533" y="396009"/>
                  </a:lnTo>
                  <a:lnTo>
                    <a:pt x="3590563" y="398050"/>
                  </a:lnTo>
                  <a:lnTo>
                    <a:pt x="3581272" y="399638"/>
                  </a:lnTo>
                  <a:lnTo>
                    <a:pt x="3576740" y="400092"/>
                  </a:lnTo>
                  <a:lnTo>
                    <a:pt x="3573115" y="400318"/>
                  </a:lnTo>
                  <a:lnTo>
                    <a:pt x="3569716" y="400092"/>
                  </a:lnTo>
                  <a:lnTo>
                    <a:pt x="3566770" y="399638"/>
                  </a:lnTo>
                  <a:lnTo>
                    <a:pt x="3564504" y="398731"/>
                  </a:lnTo>
                  <a:lnTo>
                    <a:pt x="3562465" y="397824"/>
                  </a:lnTo>
                  <a:lnTo>
                    <a:pt x="3560878" y="396463"/>
                  </a:lnTo>
                  <a:lnTo>
                    <a:pt x="3559292" y="395102"/>
                  </a:lnTo>
                  <a:lnTo>
                    <a:pt x="3558386" y="393287"/>
                  </a:lnTo>
                  <a:lnTo>
                    <a:pt x="3557706" y="391700"/>
                  </a:lnTo>
                  <a:lnTo>
                    <a:pt x="3556800" y="389658"/>
                  </a:lnTo>
                  <a:lnTo>
                    <a:pt x="3556346" y="387390"/>
                  </a:lnTo>
                  <a:lnTo>
                    <a:pt x="3555667" y="383081"/>
                  </a:lnTo>
                  <a:lnTo>
                    <a:pt x="3555213" y="378545"/>
                  </a:lnTo>
                  <a:lnTo>
                    <a:pt x="3554534" y="373555"/>
                  </a:lnTo>
                  <a:lnTo>
                    <a:pt x="3553854" y="368111"/>
                  </a:lnTo>
                  <a:lnTo>
                    <a:pt x="3553401" y="361988"/>
                  </a:lnTo>
                  <a:lnTo>
                    <a:pt x="3552721" y="356317"/>
                  </a:lnTo>
                  <a:lnTo>
                    <a:pt x="3552268" y="353596"/>
                  </a:lnTo>
                  <a:lnTo>
                    <a:pt x="3551361" y="350874"/>
                  </a:lnTo>
                  <a:lnTo>
                    <a:pt x="3550681" y="348379"/>
                  </a:lnTo>
                  <a:lnTo>
                    <a:pt x="3549775" y="346564"/>
                  </a:lnTo>
                  <a:lnTo>
                    <a:pt x="3548415" y="344523"/>
                  </a:lnTo>
                  <a:lnTo>
                    <a:pt x="3547282" y="342709"/>
                  </a:lnTo>
                  <a:lnTo>
                    <a:pt x="3545470" y="341575"/>
                  </a:lnTo>
                  <a:lnTo>
                    <a:pt x="3543884" y="340441"/>
                  </a:lnTo>
                  <a:lnTo>
                    <a:pt x="3542071" y="339533"/>
                  </a:lnTo>
                  <a:lnTo>
                    <a:pt x="3540484" y="338853"/>
                  </a:lnTo>
                  <a:lnTo>
                    <a:pt x="3539352" y="337719"/>
                  </a:lnTo>
                  <a:lnTo>
                    <a:pt x="3538672" y="336585"/>
                  </a:lnTo>
                  <a:lnTo>
                    <a:pt x="3537992" y="335224"/>
                  </a:lnTo>
                  <a:lnTo>
                    <a:pt x="3537539" y="334090"/>
                  </a:lnTo>
                  <a:lnTo>
                    <a:pt x="3537539" y="332502"/>
                  </a:lnTo>
                  <a:lnTo>
                    <a:pt x="3537539" y="331141"/>
                  </a:lnTo>
                  <a:lnTo>
                    <a:pt x="3537765" y="328193"/>
                  </a:lnTo>
                  <a:lnTo>
                    <a:pt x="3538218" y="324791"/>
                  </a:lnTo>
                  <a:lnTo>
                    <a:pt x="3538898" y="321615"/>
                  </a:lnTo>
                  <a:lnTo>
                    <a:pt x="3539125" y="318440"/>
                  </a:lnTo>
                  <a:lnTo>
                    <a:pt x="3539125" y="314811"/>
                  </a:lnTo>
                  <a:lnTo>
                    <a:pt x="3538672" y="310275"/>
                  </a:lnTo>
                  <a:lnTo>
                    <a:pt x="3537312" y="299842"/>
                  </a:lnTo>
                  <a:lnTo>
                    <a:pt x="3536179" y="289635"/>
                  </a:lnTo>
                  <a:lnTo>
                    <a:pt x="3535499" y="285099"/>
                  </a:lnTo>
                  <a:lnTo>
                    <a:pt x="3535273" y="281243"/>
                  </a:lnTo>
                  <a:lnTo>
                    <a:pt x="3535046" y="278748"/>
                  </a:lnTo>
                  <a:lnTo>
                    <a:pt x="3534593" y="276707"/>
                  </a:lnTo>
                  <a:lnTo>
                    <a:pt x="3533913" y="275119"/>
                  </a:lnTo>
                  <a:lnTo>
                    <a:pt x="3532554" y="273758"/>
                  </a:lnTo>
                  <a:lnTo>
                    <a:pt x="3531421" y="272851"/>
                  </a:lnTo>
                  <a:lnTo>
                    <a:pt x="3530061" y="271717"/>
                  </a:lnTo>
                  <a:lnTo>
                    <a:pt x="3528475" y="271263"/>
                  </a:lnTo>
                  <a:lnTo>
                    <a:pt x="3526889" y="271037"/>
                  </a:lnTo>
                  <a:lnTo>
                    <a:pt x="3523490" y="270583"/>
                  </a:lnTo>
                  <a:lnTo>
                    <a:pt x="3519637" y="270583"/>
                  </a:lnTo>
                  <a:lnTo>
                    <a:pt x="3516238" y="270129"/>
                  </a:lnTo>
                  <a:lnTo>
                    <a:pt x="3514879" y="269903"/>
                  </a:lnTo>
                  <a:lnTo>
                    <a:pt x="3513293" y="269222"/>
                  </a:lnTo>
                  <a:lnTo>
                    <a:pt x="3511027" y="268315"/>
                  </a:lnTo>
                  <a:lnTo>
                    <a:pt x="3509440" y="267181"/>
                  </a:lnTo>
                  <a:lnTo>
                    <a:pt x="3507628" y="265820"/>
                  </a:lnTo>
                  <a:lnTo>
                    <a:pt x="3506721" y="263779"/>
                  </a:lnTo>
                  <a:lnTo>
                    <a:pt x="3505815" y="261964"/>
                  </a:lnTo>
                  <a:lnTo>
                    <a:pt x="3505588" y="259469"/>
                  </a:lnTo>
                  <a:lnTo>
                    <a:pt x="3505815" y="256748"/>
                  </a:lnTo>
                  <a:lnTo>
                    <a:pt x="3506948" y="253345"/>
                  </a:lnTo>
                  <a:lnTo>
                    <a:pt x="3508534" y="249717"/>
                  </a:lnTo>
                  <a:lnTo>
                    <a:pt x="3510800" y="245634"/>
                  </a:lnTo>
                  <a:lnTo>
                    <a:pt x="3513972" y="240871"/>
                  </a:lnTo>
                  <a:lnTo>
                    <a:pt x="3518051" y="235654"/>
                  </a:lnTo>
                  <a:lnTo>
                    <a:pt x="3523036" y="229757"/>
                  </a:lnTo>
                  <a:lnTo>
                    <a:pt x="3528701" y="223180"/>
                  </a:lnTo>
                  <a:lnTo>
                    <a:pt x="3535273" y="215922"/>
                  </a:lnTo>
                  <a:lnTo>
                    <a:pt x="3543204" y="207983"/>
                  </a:lnTo>
                  <a:lnTo>
                    <a:pt x="3544110" y="207076"/>
                  </a:lnTo>
                  <a:lnTo>
                    <a:pt x="3544563" y="205942"/>
                  </a:lnTo>
                  <a:lnTo>
                    <a:pt x="3544790" y="204581"/>
                  </a:lnTo>
                  <a:lnTo>
                    <a:pt x="3545016" y="203220"/>
                  </a:lnTo>
                  <a:lnTo>
                    <a:pt x="3544790" y="201406"/>
                  </a:lnTo>
                  <a:lnTo>
                    <a:pt x="3544790" y="199818"/>
                  </a:lnTo>
                  <a:lnTo>
                    <a:pt x="3543884" y="196189"/>
                  </a:lnTo>
                  <a:lnTo>
                    <a:pt x="3542524" y="192787"/>
                  </a:lnTo>
                  <a:lnTo>
                    <a:pt x="3541391" y="189158"/>
                  </a:lnTo>
                  <a:lnTo>
                    <a:pt x="3539125" y="183034"/>
                  </a:lnTo>
                  <a:lnTo>
                    <a:pt x="3538672" y="180086"/>
                  </a:lnTo>
                  <a:lnTo>
                    <a:pt x="3538218" y="176910"/>
                  </a:lnTo>
                  <a:lnTo>
                    <a:pt x="3538672" y="173055"/>
                  </a:lnTo>
                  <a:lnTo>
                    <a:pt x="3539352" y="168972"/>
                  </a:lnTo>
                  <a:lnTo>
                    <a:pt x="3540258" y="164663"/>
                  </a:lnTo>
                  <a:lnTo>
                    <a:pt x="3541618" y="160126"/>
                  </a:lnTo>
                  <a:lnTo>
                    <a:pt x="3544790" y="150600"/>
                  </a:lnTo>
                  <a:lnTo>
                    <a:pt x="3552041" y="130414"/>
                  </a:lnTo>
                  <a:lnTo>
                    <a:pt x="3555213" y="120661"/>
                  </a:lnTo>
                  <a:lnTo>
                    <a:pt x="3556573" y="116125"/>
                  </a:lnTo>
                  <a:lnTo>
                    <a:pt x="3557706" y="111589"/>
                  </a:lnTo>
                  <a:lnTo>
                    <a:pt x="3559292" y="103877"/>
                  </a:lnTo>
                  <a:lnTo>
                    <a:pt x="3560425" y="98661"/>
                  </a:lnTo>
                  <a:lnTo>
                    <a:pt x="3560652" y="96620"/>
                  </a:lnTo>
                  <a:lnTo>
                    <a:pt x="3560652" y="95259"/>
                  </a:lnTo>
                  <a:lnTo>
                    <a:pt x="3560425" y="93898"/>
                  </a:lnTo>
                  <a:lnTo>
                    <a:pt x="3560199" y="93217"/>
                  </a:lnTo>
                  <a:lnTo>
                    <a:pt x="3559745" y="92537"/>
                  </a:lnTo>
                  <a:lnTo>
                    <a:pt x="3558839" y="92310"/>
                  </a:lnTo>
                  <a:lnTo>
                    <a:pt x="3557933" y="92083"/>
                  </a:lnTo>
                  <a:lnTo>
                    <a:pt x="3556800" y="91857"/>
                  </a:lnTo>
                  <a:lnTo>
                    <a:pt x="3553854" y="91857"/>
                  </a:lnTo>
                  <a:lnTo>
                    <a:pt x="3550002" y="91403"/>
                  </a:lnTo>
                  <a:lnTo>
                    <a:pt x="3548642" y="91176"/>
                  </a:lnTo>
                  <a:lnTo>
                    <a:pt x="3547282" y="90722"/>
                  </a:lnTo>
                  <a:lnTo>
                    <a:pt x="3546149" y="90496"/>
                  </a:lnTo>
                  <a:lnTo>
                    <a:pt x="3545243" y="89815"/>
                  </a:lnTo>
                  <a:lnTo>
                    <a:pt x="3544337" y="88908"/>
                  </a:lnTo>
                  <a:lnTo>
                    <a:pt x="3543884" y="88001"/>
                  </a:lnTo>
                  <a:lnTo>
                    <a:pt x="3543430" y="86867"/>
                  </a:lnTo>
                  <a:lnTo>
                    <a:pt x="3543430" y="85279"/>
                  </a:lnTo>
                  <a:lnTo>
                    <a:pt x="3543884" y="83465"/>
                  </a:lnTo>
                  <a:lnTo>
                    <a:pt x="3544563" y="81650"/>
                  </a:lnTo>
                  <a:lnTo>
                    <a:pt x="3545696" y="79155"/>
                  </a:lnTo>
                  <a:lnTo>
                    <a:pt x="3547282" y="76660"/>
                  </a:lnTo>
                  <a:lnTo>
                    <a:pt x="3549322" y="73712"/>
                  </a:lnTo>
                  <a:lnTo>
                    <a:pt x="3552041" y="70083"/>
                  </a:lnTo>
                  <a:lnTo>
                    <a:pt x="3554987" y="66454"/>
                  </a:lnTo>
                  <a:lnTo>
                    <a:pt x="3558612" y="62371"/>
                  </a:lnTo>
                  <a:lnTo>
                    <a:pt x="3562691" y="58289"/>
                  </a:lnTo>
                  <a:lnTo>
                    <a:pt x="3566770" y="54433"/>
                  </a:lnTo>
                  <a:lnTo>
                    <a:pt x="3571529" y="50804"/>
                  </a:lnTo>
                  <a:lnTo>
                    <a:pt x="3576287" y="47402"/>
                  </a:lnTo>
                  <a:lnTo>
                    <a:pt x="3581499" y="44226"/>
                  </a:lnTo>
                  <a:lnTo>
                    <a:pt x="3586937" y="41051"/>
                  </a:lnTo>
                  <a:lnTo>
                    <a:pt x="3592829" y="38103"/>
                  </a:lnTo>
                  <a:lnTo>
                    <a:pt x="3598947" y="35381"/>
                  </a:lnTo>
                  <a:lnTo>
                    <a:pt x="3605518" y="32886"/>
                  </a:lnTo>
                  <a:lnTo>
                    <a:pt x="3612316" y="30164"/>
                  </a:lnTo>
                  <a:lnTo>
                    <a:pt x="3619794" y="27896"/>
                  </a:lnTo>
                  <a:lnTo>
                    <a:pt x="3627725" y="25628"/>
                  </a:lnTo>
                  <a:lnTo>
                    <a:pt x="3636109" y="23360"/>
                  </a:lnTo>
                  <a:lnTo>
                    <a:pt x="3644947" y="21092"/>
                  </a:lnTo>
                  <a:lnTo>
                    <a:pt x="3664208" y="16329"/>
                  </a:lnTo>
                  <a:lnTo>
                    <a:pt x="3674405" y="14287"/>
                  </a:lnTo>
                  <a:lnTo>
                    <a:pt x="3684148" y="12927"/>
                  </a:lnTo>
                  <a:lnTo>
                    <a:pt x="3694119" y="11566"/>
                  </a:lnTo>
                  <a:lnTo>
                    <a:pt x="3703863" y="11112"/>
                  </a:lnTo>
                  <a:lnTo>
                    <a:pt x="3713380" y="11112"/>
                  </a:lnTo>
                  <a:lnTo>
                    <a:pt x="3722897" y="11566"/>
                  </a:lnTo>
                  <a:lnTo>
                    <a:pt x="3731961" y="12927"/>
                  </a:lnTo>
                  <a:lnTo>
                    <a:pt x="3741251" y="14287"/>
                  </a:lnTo>
                  <a:lnTo>
                    <a:pt x="3750089" y="16556"/>
                  </a:lnTo>
                  <a:lnTo>
                    <a:pt x="3759153" y="19277"/>
                  </a:lnTo>
                  <a:lnTo>
                    <a:pt x="3767764" y="22453"/>
                  </a:lnTo>
                  <a:lnTo>
                    <a:pt x="3776148" y="26535"/>
                  </a:lnTo>
                  <a:lnTo>
                    <a:pt x="3784532" y="31071"/>
                  </a:lnTo>
                  <a:lnTo>
                    <a:pt x="3792689" y="35834"/>
                  </a:lnTo>
                  <a:lnTo>
                    <a:pt x="3800847" y="41731"/>
                  </a:lnTo>
                  <a:lnTo>
                    <a:pt x="3808778" y="47855"/>
                  </a:lnTo>
                  <a:lnTo>
                    <a:pt x="3812857" y="51258"/>
                  </a:lnTo>
                  <a:lnTo>
                    <a:pt x="3816256" y="54886"/>
                  </a:lnTo>
                  <a:lnTo>
                    <a:pt x="3819428" y="58289"/>
                  </a:lnTo>
                  <a:lnTo>
                    <a:pt x="3822827" y="61918"/>
                  </a:lnTo>
                  <a:lnTo>
                    <a:pt x="3825546" y="65773"/>
                  </a:lnTo>
                  <a:lnTo>
                    <a:pt x="3828039" y="69402"/>
                  </a:lnTo>
                  <a:lnTo>
                    <a:pt x="3830532" y="73031"/>
                  </a:lnTo>
                  <a:lnTo>
                    <a:pt x="3832344" y="77114"/>
                  </a:lnTo>
                  <a:lnTo>
                    <a:pt x="3834384" y="80743"/>
                  </a:lnTo>
                  <a:lnTo>
                    <a:pt x="3836196" y="84825"/>
                  </a:lnTo>
                  <a:lnTo>
                    <a:pt x="3837783" y="88681"/>
                  </a:lnTo>
                  <a:lnTo>
                    <a:pt x="3839142" y="92764"/>
                  </a:lnTo>
                  <a:lnTo>
                    <a:pt x="3840275" y="96620"/>
                  </a:lnTo>
                  <a:lnTo>
                    <a:pt x="3841408" y="100702"/>
                  </a:lnTo>
                  <a:lnTo>
                    <a:pt x="3842994" y="108640"/>
                  </a:lnTo>
                  <a:lnTo>
                    <a:pt x="3844354" y="116352"/>
                  </a:lnTo>
                  <a:lnTo>
                    <a:pt x="3845034" y="124064"/>
                  </a:lnTo>
                  <a:lnTo>
                    <a:pt x="3845487" y="131095"/>
                  </a:lnTo>
                  <a:lnTo>
                    <a:pt x="3845487" y="138126"/>
                  </a:lnTo>
                  <a:lnTo>
                    <a:pt x="3845487" y="144477"/>
                  </a:lnTo>
                  <a:lnTo>
                    <a:pt x="3845260" y="150827"/>
                  </a:lnTo>
                  <a:lnTo>
                    <a:pt x="3844581" y="161260"/>
                  </a:lnTo>
                  <a:lnTo>
                    <a:pt x="3845260" y="196416"/>
                  </a:lnTo>
                  <a:lnTo>
                    <a:pt x="3845714" y="225221"/>
                  </a:lnTo>
                  <a:lnTo>
                    <a:pt x="3845940" y="247675"/>
                  </a:lnTo>
                  <a:lnTo>
                    <a:pt x="3845940" y="261284"/>
                  </a:lnTo>
                  <a:lnTo>
                    <a:pt x="3846620" y="271263"/>
                  </a:lnTo>
                  <a:lnTo>
                    <a:pt x="3847526" y="280563"/>
                  </a:lnTo>
                  <a:lnTo>
                    <a:pt x="3849113" y="290996"/>
                  </a:lnTo>
                  <a:lnTo>
                    <a:pt x="3849339" y="292357"/>
                  </a:lnTo>
                  <a:lnTo>
                    <a:pt x="3850019" y="293718"/>
                  </a:lnTo>
                  <a:lnTo>
                    <a:pt x="3850699" y="294852"/>
                  </a:lnTo>
                  <a:lnTo>
                    <a:pt x="3851832" y="295759"/>
                  </a:lnTo>
                  <a:lnTo>
                    <a:pt x="3852965" y="296893"/>
                  </a:lnTo>
                  <a:lnTo>
                    <a:pt x="3854324" y="297573"/>
                  </a:lnTo>
                  <a:lnTo>
                    <a:pt x="3855911" y="298027"/>
                  </a:lnTo>
                  <a:lnTo>
                    <a:pt x="3857723" y="298934"/>
                  </a:lnTo>
                  <a:lnTo>
                    <a:pt x="3861349" y="299615"/>
                  </a:lnTo>
                  <a:lnTo>
                    <a:pt x="3865654" y="300068"/>
                  </a:lnTo>
                  <a:lnTo>
                    <a:pt x="3870640" y="300295"/>
                  </a:lnTo>
                  <a:lnTo>
                    <a:pt x="3875625" y="300295"/>
                  </a:lnTo>
                  <a:lnTo>
                    <a:pt x="3886502" y="300068"/>
                  </a:lnTo>
                  <a:lnTo>
                    <a:pt x="3897605" y="299842"/>
                  </a:lnTo>
                  <a:lnTo>
                    <a:pt x="3903270" y="299842"/>
                  </a:lnTo>
                  <a:lnTo>
                    <a:pt x="3908482" y="300068"/>
                  </a:lnTo>
                  <a:lnTo>
                    <a:pt x="3913693" y="300522"/>
                  </a:lnTo>
                  <a:lnTo>
                    <a:pt x="3918452" y="301656"/>
                  </a:lnTo>
                  <a:lnTo>
                    <a:pt x="3928649" y="303697"/>
                  </a:lnTo>
                  <a:lnTo>
                    <a:pt x="3940432" y="307099"/>
                  </a:lnTo>
                  <a:lnTo>
                    <a:pt x="3953348" y="310728"/>
                  </a:lnTo>
                  <a:lnTo>
                    <a:pt x="3959920" y="312997"/>
                  </a:lnTo>
                  <a:lnTo>
                    <a:pt x="3966718" y="315265"/>
                  </a:lnTo>
                  <a:lnTo>
                    <a:pt x="3973062" y="317760"/>
                  </a:lnTo>
                  <a:lnTo>
                    <a:pt x="3979407" y="320254"/>
                  </a:lnTo>
                  <a:lnTo>
                    <a:pt x="3985299" y="323203"/>
                  </a:lnTo>
                  <a:lnTo>
                    <a:pt x="3990737" y="325925"/>
                  </a:lnTo>
                  <a:lnTo>
                    <a:pt x="3995722" y="329100"/>
                  </a:lnTo>
                  <a:lnTo>
                    <a:pt x="4000028" y="332049"/>
                  </a:lnTo>
                  <a:lnTo>
                    <a:pt x="4002067" y="333863"/>
                  </a:lnTo>
                  <a:lnTo>
                    <a:pt x="4003880" y="335451"/>
                  </a:lnTo>
                  <a:lnTo>
                    <a:pt x="4005240" y="337265"/>
                  </a:lnTo>
                  <a:lnTo>
                    <a:pt x="4006826" y="339080"/>
                  </a:lnTo>
                  <a:lnTo>
                    <a:pt x="4012038" y="346111"/>
                  </a:lnTo>
                  <a:lnTo>
                    <a:pt x="4018156" y="353822"/>
                  </a:lnTo>
                  <a:lnTo>
                    <a:pt x="4032885" y="371287"/>
                  </a:lnTo>
                  <a:lnTo>
                    <a:pt x="4041269" y="381266"/>
                  </a:lnTo>
                  <a:lnTo>
                    <a:pt x="4050333" y="392607"/>
                  </a:lnTo>
                  <a:lnTo>
                    <a:pt x="4060303" y="405308"/>
                  </a:lnTo>
                  <a:lnTo>
                    <a:pt x="4070953" y="419371"/>
                  </a:lnTo>
                  <a:lnTo>
                    <a:pt x="4076618" y="427536"/>
                  </a:lnTo>
                  <a:lnTo>
                    <a:pt x="4082736" y="437062"/>
                  </a:lnTo>
                  <a:lnTo>
                    <a:pt x="4088855" y="447722"/>
                  </a:lnTo>
                  <a:lnTo>
                    <a:pt x="4094973" y="459289"/>
                  </a:lnTo>
                  <a:lnTo>
                    <a:pt x="4101544" y="471990"/>
                  </a:lnTo>
                  <a:lnTo>
                    <a:pt x="4107889" y="485372"/>
                  </a:lnTo>
                  <a:lnTo>
                    <a:pt x="4114007" y="499434"/>
                  </a:lnTo>
                  <a:lnTo>
                    <a:pt x="4120352" y="514404"/>
                  </a:lnTo>
                  <a:lnTo>
                    <a:pt x="4126470" y="529827"/>
                  </a:lnTo>
                  <a:lnTo>
                    <a:pt x="4132135" y="545704"/>
                  </a:lnTo>
                  <a:lnTo>
                    <a:pt x="4137800" y="561807"/>
                  </a:lnTo>
                  <a:lnTo>
                    <a:pt x="4143012" y="578138"/>
                  </a:lnTo>
                  <a:lnTo>
                    <a:pt x="4147770" y="594468"/>
                  </a:lnTo>
                  <a:lnTo>
                    <a:pt x="4152302" y="611025"/>
                  </a:lnTo>
                  <a:lnTo>
                    <a:pt x="4155928" y="627582"/>
                  </a:lnTo>
                  <a:lnTo>
                    <a:pt x="4159100" y="643686"/>
                  </a:lnTo>
                  <a:lnTo>
                    <a:pt x="4164992" y="674078"/>
                  </a:lnTo>
                  <a:lnTo>
                    <a:pt x="4167711" y="687914"/>
                  </a:lnTo>
                  <a:lnTo>
                    <a:pt x="4170657" y="701296"/>
                  </a:lnTo>
                  <a:lnTo>
                    <a:pt x="4173603" y="713997"/>
                  </a:lnTo>
                  <a:lnTo>
                    <a:pt x="4176549" y="726018"/>
                  </a:lnTo>
                  <a:lnTo>
                    <a:pt x="4179721" y="737358"/>
                  </a:lnTo>
                  <a:lnTo>
                    <a:pt x="4183120" y="748245"/>
                  </a:lnTo>
                  <a:lnTo>
                    <a:pt x="4186746" y="758678"/>
                  </a:lnTo>
                  <a:lnTo>
                    <a:pt x="4190371" y="768658"/>
                  </a:lnTo>
                  <a:lnTo>
                    <a:pt x="4194450" y="778184"/>
                  </a:lnTo>
                  <a:lnTo>
                    <a:pt x="4198529" y="787483"/>
                  </a:lnTo>
                  <a:lnTo>
                    <a:pt x="4203061" y="796329"/>
                  </a:lnTo>
                  <a:lnTo>
                    <a:pt x="4207819" y="805175"/>
                  </a:lnTo>
                  <a:lnTo>
                    <a:pt x="4213031" y="813567"/>
                  </a:lnTo>
                  <a:lnTo>
                    <a:pt x="4218696" y="821958"/>
                  </a:lnTo>
                  <a:lnTo>
                    <a:pt x="4221415" y="826268"/>
                  </a:lnTo>
                  <a:lnTo>
                    <a:pt x="4224134" y="830350"/>
                  </a:lnTo>
                  <a:lnTo>
                    <a:pt x="4226627" y="834887"/>
                  </a:lnTo>
                  <a:lnTo>
                    <a:pt x="4228893" y="839196"/>
                  </a:lnTo>
                  <a:lnTo>
                    <a:pt x="4230932" y="843959"/>
                  </a:lnTo>
                  <a:lnTo>
                    <a:pt x="4233198" y="848495"/>
                  </a:lnTo>
                  <a:lnTo>
                    <a:pt x="4237051" y="857795"/>
                  </a:lnTo>
                  <a:lnTo>
                    <a:pt x="4239996" y="867321"/>
                  </a:lnTo>
                  <a:lnTo>
                    <a:pt x="4242716" y="876620"/>
                  </a:lnTo>
                  <a:lnTo>
                    <a:pt x="4244982" y="885692"/>
                  </a:lnTo>
                  <a:lnTo>
                    <a:pt x="4246794" y="894084"/>
                  </a:lnTo>
                  <a:lnTo>
                    <a:pt x="4248380" y="902249"/>
                  </a:lnTo>
                  <a:lnTo>
                    <a:pt x="4249514" y="909734"/>
                  </a:lnTo>
                  <a:lnTo>
                    <a:pt x="4250646" y="916538"/>
                  </a:lnTo>
                  <a:lnTo>
                    <a:pt x="4251100" y="922209"/>
                  </a:lnTo>
                  <a:lnTo>
                    <a:pt x="4251780" y="930374"/>
                  </a:lnTo>
                  <a:lnTo>
                    <a:pt x="4252006" y="933322"/>
                  </a:lnTo>
                  <a:lnTo>
                    <a:pt x="4352843" y="927879"/>
                  </a:lnTo>
                  <a:lnTo>
                    <a:pt x="4374596" y="841464"/>
                  </a:lnTo>
                  <a:lnTo>
                    <a:pt x="4391138" y="776370"/>
                  </a:lnTo>
                  <a:lnTo>
                    <a:pt x="4397483" y="750513"/>
                  </a:lnTo>
                  <a:lnTo>
                    <a:pt x="4402015" y="734183"/>
                  </a:lnTo>
                  <a:lnTo>
                    <a:pt x="4404734" y="724430"/>
                  </a:lnTo>
                  <a:lnTo>
                    <a:pt x="4406094" y="720348"/>
                  </a:lnTo>
                  <a:lnTo>
                    <a:pt x="4407680" y="716492"/>
                  </a:lnTo>
                  <a:lnTo>
                    <a:pt x="4409493" y="713316"/>
                  </a:lnTo>
                  <a:lnTo>
                    <a:pt x="4411079" y="710368"/>
                  </a:lnTo>
                  <a:lnTo>
                    <a:pt x="4413345" y="707646"/>
                  </a:lnTo>
                  <a:lnTo>
                    <a:pt x="4415611" y="705151"/>
                  </a:lnTo>
                  <a:lnTo>
                    <a:pt x="4418103" y="702883"/>
                  </a:lnTo>
                  <a:lnTo>
                    <a:pt x="4421049" y="700842"/>
                  </a:lnTo>
                  <a:lnTo>
                    <a:pt x="4424448" y="699027"/>
                  </a:lnTo>
                  <a:lnTo>
                    <a:pt x="4428300" y="697213"/>
                  </a:lnTo>
                  <a:lnTo>
                    <a:pt x="4432379" y="695398"/>
                  </a:lnTo>
                  <a:lnTo>
                    <a:pt x="4437138" y="693811"/>
                  </a:lnTo>
                  <a:lnTo>
                    <a:pt x="4448468" y="689955"/>
                  </a:lnTo>
                  <a:lnTo>
                    <a:pt x="4451640" y="689048"/>
                  </a:lnTo>
                  <a:lnTo>
                    <a:pt x="4454586" y="688594"/>
                  </a:lnTo>
                  <a:lnTo>
                    <a:pt x="4457305" y="687914"/>
                  </a:lnTo>
                  <a:lnTo>
                    <a:pt x="4459798" y="687687"/>
                  </a:lnTo>
                  <a:lnTo>
                    <a:pt x="4462290" y="687460"/>
                  </a:lnTo>
                  <a:lnTo>
                    <a:pt x="4464330" y="687687"/>
                  </a:lnTo>
                  <a:lnTo>
                    <a:pt x="4466369" y="687914"/>
                  </a:lnTo>
                  <a:lnTo>
                    <a:pt x="4468408" y="688821"/>
                  </a:lnTo>
                  <a:lnTo>
                    <a:pt x="4470221" y="689501"/>
                  </a:lnTo>
                  <a:lnTo>
                    <a:pt x="4471807" y="690409"/>
                  </a:lnTo>
                  <a:lnTo>
                    <a:pt x="4473167" y="691769"/>
                  </a:lnTo>
                  <a:lnTo>
                    <a:pt x="4474300" y="693130"/>
                  </a:lnTo>
                  <a:lnTo>
                    <a:pt x="4475660" y="694718"/>
                  </a:lnTo>
                  <a:lnTo>
                    <a:pt x="4476566" y="696759"/>
                  </a:lnTo>
                  <a:lnTo>
                    <a:pt x="4477246" y="699027"/>
                  </a:lnTo>
                  <a:lnTo>
                    <a:pt x="4477699" y="701069"/>
                  </a:lnTo>
                  <a:lnTo>
                    <a:pt x="4478379" y="703790"/>
                  </a:lnTo>
                  <a:lnTo>
                    <a:pt x="4478832" y="706512"/>
                  </a:lnTo>
                  <a:lnTo>
                    <a:pt x="4478832" y="709914"/>
                  </a:lnTo>
                  <a:lnTo>
                    <a:pt x="4478832" y="713090"/>
                  </a:lnTo>
                  <a:lnTo>
                    <a:pt x="4478379" y="720574"/>
                  </a:lnTo>
                  <a:lnTo>
                    <a:pt x="4477246" y="728740"/>
                  </a:lnTo>
                  <a:lnTo>
                    <a:pt x="4475660" y="738039"/>
                  </a:lnTo>
                  <a:lnTo>
                    <a:pt x="4473167" y="748472"/>
                  </a:lnTo>
                  <a:lnTo>
                    <a:pt x="4470221" y="760266"/>
                  </a:lnTo>
                  <a:lnTo>
                    <a:pt x="4466369" y="772514"/>
                  </a:lnTo>
                  <a:lnTo>
                    <a:pt x="4462743" y="785669"/>
                  </a:lnTo>
                  <a:lnTo>
                    <a:pt x="4458891" y="799051"/>
                  </a:lnTo>
                  <a:lnTo>
                    <a:pt x="4452093" y="825134"/>
                  </a:lnTo>
                  <a:lnTo>
                    <a:pt x="4445748" y="849856"/>
                  </a:lnTo>
                  <a:lnTo>
                    <a:pt x="4440537" y="872537"/>
                  </a:lnTo>
                  <a:lnTo>
                    <a:pt x="4436458" y="891816"/>
                  </a:lnTo>
                  <a:lnTo>
                    <a:pt x="4433286" y="906785"/>
                  </a:lnTo>
                  <a:lnTo>
                    <a:pt x="4430566" y="920167"/>
                  </a:lnTo>
                  <a:lnTo>
                    <a:pt x="4433965" y="919940"/>
                  </a:lnTo>
                  <a:lnTo>
                    <a:pt x="4444842" y="919714"/>
                  </a:lnTo>
                  <a:lnTo>
                    <a:pt x="4463197" y="918806"/>
                  </a:lnTo>
                  <a:lnTo>
                    <a:pt x="4489935" y="917446"/>
                  </a:lnTo>
                  <a:lnTo>
                    <a:pt x="4497413" y="917219"/>
                  </a:lnTo>
                  <a:lnTo>
                    <a:pt x="4503758" y="917219"/>
                  </a:lnTo>
                  <a:lnTo>
                    <a:pt x="4509423" y="917446"/>
                  </a:lnTo>
                  <a:lnTo>
                    <a:pt x="4514408" y="917899"/>
                  </a:lnTo>
                  <a:lnTo>
                    <a:pt x="4518713" y="918806"/>
                  </a:lnTo>
                  <a:lnTo>
                    <a:pt x="4522112" y="920167"/>
                  </a:lnTo>
                  <a:lnTo>
                    <a:pt x="4523699" y="920621"/>
                  </a:lnTo>
                  <a:lnTo>
                    <a:pt x="4524832" y="921755"/>
                  </a:lnTo>
                  <a:lnTo>
                    <a:pt x="4525965" y="922435"/>
                  </a:lnTo>
                  <a:lnTo>
                    <a:pt x="4526871" y="923343"/>
                  </a:lnTo>
                  <a:lnTo>
                    <a:pt x="4527551" y="924477"/>
                  </a:lnTo>
                  <a:lnTo>
                    <a:pt x="4528004" y="925384"/>
                  </a:lnTo>
                  <a:lnTo>
                    <a:pt x="4528684" y="926518"/>
                  </a:lnTo>
                  <a:lnTo>
                    <a:pt x="4528910" y="927879"/>
                  </a:lnTo>
                  <a:lnTo>
                    <a:pt x="4529137" y="929013"/>
                  </a:lnTo>
                  <a:lnTo>
                    <a:pt x="4528910" y="930601"/>
                  </a:lnTo>
                  <a:lnTo>
                    <a:pt x="4528231" y="933549"/>
                  </a:lnTo>
                  <a:lnTo>
                    <a:pt x="4527324" y="936951"/>
                  </a:lnTo>
                  <a:lnTo>
                    <a:pt x="4525511" y="940580"/>
                  </a:lnTo>
                  <a:lnTo>
                    <a:pt x="4523699" y="944436"/>
                  </a:lnTo>
                  <a:lnTo>
                    <a:pt x="4520979" y="948745"/>
                  </a:lnTo>
                  <a:lnTo>
                    <a:pt x="4515314" y="957137"/>
                  </a:lnTo>
                  <a:lnTo>
                    <a:pt x="4512595" y="960766"/>
                  </a:lnTo>
                  <a:lnTo>
                    <a:pt x="4509650" y="964395"/>
                  </a:lnTo>
                  <a:lnTo>
                    <a:pt x="4506704" y="967571"/>
                  </a:lnTo>
                  <a:lnTo>
                    <a:pt x="4503984" y="970519"/>
                  </a:lnTo>
                  <a:lnTo>
                    <a:pt x="4501265" y="973241"/>
                  </a:lnTo>
                  <a:lnTo>
                    <a:pt x="4498320" y="975736"/>
                  </a:lnTo>
                  <a:lnTo>
                    <a:pt x="4495374" y="977777"/>
                  </a:lnTo>
                  <a:lnTo>
                    <a:pt x="4492428" y="979592"/>
                  </a:lnTo>
                  <a:lnTo>
                    <a:pt x="4489256" y="981179"/>
                  </a:lnTo>
                  <a:lnTo>
                    <a:pt x="4486083" y="982313"/>
                  </a:lnTo>
                  <a:lnTo>
                    <a:pt x="4482684" y="983447"/>
                  </a:lnTo>
                  <a:lnTo>
                    <a:pt x="4479285" y="984128"/>
                  </a:lnTo>
                  <a:lnTo>
                    <a:pt x="4475660" y="984581"/>
                  </a:lnTo>
                  <a:lnTo>
                    <a:pt x="4471581" y="984808"/>
                  </a:lnTo>
                  <a:lnTo>
                    <a:pt x="4407453" y="984808"/>
                  </a:lnTo>
                  <a:lnTo>
                    <a:pt x="4406094" y="987076"/>
                  </a:lnTo>
                  <a:lnTo>
                    <a:pt x="4404281" y="991159"/>
                  </a:lnTo>
                  <a:lnTo>
                    <a:pt x="4401335" y="997736"/>
                  </a:lnTo>
                  <a:lnTo>
                    <a:pt x="4396803" y="1007716"/>
                  </a:lnTo>
                  <a:lnTo>
                    <a:pt x="4390912" y="1021778"/>
                  </a:lnTo>
                  <a:lnTo>
                    <a:pt x="4383207" y="1040603"/>
                  </a:lnTo>
                  <a:lnTo>
                    <a:pt x="4373463" y="1065099"/>
                  </a:lnTo>
                  <a:lnTo>
                    <a:pt x="4368025" y="1079842"/>
                  </a:lnTo>
                  <a:lnTo>
                    <a:pt x="4361907" y="1096852"/>
                  </a:lnTo>
                  <a:lnTo>
                    <a:pt x="4347631" y="1136544"/>
                  </a:lnTo>
                  <a:lnTo>
                    <a:pt x="4339473" y="1158318"/>
                  </a:lnTo>
                  <a:lnTo>
                    <a:pt x="4330636" y="1180772"/>
                  </a:lnTo>
                  <a:lnTo>
                    <a:pt x="4325878" y="1192566"/>
                  </a:lnTo>
                  <a:lnTo>
                    <a:pt x="4321119" y="1204134"/>
                  </a:lnTo>
                  <a:lnTo>
                    <a:pt x="4315907" y="1215701"/>
                  </a:lnTo>
                  <a:lnTo>
                    <a:pt x="4310922" y="1227495"/>
                  </a:lnTo>
                  <a:lnTo>
                    <a:pt x="4305257" y="1239062"/>
                  </a:lnTo>
                  <a:lnTo>
                    <a:pt x="4299592" y="1250856"/>
                  </a:lnTo>
                  <a:lnTo>
                    <a:pt x="4293700" y="1262197"/>
                  </a:lnTo>
                  <a:lnTo>
                    <a:pt x="4287582" y="1273311"/>
                  </a:lnTo>
                  <a:lnTo>
                    <a:pt x="4281237" y="1284198"/>
                  </a:lnTo>
                  <a:lnTo>
                    <a:pt x="4274666" y="1295084"/>
                  </a:lnTo>
                  <a:lnTo>
                    <a:pt x="4267868" y="1305518"/>
                  </a:lnTo>
                  <a:lnTo>
                    <a:pt x="4260844" y="1315724"/>
                  </a:lnTo>
                  <a:lnTo>
                    <a:pt x="4253592" y="1325477"/>
                  </a:lnTo>
                  <a:lnTo>
                    <a:pt x="4246114" y="1334776"/>
                  </a:lnTo>
                  <a:lnTo>
                    <a:pt x="4238410" y="1343622"/>
                  </a:lnTo>
                  <a:lnTo>
                    <a:pt x="4230253" y="1352014"/>
                  </a:lnTo>
                  <a:lnTo>
                    <a:pt x="4226400" y="1355870"/>
                  </a:lnTo>
                  <a:lnTo>
                    <a:pt x="4222095" y="1359725"/>
                  </a:lnTo>
                  <a:lnTo>
                    <a:pt x="4218016" y="1363127"/>
                  </a:lnTo>
                  <a:lnTo>
                    <a:pt x="4213711" y="1366756"/>
                  </a:lnTo>
                  <a:lnTo>
                    <a:pt x="4209179" y="1370159"/>
                  </a:lnTo>
                  <a:lnTo>
                    <a:pt x="4204874" y="1373334"/>
                  </a:lnTo>
                  <a:lnTo>
                    <a:pt x="4200342" y="1376282"/>
                  </a:lnTo>
                  <a:lnTo>
                    <a:pt x="4195810" y="1379004"/>
                  </a:lnTo>
                  <a:lnTo>
                    <a:pt x="4190598" y="1381953"/>
                  </a:lnTo>
                  <a:lnTo>
                    <a:pt x="4185613" y="1384674"/>
                  </a:lnTo>
                  <a:lnTo>
                    <a:pt x="4180854" y="1387169"/>
                  </a:lnTo>
                  <a:lnTo>
                    <a:pt x="4176095" y="1389437"/>
                  </a:lnTo>
                  <a:lnTo>
                    <a:pt x="4171337" y="1391479"/>
                  </a:lnTo>
                  <a:lnTo>
                    <a:pt x="4166805" y="1392840"/>
                  </a:lnTo>
                  <a:lnTo>
                    <a:pt x="4162499" y="1394427"/>
                  </a:lnTo>
                  <a:lnTo>
                    <a:pt x="4157967" y="1395561"/>
                  </a:lnTo>
                  <a:lnTo>
                    <a:pt x="4153435" y="1396695"/>
                  </a:lnTo>
                  <a:lnTo>
                    <a:pt x="4149130" y="1397376"/>
                  </a:lnTo>
                  <a:lnTo>
                    <a:pt x="4144598" y="1397829"/>
                  </a:lnTo>
                  <a:lnTo>
                    <a:pt x="4140066" y="1398283"/>
                  </a:lnTo>
                  <a:lnTo>
                    <a:pt x="4135761" y="1398283"/>
                  </a:lnTo>
                  <a:lnTo>
                    <a:pt x="4131229" y="1398283"/>
                  </a:lnTo>
                  <a:lnTo>
                    <a:pt x="4126470" y="1398056"/>
                  </a:lnTo>
                  <a:lnTo>
                    <a:pt x="4121485" y="1397603"/>
                  </a:lnTo>
                  <a:lnTo>
                    <a:pt x="4099731" y="1395335"/>
                  </a:lnTo>
                  <a:lnTo>
                    <a:pt x="4074806" y="1392840"/>
                  </a:lnTo>
                  <a:lnTo>
                    <a:pt x="4027220" y="1388530"/>
                  </a:lnTo>
                  <a:lnTo>
                    <a:pt x="4022688" y="1387850"/>
                  </a:lnTo>
                  <a:lnTo>
                    <a:pt x="4019289" y="1387850"/>
                  </a:lnTo>
                  <a:lnTo>
                    <a:pt x="4016796" y="1388303"/>
                  </a:lnTo>
                  <a:lnTo>
                    <a:pt x="4014983" y="1388530"/>
                  </a:lnTo>
                  <a:lnTo>
                    <a:pt x="4014077" y="1389211"/>
                  </a:lnTo>
                  <a:lnTo>
                    <a:pt x="4013850" y="1389664"/>
                  </a:lnTo>
                  <a:lnTo>
                    <a:pt x="4013850" y="1390118"/>
                  </a:lnTo>
                  <a:lnTo>
                    <a:pt x="4014077" y="1391252"/>
                  </a:lnTo>
                  <a:lnTo>
                    <a:pt x="4014757" y="1392386"/>
                  </a:lnTo>
                  <a:lnTo>
                    <a:pt x="4015663" y="1393747"/>
                  </a:lnTo>
                  <a:lnTo>
                    <a:pt x="4017023" y="1394881"/>
                  </a:lnTo>
                  <a:lnTo>
                    <a:pt x="4020195" y="1397829"/>
                  </a:lnTo>
                  <a:lnTo>
                    <a:pt x="4023594" y="1400551"/>
                  </a:lnTo>
                  <a:lnTo>
                    <a:pt x="4026313" y="1403273"/>
                  </a:lnTo>
                  <a:lnTo>
                    <a:pt x="4027220" y="1404634"/>
                  </a:lnTo>
                  <a:lnTo>
                    <a:pt x="4027900" y="1406221"/>
                  </a:lnTo>
                  <a:lnTo>
                    <a:pt x="4028353" y="1408490"/>
                  </a:lnTo>
                  <a:lnTo>
                    <a:pt x="4028579" y="1410758"/>
                  </a:lnTo>
                  <a:lnTo>
                    <a:pt x="4028579" y="1413253"/>
                  </a:lnTo>
                  <a:lnTo>
                    <a:pt x="4028353" y="1415974"/>
                  </a:lnTo>
                  <a:lnTo>
                    <a:pt x="4027673" y="1421418"/>
                  </a:lnTo>
                  <a:lnTo>
                    <a:pt x="4026313" y="1426861"/>
                  </a:lnTo>
                  <a:lnTo>
                    <a:pt x="4024727" y="1432078"/>
                  </a:lnTo>
                  <a:lnTo>
                    <a:pt x="4023594" y="1434346"/>
                  </a:lnTo>
                  <a:lnTo>
                    <a:pt x="4022688" y="1436387"/>
                  </a:lnTo>
                  <a:lnTo>
                    <a:pt x="4021781" y="1437975"/>
                  </a:lnTo>
                  <a:lnTo>
                    <a:pt x="4020648" y="1439336"/>
                  </a:lnTo>
                  <a:lnTo>
                    <a:pt x="4018156" y="1441604"/>
                  </a:lnTo>
                  <a:lnTo>
                    <a:pt x="4015210" y="1443645"/>
                  </a:lnTo>
                  <a:lnTo>
                    <a:pt x="4012038" y="1445460"/>
                  </a:lnTo>
                  <a:lnTo>
                    <a:pt x="4008865" y="1447274"/>
                  </a:lnTo>
                  <a:lnTo>
                    <a:pt x="4003427" y="1449769"/>
                  </a:lnTo>
                  <a:lnTo>
                    <a:pt x="4001161" y="1450449"/>
                  </a:lnTo>
                  <a:lnTo>
                    <a:pt x="3999121" y="1573380"/>
                  </a:lnTo>
                  <a:lnTo>
                    <a:pt x="4012264" y="1573380"/>
                  </a:lnTo>
                  <a:lnTo>
                    <a:pt x="4011131" y="1772066"/>
                  </a:lnTo>
                  <a:lnTo>
                    <a:pt x="4011358" y="1776602"/>
                  </a:lnTo>
                  <a:lnTo>
                    <a:pt x="4011358" y="1780005"/>
                  </a:lnTo>
                  <a:lnTo>
                    <a:pt x="4011811" y="1782499"/>
                  </a:lnTo>
                  <a:lnTo>
                    <a:pt x="4012264" y="1784314"/>
                  </a:lnTo>
                  <a:lnTo>
                    <a:pt x="4012491" y="1785221"/>
                  </a:lnTo>
                  <a:lnTo>
                    <a:pt x="4012944" y="1786128"/>
                  </a:lnTo>
                  <a:lnTo>
                    <a:pt x="4013170" y="1786582"/>
                  </a:lnTo>
                  <a:lnTo>
                    <a:pt x="4020875" y="1787262"/>
                  </a:lnTo>
                  <a:lnTo>
                    <a:pt x="4041495" y="1789757"/>
                  </a:lnTo>
                  <a:lnTo>
                    <a:pt x="4050106" y="1790665"/>
                  </a:lnTo>
                  <a:lnTo>
                    <a:pt x="4062569" y="1792706"/>
                  </a:lnTo>
                  <a:lnTo>
                    <a:pt x="4078884" y="1795201"/>
                  </a:lnTo>
                  <a:lnTo>
                    <a:pt x="4098825" y="1798830"/>
                  </a:lnTo>
                  <a:lnTo>
                    <a:pt x="4121712" y="1803366"/>
                  </a:lnTo>
                  <a:lnTo>
                    <a:pt x="4147770" y="1809036"/>
                  </a:lnTo>
                  <a:lnTo>
                    <a:pt x="4161820" y="1812212"/>
                  </a:lnTo>
                  <a:lnTo>
                    <a:pt x="4176775" y="1816067"/>
                  </a:lnTo>
                  <a:lnTo>
                    <a:pt x="4192184" y="1819696"/>
                  </a:lnTo>
                  <a:lnTo>
                    <a:pt x="4208272" y="1824233"/>
                  </a:lnTo>
                  <a:lnTo>
                    <a:pt x="4216430" y="1826501"/>
                  </a:lnTo>
                  <a:lnTo>
                    <a:pt x="4224588" y="1828996"/>
                  </a:lnTo>
                  <a:lnTo>
                    <a:pt x="4232745" y="1831944"/>
                  </a:lnTo>
                  <a:lnTo>
                    <a:pt x="4240903" y="1834893"/>
                  </a:lnTo>
                  <a:lnTo>
                    <a:pt x="4249060" y="1838068"/>
                  </a:lnTo>
                  <a:lnTo>
                    <a:pt x="4257218" y="1841243"/>
                  </a:lnTo>
                  <a:lnTo>
                    <a:pt x="4265149" y="1844872"/>
                  </a:lnTo>
                  <a:lnTo>
                    <a:pt x="4273080" y="1848501"/>
                  </a:lnTo>
                  <a:lnTo>
                    <a:pt x="4288715" y="1855986"/>
                  </a:lnTo>
                  <a:lnTo>
                    <a:pt x="4303897" y="1863924"/>
                  </a:lnTo>
                  <a:lnTo>
                    <a:pt x="4318173" y="1871863"/>
                  </a:lnTo>
                  <a:lnTo>
                    <a:pt x="4332222" y="1879801"/>
                  </a:lnTo>
                  <a:lnTo>
                    <a:pt x="4344912" y="1887513"/>
                  </a:lnTo>
                  <a:lnTo>
                    <a:pt x="4356922" y="1894997"/>
                  </a:lnTo>
                  <a:lnTo>
                    <a:pt x="4367798" y="1901802"/>
                  </a:lnTo>
                  <a:lnTo>
                    <a:pt x="4377542" y="1908379"/>
                  </a:lnTo>
                  <a:lnTo>
                    <a:pt x="4392724" y="1918586"/>
                  </a:lnTo>
                  <a:lnTo>
                    <a:pt x="4401788" y="1924709"/>
                  </a:lnTo>
                  <a:lnTo>
                    <a:pt x="4406094" y="1927658"/>
                  </a:lnTo>
                  <a:lnTo>
                    <a:pt x="4409719" y="1930833"/>
                  </a:lnTo>
                  <a:lnTo>
                    <a:pt x="4412665" y="1933555"/>
                  </a:lnTo>
                  <a:lnTo>
                    <a:pt x="4414704" y="1936277"/>
                  </a:lnTo>
                  <a:lnTo>
                    <a:pt x="4416064" y="1938545"/>
                  </a:lnTo>
                  <a:lnTo>
                    <a:pt x="4416291" y="1939225"/>
                  </a:lnTo>
                  <a:lnTo>
                    <a:pt x="4416517" y="1940359"/>
                  </a:lnTo>
                  <a:lnTo>
                    <a:pt x="4416291" y="1940813"/>
                  </a:lnTo>
                  <a:lnTo>
                    <a:pt x="4416064" y="1941267"/>
                  </a:lnTo>
                  <a:lnTo>
                    <a:pt x="4415611" y="1941493"/>
                  </a:lnTo>
                  <a:lnTo>
                    <a:pt x="4414931" y="1941720"/>
                  </a:lnTo>
                  <a:lnTo>
                    <a:pt x="4413118" y="1941720"/>
                  </a:lnTo>
                  <a:lnTo>
                    <a:pt x="4410852" y="1942174"/>
                  </a:lnTo>
                  <a:lnTo>
                    <a:pt x="4408586" y="1942854"/>
                  </a:lnTo>
                  <a:lnTo>
                    <a:pt x="4407227" y="1943535"/>
                  </a:lnTo>
                  <a:lnTo>
                    <a:pt x="4406773" y="1943988"/>
                  </a:lnTo>
                  <a:lnTo>
                    <a:pt x="4406094" y="1944669"/>
                  </a:lnTo>
                  <a:lnTo>
                    <a:pt x="4406094" y="1945349"/>
                  </a:lnTo>
                  <a:lnTo>
                    <a:pt x="4406547" y="1946030"/>
                  </a:lnTo>
                  <a:lnTo>
                    <a:pt x="4407227" y="1946710"/>
                  </a:lnTo>
                  <a:lnTo>
                    <a:pt x="4408360" y="1947844"/>
                  </a:lnTo>
                  <a:lnTo>
                    <a:pt x="4409946" y="1948751"/>
                  </a:lnTo>
                  <a:lnTo>
                    <a:pt x="4411985" y="1949659"/>
                  </a:lnTo>
                  <a:lnTo>
                    <a:pt x="4414478" y="1951019"/>
                  </a:lnTo>
                  <a:lnTo>
                    <a:pt x="4416517" y="1952153"/>
                  </a:lnTo>
                  <a:lnTo>
                    <a:pt x="4418783" y="1953968"/>
                  </a:lnTo>
                  <a:lnTo>
                    <a:pt x="4421049" y="1955782"/>
                  </a:lnTo>
                  <a:lnTo>
                    <a:pt x="4425581" y="1959638"/>
                  </a:lnTo>
                  <a:lnTo>
                    <a:pt x="4429433" y="1964174"/>
                  </a:lnTo>
                  <a:lnTo>
                    <a:pt x="4433286" y="1969164"/>
                  </a:lnTo>
                  <a:lnTo>
                    <a:pt x="4436684" y="1973927"/>
                  </a:lnTo>
                  <a:lnTo>
                    <a:pt x="4439630" y="1979144"/>
                  </a:lnTo>
                  <a:lnTo>
                    <a:pt x="4441896" y="1984360"/>
                  </a:lnTo>
                  <a:lnTo>
                    <a:pt x="4442576" y="1987082"/>
                  </a:lnTo>
                  <a:lnTo>
                    <a:pt x="4443256" y="1990484"/>
                  </a:lnTo>
                  <a:lnTo>
                    <a:pt x="4443936" y="1993660"/>
                  </a:lnTo>
                  <a:lnTo>
                    <a:pt x="4443936" y="1997289"/>
                  </a:lnTo>
                  <a:lnTo>
                    <a:pt x="4443936" y="2000918"/>
                  </a:lnTo>
                  <a:lnTo>
                    <a:pt x="4443709" y="2004773"/>
                  </a:lnTo>
                  <a:lnTo>
                    <a:pt x="4443029" y="2008402"/>
                  </a:lnTo>
                  <a:lnTo>
                    <a:pt x="4442350" y="2012258"/>
                  </a:lnTo>
                  <a:lnTo>
                    <a:pt x="4441443" y="2015887"/>
                  </a:lnTo>
                  <a:lnTo>
                    <a:pt x="4440310" y="2019743"/>
                  </a:lnTo>
                  <a:lnTo>
                    <a:pt x="4438950" y="2023145"/>
                  </a:lnTo>
                  <a:lnTo>
                    <a:pt x="4437364" y="2026094"/>
                  </a:lnTo>
                  <a:lnTo>
                    <a:pt x="4435778" y="2029042"/>
                  </a:lnTo>
                  <a:lnTo>
                    <a:pt x="4433739" y="2031537"/>
                  </a:lnTo>
                  <a:lnTo>
                    <a:pt x="4431473" y="2033578"/>
                  </a:lnTo>
                  <a:lnTo>
                    <a:pt x="4429207" y="2035393"/>
                  </a:lnTo>
                  <a:lnTo>
                    <a:pt x="4426034" y="2036527"/>
                  </a:lnTo>
                  <a:lnTo>
                    <a:pt x="4422635" y="2037888"/>
                  </a:lnTo>
                  <a:lnTo>
                    <a:pt x="4419010" y="2038568"/>
                  </a:lnTo>
                  <a:lnTo>
                    <a:pt x="4415837" y="2039022"/>
                  </a:lnTo>
                  <a:lnTo>
                    <a:pt x="4412438" y="2039249"/>
                  </a:lnTo>
                  <a:lnTo>
                    <a:pt x="4409493" y="2039249"/>
                  </a:lnTo>
                  <a:lnTo>
                    <a:pt x="4404507" y="2039249"/>
                  </a:lnTo>
                  <a:lnTo>
                    <a:pt x="4402695" y="2038795"/>
                  </a:lnTo>
                  <a:lnTo>
                    <a:pt x="4400655" y="2038114"/>
                  </a:lnTo>
                  <a:lnTo>
                    <a:pt x="4399069" y="2036754"/>
                  </a:lnTo>
                  <a:lnTo>
                    <a:pt x="4397256" y="2035393"/>
                  </a:lnTo>
                  <a:lnTo>
                    <a:pt x="4395897" y="2033805"/>
                  </a:lnTo>
                  <a:lnTo>
                    <a:pt x="4394764" y="2032217"/>
                  </a:lnTo>
                  <a:lnTo>
                    <a:pt x="4393857" y="2030857"/>
                  </a:lnTo>
                  <a:lnTo>
                    <a:pt x="4393631" y="2029496"/>
                  </a:lnTo>
                  <a:lnTo>
                    <a:pt x="4393178" y="2027454"/>
                  </a:lnTo>
                  <a:lnTo>
                    <a:pt x="4392271" y="2025413"/>
                  </a:lnTo>
                  <a:lnTo>
                    <a:pt x="4391818" y="2024733"/>
                  </a:lnTo>
                  <a:lnTo>
                    <a:pt x="4391138" y="2023825"/>
                  </a:lnTo>
                  <a:lnTo>
                    <a:pt x="4390458" y="2023599"/>
                  </a:lnTo>
                  <a:lnTo>
                    <a:pt x="4389552" y="2023372"/>
                  </a:lnTo>
                  <a:lnTo>
                    <a:pt x="4388646" y="2023599"/>
                  </a:lnTo>
                  <a:lnTo>
                    <a:pt x="4387966" y="2024052"/>
                  </a:lnTo>
                  <a:lnTo>
                    <a:pt x="4387059" y="2024733"/>
                  </a:lnTo>
                  <a:lnTo>
                    <a:pt x="4386606" y="2025413"/>
                  </a:lnTo>
                  <a:lnTo>
                    <a:pt x="4385473" y="2027681"/>
                  </a:lnTo>
                  <a:lnTo>
                    <a:pt x="4384567" y="2030176"/>
                  </a:lnTo>
                  <a:lnTo>
                    <a:pt x="4384114" y="2031537"/>
                  </a:lnTo>
                  <a:lnTo>
                    <a:pt x="4383434" y="2032898"/>
                  </a:lnTo>
                  <a:lnTo>
                    <a:pt x="4381848" y="2034712"/>
                  </a:lnTo>
                  <a:lnTo>
                    <a:pt x="4380261" y="2036300"/>
                  </a:lnTo>
                  <a:lnTo>
                    <a:pt x="4379355" y="2036754"/>
                  </a:lnTo>
                  <a:lnTo>
                    <a:pt x="4378902" y="2036754"/>
                  </a:lnTo>
                  <a:lnTo>
                    <a:pt x="4367118" y="2036527"/>
                  </a:lnTo>
                  <a:lnTo>
                    <a:pt x="4365986" y="2036527"/>
                  </a:lnTo>
                  <a:lnTo>
                    <a:pt x="4363266" y="2036300"/>
                  </a:lnTo>
                  <a:lnTo>
                    <a:pt x="4359414" y="2035846"/>
                  </a:lnTo>
                  <a:lnTo>
                    <a:pt x="4357148" y="2034939"/>
                  </a:lnTo>
                  <a:lnTo>
                    <a:pt x="4354656" y="2034259"/>
                  </a:lnTo>
                  <a:lnTo>
                    <a:pt x="4352163" y="2033578"/>
                  </a:lnTo>
                  <a:lnTo>
                    <a:pt x="4349897" y="2032217"/>
                  </a:lnTo>
                  <a:lnTo>
                    <a:pt x="4347404" y="2030857"/>
                  </a:lnTo>
                  <a:lnTo>
                    <a:pt x="4344912" y="2028815"/>
                  </a:lnTo>
                  <a:lnTo>
                    <a:pt x="4343099" y="2026774"/>
                  </a:lnTo>
                  <a:lnTo>
                    <a:pt x="4341060" y="2024279"/>
                  </a:lnTo>
                  <a:lnTo>
                    <a:pt x="4339247" y="2021331"/>
                  </a:lnTo>
                  <a:lnTo>
                    <a:pt x="4338114" y="2018155"/>
                  </a:lnTo>
                  <a:lnTo>
                    <a:pt x="4336528" y="2012712"/>
                  </a:lnTo>
                  <a:lnTo>
                    <a:pt x="4335621" y="2006361"/>
                  </a:lnTo>
                  <a:lnTo>
                    <a:pt x="4334942" y="1998876"/>
                  </a:lnTo>
                  <a:lnTo>
                    <a:pt x="4334942" y="1995021"/>
                  </a:lnTo>
                  <a:lnTo>
                    <a:pt x="4334942" y="1991392"/>
                  </a:lnTo>
                  <a:lnTo>
                    <a:pt x="4335168" y="1987536"/>
                  </a:lnTo>
                  <a:lnTo>
                    <a:pt x="4335395" y="1983680"/>
                  </a:lnTo>
                  <a:lnTo>
                    <a:pt x="4336074" y="1980278"/>
                  </a:lnTo>
                  <a:lnTo>
                    <a:pt x="4336754" y="1976649"/>
                  </a:lnTo>
                  <a:lnTo>
                    <a:pt x="4337661" y="1973474"/>
                  </a:lnTo>
                  <a:lnTo>
                    <a:pt x="4338794" y="1970525"/>
                  </a:lnTo>
                  <a:lnTo>
                    <a:pt x="4340380" y="1967803"/>
                  </a:lnTo>
                  <a:lnTo>
                    <a:pt x="4341966" y="1965308"/>
                  </a:lnTo>
                  <a:lnTo>
                    <a:pt x="4344232" y="1962587"/>
                  </a:lnTo>
                  <a:lnTo>
                    <a:pt x="4346271" y="1959865"/>
                  </a:lnTo>
                  <a:lnTo>
                    <a:pt x="4348084" y="1957143"/>
                  </a:lnTo>
                  <a:lnTo>
                    <a:pt x="4349217" y="1954648"/>
                  </a:lnTo>
                  <a:lnTo>
                    <a:pt x="4350124" y="1952153"/>
                  </a:lnTo>
                  <a:lnTo>
                    <a:pt x="4351030" y="1949659"/>
                  </a:lnTo>
                  <a:lnTo>
                    <a:pt x="4351483" y="1947164"/>
                  </a:lnTo>
                  <a:lnTo>
                    <a:pt x="4351710" y="1945122"/>
                  </a:lnTo>
                  <a:lnTo>
                    <a:pt x="4351483" y="1942854"/>
                  </a:lnTo>
                  <a:lnTo>
                    <a:pt x="4351257" y="1940813"/>
                  </a:lnTo>
                  <a:lnTo>
                    <a:pt x="4350350" y="1938772"/>
                  </a:lnTo>
                  <a:lnTo>
                    <a:pt x="4349670" y="1936730"/>
                  </a:lnTo>
                  <a:lnTo>
                    <a:pt x="4348537" y="1935143"/>
                  </a:lnTo>
                  <a:lnTo>
                    <a:pt x="4347178" y="1933328"/>
                  </a:lnTo>
                  <a:lnTo>
                    <a:pt x="4345818" y="1931967"/>
                  </a:lnTo>
                  <a:lnTo>
                    <a:pt x="4344005" y="1930380"/>
                  </a:lnTo>
                  <a:lnTo>
                    <a:pt x="4338794" y="1927204"/>
                  </a:lnTo>
                  <a:lnTo>
                    <a:pt x="4331089" y="1922441"/>
                  </a:lnTo>
                  <a:lnTo>
                    <a:pt x="4320892" y="1916544"/>
                  </a:lnTo>
                  <a:lnTo>
                    <a:pt x="4308429" y="1909513"/>
                  </a:lnTo>
                  <a:lnTo>
                    <a:pt x="4293474" y="1901802"/>
                  </a:lnTo>
                  <a:lnTo>
                    <a:pt x="4276932" y="1893183"/>
                  </a:lnTo>
                  <a:lnTo>
                    <a:pt x="4258578" y="1884110"/>
                  </a:lnTo>
                  <a:lnTo>
                    <a:pt x="4238410" y="1874131"/>
                  </a:lnTo>
                  <a:lnTo>
                    <a:pt x="4227760" y="1869141"/>
                  </a:lnTo>
                  <a:lnTo>
                    <a:pt x="4216430" y="1864378"/>
                  </a:lnTo>
                  <a:lnTo>
                    <a:pt x="4204874" y="1859842"/>
                  </a:lnTo>
                  <a:lnTo>
                    <a:pt x="4192637" y="1855759"/>
                  </a:lnTo>
                  <a:lnTo>
                    <a:pt x="4180401" y="1851903"/>
                  </a:lnTo>
                  <a:lnTo>
                    <a:pt x="4168164" y="1848274"/>
                  </a:lnTo>
                  <a:lnTo>
                    <a:pt x="4155928" y="1844872"/>
                  </a:lnTo>
                  <a:lnTo>
                    <a:pt x="4144145" y="1841924"/>
                  </a:lnTo>
                  <a:lnTo>
                    <a:pt x="4132362" y="1839202"/>
                  </a:lnTo>
                  <a:lnTo>
                    <a:pt x="4121258" y="1836480"/>
                  </a:lnTo>
                  <a:lnTo>
                    <a:pt x="4101318" y="1832398"/>
                  </a:lnTo>
                  <a:lnTo>
                    <a:pt x="4084776" y="1829449"/>
                  </a:lnTo>
                  <a:lnTo>
                    <a:pt x="4078431" y="1828769"/>
                  </a:lnTo>
                  <a:lnTo>
                    <a:pt x="4073446" y="1827861"/>
                  </a:lnTo>
                  <a:lnTo>
                    <a:pt x="4069594" y="1827635"/>
                  </a:lnTo>
                  <a:lnTo>
                    <a:pt x="4065968" y="1827635"/>
                  </a:lnTo>
                  <a:lnTo>
                    <a:pt x="4063249" y="1827635"/>
                  </a:lnTo>
                  <a:lnTo>
                    <a:pt x="4060983" y="1828088"/>
                  </a:lnTo>
                  <a:lnTo>
                    <a:pt x="4059397" y="1828769"/>
                  </a:lnTo>
                  <a:lnTo>
                    <a:pt x="4057811" y="1829222"/>
                  </a:lnTo>
                  <a:lnTo>
                    <a:pt x="4056904" y="1829903"/>
                  </a:lnTo>
                  <a:lnTo>
                    <a:pt x="4056451" y="1830583"/>
                  </a:lnTo>
                  <a:lnTo>
                    <a:pt x="4055771" y="1831490"/>
                  </a:lnTo>
                  <a:lnTo>
                    <a:pt x="4055771" y="1832171"/>
                  </a:lnTo>
                  <a:lnTo>
                    <a:pt x="4056224" y="1833759"/>
                  </a:lnTo>
                  <a:lnTo>
                    <a:pt x="4056451" y="1834666"/>
                  </a:lnTo>
                  <a:lnTo>
                    <a:pt x="4056678" y="1835119"/>
                  </a:lnTo>
                  <a:lnTo>
                    <a:pt x="4065288" y="1843285"/>
                  </a:lnTo>
                  <a:lnTo>
                    <a:pt x="4079111" y="1856213"/>
                  </a:lnTo>
                  <a:lnTo>
                    <a:pt x="4102224" y="1877079"/>
                  </a:lnTo>
                  <a:lnTo>
                    <a:pt x="4105623" y="1880481"/>
                  </a:lnTo>
                  <a:lnTo>
                    <a:pt x="4109249" y="1883657"/>
                  </a:lnTo>
                  <a:lnTo>
                    <a:pt x="4112648" y="1887513"/>
                  </a:lnTo>
                  <a:lnTo>
                    <a:pt x="4115820" y="1891142"/>
                  </a:lnTo>
                  <a:lnTo>
                    <a:pt x="4122391" y="1898853"/>
                  </a:lnTo>
                  <a:lnTo>
                    <a:pt x="4128283" y="1907018"/>
                  </a:lnTo>
                  <a:lnTo>
                    <a:pt x="4133948" y="1915410"/>
                  </a:lnTo>
                  <a:lnTo>
                    <a:pt x="4139386" y="1924256"/>
                  </a:lnTo>
                  <a:lnTo>
                    <a:pt x="4144372" y="1932875"/>
                  </a:lnTo>
                  <a:lnTo>
                    <a:pt x="4149130" y="1941267"/>
                  </a:lnTo>
                  <a:lnTo>
                    <a:pt x="4153435" y="1949659"/>
                  </a:lnTo>
                  <a:lnTo>
                    <a:pt x="4157514" y="1957597"/>
                  </a:lnTo>
                  <a:lnTo>
                    <a:pt x="4164086" y="1972113"/>
                  </a:lnTo>
                  <a:lnTo>
                    <a:pt x="4169297" y="1983907"/>
                  </a:lnTo>
                  <a:lnTo>
                    <a:pt x="4173150" y="1992072"/>
                  </a:lnTo>
                  <a:lnTo>
                    <a:pt x="4174509" y="1995474"/>
                  </a:lnTo>
                  <a:lnTo>
                    <a:pt x="4175869" y="1998876"/>
                  </a:lnTo>
                  <a:lnTo>
                    <a:pt x="4178135" y="2005454"/>
                  </a:lnTo>
                  <a:lnTo>
                    <a:pt x="4179948" y="2011578"/>
                  </a:lnTo>
                  <a:lnTo>
                    <a:pt x="4181081" y="2014073"/>
                  </a:lnTo>
                  <a:lnTo>
                    <a:pt x="4181760" y="2016114"/>
                  </a:lnTo>
                  <a:lnTo>
                    <a:pt x="4182893" y="2017928"/>
                  </a:lnTo>
                  <a:lnTo>
                    <a:pt x="4184253" y="2019743"/>
                  </a:lnTo>
                  <a:lnTo>
                    <a:pt x="4185839" y="2021331"/>
                  </a:lnTo>
                  <a:lnTo>
                    <a:pt x="4188105" y="2022918"/>
                  </a:lnTo>
                  <a:lnTo>
                    <a:pt x="4190598" y="2024733"/>
                  </a:lnTo>
                  <a:lnTo>
                    <a:pt x="4193770" y="2026094"/>
                  </a:lnTo>
                  <a:lnTo>
                    <a:pt x="4197622" y="2027681"/>
                  </a:lnTo>
                  <a:lnTo>
                    <a:pt x="4202154" y="2029269"/>
                  </a:lnTo>
                  <a:lnTo>
                    <a:pt x="4204420" y="2030176"/>
                  </a:lnTo>
                  <a:lnTo>
                    <a:pt x="4206913" y="2031310"/>
                  </a:lnTo>
                  <a:lnTo>
                    <a:pt x="4209406" y="2032898"/>
                  </a:lnTo>
                  <a:lnTo>
                    <a:pt x="4211672" y="2034486"/>
                  </a:lnTo>
                  <a:lnTo>
                    <a:pt x="4213938" y="2036527"/>
                  </a:lnTo>
                  <a:lnTo>
                    <a:pt x="4216204" y="2038568"/>
                  </a:lnTo>
                  <a:lnTo>
                    <a:pt x="4218469" y="2041063"/>
                  </a:lnTo>
                  <a:lnTo>
                    <a:pt x="4220282" y="2043558"/>
                  </a:lnTo>
                  <a:lnTo>
                    <a:pt x="4222322" y="2046280"/>
                  </a:lnTo>
                  <a:lnTo>
                    <a:pt x="4224134" y="2049228"/>
                  </a:lnTo>
                  <a:lnTo>
                    <a:pt x="4225494" y="2052404"/>
                  </a:lnTo>
                  <a:lnTo>
                    <a:pt x="4226854" y="2055352"/>
                  </a:lnTo>
                  <a:lnTo>
                    <a:pt x="4227987" y="2058754"/>
                  </a:lnTo>
                  <a:lnTo>
                    <a:pt x="4229120" y="2062383"/>
                  </a:lnTo>
                  <a:lnTo>
                    <a:pt x="4229799" y="2065785"/>
                  </a:lnTo>
                  <a:lnTo>
                    <a:pt x="4230253" y="2069187"/>
                  </a:lnTo>
                  <a:lnTo>
                    <a:pt x="4230253" y="2073043"/>
                  </a:lnTo>
                  <a:lnTo>
                    <a:pt x="4230026" y="2076899"/>
                  </a:lnTo>
                  <a:lnTo>
                    <a:pt x="4229120" y="2081208"/>
                  </a:lnTo>
                  <a:lnTo>
                    <a:pt x="4227987" y="2085291"/>
                  </a:lnTo>
                  <a:lnTo>
                    <a:pt x="4226400" y="2089600"/>
                  </a:lnTo>
                  <a:lnTo>
                    <a:pt x="4224134" y="2093910"/>
                  </a:lnTo>
                  <a:lnTo>
                    <a:pt x="4221415" y="2097992"/>
                  </a:lnTo>
                  <a:lnTo>
                    <a:pt x="4218469" y="2102075"/>
                  </a:lnTo>
                  <a:lnTo>
                    <a:pt x="4214617" y="2105704"/>
                  </a:lnTo>
                  <a:lnTo>
                    <a:pt x="4210538" y="2109106"/>
                  </a:lnTo>
                  <a:lnTo>
                    <a:pt x="4208272" y="2110920"/>
                  </a:lnTo>
                  <a:lnTo>
                    <a:pt x="4205780" y="2112508"/>
                  </a:lnTo>
                  <a:lnTo>
                    <a:pt x="4203287" y="2113869"/>
                  </a:lnTo>
                  <a:lnTo>
                    <a:pt x="4200568" y="2115230"/>
                  </a:lnTo>
                  <a:lnTo>
                    <a:pt x="4197849" y="2116364"/>
                  </a:lnTo>
                  <a:lnTo>
                    <a:pt x="4194903" y="2117498"/>
                  </a:lnTo>
                  <a:lnTo>
                    <a:pt x="4191731" y="2118405"/>
                  </a:lnTo>
                  <a:lnTo>
                    <a:pt x="4188332" y="2119086"/>
                  </a:lnTo>
                  <a:lnTo>
                    <a:pt x="4184933" y="2119766"/>
                  </a:lnTo>
                  <a:lnTo>
                    <a:pt x="4181534" y="2120447"/>
                  </a:lnTo>
                  <a:lnTo>
                    <a:pt x="4177682" y="2120673"/>
                  </a:lnTo>
                  <a:lnTo>
                    <a:pt x="4173829" y="2120900"/>
                  </a:lnTo>
                  <a:lnTo>
                    <a:pt x="4170204" y="2120900"/>
                  </a:lnTo>
                  <a:lnTo>
                    <a:pt x="4166352" y="2120673"/>
                  </a:lnTo>
                  <a:lnTo>
                    <a:pt x="4162953" y="2120220"/>
                  </a:lnTo>
                  <a:lnTo>
                    <a:pt x="4159554" y="2119539"/>
                  </a:lnTo>
                  <a:lnTo>
                    <a:pt x="4156155" y="2118859"/>
                  </a:lnTo>
                  <a:lnTo>
                    <a:pt x="4153209" y="2117952"/>
                  </a:lnTo>
                  <a:lnTo>
                    <a:pt x="4150490" y="2116818"/>
                  </a:lnTo>
                  <a:lnTo>
                    <a:pt x="4147770" y="2115683"/>
                  </a:lnTo>
                  <a:lnTo>
                    <a:pt x="4145051" y="2114323"/>
                  </a:lnTo>
                  <a:lnTo>
                    <a:pt x="4142785" y="2112962"/>
                  </a:lnTo>
                  <a:lnTo>
                    <a:pt x="4140519" y="2111147"/>
                  </a:lnTo>
                  <a:lnTo>
                    <a:pt x="4138480" y="2109560"/>
                  </a:lnTo>
                  <a:lnTo>
                    <a:pt x="4136440" y="2107745"/>
                  </a:lnTo>
                  <a:lnTo>
                    <a:pt x="4134401" y="2105931"/>
                  </a:lnTo>
                  <a:lnTo>
                    <a:pt x="4131229" y="2102075"/>
                  </a:lnTo>
                  <a:lnTo>
                    <a:pt x="4128283" y="2097766"/>
                  </a:lnTo>
                  <a:lnTo>
                    <a:pt x="4125790" y="2093683"/>
                  </a:lnTo>
                  <a:lnTo>
                    <a:pt x="4123751" y="2089374"/>
                  </a:lnTo>
                  <a:lnTo>
                    <a:pt x="4121938" y="2084837"/>
                  </a:lnTo>
                  <a:lnTo>
                    <a:pt x="4120805" y="2080755"/>
                  </a:lnTo>
                  <a:lnTo>
                    <a:pt x="4119899" y="2076672"/>
                  </a:lnTo>
                  <a:lnTo>
                    <a:pt x="4118992" y="2072816"/>
                  </a:lnTo>
                  <a:lnTo>
                    <a:pt x="4118539" y="2069187"/>
                  </a:lnTo>
                  <a:lnTo>
                    <a:pt x="4118539" y="2066012"/>
                  </a:lnTo>
                  <a:lnTo>
                    <a:pt x="4118539" y="2062837"/>
                  </a:lnTo>
                  <a:lnTo>
                    <a:pt x="4118992" y="2059435"/>
                  </a:lnTo>
                  <a:lnTo>
                    <a:pt x="4119446" y="2056486"/>
                  </a:lnTo>
                  <a:lnTo>
                    <a:pt x="4120352" y="2053084"/>
                  </a:lnTo>
                  <a:lnTo>
                    <a:pt x="4121258" y="2050135"/>
                  </a:lnTo>
                  <a:lnTo>
                    <a:pt x="4122618" y="2047187"/>
                  </a:lnTo>
                  <a:lnTo>
                    <a:pt x="4123751" y="2044465"/>
                  </a:lnTo>
                  <a:lnTo>
                    <a:pt x="4125111" y="2041970"/>
                  </a:lnTo>
                  <a:lnTo>
                    <a:pt x="4126470" y="2039475"/>
                  </a:lnTo>
                  <a:lnTo>
                    <a:pt x="4128056" y="2037207"/>
                  </a:lnTo>
                  <a:lnTo>
                    <a:pt x="4129416" y="2035393"/>
                  </a:lnTo>
                  <a:lnTo>
                    <a:pt x="4131002" y="2033578"/>
                  </a:lnTo>
                  <a:lnTo>
                    <a:pt x="4132362" y="2031991"/>
                  </a:lnTo>
                  <a:lnTo>
                    <a:pt x="4133948" y="2030857"/>
                  </a:lnTo>
                  <a:lnTo>
                    <a:pt x="4135308" y="2030176"/>
                  </a:lnTo>
                  <a:lnTo>
                    <a:pt x="4139840" y="2027908"/>
                  </a:lnTo>
                  <a:lnTo>
                    <a:pt x="4141426" y="2027001"/>
                  </a:lnTo>
                  <a:lnTo>
                    <a:pt x="4142106" y="2026320"/>
                  </a:lnTo>
                  <a:lnTo>
                    <a:pt x="4142785" y="2025413"/>
                  </a:lnTo>
                  <a:lnTo>
                    <a:pt x="4142785" y="2024052"/>
                  </a:lnTo>
                  <a:lnTo>
                    <a:pt x="4142559" y="2022238"/>
                  </a:lnTo>
                  <a:lnTo>
                    <a:pt x="4141879" y="2019743"/>
                  </a:lnTo>
                  <a:lnTo>
                    <a:pt x="4140519" y="2015887"/>
                  </a:lnTo>
                  <a:lnTo>
                    <a:pt x="4138480" y="2011351"/>
                  </a:lnTo>
                  <a:lnTo>
                    <a:pt x="4135308" y="2005000"/>
                  </a:lnTo>
                  <a:lnTo>
                    <a:pt x="4131682" y="1997289"/>
                  </a:lnTo>
                  <a:lnTo>
                    <a:pt x="4120805" y="1977103"/>
                  </a:lnTo>
                  <a:lnTo>
                    <a:pt x="4105396" y="1948751"/>
                  </a:lnTo>
                  <a:lnTo>
                    <a:pt x="4100864" y="1940813"/>
                  </a:lnTo>
                  <a:lnTo>
                    <a:pt x="4096332" y="1933101"/>
                  </a:lnTo>
                  <a:lnTo>
                    <a:pt x="4091574" y="1925843"/>
                  </a:lnTo>
                  <a:lnTo>
                    <a:pt x="4086589" y="1918812"/>
                  </a:lnTo>
                  <a:lnTo>
                    <a:pt x="4081604" y="1912008"/>
                  </a:lnTo>
                  <a:lnTo>
                    <a:pt x="4076618" y="1905884"/>
                  </a:lnTo>
                  <a:lnTo>
                    <a:pt x="4072086" y="1899760"/>
                  </a:lnTo>
                  <a:lnTo>
                    <a:pt x="4067101" y="1894090"/>
                  </a:lnTo>
                  <a:lnTo>
                    <a:pt x="4057811" y="1884337"/>
                  </a:lnTo>
                  <a:lnTo>
                    <a:pt x="4049653" y="1875718"/>
                  </a:lnTo>
                  <a:lnTo>
                    <a:pt x="4042855" y="1868914"/>
                  </a:lnTo>
                  <a:lnTo>
                    <a:pt x="4036963" y="1863924"/>
                  </a:lnTo>
                  <a:lnTo>
                    <a:pt x="4034244" y="1861883"/>
                  </a:lnTo>
                  <a:lnTo>
                    <a:pt x="4031298" y="1860295"/>
                  </a:lnTo>
                  <a:lnTo>
                    <a:pt x="4028806" y="1859161"/>
                  </a:lnTo>
                  <a:lnTo>
                    <a:pt x="4026313" y="1858481"/>
                  </a:lnTo>
                  <a:lnTo>
                    <a:pt x="4024274" y="1858027"/>
                  </a:lnTo>
                  <a:lnTo>
                    <a:pt x="4022688" y="1857800"/>
                  </a:lnTo>
                  <a:lnTo>
                    <a:pt x="4021102" y="1857800"/>
                  </a:lnTo>
                  <a:lnTo>
                    <a:pt x="4020875" y="1861883"/>
                  </a:lnTo>
                  <a:lnTo>
                    <a:pt x="4020875" y="1866419"/>
                  </a:lnTo>
                  <a:lnTo>
                    <a:pt x="4020875" y="1871636"/>
                  </a:lnTo>
                  <a:lnTo>
                    <a:pt x="4021102" y="1876852"/>
                  </a:lnTo>
                  <a:lnTo>
                    <a:pt x="4021781" y="1881615"/>
                  </a:lnTo>
                  <a:lnTo>
                    <a:pt x="4022234" y="1883430"/>
                  </a:lnTo>
                  <a:lnTo>
                    <a:pt x="4022914" y="1885018"/>
                  </a:lnTo>
                  <a:lnTo>
                    <a:pt x="4023368" y="1886152"/>
                  </a:lnTo>
                  <a:lnTo>
                    <a:pt x="4024500" y="1886832"/>
                  </a:lnTo>
                  <a:lnTo>
                    <a:pt x="4025180" y="1887286"/>
                  </a:lnTo>
                  <a:lnTo>
                    <a:pt x="4026313" y="1887966"/>
                  </a:lnTo>
                  <a:lnTo>
                    <a:pt x="4028353" y="1890007"/>
                  </a:lnTo>
                  <a:lnTo>
                    <a:pt x="4030845" y="1892729"/>
                  </a:lnTo>
                  <a:lnTo>
                    <a:pt x="4032885" y="1896585"/>
                  </a:lnTo>
                  <a:lnTo>
                    <a:pt x="4034018" y="1898853"/>
                  </a:lnTo>
                  <a:lnTo>
                    <a:pt x="4034924" y="1901121"/>
                  </a:lnTo>
                  <a:lnTo>
                    <a:pt x="4035830" y="1903843"/>
                  </a:lnTo>
                  <a:lnTo>
                    <a:pt x="4036510" y="1906565"/>
                  </a:lnTo>
                  <a:lnTo>
                    <a:pt x="4036963" y="1909513"/>
                  </a:lnTo>
                  <a:lnTo>
                    <a:pt x="4037643" y="1912688"/>
                  </a:lnTo>
                  <a:lnTo>
                    <a:pt x="4037870" y="1916091"/>
                  </a:lnTo>
                  <a:lnTo>
                    <a:pt x="4038096" y="1919720"/>
                  </a:lnTo>
                  <a:lnTo>
                    <a:pt x="4037870" y="1923122"/>
                  </a:lnTo>
                  <a:lnTo>
                    <a:pt x="4036963" y="1927204"/>
                  </a:lnTo>
                  <a:lnTo>
                    <a:pt x="4036057" y="1930833"/>
                  </a:lnTo>
                  <a:lnTo>
                    <a:pt x="4034471" y="1934689"/>
                  </a:lnTo>
                  <a:lnTo>
                    <a:pt x="4032885" y="1938545"/>
                  </a:lnTo>
                  <a:lnTo>
                    <a:pt x="4030619" y="1941947"/>
                  </a:lnTo>
                  <a:lnTo>
                    <a:pt x="4027900" y="1945803"/>
                  </a:lnTo>
                  <a:lnTo>
                    <a:pt x="4024954" y="1948978"/>
                  </a:lnTo>
                  <a:lnTo>
                    <a:pt x="4021555" y="1952153"/>
                  </a:lnTo>
                  <a:lnTo>
                    <a:pt x="4017702" y="1954875"/>
                  </a:lnTo>
                  <a:lnTo>
                    <a:pt x="4013624" y="1957597"/>
                  </a:lnTo>
                  <a:lnTo>
                    <a:pt x="4008865" y="1959865"/>
                  </a:lnTo>
                  <a:lnTo>
                    <a:pt x="4003880" y="1961679"/>
                  </a:lnTo>
                  <a:lnTo>
                    <a:pt x="3998668" y="1962814"/>
                  </a:lnTo>
                  <a:lnTo>
                    <a:pt x="3992777" y="1963721"/>
                  </a:lnTo>
                  <a:lnTo>
                    <a:pt x="3986658" y="1964174"/>
                  </a:lnTo>
                  <a:lnTo>
                    <a:pt x="3983486" y="1963948"/>
                  </a:lnTo>
                  <a:lnTo>
                    <a:pt x="3980540" y="1963721"/>
                  </a:lnTo>
                  <a:lnTo>
                    <a:pt x="3977821" y="1963267"/>
                  </a:lnTo>
                  <a:lnTo>
                    <a:pt x="3975102" y="1962814"/>
                  </a:lnTo>
                  <a:lnTo>
                    <a:pt x="3972383" y="1962133"/>
                  </a:lnTo>
                  <a:lnTo>
                    <a:pt x="3969890" y="1961453"/>
                  </a:lnTo>
                  <a:lnTo>
                    <a:pt x="3965132" y="1959411"/>
                  </a:lnTo>
                  <a:lnTo>
                    <a:pt x="3961053" y="1957143"/>
                  </a:lnTo>
                  <a:lnTo>
                    <a:pt x="3957200" y="1954648"/>
                  </a:lnTo>
                  <a:lnTo>
                    <a:pt x="3954028" y="1951700"/>
                  </a:lnTo>
                  <a:lnTo>
                    <a:pt x="3951082" y="1948524"/>
                  </a:lnTo>
                  <a:lnTo>
                    <a:pt x="3948363" y="1945349"/>
                  </a:lnTo>
                  <a:lnTo>
                    <a:pt x="3946097" y="1941720"/>
                  </a:lnTo>
                  <a:lnTo>
                    <a:pt x="3944284" y="1938545"/>
                  </a:lnTo>
                  <a:lnTo>
                    <a:pt x="3942925" y="1935143"/>
                  </a:lnTo>
                  <a:lnTo>
                    <a:pt x="3941565" y="1931967"/>
                  </a:lnTo>
                  <a:lnTo>
                    <a:pt x="3940885" y="1928565"/>
                  </a:lnTo>
                  <a:lnTo>
                    <a:pt x="3940432" y="1925617"/>
                  </a:lnTo>
                  <a:lnTo>
                    <a:pt x="3940206" y="1922895"/>
                  </a:lnTo>
                  <a:lnTo>
                    <a:pt x="3940432" y="1920400"/>
                  </a:lnTo>
                  <a:lnTo>
                    <a:pt x="3940885" y="1917678"/>
                  </a:lnTo>
                  <a:lnTo>
                    <a:pt x="3941565" y="1915183"/>
                  </a:lnTo>
                  <a:lnTo>
                    <a:pt x="3942925" y="1912462"/>
                  </a:lnTo>
                  <a:lnTo>
                    <a:pt x="3944058" y="1909740"/>
                  </a:lnTo>
                  <a:lnTo>
                    <a:pt x="3945644" y="1907245"/>
                  </a:lnTo>
                  <a:lnTo>
                    <a:pt x="3948816" y="1902255"/>
                  </a:lnTo>
                  <a:lnTo>
                    <a:pt x="3951989" y="1898173"/>
                  </a:lnTo>
                  <a:lnTo>
                    <a:pt x="3954934" y="1894770"/>
                  </a:lnTo>
                  <a:lnTo>
                    <a:pt x="3957880" y="1891595"/>
                  </a:lnTo>
                  <a:lnTo>
                    <a:pt x="3957200" y="1885018"/>
                  </a:lnTo>
                  <a:lnTo>
                    <a:pt x="3934541" y="1885471"/>
                  </a:lnTo>
                  <a:lnTo>
                    <a:pt x="3934087" y="1863471"/>
                  </a:lnTo>
                  <a:lnTo>
                    <a:pt x="3933634" y="1846687"/>
                  </a:lnTo>
                  <a:lnTo>
                    <a:pt x="3933408" y="1836934"/>
                  </a:lnTo>
                  <a:lnTo>
                    <a:pt x="3933408" y="1834666"/>
                  </a:lnTo>
                  <a:lnTo>
                    <a:pt x="3933634" y="1832851"/>
                  </a:lnTo>
                  <a:lnTo>
                    <a:pt x="3934087" y="1830130"/>
                  </a:lnTo>
                  <a:lnTo>
                    <a:pt x="3934087" y="1829222"/>
                  </a:lnTo>
                  <a:lnTo>
                    <a:pt x="3933408" y="1828542"/>
                  </a:lnTo>
                  <a:lnTo>
                    <a:pt x="3932954" y="1828088"/>
                  </a:lnTo>
                  <a:lnTo>
                    <a:pt x="3931821" y="1828088"/>
                  </a:lnTo>
                  <a:lnTo>
                    <a:pt x="3923890" y="1829222"/>
                  </a:lnTo>
                  <a:lnTo>
                    <a:pt x="3915959" y="1830356"/>
                  </a:lnTo>
                  <a:lnTo>
                    <a:pt x="3908255" y="1832171"/>
                  </a:lnTo>
                  <a:lnTo>
                    <a:pt x="3900777" y="1834212"/>
                  </a:lnTo>
                  <a:lnTo>
                    <a:pt x="3893300" y="1836707"/>
                  </a:lnTo>
                  <a:lnTo>
                    <a:pt x="3886502" y="1839202"/>
                  </a:lnTo>
                  <a:lnTo>
                    <a:pt x="3879477" y="1841697"/>
                  </a:lnTo>
                  <a:lnTo>
                    <a:pt x="3872906" y="1844419"/>
                  </a:lnTo>
                  <a:lnTo>
                    <a:pt x="3866561" y="1847367"/>
                  </a:lnTo>
                  <a:lnTo>
                    <a:pt x="3860443" y="1850316"/>
                  </a:lnTo>
                  <a:lnTo>
                    <a:pt x="3849339" y="1856213"/>
                  </a:lnTo>
                  <a:lnTo>
                    <a:pt x="3839142" y="1862110"/>
                  </a:lnTo>
                  <a:lnTo>
                    <a:pt x="3830532" y="1867553"/>
                  </a:lnTo>
                  <a:lnTo>
                    <a:pt x="3826906" y="1869821"/>
                  </a:lnTo>
                  <a:lnTo>
                    <a:pt x="3823734" y="1872316"/>
                  </a:lnTo>
                  <a:lnTo>
                    <a:pt x="3821014" y="1874584"/>
                  </a:lnTo>
                  <a:lnTo>
                    <a:pt x="3818522" y="1876852"/>
                  </a:lnTo>
                  <a:lnTo>
                    <a:pt x="3816482" y="1879121"/>
                  </a:lnTo>
                  <a:lnTo>
                    <a:pt x="3814896" y="1880935"/>
                  </a:lnTo>
                  <a:lnTo>
                    <a:pt x="3811950" y="1884791"/>
                  </a:lnTo>
                  <a:lnTo>
                    <a:pt x="3809911" y="1887966"/>
                  </a:lnTo>
                  <a:lnTo>
                    <a:pt x="3808778" y="1890461"/>
                  </a:lnTo>
                  <a:lnTo>
                    <a:pt x="3808098" y="1892729"/>
                  </a:lnTo>
                  <a:lnTo>
                    <a:pt x="3802886" y="1957143"/>
                  </a:lnTo>
                  <a:lnTo>
                    <a:pt x="3792916" y="1959638"/>
                  </a:lnTo>
                  <a:lnTo>
                    <a:pt x="3782266" y="1962133"/>
                  </a:lnTo>
                  <a:lnTo>
                    <a:pt x="3770030" y="1964628"/>
                  </a:lnTo>
                  <a:lnTo>
                    <a:pt x="3756660" y="1967350"/>
                  </a:lnTo>
                  <a:lnTo>
                    <a:pt x="3743971" y="1969391"/>
                  </a:lnTo>
                  <a:lnTo>
                    <a:pt x="3738306" y="1970071"/>
                  </a:lnTo>
                  <a:lnTo>
                    <a:pt x="3733094" y="1970525"/>
                  </a:lnTo>
                  <a:lnTo>
                    <a:pt x="3728562" y="1970525"/>
                  </a:lnTo>
                  <a:lnTo>
                    <a:pt x="3725163" y="1970298"/>
                  </a:lnTo>
                  <a:lnTo>
                    <a:pt x="3722444" y="1969845"/>
                  </a:lnTo>
                  <a:lnTo>
                    <a:pt x="3719724" y="1969164"/>
                  </a:lnTo>
                  <a:lnTo>
                    <a:pt x="3717458" y="1968030"/>
                  </a:lnTo>
                  <a:lnTo>
                    <a:pt x="3715192" y="1967123"/>
                  </a:lnTo>
                  <a:lnTo>
                    <a:pt x="3713153" y="1965989"/>
                  </a:lnTo>
                  <a:lnTo>
                    <a:pt x="3711567" y="1965082"/>
                  </a:lnTo>
                  <a:lnTo>
                    <a:pt x="3708848" y="1962587"/>
                  </a:lnTo>
                  <a:lnTo>
                    <a:pt x="3706582" y="1960545"/>
                  </a:lnTo>
                  <a:lnTo>
                    <a:pt x="3705222" y="1958958"/>
                  </a:lnTo>
                  <a:lnTo>
                    <a:pt x="3704089" y="1957143"/>
                  </a:lnTo>
                  <a:lnTo>
                    <a:pt x="3668740" y="1991392"/>
                  </a:lnTo>
                  <a:lnTo>
                    <a:pt x="3673045" y="1996381"/>
                  </a:lnTo>
                  <a:lnTo>
                    <a:pt x="3677577" y="2002052"/>
                  </a:lnTo>
                  <a:lnTo>
                    <a:pt x="3682789" y="2008856"/>
                  </a:lnTo>
                  <a:lnTo>
                    <a:pt x="3688227" y="2016794"/>
                  </a:lnTo>
                  <a:lnTo>
                    <a:pt x="3690720" y="2020650"/>
                  </a:lnTo>
                  <a:lnTo>
                    <a:pt x="3693212" y="2024733"/>
                  </a:lnTo>
                  <a:lnTo>
                    <a:pt x="3695252" y="2028815"/>
                  </a:lnTo>
                  <a:lnTo>
                    <a:pt x="3696838" y="2032898"/>
                  </a:lnTo>
                  <a:lnTo>
                    <a:pt x="3698198" y="2036527"/>
                  </a:lnTo>
                  <a:lnTo>
                    <a:pt x="3698877" y="2039929"/>
                  </a:lnTo>
                  <a:lnTo>
                    <a:pt x="3699104" y="2043558"/>
                  </a:lnTo>
                  <a:lnTo>
                    <a:pt x="3699104" y="2046960"/>
                  </a:lnTo>
                  <a:lnTo>
                    <a:pt x="3698651" y="2050362"/>
                  </a:lnTo>
                  <a:lnTo>
                    <a:pt x="3697971" y="2053764"/>
                  </a:lnTo>
                  <a:lnTo>
                    <a:pt x="3696611" y="2056940"/>
                  </a:lnTo>
                  <a:lnTo>
                    <a:pt x="3695478" y="2059888"/>
                  </a:lnTo>
                  <a:lnTo>
                    <a:pt x="3693666" y="2062837"/>
                  </a:lnTo>
                  <a:lnTo>
                    <a:pt x="3691853" y="2065559"/>
                  </a:lnTo>
                  <a:lnTo>
                    <a:pt x="3690040" y="2068053"/>
                  </a:lnTo>
                  <a:lnTo>
                    <a:pt x="3687774" y="2070322"/>
                  </a:lnTo>
                  <a:lnTo>
                    <a:pt x="3685508" y="2071909"/>
                  </a:lnTo>
                  <a:lnTo>
                    <a:pt x="3683242" y="2073724"/>
                  </a:lnTo>
                  <a:lnTo>
                    <a:pt x="3680749" y="2075311"/>
                  </a:lnTo>
                  <a:lnTo>
                    <a:pt x="3678483" y="2076219"/>
                  </a:lnTo>
                  <a:lnTo>
                    <a:pt x="3675991" y="2076672"/>
                  </a:lnTo>
                  <a:lnTo>
                    <a:pt x="3673951" y="2076899"/>
                  </a:lnTo>
                  <a:lnTo>
                    <a:pt x="3671685" y="2076672"/>
                  </a:lnTo>
                  <a:lnTo>
                    <a:pt x="3669419" y="2076445"/>
                  </a:lnTo>
                  <a:lnTo>
                    <a:pt x="3665114" y="2075538"/>
                  </a:lnTo>
                  <a:lnTo>
                    <a:pt x="3657410" y="2073043"/>
                  </a:lnTo>
                  <a:lnTo>
                    <a:pt x="3654464" y="2072363"/>
                  </a:lnTo>
                  <a:lnTo>
                    <a:pt x="3653331" y="2072363"/>
                  </a:lnTo>
                  <a:lnTo>
                    <a:pt x="3652198" y="2072590"/>
                  </a:lnTo>
                  <a:lnTo>
                    <a:pt x="3651292" y="2073043"/>
                  </a:lnTo>
                  <a:lnTo>
                    <a:pt x="3650838" y="2073950"/>
                  </a:lnTo>
                  <a:lnTo>
                    <a:pt x="3650385" y="2075311"/>
                  </a:lnTo>
                  <a:lnTo>
                    <a:pt x="3650385" y="2076899"/>
                  </a:lnTo>
                  <a:lnTo>
                    <a:pt x="3650159" y="2078940"/>
                  </a:lnTo>
                  <a:lnTo>
                    <a:pt x="3649026" y="2081208"/>
                  </a:lnTo>
                  <a:lnTo>
                    <a:pt x="3647893" y="2083477"/>
                  </a:lnTo>
                  <a:lnTo>
                    <a:pt x="3646306" y="2085745"/>
                  </a:lnTo>
                  <a:lnTo>
                    <a:pt x="3644267" y="2088240"/>
                  </a:lnTo>
                  <a:lnTo>
                    <a:pt x="3642228" y="2090281"/>
                  </a:lnTo>
                  <a:lnTo>
                    <a:pt x="3639508" y="2092549"/>
                  </a:lnTo>
                  <a:lnTo>
                    <a:pt x="3636789" y="2094817"/>
                  </a:lnTo>
                  <a:lnTo>
                    <a:pt x="3634070" y="2096858"/>
                  </a:lnTo>
                  <a:lnTo>
                    <a:pt x="3630671" y="2098446"/>
                  </a:lnTo>
                  <a:lnTo>
                    <a:pt x="3627725" y="2100260"/>
                  </a:lnTo>
                  <a:lnTo>
                    <a:pt x="3624779" y="2101848"/>
                  </a:lnTo>
                  <a:lnTo>
                    <a:pt x="3621834" y="2102982"/>
                  </a:lnTo>
                  <a:lnTo>
                    <a:pt x="3618888" y="2103889"/>
                  </a:lnTo>
                  <a:lnTo>
                    <a:pt x="3616169" y="2104570"/>
                  </a:lnTo>
                  <a:lnTo>
                    <a:pt x="3613449" y="2104797"/>
                  </a:lnTo>
                  <a:lnTo>
                    <a:pt x="3610730" y="2104797"/>
                  </a:lnTo>
                  <a:lnTo>
                    <a:pt x="3608011" y="2105250"/>
                  </a:lnTo>
                  <a:lnTo>
                    <a:pt x="3600986" y="2106838"/>
                  </a:lnTo>
                  <a:lnTo>
                    <a:pt x="3584445" y="2111147"/>
                  </a:lnTo>
                  <a:lnTo>
                    <a:pt x="3574928" y="2113642"/>
                  </a:lnTo>
                  <a:lnTo>
                    <a:pt x="3569942" y="2114776"/>
                  </a:lnTo>
                  <a:lnTo>
                    <a:pt x="3564731" y="2115683"/>
                  </a:lnTo>
                  <a:lnTo>
                    <a:pt x="3559745" y="2116591"/>
                  </a:lnTo>
                  <a:lnTo>
                    <a:pt x="3554534" y="2117044"/>
                  </a:lnTo>
                  <a:lnTo>
                    <a:pt x="3549095" y="2117725"/>
                  </a:lnTo>
                  <a:lnTo>
                    <a:pt x="3543884" y="2117952"/>
                  </a:lnTo>
                  <a:lnTo>
                    <a:pt x="3533913" y="2117725"/>
                  </a:lnTo>
                  <a:lnTo>
                    <a:pt x="3529608" y="2117044"/>
                  </a:lnTo>
                  <a:lnTo>
                    <a:pt x="3525982" y="2116591"/>
                  </a:lnTo>
                  <a:lnTo>
                    <a:pt x="3522810" y="2116137"/>
                  </a:lnTo>
                  <a:lnTo>
                    <a:pt x="3519637" y="2115457"/>
                  </a:lnTo>
                  <a:lnTo>
                    <a:pt x="3517371" y="2114323"/>
                  </a:lnTo>
                  <a:lnTo>
                    <a:pt x="3515105" y="2113189"/>
                  </a:lnTo>
                  <a:lnTo>
                    <a:pt x="3513293" y="2111828"/>
                  </a:lnTo>
                  <a:lnTo>
                    <a:pt x="3511933" y="2110467"/>
                  </a:lnTo>
                  <a:lnTo>
                    <a:pt x="3510573" y="2108652"/>
                  </a:lnTo>
                  <a:lnTo>
                    <a:pt x="3509667" y="2106838"/>
                  </a:lnTo>
                  <a:lnTo>
                    <a:pt x="3508761" y="2104570"/>
                  </a:lnTo>
                  <a:lnTo>
                    <a:pt x="3508534" y="2102302"/>
                  </a:lnTo>
                  <a:lnTo>
                    <a:pt x="3508081" y="2099580"/>
                  </a:lnTo>
                  <a:lnTo>
                    <a:pt x="3508081" y="2096858"/>
                  </a:lnTo>
                  <a:lnTo>
                    <a:pt x="3507854" y="2094137"/>
                  </a:lnTo>
                  <a:lnTo>
                    <a:pt x="3507401" y="2091868"/>
                  </a:lnTo>
                  <a:lnTo>
                    <a:pt x="3506268" y="2089827"/>
                  </a:lnTo>
                  <a:lnTo>
                    <a:pt x="3505135" y="2088466"/>
                  </a:lnTo>
                  <a:lnTo>
                    <a:pt x="3503322" y="2087332"/>
                  </a:lnTo>
                  <a:lnTo>
                    <a:pt x="3501056" y="2086879"/>
                  </a:lnTo>
                  <a:lnTo>
                    <a:pt x="3498337" y="2086652"/>
                  </a:lnTo>
                  <a:lnTo>
                    <a:pt x="3495391" y="2086652"/>
                  </a:lnTo>
                  <a:lnTo>
                    <a:pt x="3491992" y="2087105"/>
                  </a:lnTo>
                  <a:lnTo>
                    <a:pt x="3488140" y="2088240"/>
                  </a:lnTo>
                  <a:lnTo>
                    <a:pt x="3483608" y="2089147"/>
                  </a:lnTo>
                  <a:lnTo>
                    <a:pt x="3478623" y="2090508"/>
                  </a:lnTo>
                  <a:lnTo>
                    <a:pt x="3467520" y="2094590"/>
                  </a:lnTo>
                  <a:lnTo>
                    <a:pt x="3454150" y="2099353"/>
                  </a:lnTo>
                  <a:lnTo>
                    <a:pt x="3446899" y="2102075"/>
                  </a:lnTo>
                  <a:lnTo>
                    <a:pt x="3439421" y="2104570"/>
                  </a:lnTo>
                  <a:lnTo>
                    <a:pt x="3431717" y="2106838"/>
                  </a:lnTo>
                  <a:lnTo>
                    <a:pt x="3423786" y="2108652"/>
                  </a:lnTo>
                  <a:lnTo>
                    <a:pt x="3416082" y="2110694"/>
                  </a:lnTo>
                  <a:lnTo>
                    <a:pt x="3408151" y="2112281"/>
                  </a:lnTo>
                  <a:lnTo>
                    <a:pt x="3400673" y="2113642"/>
                  </a:lnTo>
                  <a:lnTo>
                    <a:pt x="3392968" y="2115230"/>
                  </a:lnTo>
                  <a:lnTo>
                    <a:pt x="3385491" y="2116137"/>
                  </a:lnTo>
                  <a:lnTo>
                    <a:pt x="3378013" y="2116818"/>
                  </a:lnTo>
                  <a:lnTo>
                    <a:pt x="3370988" y="2117725"/>
                  </a:lnTo>
                  <a:lnTo>
                    <a:pt x="3364417" y="2118178"/>
                  </a:lnTo>
                  <a:lnTo>
                    <a:pt x="3358299" y="2118405"/>
                  </a:lnTo>
                  <a:lnTo>
                    <a:pt x="3352407" y="2118405"/>
                  </a:lnTo>
                  <a:lnTo>
                    <a:pt x="3346969" y="2118178"/>
                  </a:lnTo>
                  <a:lnTo>
                    <a:pt x="3342437" y="2117952"/>
                  </a:lnTo>
                  <a:lnTo>
                    <a:pt x="3309353" y="2114096"/>
                  </a:lnTo>
                  <a:lnTo>
                    <a:pt x="3284881" y="2111147"/>
                  </a:lnTo>
                  <a:lnTo>
                    <a:pt x="3257689" y="2107745"/>
                  </a:lnTo>
                  <a:lnTo>
                    <a:pt x="3246438" y="2106042"/>
                  </a:lnTo>
                  <a:lnTo>
                    <a:pt x="3246438" y="2132486"/>
                  </a:lnTo>
                  <a:lnTo>
                    <a:pt x="3246216" y="2135206"/>
                  </a:lnTo>
                  <a:lnTo>
                    <a:pt x="3245993" y="2137698"/>
                  </a:lnTo>
                  <a:lnTo>
                    <a:pt x="3245103" y="2140418"/>
                  </a:lnTo>
                  <a:lnTo>
                    <a:pt x="3244213" y="2142684"/>
                  </a:lnTo>
                  <a:lnTo>
                    <a:pt x="3243101" y="2145177"/>
                  </a:lnTo>
                  <a:lnTo>
                    <a:pt x="3241766" y="2147443"/>
                  </a:lnTo>
                  <a:lnTo>
                    <a:pt x="3239986" y="2149482"/>
                  </a:lnTo>
                  <a:lnTo>
                    <a:pt x="3238428" y="2151295"/>
                  </a:lnTo>
                  <a:lnTo>
                    <a:pt x="3236426" y="2153108"/>
                  </a:lnTo>
                  <a:lnTo>
                    <a:pt x="3234423" y="2154694"/>
                  </a:lnTo>
                  <a:lnTo>
                    <a:pt x="3232198" y="2155828"/>
                  </a:lnTo>
                  <a:lnTo>
                    <a:pt x="3229751" y="2157187"/>
                  </a:lnTo>
                  <a:lnTo>
                    <a:pt x="3227526" y="2157867"/>
                  </a:lnTo>
                  <a:lnTo>
                    <a:pt x="3224856" y="2158547"/>
                  </a:lnTo>
                  <a:lnTo>
                    <a:pt x="3221964" y="2159000"/>
                  </a:lnTo>
                  <a:lnTo>
                    <a:pt x="3219294" y="2159000"/>
                  </a:lnTo>
                  <a:lnTo>
                    <a:pt x="3214844" y="2159000"/>
                  </a:lnTo>
                  <a:lnTo>
                    <a:pt x="3211952" y="2159000"/>
                  </a:lnTo>
                  <a:lnTo>
                    <a:pt x="3209282" y="2158547"/>
                  </a:lnTo>
                  <a:lnTo>
                    <a:pt x="3206834" y="2157867"/>
                  </a:lnTo>
                  <a:lnTo>
                    <a:pt x="3204164" y="2157187"/>
                  </a:lnTo>
                  <a:lnTo>
                    <a:pt x="3201940" y="2155828"/>
                  </a:lnTo>
                  <a:lnTo>
                    <a:pt x="3199715" y="2154694"/>
                  </a:lnTo>
                  <a:lnTo>
                    <a:pt x="3197490" y="2153108"/>
                  </a:lnTo>
                  <a:lnTo>
                    <a:pt x="3195487" y="2151295"/>
                  </a:lnTo>
                  <a:lnTo>
                    <a:pt x="3193930" y="2149482"/>
                  </a:lnTo>
                  <a:lnTo>
                    <a:pt x="3192372" y="2147443"/>
                  </a:lnTo>
                  <a:lnTo>
                    <a:pt x="3191037" y="2145177"/>
                  </a:lnTo>
                  <a:lnTo>
                    <a:pt x="3189702" y="2142684"/>
                  </a:lnTo>
                  <a:lnTo>
                    <a:pt x="3189035" y="2140418"/>
                  </a:lnTo>
                  <a:lnTo>
                    <a:pt x="3188367" y="2137698"/>
                  </a:lnTo>
                  <a:lnTo>
                    <a:pt x="3187700" y="2135206"/>
                  </a:lnTo>
                  <a:lnTo>
                    <a:pt x="3187700" y="2132486"/>
                  </a:lnTo>
                  <a:lnTo>
                    <a:pt x="3187700" y="2096168"/>
                  </a:lnTo>
                  <a:lnTo>
                    <a:pt x="3184497" y="2095497"/>
                  </a:lnTo>
                  <a:lnTo>
                    <a:pt x="3176340" y="2093683"/>
                  </a:lnTo>
                  <a:lnTo>
                    <a:pt x="3169995" y="2091642"/>
                  </a:lnTo>
                  <a:lnTo>
                    <a:pt x="3165236" y="2089374"/>
                  </a:lnTo>
                  <a:lnTo>
                    <a:pt x="3161157" y="2087332"/>
                  </a:lnTo>
                  <a:lnTo>
                    <a:pt x="3157985" y="2085064"/>
                  </a:lnTo>
                  <a:lnTo>
                    <a:pt x="3155492" y="2083023"/>
                  </a:lnTo>
                  <a:lnTo>
                    <a:pt x="3153680" y="2080755"/>
                  </a:lnTo>
                  <a:lnTo>
                    <a:pt x="3152320" y="2078260"/>
                  </a:lnTo>
                  <a:lnTo>
                    <a:pt x="3151640" y="2075765"/>
                  </a:lnTo>
                  <a:lnTo>
                    <a:pt x="3151187" y="2073497"/>
                  </a:lnTo>
                  <a:lnTo>
                    <a:pt x="3151187" y="2071002"/>
                  </a:lnTo>
                  <a:lnTo>
                    <a:pt x="3151414" y="2068280"/>
                  </a:lnTo>
                  <a:lnTo>
                    <a:pt x="3152093" y="2065785"/>
                  </a:lnTo>
                  <a:lnTo>
                    <a:pt x="3152773" y="2063290"/>
                  </a:lnTo>
                  <a:lnTo>
                    <a:pt x="3154813" y="2058301"/>
                  </a:lnTo>
                  <a:lnTo>
                    <a:pt x="3156852" y="2053084"/>
                  </a:lnTo>
                  <a:lnTo>
                    <a:pt x="3157532" y="2052177"/>
                  </a:lnTo>
                  <a:lnTo>
                    <a:pt x="3158212" y="2050816"/>
                  </a:lnTo>
                  <a:lnTo>
                    <a:pt x="3159118" y="2049909"/>
                  </a:lnTo>
                  <a:lnTo>
                    <a:pt x="3160024" y="2049001"/>
                  </a:lnTo>
                  <a:lnTo>
                    <a:pt x="3162517" y="2047414"/>
                  </a:lnTo>
                  <a:lnTo>
                    <a:pt x="3165236" y="2046053"/>
                  </a:lnTo>
                  <a:lnTo>
                    <a:pt x="3168635" y="2044692"/>
                  </a:lnTo>
                  <a:lnTo>
                    <a:pt x="3172714" y="2044012"/>
                  </a:lnTo>
                  <a:lnTo>
                    <a:pt x="3176793" y="2042877"/>
                  </a:lnTo>
                  <a:lnTo>
                    <a:pt x="3181551" y="2042424"/>
                  </a:lnTo>
                  <a:lnTo>
                    <a:pt x="3187700" y="2041769"/>
                  </a:lnTo>
                  <a:lnTo>
                    <a:pt x="3187700" y="2013434"/>
                  </a:lnTo>
                  <a:lnTo>
                    <a:pt x="3135313" y="2029813"/>
                  </a:lnTo>
                  <a:lnTo>
                    <a:pt x="3135313" y="2172607"/>
                  </a:lnTo>
                  <a:lnTo>
                    <a:pt x="3135313" y="2175329"/>
                  </a:lnTo>
                  <a:lnTo>
                    <a:pt x="3134866" y="2178050"/>
                  </a:lnTo>
                  <a:lnTo>
                    <a:pt x="3134196" y="2180772"/>
                  </a:lnTo>
                  <a:lnTo>
                    <a:pt x="3133303" y="2183266"/>
                  </a:lnTo>
                  <a:lnTo>
                    <a:pt x="3132186" y="2185761"/>
                  </a:lnTo>
                  <a:lnTo>
                    <a:pt x="3130623" y="2188029"/>
                  </a:lnTo>
                  <a:lnTo>
                    <a:pt x="3129283" y="2190070"/>
                  </a:lnTo>
                  <a:lnTo>
                    <a:pt x="3127496" y="2192111"/>
                  </a:lnTo>
                  <a:lnTo>
                    <a:pt x="3125486" y="2193698"/>
                  </a:lnTo>
                  <a:lnTo>
                    <a:pt x="3123476" y="2195513"/>
                  </a:lnTo>
                  <a:lnTo>
                    <a:pt x="3121243" y="2196647"/>
                  </a:lnTo>
                  <a:lnTo>
                    <a:pt x="3119009" y="2198007"/>
                  </a:lnTo>
                  <a:lnTo>
                    <a:pt x="3116329" y="2198914"/>
                  </a:lnTo>
                  <a:lnTo>
                    <a:pt x="3113873" y="2199368"/>
                  </a:lnTo>
                  <a:lnTo>
                    <a:pt x="3111192" y="2200048"/>
                  </a:lnTo>
                  <a:lnTo>
                    <a:pt x="3108289" y="2200275"/>
                  </a:lnTo>
                  <a:lnTo>
                    <a:pt x="3103599" y="2200275"/>
                  </a:lnTo>
                  <a:lnTo>
                    <a:pt x="3100919" y="2200048"/>
                  </a:lnTo>
                  <a:lnTo>
                    <a:pt x="3098239" y="2199368"/>
                  </a:lnTo>
                  <a:lnTo>
                    <a:pt x="3095559" y="2198914"/>
                  </a:lnTo>
                  <a:lnTo>
                    <a:pt x="3093102" y="2198007"/>
                  </a:lnTo>
                  <a:lnTo>
                    <a:pt x="3090645" y="2196647"/>
                  </a:lnTo>
                  <a:lnTo>
                    <a:pt x="3088412" y="2195513"/>
                  </a:lnTo>
                  <a:lnTo>
                    <a:pt x="3086402" y="2193698"/>
                  </a:lnTo>
                  <a:lnTo>
                    <a:pt x="3084615" y="2192111"/>
                  </a:lnTo>
                  <a:lnTo>
                    <a:pt x="3082828" y="2190070"/>
                  </a:lnTo>
                  <a:lnTo>
                    <a:pt x="3081042" y="2188029"/>
                  </a:lnTo>
                  <a:lnTo>
                    <a:pt x="3079925" y="2185761"/>
                  </a:lnTo>
                  <a:lnTo>
                    <a:pt x="3078585" y="2183266"/>
                  </a:lnTo>
                  <a:lnTo>
                    <a:pt x="3077692" y="2180772"/>
                  </a:lnTo>
                  <a:lnTo>
                    <a:pt x="3077022" y="2178050"/>
                  </a:lnTo>
                  <a:lnTo>
                    <a:pt x="3076798" y="2175329"/>
                  </a:lnTo>
                  <a:lnTo>
                    <a:pt x="3076575" y="2172607"/>
                  </a:lnTo>
                  <a:lnTo>
                    <a:pt x="3076575" y="2090145"/>
                  </a:lnTo>
                  <a:lnTo>
                    <a:pt x="3076346" y="2090511"/>
                  </a:lnTo>
                  <a:lnTo>
                    <a:pt x="3075438" y="2092552"/>
                  </a:lnTo>
                  <a:lnTo>
                    <a:pt x="3074303" y="2094367"/>
                  </a:lnTo>
                  <a:lnTo>
                    <a:pt x="3072488" y="2095954"/>
                  </a:lnTo>
                  <a:lnTo>
                    <a:pt x="3070672" y="2097769"/>
                  </a:lnTo>
                  <a:lnTo>
                    <a:pt x="3068856" y="2099356"/>
                  </a:lnTo>
                  <a:lnTo>
                    <a:pt x="3066813" y="2100263"/>
                  </a:lnTo>
                  <a:lnTo>
                    <a:pt x="3064544" y="2101170"/>
                  </a:lnTo>
                  <a:lnTo>
                    <a:pt x="3062047" y="2101624"/>
                  </a:lnTo>
                  <a:lnTo>
                    <a:pt x="3058869" y="2102304"/>
                  </a:lnTo>
                  <a:lnTo>
                    <a:pt x="3053876" y="2102758"/>
                  </a:lnTo>
                  <a:lnTo>
                    <a:pt x="3040257" y="2103211"/>
                  </a:lnTo>
                  <a:lnTo>
                    <a:pt x="3022780" y="2103438"/>
                  </a:lnTo>
                  <a:lnTo>
                    <a:pt x="3003714" y="2103438"/>
                  </a:lnTo>
                  <a:lnTo>
                    <a:pt x="2984649" y="2103211"/>
                  </a:lnTo>
                  <a:lnTo>
                    <a:pt x="2966945" y="2102531"/>
                  </a:lnTo>
                  <a:lnTo>
                    <a:pt x="2959228" y="2102077"/>
                  </a:lnTo>
                  <a:lnTo>
                    <a:pt x="2952872" y="2101397"/>
                  </a:lnTo>
                  <a:lnTo>
                    <a:pt x="2947652" y="2100717"/>
                  </a:lnTo>
                  <a:lnTo>
                    <a:pt x="2944020" y="2100036"/>
                  </a:lnTo>
                  <a:lnTo>
                    <a:pt x="2937438" y="2097995"/>
                  </a:lnTo>
                  <a:lnTo>
                    <a:pt x="2929948" y="2095047"/>
                  </a:lnTo>
                  <a:lnTo>
                    <a:pt x="2921777" y="2090965"/>
                  </a:lnTo>
                  <a:lnTo>
                    <a:pt x="2917691" y="2088924"/>
                  </a:lnTo>
                  <a:lnTo>
                    <a:pt x="2913379" y="2086656"/>
                  </a:lnTo>
                  <a:lnTo>
                    <a:pt x="2909520" y="2084161"/>
                  </a:lnTo>
                  <a:lnTo>
                    <a:pt x="2905662" y="2081440"/>
                  </a:lnTo>
                  <a:lnTo>
                    <a:pt x="2902030" y="2078719"/>
                  </a:lnTo>
                  <a:lnTo>
                    <a:pt x="2898852" y="2075770"/>
                  </a:lnTo>
                  <a:lnTo>
                    <a:pt x="2895675" y="2072822"/>
                  </a:lnTo>
                  <a:lnTo>
                    <a:pt x="2892951" y="2069647"/>
                  </a:lnTo>
                  <a:lnTo>
                    <a:pt x="2891135" y="2066472"/>
                  </a:lnTo>
                  <a:lnTo>
                    <a:pt x="2889546" y="2063297"/>
                  </a:lnTo>
                  <a:lnTo>
                    <a:pt x="2887050" y="2057401"/>
                  </a:lnTo>
                  <a:lnTo>
                    <a:pt x="2884326" y="2051731"/>
                  </a:lnTo>
                  <a:lnTo>
                    <a:pt x="2881602" y="2046515"/>
                  </a:lnTo>
                  <a:lnTo>
                    <a:pt x="2878879" y="2041752"/>
                  </a:lnTo>
                  <a:lnTo>
                    <a:pt x="2873885" y="2033361"/>
                  </a:lnTo>
                  <a:lnTo>
                    <a:pt x="2872296" y="2029733"/>
                  </a:lnTo>
                  <a:lnTo>
                    <a:pt x="2870708" y="2026331"/>
                  </a:lnTo>
                  <a:lnTo>
                    <a:pt x="2870027" y="2025197"/>
                  </a:lnTo>
                  <a:lnTo>
                    <a:pt x="2869119" y="2024290"/>
                  </a:lnTo>
                  <a:lnTo>
                    <a:pt x="2868438" y="2023836"/>
                  </a:lnTo>
                  <a:lnTo>
                    <a:pt x="2867757" y="2024063"/>
                  </a:lnTo>
                  <a:lnTo>
                    <a:pt x="2867076" y="2024517"/>
                  </a:lnTo>
                  <a:lnTo>
                    <a:pt x="2866168" y="2025651"/>
                  </a:lnTo>
                  <a:lnTo>
                    <a:pt x="2865714" y="2026785"/>
                  </a:lnTo>
                  <a:lnTo>
                    <a:pt x="2865033" y="2028372"/>
                  </a:lnTo>
                  <a:lnTo>
                    <a:pt x="2864125" y="2031547"/>
                  </a:lnTo>
                  <a:lnTo>
                    <a:pt x="2863444" y="2035402"/>
                  </a:lnTo>
                  <a:lnTo>
                    <a:pt x="2863444" y="2037444"/>
                  </a:lnTo>
                  <a:lnTo>
                    <a:pt x="2863444" y="2039485"/>
                  </a:lnTo>
                  <a:lnTo>
                    <a:pt x="2864125" y="2041299"/>
                  </a:lnTo>
                  <a:lnTo>
                    <a:pt x="2864579" y="2042886"/>
                  </a:lnTo>
                  <a:lnTo>
                    <a:pt x="2864806" y="2044474"/>
                  </a:lnTo>
                  <a:lnTo>
                    <a:pt x="2864806" y="2045835"/>
                  </a:lnTo>
                  <a:lnTo>
                    <a:pt x="2864579" y="2047195"/>
                  </a:lnTo>
                  <a:lnTo>
                    <a:pt x="2863671" y="2048102"/>
                  </a:lnTo>
                  <a:lnTo>
                    <a:pt x="2862763" y="2049236"/>
                  </a:lnTo>
                  <a:lnTo>
                    <a:pt x="2861629" y="2049917"/>
                  </a:lnTo>
                  <a:lnTo>
                    <a:pt x="2860267" y="2050597"/>
                  </a:lnTo>
                  <a:lnTo>
                    <a:pt x="2858905" y="2051051"/>
                  </a:lnTo>
                  <a:lnTo>
                    <a:pt x="2855500" y="2051958"/>
                  </a:lnTo>
                  <a:lnTo>
                    <a:pt x="2852550" y="2052185"/>
                  </a:lnTo>
                  <a:lnTo>
                    <a:pt x="2850053" y="2051958"/>
                  </a:lnTo>
                  <a:lnTo>
                    <a:pt x="2849145" y="2051731"/>
                  </a:lnTo>
                  <a:lnTo>
                    <a:pt x="2848691" y="2051277"/>
                  </a:lnTo>
                  <a:lnTo>
                    <a:pt x="2847783" y="2050370"/>
                  </a:lnTo>
                  <a:lnTo>
                    <a:pt x="2847329" y="2048102"/>
                  </a:lnTo>
                  <a:lnTo>
                    <a:pt x="2846421" y="2040619"/>
                  </a:lnTo>
                  <a:lnTo>
                    <a:pt x="2845513" y="2030640"/>
                  </a:lnTo>
                  <a:lnTo>
                    <a:pt x="2844379" y="2018620"/>
                  </a:lnTo>
                  <a:lnTo>
                    <a:pt x="2843471" y="2006601"/>
                  </a:lnTo>
                  <a:lnTo>
                    <a:pt x="2842336" y="1995261"/>
                  </a:lnTo>
                  <a:lnTo>
                    <a:pt x="2841201" y="1986417"/>
                  </a:lnTo>
                  <a:lnTo>
                    <a:pt x="2840747" y="1983242"/>
                  </a:lnTo>
                  <a:lnTo>
                    <a:pt x="2839839" y="1980974"/>
                  </a:lnTo>
                  <a:lnTo>
                    <a:pt x="2835527" y="1970542"/>
                  </a:lnTo>
                  <a:lnTo>
                    <a:pt x="2835360" y="1970163"/>
                  </a:lnTo>
                  <a:lnTo>
                    <a:pt x="2834651" y="1970217"/>
                  </a:lnTo>
                  <a:lnTo>
                    <a:pt x="2831710" y="1970443"/>
                  </a:lnTo>
                  <a:lnTo>
                    <a:pt x="2829221" y="1970670"/>
                  </a:lnTo>
                  <a:lnTo>
                    <a:pt x="2824696" y="1970443"/>
                  </a:lnTo>
                  <a:lnTo>
                    <a:pt x="2823339" y="1970217"/>
                  </a:lnTo>
                  <a:lnTo>
                    <a:pt x="2821528" y="1969538"/>
                  </a:lnTo>
                  <a:lnTo>
                    <a:pt x="2819945" y="1968632"/>
                  </a:lnTo>
                  <a:lnTo>
                    <a:pt x="2818587" y="1967274"/>
                  </a:lnTo>
                  <a:lnTo>
                    <a:pt x="2817230" y="1965916"/>
                  </a:lnTo>
                  <a:lnTo>
                    <a:pt x="2816325" y="1964558"/>
                  </a:lnTo>
                  <a:lnTo>
                    <a:pt x="2815646" y="1963426"/>
                  </a:lnTo>
                  <a:lnTo>
                    <a:pt x="2815420" y="1962067"/>
                  </a:lnTo>
                  <a:lnTo>
                    <a:pt x="2814741" y="1960030"/>
                  </a:lnTo>
                  <a:lnTo>
                    <a:pt x="2814062" y="1958672"/>
                  </a:lnTo>
                  <a:lnTo>
                    <a:pt x="2813610" y="1957993"/>
                  </a:lnTo>
                  <a:lnTo>
                    <a:pt x="2813157" y="1957314"/>
                  </a:lnTo>
                  <a:lnTo>
                    <a:pt x="2812252" y="1957087"/>
                  </a:lnTo>
                  <a:lnTo>
                    <a:pt x="2811800" y="1956861"/>
                  </a:lnTo>
                  <a:lnTo>
                    <a:pt x="2811121" y="1957087"/>
                  </a:lnTo>
                  <a:lnTo>
                    <a:pt x="2810442" y="1957314"/>
                  </a:lnTo>
                  <a:lnTo>
                    <a:pt x="2809537" y="1957993"/>
                  </a:lnTo>
                  <a:lnTo>
                    <a:pt x="2809084" y="1958672"/>
                  </a:lnTo>
                  <a:lnTo>
                    <a:pt x="2808179" y="1960483"/>
                  </a:lnTo>
                  <a:lnTo>
                    <a:pt x="2807501" y="1962747"/>
                  </a:lnTo>
                  <a:lnTo>
                    <a:pt x="2806822" y="1963878"/>
                  </a:lnTo>
                  <a:lnTo>
                    <a:pt x="2806369" y="1965010"/>
                  </a:lnTo>
                  <a:lnTo>
                    <a:pt x="2805012" y="1966821"/>
                  </a:lnTo>
                  <a:lnTo>
                    <a:pt x="2803654" y="1967953"/>
                  </a:lnTo>
                  <a:lnTo>
                    <a:pt x="2802976" y="1968632"/>
                  </a:lnTo>
                  <a:lnTo>
                    <a:pt x="2802523" y="1968632"/>
                  </a:lnTo>
                  <a:lnTo>
                    <a:pt x="2792115" y="1968406"/>
                  </a:lnTo>
                  <a:lnTo>
                    <a:pt x="2791436" y="1968406"/>
                  </a:lnTo>
                  <a:lnTo>
                    <a:pt x="2788948" y="1967953"/>
                  </a:lnTo>
                  <a:lnTo>
                    <a:pt x="2785554" y="1967500"/>
                  </a:lnTo>
                  <a:lnTo>
                    <a:pt x="2781481" y="1966369"/>
                  </a:lnTo>
                  <a:lnTo>
                    <a:pt x="2779445" y="1965463"/>
                  </a:lnTo>
                  <a:lnTo>
                    <a:pt x="2777182" y="1964558"/>
                  </a:lnTo>
                  <a:lnTo>
                    <a:pt x="2775146" y="1963426"/>
                  </a:lnTo>
                  <a:lnTo>
                    <a:pt x="2773110" y="1961615"/>
                  </a:lnTo>
                  <a:lnTo>
                    <a:pt x="2771300" y="1959804"/>
                  </a:lnTo>
                  <a:lnTo>
                    <a:pt x="2769490" y="1957540"/>
                  </a:lnTo>
                  <a:lnTo>
                    <a:pt x="2768132" y="1955276"/>
                  </a:lnTo>
                  <a:lnTo>
                    <a:pt x="2767001" y="1952107"/>
                  </a:lnTo>
                  <a:lnTo>
                    <a:pt x="2765870" y="1947579"/>
                  </a:lnTo>
                  <a:lnTo>
                    <a:pt x="2764965" y="1941694"/>
                  </a:lnTo>
                  <a:lnTo>
                    <a:pt x="2764286" y="1935582"/>
                  </a:lnTo>
                  <a:lnTo>
                    <a:pt x="2764286" y="1929017"/>
                  </a:lnTo>
                  <a:lnTo>
                    <a:pt x="2764286" y="1925621"/>
                  </a:lnTo>
                  <a:lnTo>
                    <a:pt x="2764512" y="1922452"/>
                  </a:lnTo>
                  <a:lnTo>
                    <a:pt x="2765191" y="1919283"/>
                  </a:lnTo>
                  <a:lnTo>
                    <a:pt x="2765870" y="1916340"/>
                  </a:lnTo>
                  <a:lnTo>
                    <a:pt x="2766548" y="1913397"/>
                  </a:lnTo>
                  <a:lnTo>
                    <a:pt x="2767906" y="1910907"/>
                  </a:lnTo>
                  <a:lnTo>
                    <a:pt x="2769037" y="1908643"/>
                  </a:lnTo>
                  <a:lnTo>
                    <a:pt x="2770621" y="1906379"/>
                  </a:lnTo>
                  <a:lnTo>
                    <a:pt x="2772431" y="1904115"/>
                  </a:lnTo>
                  <a:lnTo>
                    <a:pt x="2774241" y="1901625"/>
                  </a:lnTo>
                  <a:lnTo>
                    <a:pt x="2775599" y="1899362"/>
                  </a:lnTo>
                  <a:lnTo>
                    <a:pt x="2776730" y="1897324"/>
                  </a:lnTo>
                  <a:lnTo>
                    <a:pt x="2777635" y="1895060"/>
                  </a:lnTo>
                  <a:lnTo>
                    <a:pt x="2778314" y="1892797"/>
                  </a:lnTo>
                  <a:lnTo>
                    <a:pt x="2778766" y="1890759"/>
                  </a:lnTo>
                  <a:lnTo>
                    <a:pt x="2778766" y="1888722"/>
                  </a:lnTo>
                  <a:lnTo>
                    <a:pt x="2778766" y="1886911"/>
                  </a:lnTo>
                  <a:lnTo>
                    <a:pt x="2778540" y="1885100"/>
                  </a:lnTo>
                  <a:lnTo>
                    <a:pt x="2777635" y="1883289"/>
                  </a:lnTo>
                  <a:lnTo>
                    <a:pt x="2776956" y="1881704"/>
                  </a:lnTo>
                  <a:lnTo>
                    <a:pt x="2776277" y="1880120"/>
                  </a:lnTo>
                  <a:lnTo>
                    <a:pt x="2774920" y="1878761"/>
                  </a:lnTo>
                  <a:lnTo>
                    <a:pt x="2773789" y="1877403"/>
                  </a:lnTo>
                  <a:lnTo>
                    <a:pt x="2772205" y="1876271"/>
                  </a:lnTo>
                  <a:lnTo>
                    <a:pt x="2767906" y="1873328"/>
                  </a:lnTo>
                  <a:lnTo>
                    <a:pt x="2760892" y="1869027"/>
                  </a:lnTo>
                  <a:lnTo>
                    <a:pt x="2752068" y="1864047"/>
                  </a:lnTo>
                  <a:lnTo>
                    <a:pt x="2741208" y="1858161"/>
                  </a:lnTo>
                  <a:lnTo>
                    <a:pt x="2728733" y="1851373"/>
                  </a:lnTo>
                  <a:lnTo>
                    <a:pt x="2735036" y="1883775"/>
                  </a:lnTo>
                  <a:lnTo>
                    <a:pt x="2738211" y="1900340"/>
                  </a:lnTo>
                  <a:lnTo>
                    <a:pt x="2741159" y="1915089"/>
                  </a:lnTo>
                  <a:lnTo>
                    <a:pt x="2744107" y="1928704"/>
                  </a:lnTo>
                  <a:lnTo>
                    <a:pt x="2747055" y="1940730"/>
                  </a:lnTo>
                  <a:lnTo>
                    <a:pt x="2749550" y="1950034"/>
                  </a:lnTo>
                  <a:lnTo>
                    <a:pt x="2751818" y="1957068"/>
                  </a:lnTo>
                  <a:lnTo>
                    <a:pt x="2754086" y="1962741"/>
                  </a:lnTo>
                  <a:lnTo>
                    <a:pt x="2756807" y="1968187"/>
                  </a:lnTo>
                  <a:lnTo>
                    <a:pt x="2759529" y="1974087"/>
                  </a:lnTo>
                  <a:lnTo>
                    <a:pt x="2762477" y="1979760"/>
                  </a:lnTo>
                  <a:lnTo>
                    <a:pt x="2768827" y="1990878"/>
                  </a:lnTo>
                  <a:lnTo>
                    <a:pt x="2775177" y="2001089"/>
                  </a:lnTo>
                  <a:lnTo>
                    <a:pt x="2780846" y="2009939"/>
                  </a:lnTo>
                  <a:lnTo>
                    <a:pt x="2785609" y="2016973"/>
                  </a:lnTo>
                  <a:lnTo>
                    <a:pt x="2790145" y="2022873"/>
                  </a:lnTo>
                  <a:lnTo>
                    <a:pt x="2798536" y="2036261"/>
                  </a:lnTo>
                  <a:lnTo>
                    <a:pt x="2814864" y="2063718"/>
                  </a:lnTo>
                  <a:lnTo>
                    <a:pt x="2827564" y="2084821"/>
                  </a:lnTo>
                  <a:lnTo>
                    <a:pt x="2832780" y="2093216"/>
                  </a:lnTo>
                  <a:lnTo>
                    <a:pt x="2836182" y="2098435"/>
                  </a:lnTo>
                  <a:lnTo>
                    <a:pt x="2837316" y="2100251"/>
                  </a:lnTo>
                  <a:lnTo>
                    <a:pt x="2837996" y="2102293"/>
                  </a:lnTo>
                  <a:lnTo>
                    <a:pt x="2838450" y="2104108"/>
                  </a:lnTo>
                  <a:lnTo>
                    <a:pt x="2838450" y="2106150"/>
                  </a:lnTo>
                  <a:lnTo>
                    <a:pt x="2837996" y="2108193"/>
                  </a:lnTo>
                  <a:lnTo>
                    <a:pt x="2837316" y="2110235"/>
                  </a:lnTo>
                  <a:lnTo>
                    <a:pt x="2836409" y="2112050"/>
                  </a:lnTo>
                  <a:lnTo>
                    <a:pt x="2835275" y="2113865"/>
                  </a:lnTo>
                  <a:lnTo>
                    <a:pt x="2833914" y="2115681"/>
                  </a:lnTo>
                  <a:lnTo>
                    <a:pt x="2832100" y="2117269"/>
                  </a:lnTo>
                  <a:lnTo>
                    <a:pt x="2830512" y="2118858"/>
                  </a:lnTo>
                  <a:lnTo>
                    <a:pt x="2828471" y="2119992"/>
                  </a:lnTo>
                  <a:lnTo>
                    <a:pt x="2826204" y="2121127"/>
                  </a:lnTo>
                  <a:lnTo>
                    <a:pt x="2823936" y="2121807"/>
                  </a:lnTo>
                  <a:lnTo>
                    <a:pt x="2821441" y="2122261"/>
                  </a:lnTo>
                  <a:lnTo>
                    <a:pt x="2819173" y="2122488"/>
                  </a:lnTo>
                  <a:lnTo>
                    <a:pt x="2815771" y="2122261"/>
                  </a:lnTo>
                  <a:lnTo>
                    <a:pt x="2810782" y="2121807"/>
                  </a:lnTo>
                  <a:lnTo>
                    <a:pt x="2797175" y="2119992"/>
                  </a:lnTo>
                  <a:lnTo>
                    <a:pt x="2780166" y="2117269"/>
                  </a:lnTo>
                  <a:lnTo>
                    <a:pt x="2761570" y="2114092"/>
                  </a:lnTo>
                  <a:lnTo>
                    <a:pt x="2742746" y="2110462"/>
                  </a:lnTo>
                  <a:lnTo>
                    <a:pt x="2725284" y="2106604"/>
                  </a:lnTo>
                  <a:lnTo>
                    <a:pt x="2717800" y="2105016"/>
                  </a:lnTo>
                  <a:lnTo>
                    <a:pt x="2711677" y="2103201"/>
                  </a:lnTo>
                  <a:lnTo>
                    <a:pt x="2706688" y="2101839"/>
                  </a:lnTo>
                  <a:lnTo>
                    <a:pt x="2703286" y="2100251"/>
                  </a:lnTo>
                  <a:lnTo>
                    <a:pt x="2697162" y="2097074"/>
                  </a:lnTo>
                  <a:lnTo>
                    <a:pt x="2690359" y="2092763"/>
                  </a:lnTo>
                  <a:lnTo>
                    <a:pt x="2682875" y="2087543"/>
                  </a:lnTo>
                  <a:lnTo>
                    <a:pt x="2679246" y="2084821"/>
                  </a:lnTo>
                  <a:lnTo>
                    <a:pt x="2675391" y="2081644"/>
                  </a:lnTo>
                  <a:lnTo>
                    <a:pt x="2671989" y="2078694"/>
                  </a:lnTo>
                  <a:lnTo>
                    <a:pt x="2668814" y="2075290"/>
                  </a:lnTo>
                  <a:lnTo>
                    <a:pt x="2665639" y="2071886"/>
                  </a:lnTo>
                  <a:lnTo>
                    <a:pt x="2662918" y="2068483"/>
                  </a:lnTo>
                  <a:lnTo>
                    <a:pt x="2660423" y="2065079"/>
                  </a:lnTo>
                  <a:lnTo>
                    <a:pt x="2658382" y="2061448"/>
                  </a:lnTo>
                  <a:lnTo>
                    <a:pt x="2656795" y="2058045"/>
                  </a:lnTo>
                  <a:lnTo>
                    <a:pt x="2656114" y="2054868"/>
                  </a:lnTo>
                  <a:lnTo>
                    <a:pt x="2654754" y="2048061"/>
                  </a:lnTo>
                  <a:lnTo>
                    <a:pt x="2652939" y="2042161"/>
                  </a:lnTo>
                  <a:lnTo>
                    <a:pt x="2651125" y="2036488"/>
                  </a:lnTo>
                  <a:lnTo>
                    <a:pt x="2650544" y="2034891"/>
                  </a:lnTo>
                  <a:lnTo>
                    <a:pt x="2647538" y="2036545"/>
                  </a:lnTo>
                  <a:lnTo>
                    <a:pt x="2642334" y="2038582"/>
                  </a:lnTo>
                  <a:lnTo>
                    <a:pt x="2639845" y="2039261"/>
                  </a:lnTo>
                  <a:lnTo>
                    <a:pt x="2636904" y="2040167"/>
                  </a:lnTo>
                  <a:lnTo>
                    <a:pt x="2633962" y="2040620"/>
                  </a:lnTo>
                  <a:lnTo>
                    <a:pt x="2631021" y="2041072"/>
                  </a:lnTo>
                  <a:lnTo>
                    <a:pt x="2627854" y="2041299"/>
                  </a:lnTo>
                  <a:lnTo>
                    <a:pt x="2624460" y="2041525"/>
                  </a:lnTo>
                  <a:lnTo>
                    <a:pt x="2621066" y="2041525"/>
                  </a:lnTo>
                  <a:lnTo>
                    <a:pt x="2617898" y="2041299"/>
                  </a:lnTo>
                  <a:lnTo>
                    <a:pt x="2614731" y="2040846"/>
                  </a:lnTo>
                  <a:lnTo>
                    <a:pt x="2612016" y="2040393"/>
                  </a:lnTo>
                  <a:lnTo>
                    <a:pt x="2609301" y="2039941"/>
                  </a:lnTo>
                  <a:lnTo>
                    <a:pt x="2606585" y="2038809"/>
                  </a:lnTo>
                  <a:lnTo>
                    <a:pt x="2604097" y="2038130"/>
                  </a:lnTo>
                  <a:lnTo>
                    <a:pt x="2601608" y="2036771"/>
                  </a:lnTo>
                  <a:lnTo>
                    <a:pt x="2599345" y="2035866"/>
                  </a:lnTo>
                  <a:lnTo>
                    <a:pt x="2597309" y="2034281"/>
                  </a:lnTo>
                  <a:lnTo>
                    <a:pt x="2593463" y="2031565"/>
                  </a:lnTo>
                  <a:lnTo>
                    <a:pt x="2590295" y="2028395"/>
                  </a:lnTo>
                  <a:lnTo>
                    <a:pt x="2587354" y="2025000"/>
                  </a:lnTo>
                  <a:lnTo>
                    <a:pt x="2584865" y="2021604"/>
                  </a:lnTo>
                  <a:lnTo>
                    <a:pt x="2582602" y="2017756"/>
                  </a:lnTo>
                  <a:lnTo>
                    <a:pt x="2580792" y="2014134"/>
                  </a:lnTo>
                  <a:lnTo>
                    <a:pt x="2579435" y="2010285"/>
                  </a:lnTo>
                  <a:lnTo>
                    <a:pt x="2578077" y="2006663"/>
                  </a:lnTo>
                  <a:lnTo>
                    <a:pt x="2577398" y="2003041"/>
                  </a:lnTo>
                  <a:lnTo>
                    <a:pt x="2576946" y="1999646"/>
                  </a:lnTo>
                  <a:lnTo>
                    <a:pt x="2576267" y="1996703"/>
                  </a:lnTo>
                  <a:lnTo>
                    <a:pt x="2576267" y="1993760"/>
                  </a:lnTo>
                  <a:lnTo>
                    <a:pt x="2576267" y="1991044"/>
                  </a:lnTo>
                  <a:lnTo>
                    <a:pt x="2576720" y="1988101"/>
                  </a:lnTo>
                  <a:lnTo>
                    <a:pt x="2577172" y="1985384"/>
                  </a:lnTo>
                  <a:lnTo>
                    <a:pt x="2577851" y="1982668"/>
                  </a:lnTo>
                  <a:lnTo>
                    <a:pt x="2578756" y="1980178"/>
                  </a:lnTo>
                  <a:lnTo>
                    <a:pt x="2579887" y="1977687"/>
                  </a:lnTo>
                  <a:lnTo>
                    <a:pt x="2580792" y="1975197"/>
                  </a:lnTo>
                  <a:lnTo>
                    <a:pt x="2583281" y="1970670"/>
                  </a:lnTo>
                  <a:lnTo>
                    <a:pt x="2585770" y="1967274"/>
                  </a:lnTo>
                  <a:lnTo>
                    <a:pt x="2588485" y="1964331"/>
                  </a:lnTo>
                  <a:lnTo>
                    <a:pt x="2589616" y="1963426"/>
                  </a:lnTo>
                  <a:lnTo>
                    <a:pt x="2590974" y="1962520"/>
                  </a:lnTo>
                  <a:lnTo>
                    <a:pt x="2594594" y="1960709"/>
                  </a:lnTo>
                  <a:lnTo>
                    <a:pt x="2596178" y="1960030"/>
                  </a:lnTo>
                  <a:lnTo>
                    <a:pt x="2596856" y="1959351"/>
                  </a:lnTo>
                  <a:lnTo>
                    <a:pt x="2597309" y="1958672"/>
                  </a:lnTo>
                  <a:lnTo>
                    <a:pt x="2597309" y="1957314"/>
                  </a:lnTo>
                  <a:lnTo>
                    <a:pt x="2597083" y="1955955"/>
                  </a:lnTo>
                  <a:lnTo>
                    <a:pt x="2596630" y="1953465"/>
                  </a:lnTo>
                  <a:lnTo>
                    <a:pt x="2595499" y="1950522"/>
                  </a:lnTo>
                  <a:lnTo>
                    <a:pt x="2593689" y="1946221"/>
                  </a:lnTo>
                  <a:lnTo>
                    <a:pt x="2587806" y="1934450"/>
                  </a:lnTo>
                  <a:lnTo>
                    <a:pt x="2578304" y="1916566"/>
                  </a:lnTo>
                  <a:lnTo>
                    <a:pt x="2564954" y="1892118"/>
                  </a:lnTo>
                  <a:lnTo>
                    <a:pt x="2561108" y="1885100"/>
                  </a:lnTo>
                  <a:lnTo>
                    <a:pt x="2557035" y="1878535"/>
                  </a:lnTo>
                  <a:lnTo>
                    <a:pt x="2552963" y="1871970"/>
                  </a:lnTo>
                  <a:lnTo>
                    <a:pt x="2548664" y="1866084"/>
                  </a:lnTo>
                  <a:lnTo>
                    <a:pt x="2544139" y="1860199"/>
                  </a:lnTo>
                  <a:lnTo>
                    <a:pt x="2540066" y="1854766"/>
                  </a:lnTo>
                  <a:lnTo>
                    <a:pt x="2535767" y="1849559"/>
                  </a:lnTo>
                  <a:lnTo>
                    <a:pt x="2531695" y="1844805"/>
                  </a:lnTo>
                  <a:lnTo>
                    <a:pt x="2523776" y="1835750"/>
                  </a:lnTo>
                  <a:lnTo>
                    <a:pt x="2516536" y="1828732"/>
                  </a:lnTo>
                  <a:lnTo>
                    <a:pt x="2510200" y="1822620"/>
                  </a:lnTo>
                  <a:lnTo>
                    <a:pt x="2505675" y="1818546"/>
                  </a:lnTo>
                  <a:lnTo>
                    <a:pt x="2503187" y="1816508"/>
                  </a:lnTo>
                  <a:lnTo>
                    <a:pt x="2500698" y="1815150"/>
                  </a:lnTo>
                  <a:lnTo>
                    <a:pt x="2498435" y="1814018"/>
                  </a:lnTo>
                  <a:lnTo>
                    <a:pt x="2496173" y="1813565"/>
                  </a:lnTo>
                  <a:lnTo>
                    <a:pt x="2494589" y="1813113"/>
                  </a:lnTo>
                  <a:lnTo>
                    <a:pt x="2493005" y="1812886"/>
                  </a:lnTo>
                  <a:lnTo>
                    <a:pt x="2491648" y="1812886"/>
                  </a:lnTo>
                  <a:lnTo>
                    <a:pt x="2491421" y="1816508"/>
                  </a:lnTo>
                  <a:lnTo>
                    <a:pt x="2491421" y="1824884"/>
                  </a:lnTo>
                  <a:lnTo>
                    <a:pt x="2491648" y="1829638"/>
                  </a:lnTo>
                  <a:lnTo>
                    <a:pt x="2492326" y="1833713"/>
                  </a:lnTo>
                  <a:lnTo>
                    <a:pt x="2492779" y="1835297"/>
                  </a:lnTo>
                  <a:lnTo>
                    <a:pt x="2493231" y="1836656"/>
                  </a:lnTo>
                  <a:lnTo>
                    <a:pt x="2493684" y="1837561"/>
                  </a:lnTo>
                  <a:lnTo>
                    <a:pt x="2494589" y="1838014"/>
                  </a:lnTo>
                  <a:lnTo>
                    <a:pt x="2495268" y="1838467"/>
                  </a:lnTo>
                  <a:lnTo>
                    <a:pt x="2496173" y="1839146"/>
                  </a:lnTo>
                  <a:lnTo>
                    <a:pt x="2498209" y="1840730"/>
                  </a:lnTo>
                  <a:lnTo>
                    <a:pt x="2500245" y="1843447"/>
                  </a:lnTo>
                  <a:lnTo>
                    <a:pt x="2501829" y="1846842"/>
                  </a:lnTo>
                  <a:lnTo>
                    <a:pt x="2503639" y="1850691"/>
                  </a:lnTo>
                  <a:lnTo>
                    <a:pt x="2505223" y="1855445"/>
                  </a:lnTo>
                  <a:lnTo>
                    <a:pt x="2505675" y="1858161"/>
                  </a:lnTo>
                  <a:lnTo>
                    <a:pt x="2505902" y="1860878"/>
                  </a:lnTo>
                  <a:lnTo>
                    <a:pt x="2506128" y="1863594"/>
                  </a:lnTo>
                  <a:lnTo>
                    <a:pt x="2506354" y="1866763"/>
                  </a:lnTo>
                  <a:lnTo>
                    <a:pt x="2506128" y="1869933"/>
                  </a:lnTo>
                  <a:lnTo>
                    <a:pt x="2505675" y="1873328"/>
                  </a:lnTo>
                  <a:lnTo>
                    <a:pt x="2504544" y="1876498"/>
                  </a:lnTo>
                  <a:lnTo>
                    <a:pt x="2503413" y="1879893"/>
                  </a:lnTo>
                  <a:lnTo>
                    <a:pt x="2501829" y="1883063"/>
                  </a:lnTo>
                  <a:lnTo>
                    <a:pt x="2500019" y="1886458"/>
                  </a:lnTo>
                  <a:lnTo>
                    <a:pt x="2497756" y="1889401"/>
                  </a:lnTo>
                  <a:lnTo>
                    <a:pt x="2495041" y="1892344"/>
                  </a:lnTo>
                  <a:lnTo>
                    <a:pt x="2492100" y="1895060"/>
                  </a:lnTo>
                  <a:lnTo>
                    <a:pt x="2488706" y="1897551"/>
                  </a:lnTo>
                  <a:lnTo>
                    <a:pt x="2485086" y="1899814"/>
                  </a:lnTo>
                  <a:lnTo>
                    <a:pt x="2481013" y="1901625"/>
                  </a:lnTo>
                  <a:lnTo>
                    <a:pt x="2476715" y="1903210"/>
                  </a:lnTo>
                  <a:lnTo>
                    <a:pt x="2472190" y="1904115"/>
                  </a:lnTo>
                  <a:lnTo>
                    <a:pt x="2466986" y="1905021"/>
                  </a:lnTo>
                  <a:lnTo>
                    <a:pt x="2461782" y="1905247"/>
                  </a:lnTo>
                  <a:lnTo>
                    <a:pt x="2456578" y="1905021"/>
                  </a:lnTo>
                  <a:lnTo>
                    <a:pt x="2451600" y="1904115"/>
                  </a:lnTo>
                  <a:lnTo>
                    <a:pt x="2447301" y="1902984"/>
                  </a:lnTo>
                  <a:lnTo>
                    <a:pt x="2443229" y="1901399"/>
                  </a:lnTo>
                  <a:lnTo>
                    <a:pt x="2439609" y="1899362"/>
                  </a:lnTo>
                  <a:lnTo>
                    <a:pt x="2436441" y="1897098"/>
                  </a:lnTo>
                  <a:lnTo>
                    <a:pt x="2433274" y="1894608"/>
                  </a:lnTo>
                  <a:lnTo>
                    <a:pt x="2431011" y="1891891"/>
                  </a:lnTo>
                  <a:lnTo>
                    <a:pt x="2428748" y="1889175"/>
                  </a:lnTo>
                  <a:lnTo>
                    <a:pt x="2426712" y="1886005"/>
                  </a:lnTo>
                  <a:lnTo>
                    <a:pt x="2424902" y="1883063"/>
                  </a:lnTo>
                  <a:lnTo>
                    <a:pt x="2423771" y="1880120"/>
                  </a:lnTo>
                  <a:lnTo>
                    <a:pt x="2422639" y="1877177"/>
                  </a:lnTo>
                  <a:lnTo>
                    <a:pt x="2421961" y="1874460"/>
                  </a:lnTo>
                  <a:lnTo>
                    <a:pt x="2421508" y="1871970"/>
                  </a:lnTo>
                  <a:lnTo>
                    <a:pt x="2421508" y="1869706"/>
                  </a:lnTo>
                  <a:lnTo>
                    <a:pt x="2421508" y="1867443"/>
                  </a:lnTo>
                  <a:lnTo>
                    <a:pt x="2421961" y="1865405"/>
                  </a:lnTo>
                  <a:lnTo>
                    <a:pt x="2422639" y="1862915"/>
                  </a:lnTo>
                  <a:lnTo>
                    <a:pt x="2423771" y="1860651"/>
                  </a:lnTo>
                  <a:lnTo>
                    <a:pt x="2424676" y="1858161"/>
                  </a:lnTo>
                  <a:lnTo>
                    <a:pt x="2426260" y="1855897"/>
                  </a:lnTo>
                  <a:lnTo>
                    <a:pt x="2428975" y="1851596"/>
                  </a:lnTo>
                  <a:lnTo>
                    <a:pt x="2431690" y="1847974"/>
                  </a:lnTo>
                  <a:lnTo>
                    <a:pt x="2434179" y="1845031"/>
                  </a:lnTo>
                  <a:lnTo>
                    <a:pt x="2436667" y="1842541"/>
                  </a:lnTo>
                  <a:lnTo>
                    <a:pt x="2436441" y="1836656"/>
                  </a:lnTo>
                  <a:lnTo>
                    <a:pt x="2416304" y="1837108"/>
                  </a:lnTo>
                  <a:lnTo>
                    <a:pt x="2416078" y="1817866"/>
                  </a:lnTo>
                  <a:lnTo>
                    <a:pt x="2415852" y="1803605"/>
                  </a:lnTo>
                  <a:lnTo>
                    <a:pt x="2415626" y="1794776"/>
                  </a:lnTo>
                  <a:lnTo>
                    <a:pt x="2415626" y="1792965"/>
                  </a:lnTo>
                  <a:lnTo>
                    <a:pt x="2415626" y="1791607"/>
                  </a:lnTo>
                  <a:lnTo>
                    <a:pt x="2416078" y="1789117"/>
                  </a:lnTo>
                  <a:lnTo>
                    <a:pt x="2415852" y="1787985"/>
                  </a:lnTo>
                  <a:lnTo>
                    <a:pt x="2415626" y="1787532"/>
                  </a:lnTo>
                  <a:lnTo>
                    <a:pt x="2415173" y="1787306"/>
                  </a:lnTo>
                  <a:lnTo>
                    <a:pt x="2414042" y="1787306"/>
                  </a:lnTo>
                  <a:lnTo>
                    <a:pt x="2407254" y="1787985"/>
                  </a:lnTo>
                  <a:lnTo>
                    <a:pt x="2400240" y="1789343"/>
                  </a:lnTo>
                  <a:lnTo>
                    <a:pt x="2393452" y="1790701"/>
                  </a:lnTo>
                  <a:lnTo>
                    <a:pt x="2387117" y="1792512"/>
                  </a:lnTo>
                  <a:lnTo>
                    <a:pt x="2380782" y="1794550"/>
                  </a:lnTo>
                  <a:lnTo>
                    <a:pt x="2374673" y="1796814"/>
                  </a:lnTo>
                  <a:lnTo>
                    <a:pt x="2368564" y="1799077"/>
                  </a:lnTo>
                  <a:lnTo>
                    <a:pt x="2362908" y="1801341"/>
                  </a:lnTo>
                  <a:lnTo>
                    <a:pt x="2357478" y="1803831"/>
                  </a:lnTo>
                  <a:lnTo>
                    <a:pt x="2352274" y="1806548"/>
                  </a:lnTo>
                  <a:lnTo>
                    <a:pt x="2342319" y="1811754"/>
                  </a:lnTo>
                  <a:lnTo>
                    <a:pt x="2333721" y="1816735"/>
                  </a:lnTo>
                  <a:lnTo>
                    <a:pt x="2326028" y="1821488"/>
                  </a:lnTo>
                  <a:lnTo>
                    <a:pt x="2323986" y="1822903"/>
                  </a:lnTo>
                  <a:lnTo>
                    <a:pt x="2323854" y="1823166"/>
                  </a:lnTo>
                  <a:lnTo>
                    <a:pt x="2322947" y="1824980"/>
                  </a:lnTo>
                  <a:lnTo>
                    <a:pt x="2321812" y="1826568"/>
                  </a:lnTo>
                  <a:lnTo>
                    <a:pt x="2320451" y="1827701"/>
                  </a:lnTo>
                  <a:lnTo>
                    <a:pt x="2319090" y="1828835"/>
                  </a:lnTo>
                  <a:lnTo>
                    <a:pt x="2317502" y="1829742"/>
                  </a:lnTo>
                  <a:lnTo>
                    <a:pt x="2315914" y="1830423"/>
                  </a:lnTo>
                  <a:lnTo>
                    <a:pt x="2314556" y="1831101"/>
                  </a:lnTo>
                  <a:lnTo>
                    <a:pt x="2312453" y="1833486"/>
                  </a:lnTo>
                  <a:lnTo>
                    <a:pt x="2309964" y="1836656"/>
                  </a:lnTo>
                  <a:lnTo>
                    <a:pt x="2308154" y="1839372"/>
                  </a:lnTo>
                  <a:lnTo>
                    <a:pt x="2307249" y="1841636"/>
                  </a:lnTo>
                  <a:lnTo>
                    <a:pt x="2306796" y="1843220"/>
                  </a:lnTo>
                  <a:lnTo>
                    <a:pt x="2304063" y="1875389"/>
                  </a:lnTo>
                  <a:lnTo>
                    <a:pt x="2305248" y="1877550"/>
                  </a:lnTo>
                  <a:lnTo>
                    <a:pt x="2306845" y="1880685"/>
                  </a:lnTo>
                  <a:lnTo>
                    <a:pt x="2307986" y="1883820"/>
                  </a:lnTo>
                  <a:lnTo>
                    <a:pt x="2309127" y="1887403"/>
                  </a:lnTo>
                  <a:lnTo>
                    <a:pt x="2309584" y="1890986"/>
                  </a:lnTo>
                  <a:lnTo>
                    <a:pt x="2309812" y="1894569"/>
                  </a:lnTo>
                  <a:lnTo>
                    <a:pt x="2309584" y="1898376"/>
                  </a:lnTo>
                  <a:lnTo>
                    <a:pt x="2309127" y="1901735"/>
                  </a:lnTo>
                  <a:lnTo>
                    <a:pt x="2307986" y="1905095"/>
                  </a:lnTo>
                  <a:lnTo>
                    <a:pt x="2306845" y="1908678"/>
                  </a:lnTo>
                  <a:lnTo>
                    <a:pt x="2305248" y="1911589"/>
                  </a:lnTo>
                  <a:lnTo>
                    <a:pt x="2303651" y="1914500"/>
                  </a:lnTo>
                  <a:lnTo>
                    <a:pt x="2301368" y="1917412"/>
                  </a:lnTo>
                  <a:lnTo>
                    <a:pt x="2299086" y="1919875"/>
                  </a:lnTo>
                  <a:lnTo>
                    <a:pt x="2296348" y="1922114"/>
                  </a:lnTo>
                  <a:lnTo>
                    <a:pt x="2293610" y="1924354"/>
                  </a:lnTo>
                  <a:lnTo>
                    <a:pt x="2290643" y="1925921"/>
                  </a:lnTo>
                  <a:lnTo>
                    <a:pt x="2287448" y="1927489"/>
                  </a:lnTo>
                  <a:lnTo>
                    <a:pt x="2284025" y="1928609"/>
                  </a:lnTo>
                  <a:lnTo>
                    <a:pt x="2280602" y="1929728"/>
                  </a:lnTo>
                  <a:lnTo>
                    <a:pt x="2276951" y="1930176"/>
                  </a:lnTo>
                  <a:lnTo>
                    <a:pt x="2273071" y="1930400"/>
                  </a:lnTo>
                  <a:lnTo>
                    <a:pt x="2269648" y="1930176"/>
                  </a:lnTo>
                  <a:lnTo>
                    <a:pt x="2265997" y="1929728"/>
                  </a:lnTo>
                  <a:lnTo>
                    <a:pt x="2262346" y="1928609"/>
                  </a:lnTo>
                  <a:lnTo>
                    <a:pt x="2259151" y="1927489"/>
                  </a:lnTo>
                  <a:lnTo>
                    <a:pt x="2255956" y="1925921"/>
                  </a:lnTo>
                  <a:lnTo>
                    <a:pt x="2252989" y="1924354"/>
                  </a:lnTo>
                  <a:lnTo>
                    <a:pt x="2250251" y="1922114"/>
                  </a:lnTo>
                  <a:lnTo>
                    <a:pt x="2247513" y="1919875"/>
                  </a:lnTo>
                  <a:lnTo>
                    <a:pt x="2245231" y="1917412"/>
                  </a:lnTo>
                  <a:lnTo>
                    <a:pt x="2242948" y="1914500"/>
                  </a:lnTo>
                  <a:lnTo>
                    <a:pt x="2241123" y="1911589"/>
                  </a:lnTo>
                  <a:lnTo>
                    <a:pt x="2239754" y="1908678"/>
                  </a:lnTo>
                  <a:lnTo>
                    <a:pt x="2238384" y="1905095"/>
                  </a:lnTo>
                  <a:lnTo>
                    <a:pt x="2237472" y="1901735"/>
                  </a:lnTo>
                  <a:lnTo>
                    <a:pt x="2237015" y="1898376"/>
                  </a:lnTo>
                  <a:lnTo>
                    <a:pt x="2236787" y="1894569"/>
                  </a:lnTo>
                  <a:lnTo>
                    <a:pt x="2237015" y="1890986"/>
                  </a:lnTo>
                  <a:lnTo>
                    <a:pt x="2237472" y="1887403"/>
                  </a:lnTo>
                  <a:lnTo>
                    <a:pt x="2238384" y="1883820"/>
                  </a:lnTo>
                  <a:lnTo>
                    <a:pt x="2239754" y="1880685"/>
                  </a:lnTo>
                  <a:lnTo>
                    <a:pt x="2241123" y="1877550"/>
                  </a:lnTo>
                  <a:lnTo>
                    <a:pt x="2242948" y="1874638"/>
                  </a:lnTo>
                  <a:lnTo>
                    <a:pt x="2245231" y="1871951"/>
                  </a:lnTo>
                  <a:lnTo>
                    <a:pt x="2247513" y="1869264"/>
                  </a:lnTo>
                  <a:lnTo>
                    <a:pt x="2250251" y="1867024"/>
                  </a:lnTo>
                  <a:lnTo>
                    <a:pt x="2252989" y="1865009"/>
                  </a:lnTo>
                  <a:lnTo>
                    <a:pt x="2255956" y="1862993"/>
                  </a:lnTo>
                  <a:lnTo>
                    <a:pt x="2259151" y="1861650"/>
                  </a:lnTo>
                  <a:lnTo>
                    <a:pt x="2262346" y="1860306"/>
                  </a:lnTo>
                  <a:lnTo>
                    <a:pt x="2265997" y="1859634"/>
                  </a:lnTo>
                  <a:lnTo>
                    <a:pt x="2269648" y="1858962"/>
                  </a:lnTo>
                  <a:lnTo>
                    <a:pt x="2273071" y="1858962"/>
                  </a:lnTo>
                  <a:lnTo>
                    <a:pt x="2276951" y="1858962"/>
                  </a:lnTo>
                  <a:lnTo>
                    <a:pt x="2278062" y="1859167"/>
                  </a:lnTo>
                  <a:lnTo>
                    <a:pt x="2278062" y="1841316"/>
                  </a:lnTo>
                  <a:lnTo>
                    <a:pt x="2272127" y="1843121"/>
                  </a:lnTo>
                  <a:lnTo>
                    <a:pt x="2260102" y="1846296"/>
                  </a:lnTo>
                  <a:lnTo>
                    <a:pt x="2247397" y="1849697"/>
                  </a:lnTo>
                  <a:lnTo>
                    <a:pt x="2234465" y="1852645"/>
                  </a:lnTo>
                  <a:lnTo>
                    <a:pt x="2221987" y="1855139"/>
                  </a:lnTo>
                  <a:lnTo>
                    <a:pt x="2211097" y="1857180"/>
                  </a:lnTo>
                  <a:lnTo>
                    <a:pt x="2202022" y="1858541"/>
                  </a:lnTo>
                  <a:lnTo>
                    <a:pt x="2198392" y="1858768"/>
                  </a:lnTo>
                  <a:lnTo>
                    <a:pt x="2195670" y="1858994"/>
                  </a:lnTo>
                  <a:lnTo>
                    <a:pt x="2194535" y="1858994"/>
                  </a:lnTo>
                  <a:lnTo>
                    <a:pt x="2193401" y="1859221"/>
                  </a:lnTo>
                  <a:lnTo>
                    <a:pt x="2192493" y="1859448"/>
                  </a:lnTo>
                  <a:lnTo>
                    <a:pt x="2191813" y="1860355"/>
                  </a:lnTo>
                  <a:lnTo>
                    <a:pt x="2191359" y="1860809"/>
                  </a:lnTo>
                  <a:lnTo>
                    <a:pt x="2190452" y="1861489"/>
                  </a:lnTo>
                  <a:lnTo>
                    <a:pt x="2189544" y="1863530"/>
                  </a:lnTo>
                  <a:lnTo>
                    <a:pt x="2189090" y="1865797"/>
                  </a:lnTo>
                  <a:lnTo>
                    <a:pt x="2188863" y="1868518"/>
                  </a:lnTo>
                  <a:lnTo>
                    <a:pt x="2188637" y="1871240"/>
                  </a:lnTo>
                  <a:lnTo>
                    <a:pt x="2188863" y="1874414"/>
                  </a:lnTo>
                  <a:lnTo>
                    <a:pt x="2189544" y="1880763"/>
                  </a:lnTo>
                  <a:lnTo>
                    <a:pt x="2190225" y="1887566"/>
                  </a:lnTo>
                  <a:lnTo>
                    <a:pt x="2190905" y="1893689"/>
                  </a:lnTo>
                  <a:lnTo>
                    <a:pt x="2191359" y="1896637"/>
                  </a:lnTo>
                  <a:lnTo>
                    <a:pt x="2191586" y="1899131"/>
                  </a:lnTo>
                  <a:lnTo>
                    <a:pt x="2191586" y="1901852"/>
                  </a:lnTo>
                  <a:lnTo>
                    <a:pt x="2192267" y="1905027"/>
                  </a:lnTo>
                  <a:lnTo>
                    <a:pt x="2192947" y="1908202"/>
                  </a:lnTo>
                  <a:lnTo>
                    <a:pt x="2194308" y="1911830"/>
                  </a:lnTo>
                  <a:lnTo>
                    <a:pt x="2195670" y="1915911"/>
                  </a:lnTo>
                  <a:lnTo>
                    <a:pt x="2197485" y="1919766"/>
                  </a:lnTo>
                  <a:lnTo>
                    <a:pt x="2201568" y="1928383"/>
                  </a:lnTo>
                  <a:lnTo>
                    <a:pt x="2206560" y="1937227"/>
                  </a:lnTo>
                  <a:lnTo>
                    <a:pt x="2212005" y="1945844"/>
                  </a:lnTo>
                  <a:lnTo>
                    <a:pt x="2217450" y="1953781"/>
                  </a:lnTo>
                  <a:lnTo>
                    <a:pt x="2220626" y="1957409"/>
                  </a:lnTo>
                  <a:lnTo>
                    <a:pt x="2223348" y="1960810"/>
                  </a:lnTo>
                  <a:lnTo>
                    <a:pt x="2223848" y="1961446"/>
                  </a:lnTo>
                  <a:lnTo>
                    <a:pt x="2225427" y="1960259"/>
                  </a:lnTo>
                  <a:lnTo>
                    <a:pt x="2228329" y="1958243"/>
                  </a:lnTo>
                  <a:lnTo>
                    <a:pt x="2231678" y="1956900"/>
                  </a:lnTo>
                  <a:lnTo>
                    <a:pt x="2235027" y="1955556"/>
                  </a:lnTo>
                  <a:lnTo>
                    <a:pt x="2238375" y="1954884"/>
                  </a:lnTo>
                  <a:lnTo>
                    <a:pt x="2241724" y="1954436"/>
                  </a:lnTo>
                  <a:lnTo>
                    <a:pt x="2245519" y="1954212"/>
                  </a:lnTo>
                  <a:lnTo>
                    <a:pt x="2249091" y="1954436"/>
                  </a:lnTo>
                  <a:lnTo>
                    <a:pt x="2252663" y="1954884"/>
                  </a:lnTo>
                  <a:lnTo>
                    <a:pt x="2256011" y="1955556"/>
                  </a:lnTo>
                  <a:lnTo>
                    <a:pt x="2259360" y="1956900"/>
                  </a:lnTo>
                  <a:lnTo>
                    <a:pt x="2262486" y="1958243"/>
                  </a:lnTo>
                  <a:lnTo>
                    <a:pt x="2265611" y="1960259"/>
                  </a:lnTo>
                  <a:lnTo>
                    <a:pt x="2268290" y="1962274"/>
                  </a:lnTo>
                  <a:lnTo>
                    <a:pt x="2270746" y="1964738"/>
                  </a:lnTo>
                  <a:lnTo>
                    <a:pt x="2272978" y="1967201"/>
                  </a:lnTo>
                  <a:lnTo>
                    <a:pt x="2274987" y="1969888"/>
                  </a:lnTo>
                  <a:lnTo>
                    <a:pt x="2276773" y="1972800"/>
                  </a:lnTo>
                  <a:lnTo>
                    <a:pt x="2278336" y="1975935"/>
                  </a:lnTo>
                  <a:lnTo>
                    <a:pt x="2279675" y="1979518"/>
                  </a:lnTo>
                  <a:lnTo>
                    <a:pt x="2280345" y="1982877"/>
                  </a:lnTo>
                  <a:lnTo>
                    <a:pt x="2280792" y="1986236"/>
                  </a:lnTo>
                  <a:lnTo>
                    <a:pt x="2281238" y="1990043"/>
                  </a:lnTo>
                  <a:lnTo>
                    <a:pt x="2280792" y="1993626"/>
                  </a:lnTo>
                  <a:lnTo>
                    <a:pt x="2280345" y="1996985"/>
                  </a:lnTo>
                  <a:lnTo>
                    <a:pt x="2279675" y="2000569"/>
                  </a:lnTo>
                  <a:lnTo>
                    <a:pt x="2278336" y="2003928"/>
                  </a:lnTo>
                  <a:lnTo>
                    <a:pt x="2276773" y="2007063"/>
                  </a:lnTo>
                  <a:lnTo>
                    <a:pt x="2274987" y="2009974"/>
                  </a:lnTo>
                  <a:lnTo>
                    <a:pt x="2272978" y="2012662"/>
                  </a:lnTo>
                  <a:lnTo>
                    <a:pt x="2270746" y="2015125"/>
                  </a:lnTo>
                  <a:lnTo>
                    <a:pt x="2268290" y="2017588"/>
                  </a:lnTo>
                  <a:lnTo>
                    <a:pt x="2265611" y="2019604"/>
                  </a:lnTo>
                  <a:lnTo>
                    <a:pt x="2262486" y="2021395"/>
                  </a:lnTo>
                  <a:lnTo>
                    <a:pt x="2259360" y="2022963"/>
                  </a:lnTo>
                  <a:lnTo>
                    <a:pt x="2256011" y="2024083"/>
                  </a:lnTo>
                  <a:lnTo>
                    <a:pt x="2252663" y="2024978"/>
                  </a:lnTo>
                  <a:lnTo>
                    <a:pt x="2249091" y="2025426"/>
                  </a:lnTo>
                  <a:lnTo>
                    <a:pt x="2245519" y="2025650"/>
                  </a:lnTo>
                  <a:lnTo>
                    <a:pt x="2241724" y="2025426"/>
                  </a:lnTo>
                  <a:lnTo>
                    <a:pt x="2238375" y="2024978"/>
                  </a:lnTo>
                  <a:lnTo>
                    <a:pt x="2235027" y="2024083"/>
                  </a:lnTo>
                  <a:lnTo>
                    <a:pt x="2231678" y="2022963"/>
                  </a:lnTo>
                  <a:lnTo>
                    <a:pt x="2228329" y="2021395"/>
                  </a:lnTo>
                  <a:lnTo>
                    <a:pt x="2225427" y="2019604"/>
                  </a:lnTo>
                  <a:lnTo>
                    <a:pt x="2222748" y="2017588"/>
                  </a:lnTo>
                  <a:lnTo>
                    <a:pt x="2220292" y="2015125"/>
                  </a:lnTo>
                  <a:lnTo>
                    <a:pt x="2217837" y="2012662"/>
                  </a:lnTo>
                  <a:lnTo>
                    <a:pt x="2216051" y="2009974"/>
                  </a:lnTo>
                  <a:lnTo>
                    <a:pt x="2214265" y="2007063"/>
                  </a:lnTo>
                  <a:lnTo>
                    <a:pt x="2212479" y="2003928"/>
                  </a:lnTo>
                  <a:lnTo>
                    <a:pt x="2211586" y="2000569"/>
                  </a:lnTo>
                  <a:lnTo>
                    <a:pt x="2210693" y="1996985"/>
                  </a:lnTo>
                  <a:lnTo>
                    <a:pt x="2210023" y="1993626"/>
                  </a:lnTo>
                  <a:lnTo>
                    <a:pt x="2209812" y="1990239"/>
                  </a:lnTo>
                  <a:lnTo>
                    <a:pt x="2208602" y="1989836"/>
                  </a:lnTo>
                  <a:lnTo>
                    <a:pt x="2207694" y="1989382"/>
                  </a:lnTo>
                  <a:lnTo>
                    <a:pt x="2206787" y="1989382"/>
                  </a:lnTo>
                  <a:lnTo>
                    <a:pt x="2206106" y="1989836"/>
                  </a:lnTo>
                  <a:lnTo>
                    <a:pt x="2205425" y="1990062"/>
                  </a:lnTo>
                  <a:lnTo>
                    <a:pt x="2204972" y="1990516"/>
                  </a:lnTo>
                  <a:lnTo>
                    <a:pt x="2204291" y="1991196"/>
                  </a:lnTo>
                  <a:lnTo>
                    <a:pt x="2203383" y="1992783"/>
                  </a:lnTo>
                  <a:lnTo>
                    <a:pt x="2202930" y="1995051"/>
                  </a:lnTo>
                  <a:lnTo>
                    <a:pt x="2202703" y="1997319"/>
                  </a:lnTo>
                  <a:lnTo>
                    <a:pt x="2202703" y="2000493"/>
                  </a:lnTo>
                  <a:lnTo>
                    <a:pt x="2202930" y="2003668"/>
                  </a:lnTo>
                  <a:lnTo>
                    <a:pt x="2203383" y="2007069"/>
                  </a:lnTo>
                  <a:lnTo>
                    <a:pt x="2204064" y="2010924"/>
                  </a:lnTo>
                  <a:lnTo>
                    <a:pt x="2205425" y="2014552"/>
                  </a:lnTo>
                  <a:lnTo>
                    <a:pt x="2206560" y="2018634"/>
                  </a:lnTo>
                  <a:lnTo>
                    <a:pt x="2208375" y="2022716"/>
                  </a:lnTo>
                  <a:lnTo>
                    <a:pt x="2210417" y="2026571"/>
                  </a:lnTo>
                  <a:lnTo>
                    <a:pt x="2212685" y="2030879"/>
                  </a:lnTo>
                  <a:lnTo>
                    <a:pt x="2215408" y="2035188"/>
                  </a:lnTo>
                  <a:lnTo>
                    <a:pt x="2218584" y="2040176"/>
                  </a:lnTo>
                  <a:lnTo>
                    <a:pt x="2226525" y="2051288"/>
                  </a:lnTo>
                  <a:lnTo>
                    <a:pt x="2235373" y="2063533"/>
                  </a:lnTo>
                  <a:lnTo>
                    <a:pt x="2244448" y="2076685"/>
                  </a:lnTo>
                  <a:lnTo>
                    <a:pt x="2248758" y="2083034"/>
                  </a:lnTo>
                  <a:lnTo>
                    <a:pt x="2252842" y="2089384"/>
                  </a:lnTo>
                  <a:lnTo>
                    <a:pt x="2256245" y="2095279"/>
                  </a:lnTo>
                  <a:lnTo>
                    <a:pt x="2259195" y="2100722"/>
                  </a:lnTo>
                  <a:lnTo>
                    <a:pt x="2261464" y="2105937"/>
                  </a:lnTo>
                  <a:lnTo>
                    <a:pt x="2263278" y="2110699"/>
                  </a:lnTo>
                  <a:lnTo>
                    <a:pt x="2263732" y="2112740"/>
                  </a:lnTo>
                  <a:lnTo>
                    <a:pt x="2263959" y="2114554"/>
                  </a:lnTo>
                  <a:lnTo>
                    <a:pt x="2263732" y="2116141"/>
                  </a:lnTo>
                  <a:lnTo>
                    <a:pt x="2263505" y="2117729"/>
                  </a:lnTo>
                  <a:lnTo>
                    <a:pt x="2263052" y="2119089"/>
                  </a:lnTo>
                  <a:lnTo>
                    <a:pt x="2261690" y="2120223"/>
                  </a:lnTo>
                  <a:lnTo>
                    <a:pt x="2260102" y="2121130"/>
                  </a:lnTo>
                  <a:lnTo>
                    <a:pt x="2258287" y="2121810"/>
                  </a:lnTo>
                  <a:lnTo>
                    <a:pt x="2255792" y="2122717"/>
                  </a:lnTo>
                  <a:lnTo>
                    <a:pt x="2253069" y="2123171"/>
                  </a:lnTo>
                  <a:lnTo>
                    <a:pt x="2250120" y="2123624"/>
                  </a:lnTo>
                  <a:lnTo>
                    <a:pt x="2246490" y="2123851"/>
                  </a:lnTo>
                  <a:lnTo>
                    <a:pt x="2239230" y="2124078"/>
                  </a:lnTo>
                  <a:lnTo>
                    <a:pt x="2230608" y="2124078"/>
                  </a:lnTo>
                  <a:lnTo>
                    <a:pt x="2221534" y="2123624"/>
                  </a:lnTo>
                  <a:lnTo>
                    <a:pt x="2212005" y="2122944"/>
                  </a:lnTo>
                  <a:lnTo>
                    <a:pt x="2202476" y="2121810"/>
                  </a:lnTo>
                  <a:lnTo>
                    <a:pt x="2192947" y="2120677"/>
                  </a:lnTo>
                  <a:lnTo>
                    <a:pt x="2175024" y="2118182"/>
                  </a:lnTo>
                  <a:lnTo>
                    <a:pt x="2160731" y="2115461"/>
                  </a:lnTo>
                  <a:lnTo>
                    <a:pt x="2150975" y="2113420"/>
                  </a:lnTo>
                  <a:lnTo>
                    <a:pt x="2144623" y="2112060"/>
                  </a:lnTo>
                  <a:lnTo>
                    <a:pt x="2138497" y="2110246"/>
                  </a:lnTo>
                  <a:lnTo>
                    <a:pt x="2135094" y="2109112"/>
                  </a:lnTo>
                  <a:lnTo>
                    <a:pt x="2131918" y="2107524"/>
                  </a:lnTo>
                  <a:lnTo>
                    <a:pt x="2128742" y="2105710"/>
                  </a:lnTo>
                  <a:lnTo>
                    <a:pt x="2125565" y="2103896"/>
                  </a:lnTo>
                  <a:lnTo>
                    <a:pt x="2122616" y="2101402"/>
                  </a:lnTo>
                  <a:lnTo>
                    <a:pt x="2119213" y="2098454"/>
                  </a:lnTo>
                  <a:lnTo>
                    <a:pt x="2116036" y="2094599"/>
                  </a:lnTo>
                  <a:lnTo>
                    <a:pt x="2112860" y="2090744"/>
                  </a:lnTo>
                  <a:lnTo>
                    <a:pt x="2109684" y="2085755"/>
                  </a:lnTo>
                  <a:lnTo>
                    <a:pt x="2106508" y="2080313"/>
                  </a:lnTo>
                  <a:lnTo>
                    <a:pt x="2103558" y="2073964"/>
                  </a:lnTo>
                  <a:lnTo>
                    <a:pt x="2100155" y="2066934"/>
                  </a:lnTo>
                  <a:lnTo>
                    <a:pt x="2093576" y="2051514"/>
                  </a:lnTo>
                  <a:lnTo>
                    <a:pt x="2086543" y="2035641"/>
                  </a:lnTo>
                  <a:lnTo>
                    <a:pt x="2079283" y="2019768"/>
                  </a:lnTo>
                  <a:lnTo>
                    <a:pt x="2072703" y="2005028"/>
                  </a:lnTo>
                  <a:lnTo>
                    <a:pt x="2065897" y="1991650"/>
                  </a:lnTo>
                  <a:lnTo>
                    <a:pt x="2060225" y="1980538"/>
                  </a:lnTo>
                  <a:lnTo>
                    <a:pt x="2057503" y="1976003"/>
                  </a:lnTo>
                  <a:lnTo>
                    <a:pt x="2055234" y="1972375"/>
                  </a:lnTo>
                  <a:lnTo>
                    <a:pt x="2053192" y="1969200"/>
                  </a:lnTo>
                  <a:lnTo>
                    <a:pt x="2051377" y="1967159"/>
                  </a:lnTo>
                  <a:lnTo>
                    <a:pt x="2049562" y="1966026"/>
                  </a:lnTo>
                  <a:lnTo>
                    <a:pt x="2047520" y="1964892"/>
                  </a:lnTo>
                  <a:lnTo>
                    <a:pt x="2045705" y="1964438"/>
                  </a:lnTo>
                  <a:lnTo>
                    <a:pt x="2043436" y="1964212"/>
                  </a:lnTo>
                  <a:lnTo>
                    <a:pt x="2041168" y="1964438"/>
                  </a:lnTo>
                  <a:lnTo>
                    <a:pt x="2038899" y="1964665"/>
                  </a:lnTo>
                  <a:lnTo>
                    <a:pt x="2036630" y="1965345"/>
                  </a:lnTo>
                  <a:lnTo>
                    <a:pt x="2034588" y="1966252"/>
                  </a:lnTo>
                  <a:lnTo>
                    <a:pt x="2030278" y="1967840"/>
                  </a:lnTo>
                  <a:lnTo>
                    <a:pt x="2026875" y="1969654"/>
                  </a:lnTo>
                  <a:lnTo>
                    <a:pt x="2023925" y="1971468"/>
                  </a:lnTo>
                  <a:lnTo>
                    <a:pt x="2023018" y="1971241"/>
                  </a:lnTo>
                  <a:lnTo>
                    <a:pt x="2021430" y="1970107"/>
                  </a:lnTo>
                  <a:lnTo>
                    <a:pt x="2018253" y="1968066"/>
                  </a:lnTo>
                  <a:lnTo>
                    <a:pt x="2014396" y="1964892"/>
                  </a:lnTo>
                  <a:lnTo>
                    <a:pt x="2009405" y="1960130"/>
                  </a:lnTo>
                  <a:lnTo>
                    <a:pt x="2006456" y="1956955"/>
                  </a:lnTo>
                  <a:lnTo>
                    <a:pt x="2003280" y="1953554"/>
                  </a:lnTo>
                  <a:lnTo>
                    <a:pt x="1999650" y="1949245"/>
                  </a:lnTo>
                  <a:lnTo>
                    <a:pt x="1996020" y="1944710"/>
                  </a:lnTo>
                  <a:lnTo>
                    <a:pt x="1991709" y="1939041"/>
                  </a:lnTo>
                  <a:lnTo>
                    <a:pt x="1987625" y="1933145"/>
                  </a:lnTo>
                  <a:lnTo>
                    <a:pt x="1980138" y="1922487"/>
                  </a:lnTo>
                  <a:lnTo>
                    <a:pt x="1974013" y="1914097"/>
                  </a:lnTo>
                  <a:lnTo>
                    <a:pt x="1968794" y="1907068"/>
                  </a:lnTo>
                  <a:lnTo>
                    <a:pt x="1964938" y="1901399"/>
                  </a:lnTo>
                  <a:lnTo>
                    <a:pt x="1963350" y="1898904"/>
                  </a:lnTo>
                  <a:lnTo>
                    <a:pt x="1961988" y="1896637"/>
                  </a:lnTo>
                  <a:lnTo>
                    <a:pt x="1961081" y="1894596"/>
                  </a:lnTo>
                  <a:lnTo>
                    <a:pt x="1960400" y="1892555"/>
                  </a:lnTo>
                  <a:lnTo>
                    <a:pt x="1959720" y="1890287"/>
                  </a:lnTo>
                  <a:lnTo>
                    <a:pt x="1959720" y="1888247"/>
                  </a:lnTo>
                  <a:lnTo>
                    <a:pt x="1959720" y="1885752"/>
                  </a:lnTo>
                  <a:lnTo>
                    <a:pt x="1960173" y="1883711"/>
                  </a:lnTo>
                  <a:lnTo>
                    <a:pt x="1959493" y="1884845"/>
                  </a:lnTo>
                  <a:lnTo>
                    <a:pt x="1958358" y="1888247"/>
                  </a:lnTo>
                  <a:lnTo>
                    <a:pt x="1956997" y="1893462"/>
                  </a:lnTo>
                  <a:lnTo>
                    <a:pt x="1956543" y="1896410"/>
                  </a:lnTo>
                  <a:lnTo>
                    <a:pt x="1956089" y="1900038"/>
                  </a:lnTo>
                  <a:lnTo>
                    <a:pt x="1955636" y="1903440"/>
                  </a:lnTo>
                  <a:lnTo>
                    <a:pt x="1955636" y="1907068"/>
                  </a:lnTo>
                  <a:lnTo>
                    <a:pt x="1955863" y="1911149"/>
                  </a:lnTo>
                  <a:lnTo>
                    <a:pt x="1956543" y="1915004"/>
                  </a:lnTo>
                  <a:lnTo>
                    <a:pt x="1957678" y="1918859"/>
                  </a:lnTo>
                  <a:lnTo>
                    <a:pt x="1958812" y="1922487"/>
                  </a:lnTo>
                  <a:lnTo>
                    <a:pt x="1960854" y="1926342"/>
                  </a:lnTo>
                  <a:lnTo>
                    <a:pt x="1961988" y="1927930"/>
                  </a:lnTo>
                  <a:lnTo>
                    <a:pt x="1963576" y="1929744"/>
                  </a:lnTo>
                  <a:lnTo>
                    <a:pt x="1978777" y="1948111"/>
                  </a:lnTo>
                  <a:lnTo>
                    <a:pt x="1992163" y="1964665"/>
                  </a:lnTo>
                  <a:lnTo>
                    <a:pt x="2003960" y="1980085"/>
                  </a:lnTo>
                  <a:lnTo>
                    <a:pt x="2013943" y="1993917"/>
                  </a:lnTo>
                  <a:lnTo>
                    <a:pt x="2022337" y="2006389"/>
                  </a:lnTo>
                  <a:lnTo>
                    <a:pt x="2029597" y="2017500"/>
                  </a:lnTo>
                  <a:lnTo>
                    <a:pt x="2035496" y="2027478"/>
                  </a:lnTo>
                  <a:lnTo>
                    <a:pt x="2040260" y="2035868"/>
                  </a:lnTo>
                  <a:lnTo>
                    <a:pt x="2043890" y="2043351"/>
                  </a:lnTo>
                  <a:lnTo>
                    <a:pt x="2046840" y="2049700"/>
                  </a:lnTo>
                  <a:lnTo>
                    <a:pt x="2048881" y="2054916"/>
                  </a:lnTo>
                  <a:lnTo>
                    <a:pt x="2050470" y="2058998"/>
                  </a:lnTo>
                  <a:lnTo>
                    <a:pt x="2051377" y="2062172"/>
                  </a:lnTo>
                  <a:lnTo>
                    <a:pt x="2051604" y="2064440"/>
                  </a:lnTo>
                  <a:lnTo>
                    <a:pt x="2051831" y="2066027"/>
                  </a:lnTo>
                  <a:lnTo>
                    <a:pt x="2051831" y="2091198"/>
                  </a:lnTo>
                  <a:lnTo>
                    <a:pt x="2051831" y="2092105"/>
                  </a:lnTo>
                  <a:lnTo>
                    <a:pt x="2051377" y="2092785"/>
                  </a:lnTo>
                  <a:lnTo>
                    <a:pt x="2050923" y="2093465"/>
                  </a:lnTo>
                  <a:lnTo>
                    <a:pt x="2050016" y="2093919"/>
                  </a:lnTo>
                  <a:lnTo>
                    <a:pt x="2048428" y="2094372"/>
                  </a:lnTo>
                  <a:lnTo>
                    <a:pt x="2046159" y="2094826"/>
                  </a:lnTo>
                  <a:lnTo>
                    <a:pt x="2045251" y="2095279"/>
                  </a:lnTo>
                  <a:lnTo>
                    <a:pt x="2044117" y="2095960"/>
                  </a:lnTo>
                  <a:lnTo>
                    <a:pt x="2043210" y="2096640"/>
                  </a:lnTo>
                  <a:lnTo>
                    <a:pt x="2042075" y="2097320"/>
                  </a:lnTo>
                  <a:lnTo>
                    <a:pt x="2041395" y="2098681"/>
                  </a:lnTo>
                  <a:lnTo>
                    <a:pt x="2040941" y="2100041"/>
                  </a:lnTo>
                  <a:lnTo>
                    <a:pt x="2040714" y="2101855"/>
                  </a:lnTo>
                  <a:lnTo>
                    <a:pt x="2040487" y="2104123"/>
                  </a:lnTo>
                  <a:lnTo>
                    <a:pt x="2040487" y="2110019"/>
                  </a:lnTo>
                  <a:lnTo>
                    <a:pt x="2040260" y="2113647"/>
                  </a:lnTo>
                  <a:lnTo>
                    <a:pt x="2040033" y="2117502"/>
                  </a:lnTo>
                  <a:lnTo>
                    <a:pt x="2039353" y="2121584"/>
                  </a:lnTo>
                  <a:lnTo>
                    <a:pt x="2038672" y="2125892"/>
                  </a:lnTo>
                  <a:lnTo>
                    <a:pt x="2037538" y="2130427"/>
                  </a:lnTo>
                  <a:lnTo>
                    <a:pt x="2036176" y="2134509"/>
                  </a:lnTo>
                  <a:lnTo>
                    <a:pt x="2034135" y="2138591"/>
                  </a:lnTo>
                  <a:lnTo>
                    <a:pt x="2032093" y="2142219"/>
                  </a:lnTo>
                  <a:lnTo>
                    <a:pt x="2030731" y="2144033"/>
                  </a:lnTo>
                  <a:lnTo>
                    <a:pt x="2029370" y="2145620"/>
                  </a:lnTo>
                  <a:lnTo>
                    <a:pt x="2027782" y="2147208"/>
                  </a:lnTo>
                  <a:lnTo>
                    <a:pt x="2025740" y="2148795"/>
                  </a:lnTo>
                  <a:lnTo>
                    <a:pt x="2024152" y="2149929"/>
                  </a:lnTo>
                  <a:lnTo>
                    <a:pt x="2022110" y="2150836"/>
                  </a:lnTo>
                  <a:lnTo>
                    <a:pt x="2019841" y="2151970"/>
                  </a:lnTo>
                  <a:lnTo>
                    <a:pt x="2017346" y="2152877"/>
                  </a:lnTo>
                  <a:lnTo>
                    <a:pt x="2014850" y="2153330"/>
                  </a:lnTo>
                  <a:lnTo>
                    <a:pt x="2012128" y="2153784"/>
                  </a:lnTo>
                  <a:lnTo>
                    <a:pt x="2009178" y="2154237"/>
                  </a:lnTo>
                  <a:lnTo>
                    <a:pt x="2006002" y="2153784"/>
                  </a:lnTo>
                  <a:lnTo>
                    <a:pt x="1999650" y="2153557"/>
                  </a:lnTo>
                  <a:lnTo>
                    <a:pt x="1993978" y="2153103"/>
                  </a:lnTo>
                  <a:lnTo>
                    <a:pt x="1988533" y="2152423"/>
                  </a:lnTo>
                  <a:lnTo>
                    <a:pt x="1983541" y="2151516"/>
                  </a:lnTo>
                  <a:lnTo>
                    <a:pt x="1979231" y="2150155"/>
                  </a:lnTo>
                  <a:lnTo>
                    <a:pt x="1975147" y="2148795"/>
                  </a:lnTo>
                  <a:lnTo>
                    <a:pt x="1971517" y="2146754"/>
                  </a:lnTo>
                  <a:lnTo>
                    <a:pt x="1968341" y="2144486"/>
                  </a:lnTo>
                  <a:lnTo>
                    <a:pt x="1966753" y="2142899"/>
                  </a:lnTo>
                  <a:lnTo>
                    <a:pt x="1965618" y="2141539"/>
                  </a:lnTo>
                  <a:lnTo>
                    <a:pt x="1964257" y="2139951"/>
                  </a:lnTo>
                  <a:lnTo>
                    <a:pt x="1963123" y="2138364"/>
                  </a:lnTo>
                  <a:lnTo>
                    <a:pt x="1961988" y="2136550"/>
                  </a:lnTo>
                  <a:lnTo>
                    <a:pt x="1961081" y="2134509"/>
                  </a:lnTo>
                  <a:lnTo>
                    <a:pt x="1959493" y="2130427"/>
                  </a:lnTo>
                  <a:lnTo>
                    <a:pt x="1958585" y="2125439"/>
                  </a:lnTo>
                  <a:lnTo>
                    <a:pt x="1957904" y="2119996"/>
                  </a:lnTo>
                  <a:lnTo>
                    <a:pt x="1957451" y="2113647"/>
                  </a:lnTo>
                  <a:lnTo>
                    <a:pt x="1957678" y="2107071"/>
                  </a:lnTo>
                  <a:lnTo>
                    <a:pt x="1957904" y="2103443"/>
                  </a:lnTo>
                  <a:lnTo>
                    <a:pt x="1958358" y="2100041"/>
                  </a:lnTo>
                  <a:lnTo>
                    <a:pt x="1958812" y="2097093"/>
                  </a:lnTo>
                  <a:lnTo>
                    <a:pt x="1959720" y="2094146"/>
                  </a:lnTo>
                  <a:lnTo>
                    <a:pt x="1960854" y="2091424"/>
                  </a:lnTo>
                  <a:lnTo>
                    <a:pt x="1961988" y="2088930"/>
                  </a:lnTo>
                  <a:lnTo>
                    <a:pt x="1963576" y="2086436"/>
                  </a:lnTo>
                  <a:lnTo>
                    <a:pt x="1964938" y="2084168"/>
                  </a:lnTo>
                  <a:lnTo>
                    <a:pt x="1966526" y="2082127"/>
                  </a:lnTo>
                  <a:lnTo>
                    <a:pt x="1968341" y="2080313"/>
                  </a:lnTo>
                  <a:lnTo>
                    <a:pt x="1970156" y="2078499"/>
                  </a:lnTo>
                  <a:lnTo>
                    <a:pt x="1972198" y="2076912"/>
                  </a:lnTo>
                  <a:lnTo>
                    <a:pt x="1976281" y="2074191"/>
                  </a:lnTo>
                  <a:lnTo>
                    <a:pt x="1980365" y="2071923"/>
                  </a:lnTo>
                  <a:lnTo>
                    <a:pt x="1984903" y="2070109"/>
                  </a:lnTo>
                  <a:lnTo>
                    <a:pt x="1988986" y="2068748"/>
                  </a:lnTo>
                  <a:lnTo>
                    <a:pt x="1993297" y="2067615"/>
                  </a:lnTo>
                  <a:lnTo>
                    <a:pt x="1997608" y="2067161"/>
                  </a:lnTo>
                  <a:lnTo>
                    <a:pt x="2001011" y="2066707"/>
                  </a:lnTo>
                  <a:lnTo>
                    <a:pt x="2004187" y="2066707"/>
                  </a:lnTo>
                  <a:lnTo>
                    <a:pt x="2006910" y="2066707"/>
                  </a:lnTo>
                  <a:lnTo>
                    <a:pt x="2008951" y="2066934"/>
                  </a:lnTo>
                  <a:lnTo>
                    <a:pt x="2010313" y="2066934"/>
                  </a:lnTo>
                  <a:lnTo>
                    <a:pt x="2011447" y="2066934"/>
                  </a:lnTo>
                  <a:lnTo>
                    <a:pt x="2012354" y="2066707"/>
                  </a:lnTo>
                  <a:lnTo>
                    <a:pt x="2012808" y="2065800"/>
                  </a:lnTo>
                  <a:lnTo>
                    <a:pt x="2013262" y="2065120"/>
                  </a:lnTo>
                  <a:lnTo>
                    <a:pt x="2013262" y="2063533"/>
                  </a:lnTo>
                  <a:lnTo>
                    <a:pt x="2012581" y="2062172"/>
                  </a:lnTo>
                  <a:lnTo>
                    <a:pt x="2011674" y="2059905"/>
                  </a:lnTo>
                  <a:lnTo>
                    <a:pt x="2008951" y="2054462"/>
                  </a:lnTo>
                  <a:lnTo>
                    <a:pt x="2004187" y="2046752"/>
                  </a:lnTo>
                  <a:lnTo>
                    <a:pt x="1997608" y="2036548"/>
                  </a:lnTo>
                  <a:lnTo>
                    <a:pt x="1988986" y="2023850"/>
                  </a:lnTo>
                  <a:lnTo>
                    <a:pt x="1984222" y="2017047"/>
                  </a:lnTo>
                  <a:lnTo>
                    <a:pt x="1978777" y="2010017"/>
                  </a:lnTo>
                  <a:lnTo>
                    <a:pt x="1972878" y="2002988"/>
                  </a:lnTo>
                  <a:lnTo>
                    <a:pt x="1966980" y="1995958"/>
                  </a:lnTo>
                  <a:lnTo>
                    <a:pt x="1960854" y="1988928"/>
                  </a:lnTo>
                  <a:lnTo>
                    <a:pt x="1954274" y="1982126"/>
                  </a:lnTo>
                  <a:lnTo>
                    <a:pt x="1947922" y="1975323"/>
                  </a:lnTo>
                  <a:lnTo>
                    <a:pt x="1941569" y="1968973"/>
                  </a:lnTo>
                  <a:lnTo>
                    <a:pt x="1928638" y="1956502"/>
                  </a:lnTo>
                  <a:lnTo>
                    <a:pt x="1916159" y="1945164"/>
                  </a:lnTo>
                  <a:lnTo>
                    <a:pt x="1904816" y="1935186"/>
                  </a:lnTo>
                  <a:lnTo>
                    <a:pt x="1894606" y="1926796"/>
                  </a:lnTo>
                  <a:lnTo>
                    <a:pt x="1891884" y="1924528"/>
                  </a:lnTo>
                  <a:lnTo>
                    <a:pt x="1889161" y="1922487"/>
                  </a:lnTo>
                  <a:lnTo>
                    <a:pt x="1883716" y="1919086"/>
                  </a:lnTo>
                  <a:lnTo>
                    <a:pt x="1878498" y="1916592"/>
                  </a:lnTo>
                  <a:lnTo>
                    <a:pt x="1873961" y="1914324"/>
                  </a:lnTo>
                  <a:lnTo>
                    <a:pt x="1870104" y="1912964"/>
                  </a:lnTo>
                  <a:lnTo>
                    <a:pt x="1867154" y="1912056"/>
                  </a:lnTo>
                  <a:lnTo>
                    <a:pt x="1864659" y="1911376"/>
                  </a:lnTo>
                  <a:lnTo>
                    <a:pt x="1864659" y="1948338"/>
                  </a:lnTo>
                  <a:lnTo>
                    <a:pt x="1889842" y="1949699"/>
                  </a:lnTo>
                  <a:lnTo>
                    <a:pt x="1893699" y="1950152"/>
                  </a:lnTo>
                  <a:lnTo>
                    <a:pt x="1897329" y="1950833"/>
                  </a:lnTo>
                  <a:lnTo>
                    <a:pt x="1900959" y="1951966"/>
                  </a:lnTo>
                  <a:lnTo>
                    <a:pt x="1904362" y="1953327"/>
                  </a:lnTo>
                  <a:lnTo>
                    <a:pt x="1907538" y="1954914"/>
                  </a:lnTo>
                  <a:lnTo>
                    <a:pt x="1910488" y="1956955"/>
                  </a:lnTo>
                  <a:lnTo>
                    <a:pt x="1913210" y="1959223"/>
                  </a:lnTo>
                  <a:lnTo>
                    <a:pt x="1915933" y="1961717"/>
                  </a:lnTo>
                  <a:lnTo>
                    <a:pt x="1918201" y="1964438"/>
                  </a:lnTo>
                  <a:lnTo>
                    <a:pt x="1920243" y="1967386"/>
                  </a:lnTo>
                  <a:lnTo>
                    <a:pt x="1922058" y="1970334"/>
                  </a:lnTo>
                  <a:lnTo>
                    <a:pt x="1923646" y="1973962"/>
                  </a:lnTo>
                  <a:lnTo>
                    <a:pt x="1924554" y="1977137"/>
                  </a:lnTo>
                  <a:lnTo>
                    <a:pt x="1925688" y="1980765"/>
                  </a:lnTo>
                  <a:lnTo>
                    <a:pt x="1926142" y="1984620"/>
                  </a:lnTo>
                  <a:lnTo>
                    <a:pt x="1926369" y="1988248"/>
                  </a:lnTo>
                  <a:lnTo>
                    <a:pt x="1926142" y="1992103"/>
                  </a:lnTo>
                  <a:lnTo>
                    <a:pt x="1925688" y="1996185"/>
                  </a:lnTo>
                  <a:lnTo>
                    <a:pt x="1924554" y="1999813"/>
                  </a:lnTo>
                  <a:lnTo>
                    <a:pt x="1923419" y="2003441"/>
                  </a:lnTo>
                  <a:lnTo>
                    <a:pt x="1921604" y="2006616"/>
                  </a:lnTo>
                  <a:lnTo>
                    <a:pt x="1919563" y="2009790"/>
                  </a:lnTo>
                  <a:lnTo>
                    <a:pt x="1917294" y="2012738"/>
                  </a:lnTo>
                  <a:lnTo>
                    <a:pt x="1915025" y="2015459"/>
                  </a:lnTo>
                  <a:lnTo>
                    <a:pt x="1912303" y="2017954"/>
                  </a:lnTo>
                  <a:lnTo>
                    <a:pt x="1909126" y="2020221"/>
                  </a:lnTo>
                  <a:lnTo>
                    <a:pt x="1905950" y="2022262"/>
                  </a:lnTo>
                  <a:lnTo>
                    <a:pt x="1902774" y="2023850"/>
                  </a:lnTo>
                  <a:lnTo>
                    <a:pt x="1899144" y="2025210"/>
                  </a:lnTo>
                  <a:lnTo>
                    <a:pt x="1895514" y="2026117"/>
                  </a:lnTo>
                  <a:lnTo>
                    <a:pt x="1891657" y="2026571"/>
                  </a:lnTo>
                  <a:lnTo>
                    <a:pt x="1887573" y="2027024"/>
                  </a:lnTo>
                  <a:lnTo>
                    <a:pt x="1883716" y="2026571"/>
                  </a:lnTo>
                  <a:lnTo>
                    <a:pt x="1879859" y="2026117"/>
                  </a:lnTo>
                  <a:lnTo>
                    <a:pt x="1876229" y="2025210"/>
                  </a:lnTo>
                  <a:lnTo>
                    <a:pt x="1872826" y="2023850"/>
                  </a:lnTo>
                  <a:lnTo>
                    <a:pt x="1869196" y="2022262"/>
                  </a:lnTo>
                  <a:lnTo>
                    <a:pt x="1866020" y="2020448"/>
                  </a:lnTo>
                  <a:lnTo>
                    <a:pt x="1863071" y="2018181"/>
                  </a:lnTo>
                  <a:lnTo>
                    <a:pt x="1860348" y="2015686"/>
                  </a:lnTo>
                  <a:lnTo>
                    <a:pt x="1857852" y="2012965"/>
                  </a:lnTo>
                  <a:lnTo>
                    <a:pt x="1855584" y="2010017"/>
                  </a:lnTo>
                  <a:lnTo>
                    <a:pt x="1853996" y="2006843"/>
                  </a:lnTo>
                  <a:lnTo>
                    <a:pt x="1852181" y="2003441"/>
                  </a:lnTo>
                  <a:lnTo>
                    <a:pt x="1850819" y="1999813"/>
                  </a:lnTo>
                  <a:lnTo>
                    <a:pt x="1849912" y="1996185"/>
                  </a:lnTo>
                  <a:lnTo>
                    <a:pt x="1849231" y="1992557"/>
                  </a:lnTo>
                  <a:lnTo>
                    <a:pt x="1849231" y="1988475"/>
                  </a:lnTo>
                  <a:lnTo>
                    <a:pt x="1849231" y="1982806"/>
                  </a:lnTo>
                  <a:lnTo>
                    <a:pt x="1831762" y="1982806"/>
                  </a:lnTo>
                  <a:lnTo>
                    <a:pt x="1831308" y="1949019"/>
                  </a:lnTo>
                  <a:lnTo>
                    <a:pt x="1768010" y="1948338"/>
                  </a:lnTo>
                  <a:lnTo>
                    <a:pt x="1768010" y="1895730"/>
                  </a:lnTo>
                  <a:lnTo>
                    <a:pt x="1765287" y="1895730"/>
                  </a:lnTo>
                  <a:lnTo>
                    <a:pt x="1755986" y="1896183"/>
                  </a:lnTo>
                  <a:lnTo>
                    <a:pt x="1754170" y="1896410"/>
                  </a:lnTo>
                  <a:lnTo>
                    <a:pt x="1752356" y="1897090"/>
                  </a:lnTo>
                  <a:lnTo>
                    <a:pt x="1748045" y="1898678"/>
                  </a:lnTo>
                  <a:lnTo>
                    <a:pt x="1743280" y="1900945"/>
                  </a:lnTo>
                  <a:lnTo>
                    <a:pt x="1737836" y="1903666"/>
                  </a:lnTo>
                  <a:lnTo>
                    <a:pt x="1726492" y="1909562"/>
                  </a:lnTo>
                  <a:lnTo>
                    <a:pt x="1720139" y="1912964"/>
                  </a:lnTo>
                  <a:lnTo>
                    <a:pt x="1714014" y="1915911"/>
                  </a:lnTo>
                  <a:lnTo>
                    <a:pt x="1710837" y="1917272"/>
                  </a:lnTo>
                  <a:lnTo>
                    <a:pt x="1706754" y="1919540"/>
                  </a:lnTo>
                  <a:lnTo>
                    <a:pt x="1697905" y="1924755"/>
                  </a:lnTo>
                  <a:lnTo>
                    <a:pt x="1687923" y="1930878"/>
                  </a:lnTo>
                  <a:lnTo>
                    <a:pt x="1677487" y="1937907"/>
                  </a:lnTo>
                  <a:lnTo>
                    <a:pt x="1667050" y="1945164"/>
                  </a:lnTo>
                  <a:lnTo>
                    <a:pt x="1657522" y="1951966"/>
                  </a:lnTo>
                  <a:lnTo>
                    <a:pt x="1648674" y="1958542"/>
                  </a:lnTo>
                  <a:lnTo>
                    <a:pt x="1642094" y="1963758"/>
                  </a:lnTo>
                  <a:lnTo>
                    <a:pt x="1638237" y="1966706"/>
                  </a:lnTo>
                  <a:lnTo>
                    <a:pt x="1633700" y="1971241"/>
                  </a:lnTo>
                  <a:lnTo>
                    <a:pt x="1620541" y="1983486"/>
                  </a:lnTo>
                  <a:lnTo>
                    <a:pt x="1587417" y="2015459"/>
                  </a:lnTo>
                  <a:lnTo>
                    <a:pt x="1555882" y="2046299"/>
                  </a:lnTo>
                  <a:lnTo>
                    <a:pt x="1544765" y="2056730"/>
                  </a:lnTo>
                  <a:lnTo>
                    <a:pt x="1541362" y="2060131"/>
                  </a:lnTo>
                  <a:lnTo>
                    <a:pt x="1539093" y="2061945"/>
                  </a:lnTo>
                  <a:lnTo>
                    <a:pt x="1536597" y="2063986"/>
                  </a:lnTo>
                  <a:lnTo>
                    <a:pt x="1534328" y="2066027"/>
                  </a:lnTo>
                  <a:lnTo>
                    <a:pt x="1532513" y="2068522"/>
                  </a:lnTo>
                  <a:lnTo>
                    <a:pt x="1530925" y="2071016"/>
                  </a:lnTo>
                  <a:lnTo>
                    <a:pt x="1530018" y="2073284"/>
                  </a:lnTo>
                  <a:lnTo>
                    <a:pt x="1529791" y="2074644"/>
                  </a:lnTo>
                  <a:lnTo>
                    <a:pt x="1529791" y="2075551"/>
                  </a:lnTo>
                  <a:lnTo>
                    <a:pt x="1530018" y="2076458"/>
                  </a:lnTo>
                  <a:lnTo>
                    <a:pt x="1530245" y="2077365"/>
                  </a:lnTo>
                  <a:lnTo>
                    <a:pt x="1530925" y="2077819"/>
                  </a:lnTo>
                  <a:lnTo>
                    <a:pt x="1531833" y="2078272"/>
                  </a:lnTo>
                  <a:lnTo>
                    <a:pt x="1534102" y="2079179"/>
                  </a:lnTo>
                  <a:lnTo>
                    <a:pt x="1536824" y="2080993"/>
                  </a:lnTo>
                  <a:lnTo>
                    <a:pt x="1538185" y="2081900"/>
                  </a:lnTo>
                  <a:lnTo>
                    <a:pt x="1539547" y="2083488"/>
                  </a:lnTo>
                  <a:lnTo>
                    <a:pt x="1541135" y="2084848"/>
                  </a:lnTo>
                  <a:lnTo>
                    <a:pt x="1542269" y="2086662"/>
                  </a:lnTo>
                  <a:lnTo>
                    <a:pt x="1543857" y="2088930"/>
                  </a:lnTo>
                  <a:lnTo>
                    <a:pt x="1544992" y="2091198"/>
                  </a:lnTo>
                  <a:lnTo>
                    <a:pt x="1546126" y="2093919"/>
                  </a:lnTo>
                  <a:lnTo>
                    <a:pt x="1547033" y="2096867"/>
                  </a:lnTo>
                  <a:lnTo>
                    <a:pt x="1547714" y="2100268"/>
                  </a:lnTo>
                  <a:lnTo>
                    <a:pt x="1548395" y="2103896"/>
                  </a:lnTo>
                  <a:lnTo>
                    <a:pt x="1548622" y="2107978"/>
                  </a:lnTo>
                  <a:lnTo>
                    <a:pt x="1548622" y="2112513"/>
                  </a:lnTo>
                  <a:lnTo>
                    <a:pt x="1548395" y="2114781"/>
                  </a:lnTo>
                  <a:lnTo>
                    <a:pt x="1548168" y="2117048"/>
                  </a:lnTo>
                  <a:lnTo>
                    <a:pt x="1547487" y="2119089"/>
                  </a:lnTo>
                  <a:lnTo>
                    <a:pt x="1546807" y="2121130"/>
                  </a:lnTo>
                  <a:lnTo>
                    <a:pt x="1546126" y="2123398"/>
                  </a:lnTo>
                  <a:lnTo>
                    <a:pt x="1544992" y="2125439"/>
                  </a:lnTo>
                  <a:lnTo>
                    <a:pt x="1544084" y="2127253"/>
                  </a:lnTo>
                  <a:lnTo>
                    <a:pt x="1542950" y="2129067"/>
                  </a:lnTo>
                  <a:lnTo>
                    <a:pt x="1539773" y="2132922"/>
                  </a:lnTo>
                  <a:lnTo>
                    <a:pt x="1536370" y="2136096"/>
                  </a:lnTo>
                  <a:lnTo>
                    <a:pt x="1532740" y="2139044"/>
                  </a:lnTo>
                  <a:lnTo>
                    <a:pt x="1528657" y="2141765"/>
                  </a:lnTo>
                  <a:lnTo>
                    <a:pt x="1524346" y="2144260"/>
                  </a:lnTo>
                  <a:lnTo>
                    <a:pt x="1519582" y="2146301"/>
                  </a:lnTo>
                  <a:lnTo>
                    <a:pt x="1514817" y="2147888"/>
                  </a:lnTo>
                  <a:lnTo>
                    <a:pt x="1509826" y="2149248"/>
                  </a:lnTo>
                  <a:lnTo>
                    <a:pt x="1504835" y="2150155"/>
                  </a:lnTo>
                  <a:lnTo>
                    <a:pt x="1499843" y="2150836"/>
                  </a:lnTo>
                  <a:lnTo>
                    <a:pt x="1494625" y="2151063"/>
                  </a:lnTo>
                  <a:lnTo>
                    <a:pt x="1490088" y="2150836"/>
                  </a:lnTo>
                  <a:lnTo>
                    <a:pt x="1485323" y="2150382"/>
                  </a:lnTo>
                  <a:lnTo>
                    <a:pt x="1481013" y="2149475"/>
                  </a:lnTo>
                  <a:lnTo>
                    <a:pt x="1477383" y="2147888"/>
                  </a:lnTo>
                  <a:lnTo>
                    <a:pt x="1474206" y="2146527"/>
                  </a:lnTo>
                  <a:lnTo>
                    <a:pt x="1471257" y="2144260"/>
                  </a:lnTo>
                  <a:lnTo>
                    <a:pt x="1468761" y="2141992"/>
                  </a:lnTo>
                  <a:lnTo>
                    <a:pt x="1466493" y="2139271"/>
                  </a:lnTo>
                  <a:lnTo>
                    <a:pt x="1464451" y="2136323"/>
                  </a:lnTo>
                  <a:lnTo>
                    <a:pt x="1462863" y="2133375"/>
                  </a:lnTo>
                  <a:lnTo>
                    <a:pt x="1461728" y="2129747"/>
                  </a:lnTo>
                  <a:lnTo>
                    <a:pt x="1460821" y="2126119"/>
                  </a:lnTo>
                  <a:lnTo>
                    <a:pt x="1459913" y="2122491"/>
                  </a:lnTo>
                  <a:lnTo>
                    <a:pt x="1459460" y="2118409"/>
                  </a:lnTo>
                  <a:lnTo>
                    <a:pt x="1459233" y="2114327"/>
                  </a:lnTo>
                  <a:lnTo>
                    <a:pt x="1459006" y="2110019"/>
                  </a:lnTo>
                  <a:lnTo>
                    <a:pt x="1459006" y="2105710"/>
                  </a:lnTo>
                  <a:lnTo>
                    <a:pt x="1459460" y="2101629"/>
                  </a:lnTo>
                  <a:lnTo>
                    <a:pt x="1460140" y="2097774"/>
                  </a:lnTo>
                  <a:lnTo>
                    <a:pt x="1461275" y="2094372"/>
                  </a:lnTo>
                  <a:lnTo>
                    <a:pt x="1462409" y="2091424"/>
                  </a:lnTo>
                  <a:lnTo>
                    <a:pt x="1464224" y="2088703"/>
                  </a:lnTo>
                  <a:lnTo>
                    <a:pt x="1466039" y="2086209"/>
                  </a:lnTo>
                  <a:lnTo>
                    <a:pt x="1467854" y="2084168"/>
                  </a:lnTo>
                  <a:lnTo>
                    <a:pt x="1469896" y="2082581"/>
                  </a:lnTo>
                  <a:lnTo>
                    <a:pt x="1472165" y="2080993"/>
                  </a:lnTo>
                  <a:lnTo>
                    <a:pt x="1474433" y="2079860"/>
                  </a:lnTo>
                  <a:lnTo>
                    <a:pt x="1476702" y="2078726"/>
                  </a:lnTo>
                  <a:lnTo>
                    <a:pt x="1478517" y="2077819"/>
                  </a:lnTo>
                  <a:lnTo>
                    <a:pt x="1482601" y="2076685"/>
                  </a:lnTo>
                  <a:lnTo>
                    <a:pt x="1485777" y="2076231"/>
                  </a:lnTo>
                  <a:lnTo>
                    <a:pt x="1487365" y="2076005"/>
                  </a:lnTo>
                  <a:lnTo>
                    <a:pt x="1488273" y="2075778"/>
                  </a:lnTo>
                  <a:lnTo>
                    <a:pt x="1489180" y="2075324"/>
                  </a:lnTo>
                  <a:lnTo>
                    <a:pt x="1490315" y="2074644"/>
                  </a:lnTo>
                  <a:lnTo>
                    <a:pt x="1491903" y="2073057"/>
                  </a:lnTo>
                  <a:lnTo>
                    <a:pt x="1493264" y="2071016"/>
                  </a:lnTo>
                  <a:lnTo>
                    <a:pt x="1494398" y="2068748"/>
                  </a:lnTo>
                  <a:lnTo>
                    <a:pt x="1495760" y="2066254"/>
                  </a:lnTo>
                  <a:lnTo>
                    <a:pt x="1496894" y="2063986"/>
                  </a:lnTo>
                  <a:lnTo>
                    <a:pt x="1498709" y="2061038"/>
                  </a:lnTo>
                  <a:lnTo>
                    <a:pt x="1502112" y="2056503"/>
                  </a:lnTo>
                  <a:lnTo>
                    <a:pt x="1508692" y="2048793"/>
                  </a:lnTo>
                  <a:lnTo>
                    <a:pt x="1526615" y="2027251"/>
                  </a:lnTo>
                  <a:lnTo>
                    <a:pt x="1547033" y="2003895"/>
                  </a:lnTo>
                  <a:lnTo>
                    <a:pt x="1555655" y="1993917"/>
                  </a:lnTo>
                  <a:lnTo>
                    <a:pt x="1562688" y="1986434"/>
                  </a:lnTo>
                  <a:lnTo>
                    <a:pt x="1565864" y="1983033"/>
                  </a:lnTo>
                  <a:lnTo>
                    <a:pt x="1570175" y="1979178"/>
                  </a:lnTo>
                  <a:lnTo>
                    <a:pt x="1581065" y="1969200"/>
                  </a:lnTo>
                  <a:lnTo>
                    <a:pt x="1593997" y="1957635"/>
                  </a:lnTo>
                  <a:lnTo>
                    <a:pt x="1608290" y="1945617"/>
                  </a:lnTo>
                  <a:lnTo>
                    <a:pt x="1622810" y="1933599"/>
                  </a:lnTo>
                  <a:lnTo>
                    <a:pt x="1636195" y="1923168"/>
                  </a:lnTo>
                  <a:lnTo>
                    <a:pt x="1647539" y="1914551"/>
                  </a:lnTo>
                  <a:lnTo>
                    <a:pt x="1652077" y="1911376"/>
                  </a:lnTo>
                  <a:lnTo>
                    <a:pt x="1655707" y="1909109"/>
                  </a:lnTo>
                  <a:lnTo>
                    <a:pt x="1661379" y="1905707"/>
                  </a:lnTo>
                  <a:lnTo>
                    <a:pt x="1664782" y="1902986"/>
                  </a:lnTo>
                  <a:lnTo>
                    <a:pt x="1666143" y="1901625"/>
                  </a:lnTo>
                  <a:lnTo>
                    <a:pt x="1667050" y="1900718"/>
                  </a:lnTo>
                  <a:lnTo>
                    <a:pt x="1667277" y="1899811"/>
                  </a:lnTo>
                  <a:lnTo>
                    <a:pt x="1667277" y="1898904"/>
                  </a:lnTo>
                  <a:lnTo>
                    <a:pt x="1667050" y="1898451"/>
                  </a:lnTo>
                  <a:lnTo>
                    <a:pt x="1666370" y="1897997"/>
                  </a:lnTo>
                  <a:lnTo>
                    <a:pt x="1665462" y="1897544"/>
                  </a:lnTo>
                  <a:lnTo>
                    <a:pt x="1663874" y="1897317"/>
                  </a:lnTo>
                  <a:lnTo>
                    <a:pt x="1660244" y="1897090"/>
                  </a:lnTo>
                  <a:lnTo>
                    <a:pt x="1655253" y="1897090"/>
                  </a:lnTo>
                  <a:lnTo>
                    <a:pt x="1649354" y="1897544"/>
                  </a:lnTo>
                  <a:lnTo>
                    <a:pt x="1642775" y="1898678"/>
                  </a:lnTo>
                  <a:lnTo>
                    <a:pt x="1635515" y="1900265"/>
                  </a:lnTo>
                  <a:lnTo>
                    <a:pt x="1628028" y="1901852"/>
                  </a:lnTo>
                  <a:lnTo>
                    <a:pt x="1611466" y="1906387"/>
                  </a:lnTo>
                  <a:lnTo>
                    <a:pt x="1593770" y="1911149"/>
                  </a:lnTo>
                  <a:lnTo>
                    <a:pt x="1589005" y="1912510"/>
                  </a:lnTo>
                  <a:lnTo>
                    <a:pt x="1583333" y="1914778"/>
                  </a:lnTo>
                  <a:lnTo>
                    <a:pt x="1576981" y="1917499"/>
                  </a:lnTo>
                  <a:lnTo>
                    <a:pt x="1570402" y="1920900"/>
                  </a:lnTo>
                  <a:lnTo>
                    <a:pt x="1563142" y="1924528"/>
                  </a:lnTo>
                  <a:lnTo>
                    <a:pt x="1555882" y="1928837"/>
                  </a:lnTo>
                  <a:lnTo>
                    <a:pt x="1541362" y="1937227"/>
                  </a:lnTo>
                  <a:lnTo>
                    <a:pt x="1527068" y="1945617"/>
                  </a:lnTo>
                  <a:lnTo>
                    <a:pt x="1514590" y="1953554"/>
                  </a:lnTo>
                  <a:lnTo>
                    <a:pt x="1504381" y="1959676"/>
                  </a:lnTo>
                  <a:lnTo>
                    <a:pt x="1498028" y="1963758"/>
                  </a:lnTo>
                  <a:lnTo>
                    <a:pt x="1493945" y="1966252"/>
                  </a:lnTo>
                  <a:lnTo>
                    <a:pt x="1490768" y="1968973"/>
                  </a:lnTo>
                  <a:lnTo>
                    <a:pt x="1489407" y="1970107"/>
                  </a:lnTo>
                  <a:lnTo>
                    <a:pt x="1488500" y="1971695"/>
                  </a:lnTo>
                  <a:lnTo>
                    <a:pt x="1487592" y="1972828"/>
                  </a:lnTo>
                  <a:lnTo>
                    <a:pt x="1486685" y="1974416"/>
                  </a:lnTo>
                  <a:lnTo>
                    <a:pt x="1486231" y="1975776"/>
                  </a:lnTo>
                  <a:lnTo>
                    <a:pt x="1485777" y="1977137"/>
                  </a:lnTo>
                  <a:lnTo>
                    <a:pt x="1485550" y="1978497"/>
                  </a:lnTo>
                  <a:lnTo>
                    <a:pt x="1485550" y="1980085"/>
                  </a:lnTo>
                  <a:lnTo>
                    <a:pt x="1485777" y="1983259"/>
                  </a:lnTo>
                  <a:lnTo>
                    <a:pt x="1486458" y="1986434"/>
                  </a:lnTo>
                  <a:lnTo>
                    <a:pt x="1487138" y="1988021"/>
                  </a:lnTo>
                  <a:lnTo>
                    <a:pt x="1487819" y="1989155"/>
                  </a:lnTo>
                  <a:lnTo>
                    <a:pt x="1488500" y="1990289"/>
                  </a:lnTo>
                  <a:lnTo>
                    <a:pt x="1489407" y="1990969"/>
                  </a:lnTo>
                  <a:lnTo>
                    <a:pt x="1490315" y="1991423"/>
                  </a:lnTo>
                  <a:lnTo>
                    <a:pt x="1491222" y="1991876"/>
                  </a:lnTo>
                  <a:lnTo>
                    <a:pt x="1493264" y="1992557"/>
                  </a:lnTo>
                  <a:lnTo>
                    <a:pt x="1495079" y="1992783"/>
                  </a:lnTo>
                  <a:lnTo>
                    <a:pt x="1496667" y="1992783"/>
                  </a:lnTo>
                  <a:lnTo>
                    <a:pt x="1498255" y="1993010"/>
                  </a:lnTo>
                  <a:lnTo>
                    <a:pt x="1499163" y="1993237"/>
                  </a:lnTo>
                  <a:lnTo>
                    <a:pt x="1499617" y="1993917"/>
                  </a:lnTo>
                  <a:lnTo>
                    <a:pt x="1499843" y="1995731"/>
                  </a:lnTo>
                  <a:lnTo>
                    <a:pt x="1499843" y="2001174"/>
                  </a:lnTo>
                  <a:lnTo>
                    <a:pt x="1499843" y="2009110"/>
                  </a:lnTo>
                  <a:lnTo>
                    <a:pt x="1499617" y="2018181"/>
                  </a:lnTo>
                  <a:lnTo>
                    <a:pt x="1498936" y="2036548"/>
                  </a:lnTo>
                  <a:lnTo>
                    <a:pt x="1498709" y="2048567"/>
                  </a:lnTo>
                  <a:lnTo>
                    <a:pt x="1498482" y="2051288"/>
                  </a:lnTo>
                  <a:lnTo>
                    <a:pt x="1498028" y="2053782"/>
                  </a:lnTo>
                  <a:lnTo>
                    <a:pt x="1496894" y="2056050"/>
                  </a:lnTo>
                  <a:lnTo>
                    <a:pt x="1495533" y="2057637"/>
                  </a:lnTo>
                  <a:lnTo>
                    <a:pt x="1493718" y="2059224"/>
                  </a:lnTo>
                  <a:lnTo>
                    <a:pt x="1491449" y="2060358"/>
                  </a:lnTo>
                  <a:lnTo>
                    <a:pt x="1488953" y="2060812"/>
                  </a:lnTo>
                  <a:lnTo>
                    <a:pt x="1485777" y="2061038"/>
                  </a:lnTo>
                  <a:lnTo>
                    <a:pt x="1479878" y="2060812"/>
                  </a:lnTo>
                  <a:lnTo>
                    <a:pt x="1477383" y="2060585"/>
                  </a:lnTo>
                  <a:lnTo>
                    <a:pt x="1474887" y="2060131"/>
                  </a:lnTo>
                  <a:lnTo>
                    <a:pt x="1472845" y="2059451"/>
                  </a:lnTo>
                  <a:lnTo>
                    <a:pt x="1471257" y="2058317"/>
                  </a:lnTo>
                  <a:lnTo>
                    <a:pt x="1469669" y="2056957"/>
                  </a:lnTo>
                  <a:lnTo>
                    <a:pt x="1468535" y="2055143"/>
                  </a:lnTo>
                  <a:lnTo>
                    <a:pt x="1466946" y="2051288"/>
                  </a:lnTo>
                  <a:lnTo>
                    <a:pt x="1465358" y="2048113"/>
                  </a:lnTo>
                  <a:lnTo>
                    <a:pt x="1464678" y="2046752"/>
                  </a:lnTo>
                  <a:lnTo>
                    <a:pt x="1463997" y="2045845"/>
                  </a:lnTo>
                  <a:lnTo>
                    <a:pt x="1462636" y="2045392"/>
                  </a:lnTo>
                  <a:lnTo>
                    <a:pt x="1461048" y="2044938"/>
                  </a:lnTo>
                  <a:lnTo>
                    <a:pt x="1457418" y="2045392"/>
                  </a:lnTo>
                  <a:lnTo>
                    <a:pt x="1455830" y="2045845"/>
                  </a:lnTo>
                  <a:lnTo>
                    <a:pt x="1454241" y="2046299"/>
                  </a:lnTo>
                  <a:lnTo>
                    <a:pt x="1452880" y="2046979"/>
                  </a:lnTo>
                  <a:lnTo>
                    <a:pt x="1451292" y="2048113"/>
                  </a:lnTo>
                  <a:lnTo>
                    <a:pt x="1450385" y="2049020"/>
                  </a:lnTo>
                  <a:lnTo>
                    <a:pt x="1449931" y="2050381"/>
                  </a:lnTo>
                  <a:lnTo>
                    <a:pt x="1449023" y="2051968"/>
                  </a:lnTo>
                  <a:lnTo>
                    <a:pt x="1448343" y="2053555"/>
                  </a:lnTo>
                  <a:lnTo>
                    <a:pt x="1447662" y="2054689"/>
                  </a:lnTo>
                  <a:lnTo>
                    <a:pt x="1446301" y="2056050"/>
                  </a:lnTo>
                  <a:lnTo>
                    <a:pt x="1444940" y="2056957"/>
                  </a:lnTo>
                  <a:lnTo>
                    <a:pt x="1443125" y="2057410"/>
                  </a:lnTo>
                  <a:lnTo>
                    <a:pt x="1441083" y="2057864"/>
                  </a:lnTo>
                  <a:lnTo>
                    <a:pt x="1438587" y="2057637"/>
                  </a:lnTo>
                  <a:lnTo>
                    <a:pt x="1432915" y="2057410"/>
                  </a:lnTo>
                  <a:lnTo>
                    <a:pt x="1427470" y="2057184"/>
                  </a:lnTo>
                  <a:lnTo>
                    <a:pt x="1425201" y="2056957"/>
                  </a:lnTo>
                  <a:lnTo>
                    <a:pt x="1423386" y="2056730"/>
                  </a:lnTo>
                  <a:lnTo>
                    <a:pt x="1421798" y="2056050"/>
                  </a:lnTo>
                  <a:lnTo>
                    <a:pt x="1421571" y="2055596"/>
                  </a:lnTo>
                  <a:lnTo>
                    <a:pt x="1421345" y="2055143"/>
                  </a:lnTo>
                  <a:lnTo>
                    <a:pt x="1421118" y="2051741"/>
                  </a:lnTo>
                  <a:lnTo>
                    <a:pt x="1420664" y="2044258"/>
                  </a:lnTo>
                  <a:lnTo>
                    <a:pt x="1420664" y="2034281"/>
                  </a:lnTo>
                  <a:lnTo>
                    <a:pt x="1420664" y="2023169"/>
                  </a:lnTo>
                  <a:lnTo>
                    <a:pt x="1420664" y="2012058"/>
                  </a:lnTo>
                  <a:lnTo>
                    <a:pt x="1421118" y="2002307"/>
                  </a:lnTo>
                  <a:lnTo>
                    <a:pt x="1421571" y="1998679"/>
                  </a:lnTo>
                  <a:lnTo>
                    <a:pt x="1422025" y="1995731"/>
                  </a:lnTo>
                  <a:lnTo>
                    <a:pt x="1422479" y="1993690"/>
                  </a:lnTo>
                  <a:lnTo>
                    <a:pt x="1422706" y="1993237"/>
                  </a:lnTo>
                  <a:lnTo>
                    <a:pt x="1423386" y="1993237"/>
                  </a:lnTo>
                  <a:lnTo>
                    <a:pt x="1424748" y="1993010"/>
                  </a:lnTo>
                  <a:lnTo>
                    <a:pt x="1426336" y="1992783"/>
                  </a:lnTo>
                  <a:lnTo>
                    <a:pt x="1427924" y="1992103"/>
                  </a:lnTo>
                  <a:lnTo>
                    <a:pt x="1429512" y="1991423"/>
                  </a:lnTo>
                  <a:lnTo>
                    <a:pt x="1430646" y="1990516"/>
                  </a:lnTo>
                  <a:lnTo>
                    <a:pt x="1431781" y="1989382"/>
                  </a:lnTo>
                  <a:lnTo>
                    <a:pt x="1432461" y="1988248"/>
                  </a:lnTo>
                  <a:lnTo>
                    <a:pt x="1432688" y="1987114"/>
                  </a:lnTo>
                  <a:lnTo>
                    <a:pt x="1432461" y="1986434"/>
                  </a:lnTo>
                  <a:lnTo>
                    <a:pt x="1432235" y="1985981"/>
                  </a:lnTo>
                  <a:lnTo>
                    <a:pt x="1431781" y="1985754"/>
                  </a:lnTo>
                  <a:lnTo>
                    <a:pt x="1431327" y="1985527"/>
                  </a:lnTo>
                  <a:lnTo>
                    <a:pt x="1429966" y="1985300"/>
                  </a:lnTo>
                  <a:lnTo>
                    <a:pt x="1428151" y="1985300"/>
                  </a:lnTo>
                  <a:lnTo>
                    <a:pt x="1424521" y="1985527"/>
                  </a:lnTo>
                  <a:lnTo>
                    <a:pt x="1421345" y="1985754"/>
                  </a:lnTo>
                  <a:lnTo>
                    <a:pt x="1420891" y="1985754"/>
                  </a:lnTo>
                  <a:lnTo>
                    <a:pt x="1420664" y="1985527"/>
                  </a:lnTo>
                  <a:lnTo>
                    <a:pt x="1420664" y="1985300"/>
                  </a:lnTo>
                  <a:lnTo>
                    <a:pt x="1420891" y="1984620"/>
                  </a:lnTo>
                  <a:lnTo>
                    <a:pt x="1422933" y="1982352"/>
                  </a:lnTo>
                  <a:lnTo>
                    <a:pt x="1427243" y="1978497"/>
                  </a:lnTo>
                  <a:lnTo>
                    <a:pt x="1444032" y="1964892"/>
                  </a:lnTo>
                  <a:lnTo>
                    <a:pt x="1474433" y="1940175"/>
                  </a:lnTo>
                  <a:lnTo>
                    <a:pt x="1479652" y="1936093"/>
                  </a:lnTo>
                  <a:lnTo>
                    <a:pt x="1485323" y="1932011"/>
                  </a:lnTo>
                  <a:lnTo>
                    <a:pt x="1490995" y="1927930"/>
                  </a:lnTo>
                  <a:lnTo>
                    <a:pt x="1496894" y="1924075"/>
                  </a:lnTo>
                  <a:lnTo>
                    <a:pt x="1503247" y="1919993"/>
                  </a:lnTo>
                  <a:lnTo>
                    <a:pt x="1509599" y="1916365"/>
                  </a:lnTo>
                  <a:lnTo>
                    <a:pt x="1522985" y="1908882"/>
                  </a:lnTo>
                  <a:lnTo>
                    <a:pt x="1536824" y="1901399"/>
                  </a:lnTo>
                  <a:lnTo>
                    <a:pt x="1551571" y="1894823"/>
                  </a:lnTo>
                  <a:lnTo>
                    <a:pt x="1566318" y="1888020"/>
                  </a:lnTo>
                  <a:lnTo>
                    <a:pt x="1581518" y="1882124"/>
                  </a:lnTo>
                  <a:lnTo>
                    <a:pt x="1596719" y="1876455"/>
                  </a:lnTo>
                  <a:lnTo>
                    <a:pt x="1611693" y="1871240"/>
                  </a:lnTo>
                  <a:lnTo>
                    <a:pt x="1626894" y="1866704"/>
                  </a:lnTo>
                  <a:lnTo>
                    <a:pt x="1641640" y="1862623"/>
                  </a:lnTo>
                  <a:lnTo>
                    <a:pt x="1655707" y="1858994"/>
                  </a:lnTo>
                  <a:lnTo>
                    <a:pt x="1669319" y="1856273"/>
                  </a:lnTo>
                  <a:lnTo>
                    <a:pt x="1682024" y="1854232"/>
                  </a:lnTo>
                  <a:lnTo>
                    <a:pt x="1688150" y="1853552"/>
                  </a:lnTo>
                  <a:lnTo>
                    <a:pt x="1694049" y="1853099"/>
                  </a:lnTo>
                  <a:lnTo>
                    <a:pt x="1709703" y="1851965"/>
                  </a:lnTo>
                  <a:lnTo>
                    <a:pt x="1723996" y="1851285"/>
                  </a:lnTo>
                  <a:lnTo>
                    <a:pt x="1736020" y="1851285"/>
                  </a:lnTo>
                  <a:lnTo>
                    <a:pt x="1746230" y="1851511"/>
                  </a:lnTo>
                  <a:lnTo>
                    <a:pt x="1754170" y="1852192"/>
                  </a:lnTo>
                  <a:lnTo>
                    <a:pt x="1760069" y="1852418"/>
                  </a:lnTo>
                  <a:lnTo>
                    <a:pt x="1765060" y="1853099"/>
                  </a:lnTo>
                  <a:lnTo>
                    <a:pt x="1764153" y="1649467"/>
                  </a:lnTo>
                  <a:lnTo>
                    <a:pt x="1782303" y="1649921"/>
                  </a:lnTo>
                  <a:lnTo>
                    <a:pt x="1780942" y="1522481"/>
                  </a:lnTo>
                  <a:lnTo>
                    <a:pt x="1740785" y="1517492"/>
                  </a:lnTo>
                  <a:lnTo>
                    <a:pt x="1740785" y="1492549"/>
                  </a:lnTo>
                  <a:lnTo>
                    <a:pt x="1626440" y="1456267"/>
                  </a:lnTo>
                  <a:lnTo>
                    <a:pt x="1541362" y="1429056"/>
                  </a:lnTo>
                  <a:lnTo>
                    <a:pt x="1488500" y="1412275"/>
                  </a:lnTo>
                  <a:lnTo>
                    <a:pt x="1482374" y="1410235"/>
                  </a:lnTo>
                  <a:lnTo>
                    <a:pt x="1476475" y="1407740"/>
                  </a:lnTo>
                  <a:lnTo>
                    <a:pt x="1470350" y="1405019"/>
                  </a:lnTo>
                  <a:lnTo>
                    <a:pt x="1464224" y="1402071"/>
                  </a:lnTo>
                  <a:lnTo>
                    <a:pt x="1458325" y="1398896"/>
                  </a:lnTo>
                  <a:lnTo>
                    <a:pt x="1452200" y="1394815"/>
                  </a:lnTo>
                  <a:lnTo>
                    <a:pt x="1446301" y="1390733"/>
                  </a:lnTo>
                  <a:lnTo>
                    <a:pt x="1440629" y="1386198"/>
                  </a:lnTo>
                  <a:lnTo>
                    <a:pt x="1434957" y="1380982"/>
                  </a:lnTo>
                  <a:lnTo>
                    <a:pt x="1429512" y="1375313"/>
                  </a:lnTo>
                  <a:lnTo>
                    <a:pt x="1424067" y="1368964"/>
                  </a:lnTo>
                  <a:lnTo>
                    <a:pt x="1419076" y="1362161"/>
                  </a:lnTo>
                  <a:lnTo>
                    <a:pt x="1416050" y="1357624"/>
                  </a:lnTo>
                  <a:lnTo>
                    <a:pt x="1416050" y="2132486"/>
                  </a:lnTo>
                  <a:lnTo>
                    <a:pt x="1416050" y="2135206"/>
                  </a:lnTo>
                  <a:lnTo>
                    <a:pt x="1415591" y="2137698"/>
                  </a:lnTo>
                  <a:lnTo>
                    <a:pt x="1414903" y="2140418"/>
                  </a:lnTo>
                  <a:lnTo>
                    <a:pt x="1413986" y="2142684"/>
                  </a:lnTo>
                  <a:lnTo>
                    <a:pt x="1412839" y="2145177"/>
                  </a:lnTo>
                  <a:lnTo>
                    <a:pt x="1411463" y="2147443"/>
                  </a:lnTo>
                  <a:lnTo>
                    <a:pt x="1409857" y="2149482"/>
                  </a:lnTo>
                  <a:lnTo>
                    <a:pt x="1408022" y="2151295"/>
                  </a:lnTo>
                  <a:lnTo>
                    <a:pt x="1406187" y="2153108"/>
                  </a:lnTo>
                  <a:lnTo>
                    <a:pt x="1403893" y="2154694"/>
                  </a:lnTo>
                  <a:lnTo>
                    <a:pt x="1401600" y="2155828"/>
                  </a:lnTo>
                  <a:lnTo>
                    <a:pt x="1399076" y="2157187"/>
                  </a:lnTo>
                  <a:lnTo>
                    <a:pt x="1396553" y="2157867"/>
                  </a:lnTo>
                  <a:lnTo>
                    <a:pt x="1393801" y="2158547"/>
                  </a:lnTo>
                  <a:lnTo>
                    <a:pt x="1391048" y="2159000"/>
                  </a:lnTo>
                  <a:lnTo>
                    <a:pt x="1388296" y="2159000"/>
                  </a:lnTo>
                  <a:lnTo>
                    <a:pt x="1383479" y="2159000"/>
                  </a:lnTo>
                  <a:lnTo>
                    <a:pt x="1380727" y="2159000"/>
                  </a:lnTo>
                  <a:lnTo>
                    <a:pt x="1377974" y="2158547"/>
                  </a:lnTo>
                  <a:lnTo>
                    <a:pt x="1375222" y="2157867"/>
                  </a:lnTo>
                  <a:lnTo>
                    <a:pt x="1372699" y="2157187"/>
                  </a:lnTo>
                  <a:lnTo>
                    <a:pt x="1370175" y="2155828"/>
                  </a:lnTo>
                  <a:lnTo>
                    <a:pt x="1368111" y="2154694"/>
                  </a:lnTo>
                  <a:lnTo>
                    <a:pt x="1365817" y="2153108"/>
                  </a:lnTo>
                  <a:lnTo>
                    <a:pt x="1363753" y="2151295"/>
                  </a:lnTo>
                  <a:lnTo>
                    <a:pt x="1361918" y="2149482"/>
                  </a:lnTo>
                  <a:lnTo>
                    <a:pt x="1360542" y="2147443"/>
                  </a:lnTo>
                  <a:lnTo>
                    <a:pt x="1358936" y="2145177"/>
                  </a:lnTo>
                  <a:lnTo>
                    <a:pt x="1358019" y="2142684"/>
                  </a:lnTo>
                  <a:lnTo>
                    <a:pt x="1356872" y="2140418"/>
                  </a:lnTo>
                  <a:lnTo>
                    <a:pt x="1356184" y="2137698"/>
                  </a:lnTo>
                  <a:lnTo>
                    <a:pt x="1355725" y="2135206"/>
                  </a:lnTo>
                  <a:lnTo>
                    <a:pt x="1355725" y="2132486"/>
                  </a:lnTo>
                  <a:lnTo>
                    <a:pt x="1355725" y="2013431"/>
                  </a:lnTo>
                  <a:lnTo>
                    <a:pt x="1304925" y="2029316"/>
                  </a:lnTo>
                  <a:lnTo>
                    <a:pt x="1304925" y="2172607"/>
                  </a:lnTo>
                  <a:lnTo>
                    <a:pt x="1304696" y="2175329"/>
                  </a:lnTo>
                  <a:lnTo>
                    <a:pt x="1304468" y="2178050"/>
                  </a:lnTo>
                  <a:lnTo>
                    <a:pt x="1303554" y="2180772"/>
                  </a:lnTo>
                  <a:lnTo>
                    <a:pt x="1302640" y="2183266"/>
                  </a:lnTo>
                  <a:lnTo>
                    <a:pt x="1301497" y="2185761"/>
                  </a:lnTo>
                  <a:lnTo>
                    <a:pt x="1300126" y="2188029"/>
                  </a:lnTo>
                  <a:lnTo>
                    <a:pt x="1298298" y="2190070"/>
                  </a:lnTo>
                  <a:lnTo>
                    <a:pt x="1296699" y="2192111"/>
                  </a:lnTo>
                  <a:lnTo>
                    <a:pt x="1294642" y="2193698"/>
                  </a:lnTo>
                  <a:lnTo>
                    <a:pt x="1292586" y="2195513"/>
                  </a:lnTo>
                  <a:lnTo>
                    <a:pt x="1290301" y="2196647"/>
                  </a:lnTo>
                  <a:lnTo>
                    <a:pt x="1287787" y="2198007"/>
                  </a:lnTo>
                  <a:lnTo>
                    <a:pt x="1285502" y="2198914"/>
                  </a:lnTo>
                  <a:lnTo>
                    <a:pt x="1282760" y="2199368"/>
                  </a:lnTo>
                  <a:lnTo>
                    <a:pt x="1280018" y="2200048"/>
                  </a:lnTo>
                  <a:lnTo>
                    <a:pt x="1277048" y="2200275"/>
                  </a:lnTo>
                  <a:lnTo>
                    <a:pt x="1272477" y="2200275"/>
                  </a:lnTo>
                  <a:lnTo>
                    <a:pt x="1269507" y="2200048"/>
                  </a:lnTo>
                  <a:lnTo>
                    <a:pt x="1266765" y="2199368"/>
                  </a:lnTo>
                  <a:lnTo>
                    <a:pt x="1264251" y="2198914"/>
                  </a:lnTo>
                  <a:lnTo>
                    <a:pt x="1261509" y="2198007"/>
                  </a:lnTo>
                  <a:lnTo>
                    <a:pt x="1259224" y="2196647"/>
                  </a:lnTo>
                  <a:lnTo>
                    <a:pt x="1256939" y="2195513"/>
                  </a:lnTo>
                  <a:lnTo>
                    <a:pt x="1254654" y="2193698"/>
                  </a:lnTo>
                  <a:lnTo>
                    <a:pt x="1252598" y="2192111"/>
                  </a:lnTo>
                  <a:lnTo>
                    <a:pt x="1250998" y="2190070"/>
                  </a:lnTo>
                  <a:lnTo>
                    <a:pt x="1249399" y="2188029"/>
                  </a:lnTo>
                  <a:lnTo>
                    <a:pt x="1248028" y="2185761"/>
                  </a:lnTo>
                  <a:lnTo>
                    <a:pt x="1246657" y="2183266"/>
                  </a:lnTo>
                  <a:lnTo>
                    <a:pt x="1245971" y="2180772"/>
                  </a:lnTo>
                  <a:lnTo>
                    <a:pt x="1245286" y="2178050"/>
                  </a:lnTo>
                  <a:lnTo>
                    <a:pt x="1244600" y="2175329"/>
                  </a:lnTo>
                  <a:lnTo>
                    <a:pt x="1244600" y="2172607"/>
                  </a:lnTo>
                  <a:lnTo>
                    <a:pt x="1244600" y="1055127"/>
                  </a:lnTo>
                  <a:lnTo>
                    <a:pt x="1243701" y="1055127"/>
                  </a:lnTo>
                  <a:lnTo>
                    <a:pt x="1240979" y="1054900"/>
                  </a:lnTo>
                  <a:lnTo>
                    <a:pt x="1238710" y="1054673"/>
                  </a:lnTo>
                  <a:lnTo>
                    <a:pt x="1236441" y="1054220"/>
                  </a:lnTo>
                  <a:lnTo>
                    <a:pt x="1234173" y="1053313"/>
                  </a:lnTo>
                  <a:lnTo>
                    <a:pt x="1232584" y="1052633"/>
                  </a:lnTo>
                  <a:lnTo>
                    <a:pt x="1230543" y="1051725"/>
                  </a:lnTo>
                  <a:lnTo>
                    <a:pt x="1228954" y="1050365"/>
                  </a:lnTo>
                  <a:lnTo>
                    <a:pt x="1227593" y="1049231"/>
                  </a:lnTo>
                  <a:lnTo>
                    <a:pt x="1226232" y="1047871"/>
                  </a:lnTo>
                  <a:lnTo>
                    <a:pt x="1225324" y="1046510"/>
                  </a:lnTo>
                  <a:lnTo>
                    <a:pt x="1224417" y="1044923"/>
                  </a:lnTo>
                  <a:lnTo>
                    <a:pt x="1223509" y="1043562"/>
                  </a:lnTo>
                  <a:lnTo>
                    <a:pt x="1223056" y="1041748"/>
                  </a:lnTo>
                  <a:lnTo>
                    <a:pt x="1222602" y="1040161"/>
                  </a:lnTo>
                  <a:lnTo>
                    <a:pt x="1222375" y="1038573"/>
                  </a:lnTo>
                  <a:lnTo>
                    <a:pt x="1222375" y="1036759"/>
                  </a:lnTo>
                  <a:lnTo>
                    <a:pt x="1222375" y="1034945"/>
                  </a:lnTo>
                  <a:lnTo>
                    <a:pt x="1222602" y="1033358"/>
                  </a:lnTo>
                  <a:lnTo>
                    <a:pt x="1223056" y="1031771"/>
                  </a:lnTo>
                  <a:lnTo>
                    <a:pt x="1223509" y="1030183"/>
                  </a:lnTo>
                  <a:lnTo>
                    <a:pt x="1224417" y="1028596"/>
                  </a:lnTo>
                  <a:lnTo>
                    <a:pt x="1225324" y="1027009"/>
                  </a:lnTo>
                  <a:lnTo>
                    <a:pt x="1226232" y="1025648"/>
                  </a:lnTo>
                  <a:lnTo>
                    <a:pt x="1227593" y="1024287"/>
                  </a:lnTo>
                  <a:lnTo>
                    <a:pt x="1228954" y="1023154"/>
                  </a:lnTo>
                  <a:lnTo>
                    <a:pt x="1230543" y="1022247"/>
                  </a:lnTo>
                  <a:lnTo>
                    <a:pt x="1232358" y="1021113"/>
                  </a:lnTo>
                  <a:lnTo>
                    <a:pt x="1234173" y="1020206"/>
                  </a:lnTo>
                  <a:lnTo>
                    <a:pt x="1236441" y="1019752"/>
                  </a:lnTo>
                  <a:lnTo>
                    <a:pt x="1238710" y="1019072"/>
                  </a:lnTo>
                  <a:lnTo>
                    <a:pt x="1240979" y="1018618"/>
                  </a:lnTo>
                  <a:lnTo>
                    <a:pt x="1243701" y="1018618"/>
                  </a:lnTo>
                  <a:lnTo>
                    <a:pt x="1244600" y="1018614"/>
                  </a:lnTo>
                  <a:lnTo>
                    <a:pt x="1244600" y="1011209"/>
                  </a:lnTo>
                  <a:lnTo>
                    <a:pt x="861069" y="1002064"/>
                  </a:lnTo>
                  <a:lnTo>
                    <a:pt x="862657" y="935396"/>
                  </a:lnTo>
                  <a:lnTo>
                    <a:pt x="857893" y="934262"/>
                  </a:lnTo>
                  <a:lnTo>
                    <a:pt x="852674" y="933128"/>
                  </a:lnTo>
                  <a:lnTo>
                    <a:pt x="845867" y="931541"/>
                  </a:lnTo>
                  <a:lnTo>
                    <a:pt x="837926" y="930407"/>
                  </a:lnTo>
                  <a:lnTo>
                    <a:pt x="829304" y="929046"/>
                  </a:lnTo>
                  <a:lnTo>
                    <a:pt x="819774" y="928366"/>
                  </a:lnTo>
                  <a:lnTo>
                    <a:pt x="815009" y="928139"/>
                  </a:lnTo>
                  <a:lnTo>
                    <a:pt x="810471" y="928139"/>
                  </a:lnTo>
                  <a:lnTo>
                    <a:pt x="805933" y="928139"/>
                  </a:lnTo>
                  <a:lnTo>
                    <a:pt x="801849" y="928819"/>
                  </a:lnTo>
                  <a:lnTo>
                    <a:pt x="798446" y="929500"/>
                  </a:lnTo>
                  <a:lnTo>
                    <a:pt x="795269" y="931087"/>
                  </a:lnTo>
                  <a:lnTo>
                    <a:pt x="792320" y="932901"/>
                  </a:lnTo>
                  <a:lnTo>
                    <a:pt x="789370" y="934715"/>
                  </a:lnTo>
                  <a:lnTo>
                    <a:pt x="786874" y="937436"/>
                  </a:lnTo>
                  <a:lnTo>
                    <a:pt x="784151" y="940611"/>
                  </a:lnTo>
                  <a:lnTo>
                    <a:pt x="781429" y="944013"/>
                  </a:lnTo>
                  <a:lnTo>
                    <a:pt x="778252" y="947868"/>
                  </a:lnTo>
                  <a:lnTo>
                    <a:pt x="772126" y="957165"/>
                  </a:lnTo>
                  <a:lnTo>
                    <a:pt x="764638" y="968503"/>
                  </a:lnTo>
                  <a:lnTo>
                    <a:pt x="760327" y="975079"/>
                  </a:lnTo>
                  <a:lnTo>
                    <a:pt x="755109" y="981882"/>
                  </a:lnTo>
                  <a:lnTo>
                    <a:pt x="752613" y="985737"/>
                  </a:lnTo>
                  <a:lnTo>
                    <a:pt x="750117" y="989365"/>
                  </a:lnTo>
                  <a:lnTo>
                    <a:pt x="747848" y="993220"/>
                  </a:lnTo>
                  <a:lnTo>
                    <a:pt x="745806" y="997302"/>
                  </a:lnTo>
                  <a:lnTo>
                    <a:pt x="744218" y="1001610"/>
                  </a:lnTo>
                  <a:lnTo>
                    <a:pt x="742403" y="1005465"/>
                  </a:lnTo>
                  <a:lnTo>
                    <a:pt x="740588" y="1009774"/>
                  </a:lnTo>
                  <a:lnTo>
                    <a:pt x="739453" y="1013855"/>
                  </a:lnTo>
                  <a:lnTo>
                    <a:pt x="736957" y="1022019"/>
                  </a:lnTo>
                  <a:lnTo>
                    <a:pt x="735142" y="1030182"/>
                  </a:lnTo>
                  <a:lnTo>
                    <a:pt x="733781" y="1038346"/>
                  </a:lnTo>
                  <a:lnTo>
                    <a:pt x="732646" y="1045829"/>
                  </a:lnTo>
                  <a:lnTo>
                    <a:pt x="732192" y="1053312"/>
                  </a:lnTo>
                  <a:lnTo>
                    <a:pt x="731965" y="1059888"/>
                  </a:lnTo>
                  <a:lnTo>
                    <a:pt x="731965" y="1065784"/>
                  </a:lnTo>
                  <a:lnTo>
                    <a:pt x="732192" y="1071000"/>
                  </a:lnTo>
                  <a:lnTo>
                    <a:pt x="732419" y="1075081"/>
                  </a:lnTo>
                  <a:lnTo>
                    <a:pt x="733100" y="1078029"/>
                  </a:lnTo>
                  <a:lnTo>
                    <a:pt x="733781" y="1080070"/>
                  </a:lnTo>
                  <a:lnTo>
                    <a:pt x="734008" y="1080524"/>
                  </a:lnTo>
                  <a:lnTo>
                    <a:pt x="734234" y="1080750"/>
                  </a:lnTo>
                  <a:lnTo>
                    <a:pt x="749890" y="1081204"/>
                  </a:lnTo>
                  <a:lnTo>
                    <a:pt x="764865" y="1081884"/>
                  </a:lnTo>
                  <a:lnTo>
                    <a:pt x="772353" y="1082111"/>
                  </a:lnTo>
                  <a:lnTo>
                    <a:pt x="779840" y="1082791"/>
                  </a:lnTo>
                  <a:lnTo>
                    <a:pt x="787328" y="1083698"/>
                  </a:lnTo>
                  <a:lnTo>
                    <a:pt x="794589" y="1084832"/>
                  </a:lnTo>
                  <a:lnTo>
                    <a:pt x="801849" y="1085966"/>
                  </a:lnTo>
                  <a:lnTo>
                    <a:pt x="809110" y="1087553"/>
                  </a:lnTo>
                  <a:lnTo>
                    <a:pt x="816598" y="1089367"/>
                  </a:lnTo>
                  <a:lnTo>
                    <a:pt x="824085" y="1091635"/>
                  </a:lnTo>
                  <a:lnTo>
                    <a:pt x="831346" y="1093903"/>
                  </a:lnTo>
                  <a:lnTo>
                    <a:pt x="838833" y="1097077"/>
                  </a:lnTo>
                  <a:lnTo>
                    <a:pt x="846321" y="1100252"/>
                  </a:lnTo>
                  <a:lnTo>
                    <a:pt x="854035" y="1103880"/>
                  </a:lnTo>
                  <a:lnTo>
                    <a:pt x="858573" y="1106374"/>
                  </a:lnTo>
                  <a:lnTo>
                    <a:pt x="862657" y="1109096"/>
                  </a:lnTo>
                  <a:lnTo>
                    <a:pt x="867195" y="1111590"/>
                  </a:lnTo>
                  <a:lnTo>
                    <a:pt x="871052" y="1114538"/>
                  </a:lnTo>
                  <a:lnTo>
                    <a:pt x="878994" y="1120434"/>
                  </a:lnTo>
                  <a:lnTo>
                    <a:pt x="886708" y="1126783"/>
                  </a:lnTo>
                  <a:lnTo>
                    <a:pt x="893742" y="1133132"/>
                  </a:lnTo>
                  <a:lnTo>
                    <a:pt x="900095" y="1139935"/>
                  </a:lnTo>
                  <a:lnTo>
                    <a:pt x="906448" y="1146511"/>
                  </a:lnTo>
                  <a:lnTo>
                    <a:pt x="911894" y="1153314"/>
                  </a:lnTo>
                  <a:lnTo>
                    <a:pt x="916885" y="1159664"/>
                  </a:lnTo>
                  <a:lnTo>
                    <a:pt x="921196" y="1166240"/>
                  </a:lnTo>
                  <a:lnTo>
                    <a:pt x="925507" y="1172136"/>
                  </a:lnTo>
                  <a:lnTo>
                    <a:pt x="928684" y="1177578"/>
                  </a:lnTo>
                  <a:lnTo>
                    <a:pt x="931634" y="1182793"/>
                  </a:lnTo>
                  <a:lnTo>
                    <a:pt x="934130" y="1187329"/>
                  </a:lnTo>
                  <a:lnTo>
                    <a:pt x="935945" y="1190957"/>
                  </a:lnTo>
                  <a:lnTo>
                    <a:pt x="937079" y="1193905"/>
                  </a:lnTo>
                  <a:lnTo>
                    <a:pt x="938667" y="1198440"/>
                  </a:lnTo>
                  <a:lnTo>
                    <a:pt x="939802" y="1202068"/>
                  </a:lnTo>
                  <a:lnTo>
                    <a:pt x="941390" y="1207511"/>
                  </a:lnTo>
                  <a:lnTo>
                    <a:pt x="942071" y="1209325"/>
                  </a:lnTo>
                  <a:lnTo>
                    <a:pt x="942525" y="1210232"/>
                  </a:lnTo>
                  <a:lnTo>
                    <a:pt x="943432" y="1211139"/>
                  </a:lnTo>
                  <a:lnTo>
                    <a:pt x="944340" y="1211366"/>
                  </a:lnTo>
                  <a:lnTo>
                    <a:pt x="959769" y="1212499"/>
                  </a:lnTo>
                  <a:lnTo>
                    <a:pt x="974744" y="1213860"/>
                  </a:lnTo>
                  <a:lnTo>
                    <a:pt x="989946" y="1215220"/>
                  </a:lnTo>
                  <a:lnTo>
                    <a:pt x="1005148" y="1217035"/>
                  </a:lnTo>
                  <a:lnTo>
                    <a:pt x="1019896" y="1218849"/>
                  </a:lnTo>
                  <a:lnTo>
                    <a:pt x="1034644" y="1220663"/>
                  </a:lnTo>
                  <a:lnTo>
                    <a:pt x="1063460" y="1224971"/>
                  </a:lnTo>
                  <a:lnTo>
                    <a:pt x="1090688" y="1229507"/>
                  </a:lnTo>
                  <a:lnTo>
                    <a:pt x="1116327" y="1234042"/>
                  </a:lnTo>
                  <a:lnTo>
                    <a:pt x="1139470" y="1238804"/>
                  </a:lnTo>
                  <a:lnTo>
                    <a:pt x="1160571" y="1243793"/>
                  </a:lnTo>
                  <a:lnTo>
                    <a:pt x="1163067" y="1244473"/>
                  </a:lnTo>
                  <a:lnTo>
                    <a:pt x="1165336" y="1245380"/>
                  </a:lnTo>
                  <a:lnTo>
                    <a:pt x="1167605" y="1246287"/>
                  </a:lnTo>
                  <a:lnTo>
                    <a:pt x="1169647" y="1247194"/>
                  </a:lnTo>
                  <a:lnTo>
                    <a:pt x="1171462" y="1248555"/>
                  </a:lnTo>
                  <a:lnTo>
                    <a:pt x="1173504" y="1249688"/>
                  </a:lnTo>
                  <a:lnTo>
                    <a:pt x="1175320" y="1251276"/>
                  </a:lnTo>
                  <a:lnTo>
                    <a:pt x="1176908" y="1252863"/>
                  </a:lnTo>
                  <a:lnTo>
                    <a:pt x="1180311" y="1256491"/>
                  </a:lnTo>
                  <a:lnTo>
                    <a:pt x="1183034" y="1260119"/>
                  </a:lnTo>
                  <a:lnTo>
                    <a:pt x="1185530" y="1264655"/>
                  </a:lnTo>
                  <a:lnTo>
                    <a:pt x="1187799" y="1269417"/>
                  </a:lnTo>
                  <a:lnTo>
                    <a:pt x="1189387" y="1274179"/>
                  </a:lnTo>
                  <a:lnTo>
                    <a:pt x="1190975" y="1279848"/>
                  </a:lnTo>
                  <a:lnTo>
                    <a:pt x="1192110" y="1285290"/>
                  </a:lnTo>
                  <a:lnTo>
                    <a:pt x="1193244" y="1291186"/>
                  </a:lnTo>
                  <a:lnTo>
                    <a:pt x="1193925" y="1297309"/>
                  </a:lnTo>
                  <a:lnTo>
                    <a:pt x="1194152" y="1303885"/>
                  </a:lnTo>
                  <a:lnTo>
                    <a:pt x="1194379" y="1310461"/>
                  </a:lnTo>
                  <a:lnTo>
                    <a:pt x="1194379" y="1317264"/>
                  </a:lnTo>
                  <a:lnTo>
                    <a:pt x="1194152" y="1324066"/>
                  </a:lnTo>
                  <a:lnTo>
                    <a:pt x="1193925" y="1331096"/>
                  </a:lnTo>
                  <a:lnTo>
                    <a:pt x="1193244" y="1338353"/>
                  </a:lnTo>
                  <a:lnTo>
                    <a:pt x="1192337" y="1345382"/>
                  </a:lnTo>
                  <a:lnTo>
                    <a:pt x="1190748" y="1359895"/>
                  </a:lnTo>
                  <a:lnTo>
                    <a:pt x="1188253" y="1374181"/>
                  </a:lnTo>
                  <a:lnTo>
                    <a:pt x="1185530" y="1388014"/>
                  </a:lnTo>
                  <a:lnTo>
                    <a:pt x="1182580" y="1401846"/>
                  </a:lnTo>
                  <a:lnTo>
                    <a:pt x="1179177" y="1414545"/>
                  </a:lnTo>
                  <a:lnTo>
                    <a:pt x="1176000" y="1426563"/>
                  </a:lnTo>
                  <a:lnTo>
                    <a:pt x="1172597" y="1438582"/>
                  </a:lnTo>
                  <a:lnTo>
                    <a:pt x="1168513" y="1451734"/>
                  </a:lnTo>
                  <a:lnTo>
                    <a:pt x="1164202" y="1466020"/>
                  </a:lnTo>
                  <a:lnTo>
                    <a:pt x="1159210" y="1480986"/>
                  </a:lnTo>
                  <a:lnTo>
                    <a:pt x="1153991" y="1496633"/>
                  </a:lnTo>
                  <a:lnTo>
                    <a:pt x="1148546" y="1512733"/>
                  </a:lnTo>
                  <a:lnTo>
                    <a:pt x="1142647" y="1529513"/>
                  </a:lnTo>
                  <a:lnTo>
                    <a:pt x="1136294" y="1546067"/>
                  </a:lnTo>
                  <a:lnTo>
                    <a:pt x="1129940" y="1562847"/>
                  </a:lnTo>
                  <a:lnTo>
                    <a:pt x="1123360" y="1579628"/>
                  </a:lnTo>
                  <a:lnTo>
                    <a:pt x="1116554" y="1595955"/>
                  </a:lnTo>
                  <a:lnTo>
                    <a:pt x="1109520" y="1612055"/>
                  </a:lnTo>
                  <a:lnTo>
                    <a:pt x="1102486" y="1627475"/>
                  </a:lnTo>
                  <a:lnTo>
                    <a:pt x="1095452" y="1641988"/>
                  </a:lnTo>
                  <a:lnTo>
                    <a:pt x="1088192" y="1655593"/>
                  </a:lnTo>
                  <a:lnTo>
                    <a:pt x="1081158" y="1668519"/>
                  </a:lnTo>
                  <a:lnTo>
                    <a:pt x="1074124" y="1680991"/>
                  </a:lnTo>
                  <a:lnTo>
                    <a:pt x="1066864" y="1694143"/>
                  </a:lnTo>
                  <a:lnTo>
                    <a:pt x="1059830" y="1707975"/>
                  </a:lnTo>
                  <a:lnTo>
                    <a:pt x="1053023" y="1721808"/>
                  </a:lnTo>
                  <a:lnTo>
                    <a:pt x="1046216" y="1736094"/>
                  </a:lnTo>
                  <a:lnTo>
                    <a:pt x="1039863" y="1750153"/>
                  </a:lnTo>
                  <a:lnTo>
                    <a:pt x="1033737" y="1763986"/>
                  </a:lnTo>
                  <a:lnTo>
                    <a:pt x="1027610" y="1777592"/>
                  </a:lnTo>
                  <a:lnTo>
                    <a:pt x="1016946" y="1802989"/>
                  </a:lnTo>
                  <a:lnTo>
                    <a:pt x="1008324" y="1825212"/>
                  </a:lnTo>
                  <a:lnTo>
                    <a:pt x="1001971" y="1842672"/>
                  </a:lnTo>
                  <a:lnTo>
                    <a:pt x="999702" y="1849022"/>
                  </a:lnTo>
                  <a:lnTo>
                    <a:pt x="998114" y="1854010"/>
                  </a:lnTo>
                  <a:lnTo>
                    <a:pt x="997660" y="1856278"/>
                  </a:lnTo>
                  <a:lnTo>
                    <a:pt x="997206" y="1858772"/>
                  </a:lnTo>
                  <a:lnTo>
                    <a:pt x="997206" y="1861494"/>
                  </a:lnTo>
                  <a:lnTo>
                    <a:pt x="997206" y="1864668"/>
                  </a:lnTo>
                  <a:lnTo>
                    <a:pt x="997660" y="1871925"/>
                  </a:lnTo>
                  <a:lnTo>
                    <a:pt x="998795" y="1879861"/>
                  </a:lnTo>
                  <a:lnTo>
                    <a:pt x="1000383" y="1888705"/>
                  </a:lnTo>
                  <a:lnTo>
                    <a:pt x="1002425" y="1898229"/>
                  </a:lnTo>
                  <a:lnTo>
                    <a:pt x="1004921" y="1907753"/>
                  </a:lnTo>
                  <a:lnTo>
                    <a:pt x="1007644" y="1917731"/>
                  </a:lnTo>
                  <a:lnTo>
                    <a:pt x="1010593" y="1927935"/>
                  </a:lnTo>
                  <a:lnTo>
                    <a:pt x="1013543" y="1937686"/>
                  </a:lnTo>
                  <a:lnTo>
                    <a:pt x="1016946" y="1947210"/>
                  </a:lnTo>
                  <a:lnTo>
                    <a:pt x="1020123" y="1956280"/>
                  </a:lnTo>
                  <a:lnTo>
                    <a:pt x="1023526" y="1964671"/>
                  </a:lnTo>
                  <a:lnTo>
                    <a:pt x="1026930" y="1972154"/>
                  </a:lnTo>
                  <a:lnTo>
                    <a:pt x="1029879" y="1978503"/>
                  </a:lnTo>
                  <a:lnTo>
                    <a:pt x="1032829" y="1983719"/>
                  </a:lnTo>
                  <a:lnTo>
                    <a:pt x="1036006" y="1988027"/>
                  </a:lnTo>
                  <a:lnTo>
                    <a:pt x="1039863" y="1992336"/>
                  </a:lnTo>
                  <a:lnTo>
                    <a:pt x="1044401" y="1996644"/>
                  </a:lnTo>
                  <a:lnTo>
                    <a:pt x="1049619" y="2000953"/>
                  </a:lnTo>
                  <a:lnTo>
                    <a:pt x="1055065" y="2004808"/>
                  </a:lnTo>
                  <a:lnTo>
                    <a:pt x="1061418" y="2008889"/>
                  </a:lnTo>
                  <a:lnTo>
                    <a:pt x="1068225" y="2012517"/>
                  </a:lnTo>
                  <a:lnTo>
                    <a:pt x="1075259" y="2015919"/>
                  </a:lnTo>
                  <a:lnTo>
                    <a:pt x="1083200" y="2019774"/>
                  </a:lnTo>
                  <a:lnTo>
                    <a:pt x="1091368" y="2022949"/>
                  </a:lnTo>
                  <a:lnTo>
                    <a:pt x="1100217" y="2026123"/>
                  </a:lnTo>
                  <a:lnTo>
                    <a:pt x="1109520" y="2029071"/>
                  </a:lnTo>
                  <a:lnTo>
                    <a:pt x="1119276" y="2032019"/>
                  </a:lnTo>
                  <a:lnTo>
                    <a:pt x="1129033" y="2034740"/>
                  </a:lnTo>
                  <a:lnTo>
                    <a:pt x="1139470" y="2037235"/>
                  </a:lnTo>
                  <a:lnTo>
                    <a:pt x="1150588" y="2039729"/>
                  </a:lnTo>
                  <a:lnTo>
                    <a:pt x="1160571" y="2041997"/>
                  </a:lnTo>
                  <a:lnTo>
                    <a:pt x="1169420" y="2044491"/>
                  </a:lnTo>
                  <a:lnTo>
                    <a:pt x="1173278" y="2046078"/>
                  </a:lnTo>
                  <a:lnTo>
                    <a:pt x="1176681" y="2047212"/>
                  </a:lnTo>
                  <a:lnTo>
                    <a:pt x="1179858" y="2048573"/>
                  </a:lnTo>
                  <a:lnTo>
                    <a:pt x="1182580" y="2049933"/>
                  </a:lnTo>
                  <a:lnTo>
                    <a:pt x="1184849" y="2051521"/>
                  </a:lnTo>
                  <a:lnTo>
                    <a:pt x="1186891" y="2052654"/>
                  </a:lnTo>
                  <a:lnTo>
                    <a:pt x="1188933" y="2054242"/>
                  </a:lnTo>
                  <a:lnTo>
                    <a:pt x="1190068" y="2055602"/>
                  </a:lnTo>
                  <a:lnTo>
                    <a:pt x="1191429" y="2057190"/>
                  </a:lnTo>
                  <a:lnTo>
                    <a:pt x="1192337" y="2058550"/>
                  </a:lnTo>
                  <a:lnTo>
                    <a:pt x="1192790" y="2060138"/>
                  </a:lnTo>
                  <a:lnTo>
                    <a:pt x="1193244" y="2061498"/>
                  </a:lnTo>
                  <a:lnTo>
                    <a:pt x="1193244" y="2063086"/>
                  </a:lnTo>
                  <a:lnTo>
                    <a:pt x="1192790" y="2064446"/>
                  </a:lnTo>
                  <a:lnTo>
                    <a:pt x="1192337" y="2065807"/>
                  </a:lnTo>
                  <a:lnTo>
                    <a:pt x="1191656" y="2067394"/>
                  </a:lnTo>
                  <a:lnTo>
                    <a:pt x="1190748" y="2068755"/>
                  </a:lnTo>
                  <a:lnTo>
                    <a:pt x="1189387" y="2070342"/>
                  </a:lnTo>
                  <a:lnTo>
                    <a:pt x="1188026" y="2071702"/>
                  </a:lnTo>
                  <a:lnTo>
                    <a:pt x="1186211" y="2073063"/>
                  </a:lnTo>
                  <a:lnTo>
                    <a:pt x="1182126" y="2075784"/>
                  </a:lnTo>
                  <a:lnTo>
                    <a:pt x="1177588" y="2078505"/>
                  </a:lnTo>
                  <a:lnTo>
                    <a:pt x="1171916" y="2081000"/>
                  </a:lnTo>
                  <a:lnTo>
                    <a:pt x="1165563" y="2083267"/>
                  </a:lnTo>
                  <a:lnTo>
                    <a:pt x="1137428" y="2093245"/>
                  </a:lnTo>
                  <a:lnTo>
                    <a:pt x="1122226" y="2098914"/>
                  </a:lnTo>
                  <a:lnTo>
                    <a:pt x="1107024" y="2103676"/>
                  </a:lnTo>
                  <a:lnTo>
                    <a:pt x="1092503" y="2108211"/>
                  </a:lnTo>
                  <a:lnTo>
                    <a:pt x="1085469" y="2110252"/>
                  </a:lnTo>
                  <a:lnTo>
                    <a:pt x="1078889" y="2111839"/>
                  </a:lnTo>
                  <a:lnTo>
                    <a:pt x="1072309" y="2113200"/>
                  </a:lnTo>
                  <a:lnTo>
                    <a:pt x="1066410" y="2114107"/>
                  </a:lnTo>
                  <a:lnTo>
                    <a:pt x="1060737" y="2115014"/>
                  </a:lnTo>
                  <a:lnTo>
                    <a:pt x="1055746" y="2115241"/>
                  </a:lnTo>
                  <a:lnTo>
                    <a:pt x="1050754" y="2115014"/>
                  </a:lnTo>
                  <a:lnTo>
                    <a:pt x="1045762" y="2114107"/>
                  </a:lnTo>
                  <a:lnTo>
                    <a:pt x="1040770" y="2112973"/>
                  </a:lnTo>
                  <a:lnTo>
                    <a:pt x="1035552" y="2111159"/>
                  </a:lnTo>
                  <a:lnTo>
                    <a:pt x="1030106" y="2109118"/>
                  </a:lnTo>
                  <a:lnTo>
                    <a:pt x="1024888" y="2106851"/>
                  </a:lnTo>
                  <a:lnTo>
                    <a:pt x="1019442" y="2103903"/>
                  </a:lnTo>
                  <a:lnTo>
                    <a:pt x="1013997" y="2100955"/>
                  </a:lnTo>
                  <a:lnTo>
                    <a:pt x="1008551" y="2097780"/>
                  </a:lnTo>
                  <a:lnTo>
                    <a:pt x="1003106" y="2094379"/>
                  </a:lnTo>
                  <a:lnTo>
                    <a:pt x="992215" y="2086896"/>
                  </a:lnTo>
                  <a:lnTo>
                    <a:pt x="981551" y="2079186"/>
                  </a:lnTo>
                  <a:lnTo>
                    <a:pt x="971114" y="2071249"/>
                  </a:lnTo>
                  <a:lnTo>
                    <a:pt x="960222" y="2062632"/>
                  </a:lnTo>
                  <a:lnTo>
                    <a:pt x="947743" y="2053335"/>
                  </a:lnTo>
                  <a:lnTo>
                    <a:pt x="922558" y="2035420"/>
                  </a:lnTo>
                  <a:lnTo>
                    <a:pt x="902364" y="2021134"/>
                  </a:lnTo>
                  <a:lnTo>
                    <a:pt x="894196" y="2015465"/>
                  </a:lnTo>
                  <a:lnTo>
                    <a:pt x="894196" y="2145173"/>
                  </a:lnTo>
                  <a:lnTo>
                    <a:pt x="893969" y="2146081"/>
                  </a:lnTo>
                  <a:lnTo>
                    <a:pt x="893742" y="2146988"/>
                  </a:lnTo>
                  <a:lnTo>
                    <a:pt x="893061" y="2147441"/>
                  </a:lnTo>
                  <a:lnTo>
                    <a:pt x="892154" y="2147895"/>
                  </a:lnTo>
                  <a:lnTo>
                    <a:pt x="890339" y="2148348"/>
                  </a:lnTo>
                  <a:lnTo>
                    <a:pt x="888070" y="2149255"/>
                  </a:lnTo>
                  <a:lnTo>
                    <a:pt x="886935" y="2149482"/>
                  </a:lnTo>
                  <a:lnTo>
                    <a:pt x="885801" y="2149935"/>
                  </a:lnTo>
                  <a:lnTo>
                    <a:pt x="884893" y="2150616"/>
                  </a:lnTo>
                  <a:lnTo>
                    <a:pt x="883986" y="2151523"/>
                  </a:lnTo>
                  <a:lnTo>
                    <a:pt x="883305" y="2152883"/>
                  </a:lnTo>
                  <a:lnTo>
                    <a:pt x="882624" y="2154244"/>
                  </a:lnTo>
                  <a:lnTo>
                    <a:pt x="882397" y="2156285"/>
                  </a:lnTo>
                  <a:lnTo>
                    <a:pt x="882170" y="2158779"/>
                  </a:lnTo>
                  <a:lnTo>
                    <a:pt x="882170" y="2165129"/>
                  </a:lnTo>
                  <a:lnTo>
                    <a:pt x="881717" y="2168757"/>
                  </a:lnTo>
                  <a:lnTo>
                    <a:pt x="881490" y="2172838"/>
                  </a:lnTo>
                  <a:lnTo>
                    <a:pt x="881036" y="2177147"/>
                  </a:lnTo>
                  <a:lnTo>
                    <a:pt x="880128" y="2181909"/>
                  </a:lnTo>
                  <a:lnTo>
                    <a:pt x="878994" y="2186444"/>
                  </a:lnTo>
                  <a:lnTo>
                    <a:pt x="877632" y="2190753"/>
                  </a:lnTo>
                  <a:lnTo>
                    <a:pt x="875590" y="2195061"/>
                  </a:lnTo>
                  <a:lnTo>
                    <a:pt x="874456" y="2197102"/>
                  </a:lnTo>
                  <a:lnTo>
                    <a:pt x="873095" y="2198916"/>
                  </a:lnTo>
                  <a:lnTo>
                    <a:pt x="871960" y="2200730"/>
                  </a:lnTo>
                  <a:lnTo>
                    <a:pt x="870145" y="2202544"/>
                  </a:lnTo>
                  <a:lnTo>
                    <a:pt x="868557" y="2204132"/>
                  </a:lnTo>
                  <a:lnTo>
                    <a:pt x="866741" y="2205719"/>
                  </a:lnTo>
                  <a:lnTo>
                    <a:pt x="864699" y="2207080"/>
                  </a:lnTo>
                  <a:lnTo>
                    <a:pt x="862430" y="2208213"/>
                  </a:lnTo>
                  <a:lnTo>
                    <a:pt x="860162" y="2209120"/>
                  </a:lnTo>
                  <a:lnTo>
                    <a:pt x="857666" y="2210254"/>
                  </a:lnTo>
                  <a:lnTo>
                    <a:pt x="854943" y="2210708"/>
                  </a:lnTo>
                  <a:lnTo>
                    <a:pt x="851993" y="2211161"/>
                  </a:lnTo>
                  <a:lnTo>
                    <a:pt x="849044" y="2211388"/>
                  </a:lnTo>
                  <a:lnTo>
                    <a:pt x="845640" y="2211388"/>
                  </a:lnTo>
                  <a:lnTo>
                    <a:pt x="839060" y="2211161"/>
                  </a:lnTo>
                  <a:lnTo>
                    <a:pt x="832934" y="2210481"/>
                  </a:lnTo>
                  <a:lnTo>
                    <a:pt x="827262" y="2209574"/>
                  </a:lnTo>
                  <a:lnTo>
                    <a:pt x="822043" y="2208667"/>
                  </a:lnTo>
                  <a:lnTo>
                    <a:pt x="817278" y="2207533"/>
                  </a:lnTo>
                  <a:lnTo>
                    <a:pt x="813194" y="2205719"/>
                  </a:lnTo>
                  <a:lnTo>
                    <a:pt x="809110" y="2203678"/>
                  </a:lnTo>
                  <a:lnTo>
                    <a:pt x="807295" y="2202544"/>
                  </a:lnTo>
                  <a:lnTo>
                    <a:pt x="805933" y="2201184"/>
                  </a:lnTo>
                  <a:lnTo>
                    <a:pt x="804345" y="2199823"/>
                  </a:lnTo>
                  <a:lnTo>
                    <a:pt x="802984" y="2198236"/>
                  </a:lnTo>
                  <a:lnTo>
                    <a:pt x="801622" y="2196649"/>
                  </a:lnTo>
                  <a:lnTo>
                    <a:pt x="800488" y="2194834"/>
                  </a:lnTo>
                  <a:lnTo>
                    <a:pt x="799353" y="2193020"/>
                  </a:lnTo>
                  <a:lnTo>
                    <a:pt x="798446" y="2190753"/>
                  </a:lnTo>
                  <a:lnTo>
                    <a:pt x="797538" y="2188712"/>
                  </a:lnTo>
                  <a:lnTo>
                    <a:pt x="796631" y="2186444"/>
                  </a:lnTo>
                  <a:lnTo>
                    <a:pt x="795496" y="2181229"/>
                  </a:lnTo>
                  <a:lnTo>
                    <a:pt x="794816" y="2175333"/>
                  </a:lnTo>
                  <a:lnTo>
                    <a:pt x="794589" y="2168984"/>
                  </a:lnTo>
                  <a:lnTo>
                    <a:pt x="794589" y="2161727"/>
                  </a:lnTo>
                  <a:lnTo>
                    <a:pt x="794816" y="2158099"/>
                  </a:lnTo>
                  <a:lnTo>
                    <a:pt x="795269" y="2154697"/>
                  </a:lnTo>
                  <a:lnTo>
                    <a:pt x="795950" y="2151296"/>
                  </a:lnTo>
                  <a:lnTo>
                    <a:pt x="796858" y="2148121"/>
                  </a:lnTo>
                  <a:lnTo>
                    <a:pt x="797992" y="2145400"/>
                  </a:lnTo>
                  <a:lnTo>
                    <a:pt x="799127" y="2142679"/>
                  </a:lnTo>
                  <a:lnTo>
                    <a:pt x="800715" y="2140185"/>
                  </a:lnTo>
                  <a:lnTo>
                    <a:pt x="802530" y="2137690"/>
                  </a:lnTo>
                  <a:lnTo>
                    <a:pt x="804118" y="2135423"/>
                  </a:lnTo>
                  <a:lnTo>
                    <a:pt x="805933" y="2133609"/>
                  </a:lnTo>
                  <a:lnTo>
                    <a:pt x="807976" y="2131794"/>
                  </a:lnTo>
                  <a:lnTo>
                    <a:pt x="809791" y="2129980"/>
                  </a:lnTo>
                  <a:lnTo>
                    <a:pt x="812060" y="2128620"/>
                  </a:lnTo>
                  <a:lnTo>
                    <a:pt x="814329" y="2127032"/>
                  </a:lnTo>
                  <a:lnTo>
                    <a:pt x="818866" y="2124765"/>
                  </a:lnTo>
                  <a:lnTo>
                    <a:pt x="823178" y="2122951"/>
                  </a:lnTo>
                  <a:lnTo>
                    <a:pt x="827942" y="2121363"/>
                  </a:lnTo>
                  <a:lnTo>
                    <a:pt x="832480" y="2120456"/>
                  </a:lnTo>
                  <a:lnTo>
                    <a:pt x="836564" y="2119549"/>
                  </a:lnTo>
                  <a:lnTo>
                    <a:pt x="840422" y="2119096"/>
                  </a:lnTo>
                  <a:lnTo>
                    <a:pt x="843825" y="2119096"/>
                  </a:lnTo>
                  <a:lnTo>
                    <a:pt x="846548" y="2119096"/>
                  </a:lnTo>
                  <a:lnTo>
                    <a:pt x="848590" y="2119323"/>
                  </a:lnTo>
                  <a:lnTo>
                    <a:pt x="850405" y="2119323"/>
                  </a:lnTo>
                  <a:lnTo>
                    <a:pt x="851539" y="2119323"/>
                  </a:lnTo>
                  <a:lnTo>
                    <a:pt x="852447" y="2119096"/>
                  </a:lnTo>
                  <a:lnTo>
                    <a:pt x="853128" y="2118415"/>
                  </a:lnTo>
                  <a:lnTo>
                    <a:pt x="853355" y="2117508"/>
                  </a:lnTo>
                  <a:lnTo>
                    <a:pt x="853355" y="2116148"/>
                  </a:lnTo>
                  <a:lnTo>
                    <a:pt x="852674" y="2114334"/>
                  </a:lnTo>
                  <a:lnTo>
                    <a:pt x="851766" y="2112293"/>
                  </a:lnTo>
                  <a:lnTo>
                    <a:pt x="850632" y="2109572"/>
                  </a:lnTo>
                  <a:lnTo>
                    <a:pt x="848590" y="2106170"/>
                  </a:lnTo>
                  <a:lnTo>
                    <a:pt x="843825" y="2098007"/>
                  </a:lnTo>
                  <a:lnTo>
                    <a:pt x="837018" y="2087576"/>
                  </a:lnTo>
                  <a:lnTo>
                    <a:pt x="827715" y="2074197"/>
                  </a:lnTo>
                  <a:lnTo>
                    <a:pt x="822497" y="2066714"/>
                  </a:lnTo>
                  <a:lnTo>
                    <a:pt x="816824" y="2059457"/>
                  </a:lnTo>
                  <a:lnTo>
                    <a:pt x="810925" y="2051974"/>
                  </a:lnTo>
                  <a:lnTo>
                    <a:pt x="804572" y="2044491"/>
                  </a:lnTo>
                  <a:lnTo>
                    <a:pt x="797992" y="2037235"/>
                  </a:lnTo>
                  <a:lnTo>
                    <a:pt x="791185" y="2029978"/>
                  </a:lnTo>
                  <a:lnTo>
                    <a:pt x="784605" y="2022949"/>
                  </a:lnTo>
                  <a:lnTo>
                    <a:pt x="777571" y="2015919"/>
                  </a:lnTo>
                  <a:lnTo>
                    <a:pt x="763958" y="2002767"/>
                  </a:lnTo>
                  <a:lnTo>
                    <a:pt x="750798" y="1990975"/>
                  </a:lnTo>
                  <a:lnTo>
                    <a:pt x="738772" y="1980544"/>
                  </a:lnTo>
                  <a:lnTo>
                    <a:pt x="728335" y="1971700"/>
                  </a:lnTo>
                  <a:lnTo>
                    <a:pt x="725385" y="1969206"/>
                  </a:lnTo>
                  <a:lnTo>
                    <a:pt x="722209" y="1967165"/>
                  </a:lnTo>
                  <a:lnTo>
                    <a:pt x="716537" y="1963310"/>
                  </a:lnTo>
                  <a:lnTo>
                    <a:pt x="711091" y="1960589"/>
                  </a:lnTo>
                  <a:lnTo>
                    <a:pt x="706326" y="1958548"/>
                  </a:lnTo>
                  <a:lnTo>
                    <a:pt x="702242" y="1956961"/>
                  </a:lnTo>
                  <a:lnTo>
                    <a:pt x="699066" y="1956054"/>
                  </a:lnTo>
                  <a:lnTo>
                    <a:pt x="696343" y="1955147"/>
                  </a:lnTo>
                  <a:lnTo>
                    <a:pt x="696343" y="1994150"/>
                  </a:lnTo>
                  <a:lnTo>
                    <a:pt x="723116" y="1995964"/>
                  </a:lnTo>
                  <a:lnTo>
                    <a:pt x="726974" y="1996191"/>
                  </a:lnTo>
                  <a:lnTo>
                    <a:pt x="731058" y="1996871"/>
                  </a:lnTo>
                  <a:lnTo>
                    <a:pt x="734688" y="1998231"/>
                  </a:lnTo>
                  <a:lnTo>
                    <a:pt x="738318" y="1999592"/>
                  </a:lnTo>
                  <a:lnTo>
                    <a:pt x="741722" y="2001406"/>
                  </a:lnTo>
                  <a:lnTo>
                    <a:pt x="744898" y="2003674"/>
                  </a:lnTo>
                  <a:lnTo>
                    <a:pt x="747848" y="2005715"/>
                  </a:lnTo>
                  <a:lnTo>
                    <a:pt x="750571" y="2008436"/>
                  </a:lnTo>
                  <a:lnTo>
                    <a:pt x="753067" y="2011384"/>
                  </a:lnTo>
                  <a:lnTo>
                    <a:pt x="755109" y="2014558"/>
                  </a:lnTo>
                  <a:lnTo>
                    <a:pt x="756924" y="2017733"/>
                  </a:lnTo>
                  <a:lnTo>
                    <a:pt x="758512" y="2021134"/>
                  </a:lnTo>
                  <a:lnTo>
                    <a:pt x="759647" y="2024763"/>
                  </a:lnTo>
                  <a:lnTo>
                    <a:pt x="760781" y="2028618"/>
                  </a:lnTo>
                  <a:lnTo>
                    <a:pt x="761235" y="2032246"/>
                  </a:lnTo>
                  <a:lnTo>
                    <a:pt x="761462" y="2036554"/>
                  </a:lnTo>
                  <a:lnTo>
                    <a:pt x="761235" y="2040863"/>
                  </a:lnTo>
                  <a:lnTo>
                    <a:pt x="760781" y="2044718"/>
                  </a:lnTo>
                  <a:lnTo>
                    <a:pt x="759647" y="2048799"/>
                  </a:lnTo>
                  <a:lnTo>
                    <a:pt x="758285" y="2052428"/>
                  </a:lnTo>
                  <a:lnTo>
                    <a:pt x="756470" y="2055829"/>
                  </a:lnTo>
                  <a:lnTo>
                    <a:pt x="754655" y="2059457"/>
                  </a:lnTo>
                  <a:lnTo>
                    <a:pt x="752386" y="2062405"/>
                  </a:lnTo>
                  <a:lnTo>
                    <a:pt x="749663" y="2065353"/>
                  </a:lnTo>
                  <a:lnTo>
                    <a:pt x="746714" y="2068074"/>
                  </a:lnTo>
                  <a:lnTo>
                    <a:pt x="743537" y="2070342"/>
                  </a:lnTo>
                  <a:lnTo>
                    <a:pt x="740134" y="2072383"/>
                  </a:lnTo>
                  <a:lnTo>
                    <a:pt x="736730" y="2073970"/>
                  </a:lnTo>
                  <a:lnTo>
                    <a:pt x="732873" y="2075557"/>
                  </a:lnTo>
                  <a:lnTo>
                    <a:pt x="729016" y="2076464"/>
                  </a:lnTo>
                  <a:lnTo>
                    <a:pt x="724932" y="2076918"/>
                  </a:lnTo>
                  <a:lnTo>
                    <a:pt x="720848" y="2077145"/>
                  </a:lnTo>
                  <a:lnTo>
                    <a:pt x="716537" y="2076918"/>
                  </a:lnTo>
                  <a:lnTo>
                    <a:pt x="712679" y="2076464"/>
                  </a:lnTo>
                  <a:lnTo>
                    <a:pt x="708595" y="2075557"/>
                  </a:lnTo>
                  <a:lnTo>
                    <a:pt x="704965" y="2073970"/>
                  </a:lnTo>
                  <a:lnTo>
                    <a:pt x="701561" y="2072383"/>
                  </a:lnTo>
                  <a:lnTo>
                    <a:pt x="697931" y="2070342"/>
                  </a:lnTo>
                  <a:lnTo>
                    <a:pt x="694981" y="2068074"/>
                  </a:lnTo>
                  <a:lnTo>
                    <a:pt x="692032" y="2065353"/>
                  </a:lnTo>
                  <a:lnTo>
                    <a:pt x="689309" y="2062632"/>
                  </a:lnTo>
                  <a:lnTo>
                    <a:pt x="687040" y="2059457"/>
                  </a:lnTo>
                  <a:lnTo>
                    <a:pt x="684998" y="2056056"/>
                  </a:lnTo>
                  <a:lnTo>
                    <a:pt x="683410" y="2052428"/>
                  </a:lnTo>
                  <a:lnTo>
                    <a:pt x="681822" y="2048799"/>
                  </a:lnTo>
                  <a:lnTo>
                    <a:pt x="680914" y="2044945"/>
                  </a:lnTo>
                  <a:lnTo>
                    <a:pt x="680233" y="2040863"/>
                  </a:lnTo>
                  <a:lnTo>
                    <a:pt x="679779" y="2036781"/>
                  </a:lnTo>
                  <a:lnTo>
                    <a:pt x="679779" y="2030658"/>
                  </a:lnTo>
                  <a:lnTo>
                    <a:pt x="661855" y="2030658"/>
                  </a:lnTo>
                  <a:lnTo>
                    <a:pt x="661174" y="1994830"/>
                  </a:lnTo>
                  <a:lnTo>
                    <a:pt x="594467" y="1994150"/>
                  </a:lnTo>
                  <a:lnTo>
                    <a:pt x="594467" y="1938593"/>
                  </a:lnTo>
                  <a:lnTo>
                    <a:pt x="591517" y="1938820"/>
                  </a:lnTo>
                  <a:lnTo>
                    <a:pt x="581534" y="1939273"/>
                  </a:lnTo>
                  <a:lnTo>
                    <a:pt x="579945" y="1939500"/>
                  </a:lnTo>
                  <a:lnTo>
                    <a:pt x="577903" y="1940180"/>
                  </a:lnTo>
                  <a:lnTo>
                    <a:pt x="573365" y="1941768"/>
                  </a:lnTo>
                  <a:lnTo>
                    <a:pt x="568147" y="1944035"/>
                  </a:lnTo>
                  <a:lnTo>
                    <a:pt x="562474" y="1946983"/>
                  </a:lnTo>
                  <a:lnTo>
                    <a:pt x="550449" y="1953559"/>
                  </a:lnTo>
                  <a:lnTo>
                    <a:pt x="543869" y="1956961"/>
                  </a:lnTo>
                  <a:lnTo>
                    <a:pt x="537516" y="1959909"/>
                  </a:lnTo>
                  <a:lnTo>
                    <a:pt x="534112" y="1961723"/>
                  </a:lnTo>
                  <a:lnTo>
                    <a:pt x="529801" y="1963990"/>
                  </a:lnTo>
                  <a:lnTo>
                    <a:pt x="520726" y="1969433"/>
                  </a:lnTo>
                  <a:lnTo>
                    <a:pt x="509835" y="1976009"/>
                  </a:lnTo>
                  <a:lnTo>
                    <a:pt x="498944" y="1983265"/>
                  </a:lnTo>
                  <a:lnTo>
                    <a:pt x="487826" y="1990975"/>
                  </a:lnTo>
                  <a:lnTo>
                    <a:pt x="477615" y="1998458"/>
                  </a:lnTo>
                  <a:lnTo>
                    <a:pt x="468540" y="2005034"/>
                  </a:lnTo>
                  <a:lnTo>
                    <a:pt x="461279" y="2010477"/>
                  </a:lnTo>
                  <a:lnTo>
                    <a:pt x="457649" y="2013651"/>
                  </a:lnTo>
                  <a:lnTo>
                    <a:pt x="452430" y="2018413"/>
                  </a:lnTo>
                  <a:lnTo>
                    <a:pt x="438816" y="2031339"/>
                  </a:lnTo>
                  <a:lnTo>
                    <a:pt x="421799" y="2047439"/>
                  </a:lnTo>
                  <a:lnTo>
                    <a:pt x="403874" y="2065126"/>
                  </a:lnTo>
                  <a:lnTo>
                    <a:pt x="370521" y="2097553"/>
                  </a:lnTo>
                  <a:lnTo>
                    <a:pt x="358949" y="2108665"/>
                  </a:lnTo>
                  <a:lnTo>
                    <a:pt x="355092" y="2112293"/>
                  </a:lnTo>
                  <a:lnTo>
                    <a:pt x="352823" y="2114107"/>
                  </a:lnTo>
                  <a:lnTo>
                    <a:pt x="350100" y="2116148"/>
                  </a:lnTo>
                  <a:lnTo>
                    <a:pt x="348058" y="2118642"/>
                  </a:lnTo>
                  <a:lnTo>
                    <a:pt x="345789" y="2121137"/>
                  </a:lnTo>
                  <a:lnTo>
                    <a:pt x="344201" y="2123858"/>
                  </a:lnTo>
                  <a:lnTo>
                    <a:pt x="343293" y="2126352"/>
                  </a:lnTo>
                  <a:lnTo>
                    <a:pt x="343066" y="2127486"/>
                  </a:lnTo>
                  <a:lnTo>
                    <a:pt x="343066" y="2128620"/>
                  </a:lnTo>
                  <a:lnTo>
                    <a:pt x="343066" y="2129527"/>
                  </a:lnTo>
                  <a:lnTo>
                    <a:pt x="343520" y="2130207"/>
                  </a:lnTo>
                  <a:lnTo>
                    <a:pt x="344201" y="2131114"/>
                  </a:lnTo>
                  <a:lnTo>
                    <a:pt x="344881" y="2131568"/>
                  </a:lnTo>
                  <a:lnTo>
                    <a:pt x="347377" y="2132475"/>
                  </a:lnTo>
                  <a:lnTo>
                    <a:pt x="350327" y="2134289"/>
                  </a:lnTo>
                  <a:lnTo>
                    <a:pt x="351915" y="2135423"/>
                  </a:lnTo>
                  <a:lnTo>
                    <a:pt x="353503" y="2137010"/>
                  </a:lnTo>
                  <a:lnTo>
                    <a:pt x="354865" y="2138371"/>
                  </a:lnTo>
                  <a:lnTo>
                    <a:pt x="356453" y="2140411"/>
                  </a:lnTo>
                  <a:lnTo>
                    <a:pt x="357588" y="2142679"/>
                  </a:lnTo>
                  <a:lnTo>
                    <a:pt x="358949" y="2145173"/>
                  </a:lnTo>
                  <a:lnTo>
                    <a:pt x="360083" y="2147895"/>
                  </a:lnTo>
                  <a:lnTo>
                    <a:pt x="360991" y="2151069"/>
                  </a:lnTo>
                  <a:lnTo>
                    <a:pt x="361899" y="2154697"/>
                  </a:lnTo>
                  <a:lnTo>
                    <a:pt x="362352" y="2158552"/>
                  </a:lnTo>
                  <a:lnTo>
                    <a:pt x="362806" y="2162861"/>
                  </a:lnTo>
                  <a:lnTo>
                    <a:pt x="362806" y="2167396"/>
                  </a:lnTo>
                  <a:lnTo>
                    <a:pt x="362579" y="2169891"/>
                  </a:lnTo>
                  <a:lnTo>
                    <a:pt x="362352" y="2172158"/>
                  </a:lnTo>
                  <a:lnTo>
                    <a:pt x="361672" y="2174653"/>
                  </a:lnTo>
                  <a:lnTo>
                    <a:pt x="360991" y="2176920"/>
                  </a:lnTo>
                  <a:lnTo>
                    <a:pt x="360083" y="2178961"/>
                  </a:lnTo>
                  <a:lnTo>
                    <a:pt x="359176" y="2181229"/>
                  </a:lnTo>
                  <a:lnTo>
                    <a:pt x="357814" y="2183043"/>
                  </a:lnTo>
                  <a:lnTo>
                    <a:pt x="356680" y="2185084"/>
                  </a:lnTo>
                  <a:lnTo>
                    <a:pt x="353730" y="2188712"/>
                  </a:lnTo>
                  <a:lnTo>
                    <a:pt x="349873" y="2192340"/>
                  </a:lnTo>
                  <a:lnTo>
                    <a:pt x="346243" y="2195515"/>
                  </a:lnTo>
                  <a:lnTo>
                    <a:pt x="341705" y="2198463"/>
                  </a:lnTo>
                  <a:lnTo>
                    <a:pt x="336940" y="2200957"/>
                  </a:lnTo>
                  <a:lnTo>
                    <a:pt x="332402" y="2203225"/>
                  </a:lnTo>
                  <a:lnTo>
                    <a:pt x="327184" y="2205039"/>
                  </a:lnTo>
                  <a:lnTo>
                    <a:pt x="321965" y="2206399"/>
                  </a:lnTo>
                  <a:lnTo>
                    <a:pt x="316746" y="2207533"/>
                  </a:lnTo>
                  <a:lnTo>
                    <a:pt x="311301" y="2208213"/>
                  </a:lnTo>
                  <a:lnTo>
                    <a:pt x="306082" y="2208440"/>
                  </a:lnTo>
                  <a:lnTo>
                    <a:pt x="300864" y="2208213"/>
                  </a:lnTo>
                  <a:lnTo>
                    <a:pt x="295872" y="2207760"/>
                  </a:lnTo>
                  <a:lnTo>
                    <a:pt x="291561" y="2206399"/>
                  </a:lnTo>
                  <a:lnTo>
                    <a:pt x="287704" y="2205266"/>
                  </a:lnTo>
                  <a:lnTo>
                    <a:pt x="284300" y="2203225"/>
                  </a:lnTo>
                  <a:lnTo>
                    <a:pt x="280897" y="2201184"/>
                  </a:lnTo>
                  <a:lnTo>
                    <a:pt x="278401" y="2198689"/>
                  </a:lnTo>
                  <a:lnTo>
                    <a:pt x="275905" y="2195742"/>
                  </a:lnTo>
                  <a:lnTo>
                    <a:pt x="274090" y="2192794"/>
                  </a:lnTo>
                  <a:lnTo>
                    <a:pt x="272502" y="2189392"/>
                  </a:lnTo>
                  <a:lnTo>
                    <a:pt x="271140" y="2185764"/>
                  </a:lnTo>
                  <a:lnTo>
                    <a:pt x="270006" y="2182136"/>
                  </a:lnTo>
                  <a:lnTo>
                    <a:pt x="269325" y="2177827"/>
                  </a:lnTo>
                  <a:lnTo>
                    <a:pt x="268871" y="2173972"/>
                  </a:lnTo>
                  <a:lnTo>
                    <a:pt x="268418" y="2169437"/>
                  </a:lnTo>
                  <a:lnTo>
                    <a:pt x="268418" y="2165129"/>
                  </a:lnTo>
                  <a:lnTo>
                    <a:pt x="268418" y="2160367"/>
                  </a:lnTo>
                  <a:lnTo>
                    <a:pt x="268644" y="2156058"/>
                  </a:lnTo>
                  <a:lnTo>
                    <a:pt x="269325" y="2152203"/>
                  </a:lnTo>
                  <a:lnTo>
                    <a:pt x="270460" y="2148348"/>
                  </a:lnTo>
                  <a:lnTo>
                    <a:pt x="272048" y="2145173"/>
                  </a:lnTo>
                  <a:lnTo>
                    <a:pt x="273636" y="2142452"/>
                  </a:lnTo>
                  <a:lnTo>
                    <a:pt x="275451" y="2139958"/>
                  </a:lnTo>
                  <a:lnTo>
                    <a:pt x="277493" y="2137690"/>
                  </a:lnTo>
                  <a:lnTo>
                    <a:pt x="279762" y="2135649"/>
                  </a:lnTo>
                  <a:lnTo>
                    <a:pt x="282258" y="2134289"/>
                  </a:lnTo>
                  <a:lnTo>
                    <a:pt x="284527" y="2132928"/>
                  </a:lnTo>
                  <a:lnTo>
                    <a:pt x="286569" y="2131794"/>
                  </a:lnTo>
                  <a:lnTo>
                    <a:pt x="288838" y="2131114"/>
                  </a:lnTo>
                  <a:lnTo>
                    <a:pt x="293149" y="2129754"/>
                  </a:lnTo>
                  <a:lnTo>
                    <a:pt x="296553" y="2129300"/>
                  </a:lnTo>
                  <a:lnTo>
                    <a:pt x="298141" y="2129073"/>
                  </a:lnTo>
                  <a:lnTo>
                    <a:pt x="299275" y="2128847"/>
                  </a:lnTo>
                  <a:lnTo>
                    <a:pt x="300410" y="2128393"/>
                  </a:lnTo>
                  <a:lnTo>
                    <a:pt x="301317" y="2127486"/>
                  </a:lnTo>
                  <a:lnTo>
                    <a:pt x="303133" y="2125899"/>
                  </a:lnTo>
                  <a:lnTo>
                    <a:pt x="304267" y="2123858"/>
                  </a:lnTo>
                  <a:lnTo>
                    <a:pt x="305855" y="2121590"/>
                  </a:lnTo>
                  <a:lnTo>
                    <a:pt x="306990" y="2118869"/>
                  </a:lnTo>
                  <a:lnTo>
                    <a:pt x="308351" y="2116148"/>
                  </a:lnTo>
                  <a:lnTo>
                    <a:pt x="309940" y="2113427"/>
                  </a:lnTo>
                  <a:lnTo>
                    <a:pt x="313797" y="2108438"/>
                  </a:lnTo>
                  <a:lnTo>
                    <a:pt x="320377" y="2100274"/>
                  </a:lnTo>
                  <a:lnTo>
                    <a:pt x="339663" y="2077372"/>
                  </a:lnTo>
                  <a:lnTo>
                    <a:pt x="360991" y="2052881"/>
                  </a:lnTo>
                  <a:lnTo>
                    <a:pt x="370521" y="2042223"/>
                  </a:lnTo>
                  <a:lnTo>
                    <a:pt x="377781" y="2034513"/>
                  </a:lnTo>
                  <a:lnTo>
                    <a:pt x="380958" y="2030885"/>
                  </a:lnTo>
                  <a:lnTo>
                    <a:pt x="385723" y="2026577"/>
                  </a:lnTo>
                  <a:lnTo>
                    <a:pt x="397067" y="2016146"/>
                  </a:lnTo>
                  <a:lnTo>
                    <a:pt x="410681" y="2004127"/>
                  </a:lnTo>
                  <a:lnTo>
                    <a:pt x="425883" y="1991429"/>
                  </a:lnTo>
                  <a:lnTo>
                    <a:pt x="441085" y="1978957"/>
                  </a:lnTo>
                  <a:lnTo>
                    <a:pt x="455153" y="1967618"/>
                  </a:lnTo>
                  <a:lnTo>
                    <a:pt x="467178" y="1958775"/>
                  </a:lnTo>
                  <a:lnTo>
                    <a:pt x="471943" y="1955147"/>
                  </a:lnTo>
                  <a:lnTo>
                    <a:pt x="476027" y="1952652"/>
                  </a:lnTo>
                  <a:lnTo>
                    <a:pt x="481700" y="1949251"/>
                  </a:lnTo>
                  <a:lnTo>
                    <a:pt x="485557" y="1946303"/>
                  </a:lnTo>
                  <a:lnTo>
                    <a:pt x="486918" y="1945169"/>
                  </a:lnTo>
                  <a:lnTo>
                    <a:pt x="487826" y="1944035"/>
                  </a:lnTo>
                  <a:lnTo>
                    <a:pt x="488053" y="1943128"/>
                  </a:lnTo>
                  <a:lnTo>
                    <a:pt x="488053" y="1942221"/>
                  </a:lnTo>
                  <a:lnTo>
                    <a:pt x="487826" y="1941541"/>
                  </a:lnTo>
                  <a:lnTo>
                    <a:pt x="487145" y="1941087"/>
                  </a:lnTo>
                  <a:lnTo>
                    <a:pt x="485784" y="1940634"/>
                  </a:lnTo>
                  <a:lnTo>
                    <a:pt x="484422" y="1940407"/>
                  </a:lnTo>
                  <a:lnTo>
                    <a:pt x="480338" y="1940180"/>
                  </a:lnTo>
                  <a:lnTo>
                    <a:pt x="475120" y="1940180"/>
                  </a:lnTo>
                  <a:lnTo>
                    <a:pt x="468993" y="1940634"/>
                  </a:lnTo>
                  <a:lnTo>
                    <a:pt x="461960" y="1941768"/>
                  </a:lnTo>
                  <a:lnTo>
                    <a:pt x="454699" y="1943582"/>
                  </a:lnTo>
                  <a:lnTo>
                    <a:pt x="446758" y="1945623"/>
                  </a:lnTo>
                  <a:lnTo>
                    <a:pt x="429060" y="1949931"/>
                  </a:lnTo>
                  <a:lnTo>
                    <a:pt x="410454" y="1954920"/>
                  </a:lnTo>
                  <a:lnTo>
                    <a:pt x="405236" y="1956507"/>
                  </a:lnTo>
                  <a:lnTo>
                    <a:pt x="399336" y="1959002"/>
                  </a:lnTo>
                  <a:lnTo>
                    <a:pt x="392756" y="1961949"/>
                  </a:lnTo>
                  <a:lnTo>
                    <a:pt x="385723" y="1965351"/>
                  </a:lnTo>
                  <a:lnTo>
                    <a:pt x="378235" y="1969433"/>
                  </a:lnTo>
                  <a:lnTo>
                    <a:pt x="370521" y="1973514"/>
                  </a:lnTo>
                  <a:lnTo>
                    <a:pt x="355092" y="1982585"/>
                  </a:lnTo>
                  <a:lnTo>
                    <a:pt x="340117" y="1991429"/>
                  </a:lnTo>
                  <a:lnTo>
                    <a:pt x="326957" y="1999819"/>
                  </a:lnTo>
                  <a:lnTo>
                    <a:pt x="316293" y="2006395"/>
                  </a:lnTo>
                  <a:lnTo>
                    <a:pt x="309259" y="2010477"/>
                  </a:lnTo>
                  <a:lnTo>
                    <a:pt x="304948" y="2013198"/>
                  </a:lnTo>
                  <a:lnTo>
                    <a:pt x="303360" y="2014558"/>
                  </a:lnTo>
                  <a:lnTo>
                    <a:pt x="301771" y="2015919"/>
                  </a:lnTo>
                  <a:lnTo>
                    <a:pt x="300637" y="2017506"/>
                  </a:lnTo>
                  <a:lnTo>
                    <a:pt x="299275" y="2018640"/>
                  </a:lnTo>
                  <a:lnTo>
                    <a:pt x="298368" y="2020227"/>
                  </a:lnTo>
                  <a:lnTo>
                    <a:pt x="297687" y="2021588"/>
                  </a:lnTo>
                  <a:lnTo>
                    <a:pt x="297006" y="2023175"/>
                  </a:lnTo>
                  <a:lnTo>
                    <a:pt x="296553" y="2024763"/>
                  </a:lnTo>
                  <a:lnTo>
                    <a:pt x="296326" y="2026350"/>
                  </a:lnTo>
                  <a:lnTo>
                    <a:pt x="296326" y="2027937"/>
                  </a:lnTo>
                  <a:lnTo>
                    <a:pt x="296553" y="2031112"/>
                  </a:lnTo>
                  <a:lnTo>
                    <a:pt x="297233" y="2034513"/>
                  </a:lnTo>
                  <a:lnTo>
                    <a:pt x="297914" y="2036101"/>
                  </a:lnTo>
                  <a:lnTo>
                    <a:pt x="298595" y="2037235"/>
                  </a:lnTo>
                  <a:lnTo>
                    <a:pt x="299275" y="2038595"/>
                  </a:lnTo>
                  <a:lnTo>
                    <a:pt x="300410" y="2039275"/>
                  </a:lnTo>
                  <a:lnTo>
                    <a:pt x="301317" y="2039956"/>
                  </a:lnTo>
                  <a:lnTo>
                    <a:pt x="302225" y="2040636"/>
                  </a:lnTo>
                  <a:lnTo>
                    <a:pt x="304267" y="2041090"/>
                  </a:lnTo>
                  <a:lnTo>
                    <a:pt x="306309" y="2041316"/>
                  </a:lnTo>
                  <a:lnTo>
                    <a:pt x="308351" y="2041316"/>
                  </a:lnTo>
                  <a:lnTo>
                    <a:pt x="309713" y="2041316"/>
                  </a:lnTo>
                  <a:lnTo>
                    <a:pt x="310847" y="2041543"/>
                  </a:lnTo>
                  <a:lnTo>
                    <a:pt x="311074" y="2042223"/>
                  </a:lnTo>
                  <a:lnTo>
                    <a:pt x="311301" y="2044264"/>
                  </a:lnTo>
                  <a:lnTo>
                    <a:pt x="311528" y="2050160"/>
                  </a:lnTo>
                  <a:lnTo>
                    <a:pt x="311528" y="2058323"/>
                  </a:lnTo>
                  <a:lnTo>
                    <a:pt x="311301" y="2068074"/>
                  </a:lnTo>
                  <a:lnTo>
                    <a:pt x="310393" y="2087349"/>
                  </a:lnTo>
                  <a:lnTo>
                    <a:pt x="309940" y="2100048"/>
                  </a:lnTo>
                  <a:lnTo>
                    <a:pt x="309713" y="2102996"/>
                  </a:lnTo>
                  <a:lnTo>
                    <a:pt x="309259" y="2105490"/>
                  </a:lnTo>
                  <a:lnTo>
                    <a:pt x="308351" y="2107984"/>
                  </a:lnTo>
                  <a:lnTo>
                    <a:pt x="306763" y="2109799"/>
                  </a:lnTo>
                  <a:lnTo>
                    <a:pt x="304721" y="2111386"/>
                  </a:lnTo>
                  <a:lnTo>
                    <a:pt x="302452" y="2112520"/>
                  </a:lnTo>
                  <a:lnTo>
                    <a:pt x="299729" y="2113200"/>
                  </a:lnTo>
                  <a:lnTo>
                    <a:pt x="296553" y="2113427"/>
                  </a:lnTo>
                  <a:lnTo>
                    <a:pt x="290200" y="2113200"/>
                  </a:lnTo>
                  <a:lnTo>
                    <a:pt x="287477" y="2112973"/>
                  </a:lnTo>
                  <a:lnTo>
                    <a:pt x="284981" y="2112293"/>
                  </a:lnTo>
                  <a:lnTo>
                    <a:pt x="282939" y="2111386"/>
                  </a:lnTo>
                  <a:lnTo>
                    <a:pt x="280897" y="2110479"/>
                  </a:lnTo>
                  <a:lnTo>
                    <a:pt x="279535" y="2108891"/>
                  </a:lnTo>
                  <a:lnTo>
                    <a:pt x="278174" y="2107077"/>
                  </a:lnTo>
                  <a:lnTo>
                    <a:pt x="277266" y="2105037"/>
                  </a:lnTo>
                  <a:lnTo>
                    <a:pt x="276586" y="2102996"/>
                  </a:lnTo>
                  <a:lnTo>
                    <a:pt x="274998" y="2099594"/>
                  </a:lnTo>
                  <a:lnTo>
                    <a:pt x="274317" y="2098234"/>
                  </a:lnTo>
                  <a:lnTo>
                    <a:pt x="273182" y="2097327"/>
                  </a:lnTo>
                  <a:lnTo>
                    <a:pt x="272048" y="2096646"/>
                  </a:lnTo>
                  <a:lnTo>
                    <a:pt x="270460" y="2096420"/>
                  </a:lnTo>
                  <a:lnTo>
                    <a:pt x="268644" y="2096646"/>
                  </a:lnTo>
                  <a:lnTo>
                    <a:pt x="266602" y="2096646"/>
                  </a:lnTo>
                  <a:lnTo>
                    <a:pt x="264787" y="2097100"/>
                  </a:lnTo>
                  <a:lnTo>
                    <a:pt x="263199" y="2097553"/>
                  </a:lnTo>
                  <a:lnTo>
                    <a:pt x="261611" y="2098234"/>
                  </a:lnTo>
                  <a:lnTo>
                    <a:pt x="260022" y="2099367"/>
                  </a:lnTo>
                  <a:lnTo>
                    <a:pt x="259115" y="2100501"/>
                  </a:lnTo>
                  <a:lnTo>
                    <a:pt x="258434" y="2102089"/>
                  </a:lnTo>
                  <a:lnTo>
                    <a:pt x="257980" y="2103449"/>
                  </a:lnTo>
                  <a:lnTo>
                    <a:pt x="257073" y="2105263"/>
                  </a:lnTo>
                  <a:lnTo>
                    <a:pt x="256165" y="2106397"/>
                  </a:lnTo>
                  <a:lnTo>
                    <a:pt x="255031" y="2107758"/>
                  </a:lnTo>
                  <a:lnTo>
                    <a:pt x="253442" y="2108665"/>
                  </a:lnTo>
                  <a:lnTo>
                    <a:pt x="251400" y="2109572"/>
                  </a:lnTo>
                  <a:lnTo>
                    <a:pt x="249131" y="2110025"/>
                  </a:lnTo>
                  <a:lnTo>
                    <a:pt x="246636" y="2109799"/>
                  </a:lnTo>
                  <a:lnTo>
                    <a:pt x="240736" y="2109572"/>
                  </a:lnTo>
                  <a:lnTo>
                    <a:pt x="235064" y="2109118"/>
                  </a:lnTo>
                  <a:lnTo>
                    <a:pt x="232568" y="2108891"/>
                  </a:lnTo>
                  <a:lnTo>
                    <a:pt x="230299" y="2108438"/>
                  </a:lnTo>
                  <a:lnTo>
                    <a:pt x="229165" y="2107984"/>
                  </a:lnTo>
                  <a:lnTo>
                    <a:pt x="228711" y="2107531"/>
                  </a:lnTo>
                  <a:lnTo>
                    <a:pt x="228484" y="2107077"/>
                  </a:lnTo>
                  <a:lnTo>
                    <a:pt x="228030" y="2103222"/>
                  </a:lnTo>
                  <a:lnTo>
                    <a:pt x="227803" y="2095513"/>
                  </a:lnTo>
                  <a:lnTo>
                    <a:pt x="227576" y="2085081"/>
                  </a:lnTo>
                  <a:lnTo>
                    <a:pt x="227576" y="2073290"/>
                  </a:lnTo>
                  <a:lnTo>
                    <a:pt x="227576" y="2061498"/>
                  </a:lnTo>
                  <a:lnTo>
                    <a:pt x="228030" y="2051521"/>
                  </a:lnTo>
                  <a:lnTo>
                    <a:pt x="228711" y="2047439"/>
                  </a:lnTo>
                  <a:lnTo>
                    <a:pt x="229165" y="2044264"/>
                  </a:lnTo>
                  <a:lnTo>
                    <a:pt x="229618" y="2042223"/>
                  </a:lnTo>
                  <a:lnTo>
                    <a:pt x="230072" y="2041770"/>
                  </a:lnTo>
                  <a:lnTo>
                    <a:pt x="230299" y="2041543"/>
                  </a:lnTo>
                  <a:lnTo>
                    <a:pt x="232114" y="2041543"/>
                  </a:lnTo>
                  <a:lnTo>
                    <a:pt x="233929" y="2041090"/>
                  </a:lnTo>
                  <a:lnTo>
                    <a:pt x="235518" y="2040636"/>
                  </a:lnTo>
                  <a:lnTo>
                    <a:pt x="237106" y="2039729"/>
                  </a:lnTo>
                  <a:lnTo>
                    <a:pt x="238240" y="2038822"/>
                  </a:lnTo>
                  <a:lnTo>
                    <a:pt x="239375" y="2037915"/>
                  </a:lnTo>
                  <a:lnTo>
                    <a:pt x="240056" y="2036554"/>
                  </a:lnTo>
                  <a:lnTo>
                    <a:pt x="240283" y="2035420"/>
                  </a:lnTo>
                  <a:lnTo>
                    <a:pt x="240283" y="2034513"/>
                  </a:lnTo>
                  <a:lnTo>
                    <a:pt x="240056" y="2034060"/>
                  </a:lnTo>
                  <a:lnTo>
                    <a:pt x="239602" y="2033833"/>
                  </a:lnTo>
                  <a:lnTo>
                    <a:pt x="239148" y="2033606"/>
                  </a:lnTo>
                  <a:lnTo>
                    <a:pt x="237560" y="2033380"/>
                  </a:lnTo>
                  <a:lnTo>
                    <a:pt x="235518" y="2033153"/>
                  </a:lnTo>
                  <a:lnTo>
                    <a:pt x="231660" y="2033606"/>
                  </a:lnTo>
                  <a:lnTo>
                    <a:pt x="228484" y="2033833"/>
                  </a:lnTo>
                  <a:lnTo>
                    <a:pt x="227803" y="2033833"/>
                  </a:lnTo>
                  <a:lnTo>
                    <a:pt x="227576" y="2033606"/>
                  </a:lnTo>
                  <a:lnTo>
                    <a:pt x="227576" y="2033153"/>
                  </a:lnTo>
                  <a:lnTo>
                    <a:pt x="228030" y="2032699"/>
                  </a:lnTo>
                  <a:lnTo>
                    <a:pt x="230299" y="2030205"/>
                  </a:lnTo>
                  <a:lnTo>
                    <a:pt x="234837" y="2026123"/>
                  </a:lnTo>
                  <a:lnTo>
                    <a:pt x="252535" y="2011837"/>
                  </a:lnTo>
                  <a:lnTo>
                    <a:pt x="284754" y="1985759"/>
                  </a:lnTo>
                  <a:lnTo>
                    <a:pt x="290200" y="1981224"/>
                  </a:lnTo>
                  <a:lnTo>
                    <a:pt x="295872" y="1977143"/>
                  </a:lnTo>
                  <a:lnTo>
                    <a:pt x="301771" y="1972834"/>
                  </a:lnTo>
                  <a:lnTo>
                    <a:pt x="308351" y="1968526"/>
                  </a:lnTo>
                  <a:lnTo>
                    <a:pt x="314704" y="1964671"/>
                  </a:lnTo>
                  <a:lnTo>
                    <a:pt x="321738" y="1960362"/>
                  </a:lnTo>
                  <a:lnTo>
                    <a:pt x="328545" y="1956507"/>
                  </a:lnTo>
                  <a:lnTo>
                    <a:pt x="335806" y="1952425"/>
                  </a:lnTo>
                  <a:lnTo>
                    <a:pt x="350327" y="1944715"/>
                  </a:lnTo>
                  <a:lnTo>
                    <a:pt x="365756" y="1937686"/>
                  </a:lnTo>
                  <a:lnTo>
                    <a:pt x="381639" y="1930656"/>
                  </a:lnTo>
                  <a:lnTo>
                    <a:pt x="397521" y="1924307"/>
                  </a:lnTo>
                  <a:lnTo>
                    <a:pt x="413631" y="1918184"/>
                  </a:lnTo>
                  <a:lnTo>
                    <a:pt x="429514" y="1912742"/>
                  </a:lnTo>
                  <a:lnTo>
                    <a:pt x="445396" y="1908207"/>
                  </a:lnTo>
                  <a:lnTo>
                    <a:pt x="460825" y="1903898"/>
                  </a:lnTo>
                  <a:lnTo>
                    <a:pt x="476027" y="1900270"/>
                  </a:lnTo>
                  <a:lnTo>
                    <a:pt x="490095" y="1897095"/>
                  </a:lnTo>
                  <a:lnTo>
                    <a:pt x="497128" y="1895962"/>
                  </a:lnTo>
                  <a:lnTo>
                    <a:pt x="503708" y="1895054"/>
                  </a:lnTo>
                  <a:lnTo>
                    <a:pt x="510288" y="1894147"/>
                  </a:lnTo>
                  <a:lnTo>
                    <a:pt x="516415" y="1893694"/>
                  </a:lnTo>
                  <a:lnTo>
                    <a:pt x="532978" y="1892560"/>
                  </a:lnTo>
                  <a:lnTo>
                    <a:pt x="547953" y="1892107"/>
                  </a:lnTo>
                  <a:lnTo>
                    <a:pt x="560659" y="1892107"/>
                  </a:lnTo>
                  <a:lnTo>
                    <a:pt x="571550" y="1892333"/>
                  </a:lnTo>
                  <a:lnTo>
                    <a:pt x="579945" y="1892787"/>
                  </a:lnTo>
                  <a:lnTo>
                    <a:pt x="586072" y="1893014"/>
                  </a:lnTo>
                  <a:lnTo>
                    <a:pt x="591290" y="1893694"/>
                  </a:lnTo>
                  <a:lnTo>
                    <a:pt x="590383" y="1678723"/>
                  </a:lnTo>
                  <a:lnTo>
                    <a:pt x="609442" y="1679403"/>
                  </a:lnTo>
                  <a:lnTo>
                    <a:pt x="608080" y="1544933"/>
                  </a:lnTo>
                  <a:lnTo>
                    <a:pt x="565651" y="1539718"/>
                  </a:lnTo>
                  <a:lnTo>
                    <a:pt x="565424" y="1513413"/>
                  </a:lnTo>
                  <a:lnTo>
                    <a:pt x="444942" y="1474864"/>
                  </a:lnTo>
                  <a:lnTo>
                    <a:pt x="355092" y="1446065"/>
                  </a:lnTo>
                  <a:lnTo>
                    <a:pt x="299275" y="1428377"/>
                  </a:lnTo>
                  <a:lnTo>
                    <a:pt x="292922" y="1426110"/>
                  </a:lnTo>
                  <a:lnTo>
                    <a:pt x="286342" y="1423615"/>
                  </a:lnTo>
                  <a:lnTo>
                    <a:pt x="280216" y="1420894"/>
                  </a:lnTo>
                  <a:lnTo>
                    <a:pt x="273863" y="1417719"/>
                  </a:lnTo>
                  <a:lnTo>
                    <a:pt x="267283" y="1414091"/>
                  </a:lnTo>
                  <a:lnTo>
                    <a:pt x="261157" y="1410236"/>
                  </a:lnTo>
                  <a:lnTo>
                    <a:pt x="255031" y="1405701"/>
                  </a:lnTo>
                  <a:lnTo>
                    <a:pt x="248678" y="1400712"/>
                  </a:lnTo>
                  <a:lnTo>
                    <a:pt x="242778" y="1395270"/>
                  </a:lnTo>
                  <a:lnTo>
                    <a:pt x="237106" y="1389374"/>
                  </a:lnTo>
                  <a:lnTo>
                    <a:pt x="231434" y="1382571"/>
                  </a:lnTo>
                  <a:lnTo>
                    <a:pt x="225988" y="1375542"/>
                  </a:lnTo>
                  <a:lnTo>
                    <a:pt x="220769" y="1367832"/>
                  </a:lnTo>
                  <a:lnTo>
                    <a:pt x="218274" y="1363523"/>
                  </a:lnTo>
                  <a:lnTo>
                    <a:pt x="216005" y="1358988"/>
                  </a:lnTo>
                  <a:lnTo>
                    <a:pt x="213509" y="1354679"/>
                  </a:lnTo>
                  <a:lnTo>
                    <a:pt x="211240" y="1349917"/>
                  </a:lnTo>
                  <a:lnTo>
                    <a:pt x="208971" y="1344929"/>
                  </a:lnTo>
                  <a:lnTo>
                    <a:pt x="207156" y="1339713"/>
                  </a:lnTo>
                  <a:lnTo>
                    <a:pt x="202391" y="1327241"/>
                  </a:lnTo>
                  <a:lnTo>
                    <a:pt x="196492" y="1310914"/>
                  </a:lnTo>
                  <a:lnTo>
                    <a:pt x="181970" y="1269643"/>
                  </a:lnTo>
                  <a:lnTo>
                    <a:pt x="165407" y="1220663"/>
                  </a:lnTo>
                  <a:lnTo>
                    <a:pt x="148390" y="1169414"/>
                  </a:lnTo>
                  <a:lnTo>
                    <a:pt x="118893" y="1079616"/>
                  </a:lnTo>
                  <a:lnTo>
                    <a:pt x="106414" y="1040613"/>
                  </a:lnTo>
                  <a:lnTo>
                    <a:pt x="69203" y="1040840"/>
                  </a:lnTo>
                  <a:lnTo>
                    <a:pt x="40841" y="1041294"/>
                  </a:lnTo>
                  <a:lnTo>
                    <a:pt x="22463" y="1041294"/>
                  </a:lnTo>
                  <a:lnTo>
                    <a:pt x="19740" y="1040840"/>
                  </a:lnTo>
                  <a:lnTo>
                    <a:pt x="17244" y="1040613"/>
                  </a:lnTo>
                  <a:lnTo>
                    <a:pt x="14748" y="1040160"/>
                  </a:lnTo>
                  <a:lnTo>
                    <a:pt x="12479" y="1039706"/>
                  </a:lnTo>
                  <a:lnTo>
                    <a:pt x="10664" y="1039253"/>
                  </a:lnTo>
                  <a:lnTo>
                    <a:pt x="8622" y="1038346"/>
                  </a:lnTo>
                  <a:lnTo>
                    <a:pt x="7034" y="1037439"/>
                  </a:lnTo>
                  <a:lnTo>
                    <a:pt x="5672" y="1036532"/>
                  </a:lnTo>
                  <a:lnTo>
                    <a:pt x="4084" y="1035398"/>
                  </a:lnTo>
                  <a:lnTo>
                    <a:pt x="3177" y="1034491"/>
                  </a:lnTo>
                  <a:lnTo>
                    <a:pt x="2042" y="1033357"/>
                  </a:lnTo>
                  <a:lnTo>
                    <a:pt x="1361" y="1031996"/>
                  </a:lnTo>
                  <a:lnTo>
                    <a:pt x="681" y="1030863"/>
                  </a:lnTo>
                  <a:lnTo>
                    <a:pt x="227" y="1029502"/>
                  </a:lnTo>
                  <a:lnTo>
                    <a:pt x="0" y="1028368"/>
                  </a:lnTo>
                  <a:lnTo>
                    <a:pt x="0" y="1027008"/>
                  </a:lnTo>
                  <a:lnTo>
                    <a:pt x="0" y="1025647"/>
                  </a:lnTo>
                  <a:lnTo>
                    <a:pt x="227" y="1024286"/>
                  </a:lnTo>
                  <a:lnTo>
                    <a:pt x="681" y="1023153"/>
                  </a:lnTo>
                  <a:lnTo>
                    <a:pt x="1134" y="1021792"/>
                  </a:lnTo>
                  <a:lnTo>
                    <a:pt x="2042" y="1020658"/>
                  </a:lnTo>
                  <a:lnTo>
                    <a:pt x="3177" y="1019298"/>
                  </a:lnTo>
                  <a:lnTo>
                    <a:pt x="4084" y="1018391"/>
                  </a:lnTo>
                  <a:lnTo>
                    <a:pt x="5672" y="1017484"/>
                  </a:lnTo>
                  <a:lnTo>
                    <a:pt x="7034" y="1016350"/>
                  </a:lnTo>
                  <a:lnTo>
                    <a:pt x="8622" y="1015670"/>
                  </a:lnTo>
                  <a:lnTo>
                    <a:pt x="10664" y="1014989"/>
                  </a:lnTo>
                  <a:lnTo>
                    <a:pt x="12479" y="1014082"/>
                  </a:lnTo>
                  <a:lnTo>
                    <a:pt x="14748" y="1013629"/>
                  </a:lnTo>
                  <a:lnTo>
                    <a:pt x="17017" y="1013175"/>
                  </a:lnTo>
                  <a:lnTo>
                    <a:pt x="19740" y="1012948"/>
                  </a:lnTo>
                  <a:lnTo>
                    <a:pt x="22463" y="1012948"/>
                  </a:lnTo>
                  <a:lnTo>
                    <a:pt x="97338" y="1012722"/>
                  </a:lnTo>
                  <a:lnTo>
                    <a:pt x="89170" y="984603"/>
                  </a:lnTo>
                  <a:lnTo>
                    <a:pt x="86674" y="973265"/>
                  </a:lnTo>
                  <a:lnTo>
                    <a:pt x="81909" y="949455"/>
                  </a:lnTo>
                  <a:lnTo>
                    <a:pt x="75783" y="917255"/>
                  </a:lnTo>
                  <a:lnTo>
                    <a:pt x="69203" y="880519"/>
                  </a:lnTo>
                  <a:lnTo>
                    <a:pt x="62169" y="843103"/>
                  </a:lnTo>
                  <a:lnTo>
                    <a:pt x="56270" y="808862"/>
                  </a:lnTo>
                  <a:lnTo>
                    <a:pt x="51732" y="781877"/>
                  </a:lnTo>
                  <a:lnTo>
                    <a:pt x="50371" y="772127"/>
                  </a:lnTo>
                  <a:lnTo>
                    <a:pt x="49463" y="766004"/>
                  </a:lnTo>
                  <a:lnTo>
                    <a:pt x="49236" y="761922"/>
                  </a:lnTo>
                  <a:lnTo>
                    <a:pt x="49463" y="758748"/>
                  </a:lnTo>
                  <a:lnTo>
                    <a:pt x="49690" y="757614"/>
                  </a:lnTo>
                  <a:lnTo>
                    <a:pt x="50371" y="756480"/>
                  </a:lnTo>
                  <a:lnTo>
                    <a:pt x="50825" y="755573"/>
                  </a:lnTo>
                  <a:lnTo>
                    <a:pt x="51278" y="754666"/>
                  </a:lnTo>
                  <a:lnTo>
                    <a:pt x="51959" y="754212"/>
                  </a:lnTo>
                  <a:lnTo>
                    <a:pt x="52640" y="753759"/>
                  </a:lnTo>
                  <a:lnTo>
                    <a:pt x="53774" y="753532"/>
                  </a:lnTo>
                  <a:lnTo>
                    <a:pt x="54682" y="753532"/>
                  </a:lnTo>
                  <a:lnTo>
                    <a:pt x="56951" y="753759"/>
                  </a:lnTo>
                  <a:lnTo>
                    <a:pt x="59900" y="754212"/>
                  </a:lnTo>
                  <a:lnTo>
                    <a:pt x="63304" y="755346"/>
                  </a:lnTo>
                  <a:lnTo>
                    <a:pt x="67161" y="756480"/>
                  </a:lnTo>
                  <a:lnTo>
                    <a:pt x="76464" y="759428"/>
                  </a:lnTo>
                  <a:lnTo>
                    <a:pt x="81909" y="761242"/>
                  </a:lnTo>
                  <a:lnTo>
                    <a:pt x="88262" y="763056"/>
                  </a:lnTo>
                  <a:lnTo>
                    <a:pt x="94842" y="764417"/>
                  </a:lnTo>
                  <a:lnTo>
                    <a:pt x="102103" y="766004"/>
                  </a:lnTo>
                  <a:lnTo>
                    <a:pt x="111179" y="767138"/>
                  </a:lnTo>
                  <a:lnTo>
                    <a:pt x="122977" y="768498"/>
                  </a:lnTo>
                  <a:lnTo>
                    <a:pt x="137272" y="769405"/>
                  </a:lnTo>
                  <a:lnTo>
                    <a:pt x="153381" y="770312"/>
                  </a:lnTo>
                  <a:lnTo>
                    <a:pt x="171079" y="771220"/>
                  </a:lnTo>
                  <a:lnTo>
                    <a:pt x="189912" y="771673"/>
                  </a:lnTo>
                  <a:lnTo>
                    <a:pt x="209425" y="772127"/>
                  </a:lnTo>
                  <a:lnTo>
                    <a:pt x="229392" y="772580"/>
                  </a:lnTo>
                  <a:lnTo>
                    <a:pt x="267964" y="772807"/>
                  </a:lnTo>
                  <a:lnTo>
                    <a:pt x="286115" y="772580"/>
                  </a:lnTo>
                  <a:lnTo>
                    <a:pt x="302906" y="772353"/>
                  </a:lnTo>
                  <a:lnTo>
                    <a:pt x="317654" y="771900"/>
                  </a:lnTo>
                  <a:lnTo>
                    <a:pt x="330360" y="771446"/>
                  </a:lnTo>
                  <a:lnTo>
                    <a:pt x="340570" y="770539"/>
                  </a:lnTo>
                  <a:lnTo>
                    <a:pt x="344201" y="770086"/>
                  </a:lnTo>
                  <a:lnTo>
                    <a:pt x="347377" y="769632"/>
                  </a:lnTo>
                  <a:lnTo>
                    <a:pt x="354411" y="768272"/>
                  </a:lnTo>
                  <a:lnTo>
                    <a:pt x="361672" y="766004"/>
                  </a:lnTo>
                  <a:lnTo>
                    <a:pt x="368705" y="763510"/>
                  </a:lnTo>
                  <a:lnTo>
                    <a:pt x="375285" y="761015"/>
                  </a:lnTo>
                  <a:lnTo>
                    <a:pt x="381412" y="758521"/>
                  </a:lnTo>
                  <a:lnTo>
                    <a:pt x="386403" y="756026"/>
                  </a:lnTo>
                  <a:lnTo>
                    <a:pt x="392756" y="753079"/>
                  </a:lnTo>
                  <a:lnTo>
                    <a:pt x="393891" y="752852"/>
                  </a:lnTo>
                  <a:lnTo>
                    <a:pt x="394572" y="753305"/>
                  </a:lnTo>
                  <a:lnTo>
                    <a:pt x="395479" y="753986"/>
                  </a:lnTo>
                  <a:lnTo>
                    <a:pt x="396614" y="755119"/>
                  </a:lnTo>
                  <a:lnTo>
                    <a:pt x="398656" y="758294"/>
                  </a:lnTo>
                  <a:lnTo>
                    <a:pt x="400471" y="762376"/>
                  </a:lnTo>
                  <a:lnTo>
                    <a:pt x="402513" y="767365"/>
                  </a:lnTo>
                  <a:lnTo>
                    <a:pt x="404555" y="772353"/>
                  </a:lnTo>
                  <a:lnTo>
                    <a:pt x="407958" y="781877"/>
                  </a:lnTo>
                  <a:lnTo>
                    <a:pt x="408866" y="783691"/>
                  </a:lnTo>
                  <a:lnTo>
                    <a:pt x="410000" y="785506"/>
                  </a:lnTo>
                  <a:lnTo>
                    <a:pt x="410908" y="786866"/>
                  </a:lnTo>
                  <a:lnTo>
                    <a:pt x="412269" y="787773"/>
                  </a:lnTo>
                  <a:lnTo>
                    <a:pt x="413404" y="788453"/>
                  </a:lnTo>
                  <a:lnTo>
                    <a:pt x="414538" y="788907"/>
                  </a:lnTo>
                  <a:lnTo>
                    <a:pt x="415673" y="789587"/>
                  </a:lnTo>
                  <a:lnTo>
                    <a:pt x="416807" y="789814"/>
                  </a:lnTo>
                  <a:lnTo>
                    <a:pt x="419076" y="789814"/>
                  </a:lnTo>
                  <a:lnTo>
                    <a:pt x="420891" y="789814"/>
                  </a:lnTo>
                  <a:lnTo>
                    <a:pt x="422480" y="789134"/>
                  </a:lnTo>
                  <a:lnTo>
                    <a:pt x="424522" y="757841"/>
                  </a:lnTo>
                  <a:lnTo>
                    <a:pt x="426110" y="733350"/>
                  </a:lnTo>
                  <a:lnTo>
                    <a:pt x="426564" y="723373"/>
                  </a:lnTo>
                  <a:lnTo>
                    <a:pt x="426791" y="716343"/>
                  </a:lnTo>
                  <a:lnTo>
                    <a:pt x="426791" y="707953"/>
                  </a:lnTo>
                  <a:lnTo>
                    <a:pt x="426791" y="705005"/>
                  </a:lnTo>
                  <a:lnTo>
                    <a:pt x="426337" y="702737"/>
                  </a:lnTo>
                  <a:lnTo>
                    <a:pt x="425883" y="702057"/>
                  </a:lnTo>
                  <a:lnTo>
                    <a:pt x="425656" y="701377"/>
                  </a:lnTo>
                  <a:lnTo>
                    <a:pt x="424749" y="700923"/>
                  </a:lnTo>
                  <a:lnTo>
                    <a:pt x="424068" y="700923"/>
                  </a:lnTo>
                  <a:lnTo>
                    <a:pt x="423160" y="700923"/>
                  </a:lnTo>
                  <a:lnTo>
                    <a:pt x="422026" y="701150"/>
                  </a:lnTo>
                  <a:lnTo>
                    <a:pt x="419076" y="702510"/>
                  </a:lnTo>
                  <a:lnTo>
                    <a:pt x="417488" y="703191"/>
                  </a:lnTo>
                  <a:lnTo>
                    <a:pt x="415219" y="703644"/>
                  </a:lnTo>
                  <a:lnTo>
                    <a:pt x="412950" y="704098"/>
                  </a:lnTo>
                  <a:lnTo>
                    <a:pt x="410454" y="704098"/>
                  </a:lnTo>
                  <a:lnTo>
                    <a:pt x="405236" y="704098"/>
                  </a:lnTo>
                  <a:lnTo>
                    <a:pt x="399563" y="703644"/>
                  </a:lnTo>
                  <a:lnTo>
                    <a:pt x="393664" y="702964"/>
                  </a:lnTo>
                  <a:lnTo>
                    <a:pt x="387992" y="701603"/>
                  </a:lnTo>
                  <a:lnTo>
                    <a:pt x="382546" y="700470"/>
                  </a:lnTo>
                  <a:lnTo>
                    <a:pt x="377554" y="699336"/>
                  </a:lnTo>
                  <a:lnTo>
                    <a:pt x="375285" y="698429"/>
                  </a:lnTo>
                  <a:lnTo>
                    <a:pt x="373697" y="697522"/>
                  </a:lnTo>
                  <a:lnTo>
                    <a:pt x="372563" y="696161"/>
                  </a:lnTo>
                  <a:lnTo>
                    <a:pt x="371655" y="695027"/>
                  </a:lnTo>
                  <a:lnTo>
                    <a:pt x="371201" y="693440"/>
                  </a:lnTo>
                  <a:lnTo>
                    <a:pt x="370974" y="692079"/>
                  </a:lnTo>
                  <a:lnTo>
                    <a:pt x="371201" y="690492"/>
                  </a:lnTo>
                  <a:lnTo>
                    <a:pt x="371428" y="688905"/>
                  </a:lnTo>
                  <a:lnTo>
                    <a:pt x="372336" y="687317"/>
                  </a:lnTo>
                  <a:lnTo>
                    <a:pt x="373016" y="685503"/>
                  </a:lnTo>
                  <a:lnTo>
                    <a:pt x="373924" y="683916"/>
                  </a:lnTo>
                  <a:lnTo>
                    <a:pt x="375285" y="682329"/>
                  </a:lnTo>
                  <a:lnTo>
                    <a:pt x="377781" y="679381"/>
                  </a:lnTo>
                  <a:lnTo>
                    <a:pt x="380731" y="676886"/>
                  </a:lnTo>
                  <a:lnTo>
                    <a:pt x="383454" y="674619"/>
                  </a:lnTo>
                  <a:lnTo>
                    <a:pt x="385950" y="671898"/>
                  </a:lnTo>
                  <a:lnTo>
                    <a:pt x="387992" y="668950"/>
                  </a:lnTo>
                  <a:lnTo>
                    <a:pt x="389580" y="665775"/>
                  </a:lnTo>
                  <a:lnTo>
                    <a:pt x="391395" y="662600"/>
                  </a:lnTo>
                  <a:lnTo>
                    <a:pt x="392756" y="658745"/>
                  </a:lnTo>
                  <a:lnTo>
                    <a:pt x="395933" y="651262"/>
                  </a:lnTo>
                  <a:lnTo>
                    <a:pt x="397294" y="647634"/>
                  </a:lnTo>
                  <a:lnTo>
                    <a:pt x="398656" y="644006"/>
                  </a:lnTo>
                  <a:lnTo>
                    <a:pt x="399336" y="640151"/>
                  </a:lnTo>
                  <a:lnTo>
                    <a:pt x="399563" y="638790"/>
                  </a:lnTo>
                  <a:lnTo>
                    <a:pt x="399790" y="636976"/>
                  </a:lnTo>
                  <a:lnTo>
                    <a:pt x="399563" y="635842"/>
                  </a:lnTo>
                  <a:lnTo>
                    <a:pt x="399336" y="634482"/>
                  </a:lnTo>
                  <a:lnTo>
                    <a:pt x="398883" y="633575"/>
                  </a:lnTo>
                  <a:lnTo>
                    <a:pt x="397975" y="632441"/>
                  </a:lnTo>
                  <a:lnTo>
                    <a:pt x="396841" y="631987"/>
                  </a:lnTo>
                  <a:lnTo>
                    <a:pt x="395479" y="631761"/>
                  </a:lnTo>
                  <a:lnTo>
                    <a:pt x="393891" y="631534"/>
                  </a:lnTo>
                  <a:lnTo>
                    <a:pt x="391849" y="631761"/>
                  </a:lnTo>
                  <a:lnTo>
                    <a:pt x="387992" y="633121"/>
                  </a:lnTo>
                  <a:lnTo>
                    <a:pt x="384361" y="634255"/>
                  </a:lnTo>
                  <a:lnTo>
                    <a:pt x="381865" y="635389"/>
                  </a:lnTo>
                  <a:lnTo>
                    <a:pt x="380050" y="636523"/>
                  </a:lnTo>
                  <a:lnTo>
                    <a:pt x="378916" y="637203"/>
                  </a:lnTo>
                  <a:lnTo>
                    <a:pt x="378689" y="637203"/>
                  </a:lnTo>
                  <a:lnTo>
                    <a:pt x="378462" y="637203"/>
                  </a:lnTo>
                  <a:lnTo>
                    <a:pt x="378689" y="636296"/>
                  </a:lnTo>
                  <a:lnTo>
                    <a:pt x="379596" y="634028"/>
                  </a:lnTo>
                  <a:lnTo>
                    <a:pt x="380504" y="632668"/>
                  </a:lnTo>
                  <a:lnTo>
                    <a:pt x="381412" y="631534"/>
                  </a:lnTo>
                  <a:lnTo>
                    <a:pt x="382773" y="630400"/>
                  </a:lnTo>
                  <a:lnTo>
                    <a:pt x="383907" y="629039"/>
                  </a:lnTo>
                  <a:lnTo>
                    <a:pt x="387311" y="626772"/>
                  </a:lnTo>
                  <a:lnTo>
                    <a:pt x="391395" y="624504"/>
                  </a:lnTo>
                  <a:lnTo>
                    <a:pt x="395479" y="622010"/>
                  </a:lnTo>
                  <a:lnTo>
                    <a:pt x="399790" y="619515"/>
                  </a:lnTo>
                  <a:lnTo>
                    <a:pt x="404101" y="616341"/>
                  </a:lnTo>
                  <a:lnTo>
                    <a:pt x="405916" y="614980"/>
                  </a:lnTo>
                  <a:lnTo>
                    <a:pt x="407958" y="612939"/>
                  </a:lnTo>
                  <a:lnTo>
                    <a:pt x="409774" y="611125"/>
                  </a:lnTo>
                  <a:lnTo>
                    <a:pt x="411135" y="608858"/>
                  </a:lnTo>
                  <a:lnTo>
                    <a:pt x="412269" y="607043"/>
                  </a:lnTo>
                  <a:lnTo>
                    <a:pt x="412950" y="604776"/>
                  </a:lnTo>
                  <a:lnTo>
                    <a:pt x="413404" y="602281"/>
                  </a:lnTo>
                  <a:lnTo>
                    <a:pt x="413631" y="599560"/>
                  </a:lnTo>
                  <a:lnTo>
                    <a:pt x="413858" y="596839"/>
                  </a:lnTo>
                  <a:lnTo>
                    <a:pt x="413631" y="593891"/>
                  </a:lnTo>
                  <a:lnTo>
                    <a:pt x="413404" y="590943"/>
                  </a:lnTo>
                  <a:lnTo>
                    <a:pt x="412723" y="587542"/>
                  </a:lnTo>
                  <a:lnTo>
                    <a:pt x="411135" y="580512"/>
                  </a:lnTo>
                  <a:lnTo>
                    <a:pt x="409320" y="572576"/>
                  </a:lnTo>
                  <a:lnTo>
                    <a:pt x="407051" y="563505"/>
                  </a:lnTo>
                  <a:lnTo>
                    <a:pt x="404782" y="554435"/>
                  </a:lnTo>
                  <a:lnTo>
                    <a:pt x="402967" y="545818"/>
                  </a:lnTo>
                  <a:lnTo>
                    <a:pt x="402286" y="541509"/>
                  </a:lnTo>
                  <a:lnTo>
                    <a:pt x="402059" y="537654"/>
                  </a:lnTo>
                  <a:lnTo>
                    <a:pt x="401832" y="533572"/>
                  </a:lnTo>
                  <a:lnTo>
                    <a:pt x="401832" y="529717"/>
                  </a:lnTo>
                  <a:lnTo>
                    <a:pt x="402059" y="525862"/>
                  </a:lnTo>
                  <a:lnTo>
                    <a:pt x="402513" y="522008"/>
                  </a:lnTo>
                  <a:lnTo>
                    <a:pt x="403420" y="518153"/>
                  </a:lnTo>
                  <a:lnTo>
                    <a:pt x="404555" y="514751"/>
                  </a:lnTo>
                  <a:lnTo>
                    <a:pt x="405916" y="511123"/>
                  </a:lnTo>
                  <a:lnTo>
                    <a:pt x="407732" y="507268"/>
                  </a:lnTo>
                  <a:lnTo>
                    <a:pt x="410000" y="503867"/>
                  </a:lnTo>
                  <a:lnTo>
                    <a:pt x="412496" y="500238"/>
                  </a:lnTo>
                  <a:lnTo>
                    <a:pt x="415219" y="496837"/>
                  </a:lnTo>
                  <a:lnTo>
                    <a:pt x="417715" y="493889"/>
                  </a:lnTo>
                  <a:lnTo>
                    <a:pt x="422707" y="488900"/>
                  </a:lnTo>
                  <a:lnTo>
                    <a:pt x="430875" y="480737"/>
                  </a:lnTo>
                  <a:lnTo>
                    <a:pt x="432463" y="478696"/>
                  </a:lnTo>
                  <a:lnTo>
                    <a:pt x="434278" y="476882"/>
                  </a:lnTo>
                  <a:lnTo>
                    <a:pt x="435867" y="474841"/>
                  </a:lnTo>
                  <a:lnTo>
                    <a:pt x="437001" y="472800"/>
                  </a:lnTo>
                  <a:lnTo>
                    <a:pt x="437909" y="470306"/>
                  </a:lnTo>
                  <a:lnTo>
                    <a:pt x="439043" y="467811"/>
                  </a:lnTo>
                  <a:lnTo>
                    <a:pt x="439724" y="465090"/>
                  </a:lnTo>
                  <a:lnTo>
                    <a:pt x="440178" y="461915"/>
                  </a:lnTo>
                  <a:lnTo>
                    <a:pt x="440404" y="458741"/>
                  </a:lnTo>
                  <a:lnTo>
                    <a:pt x="440631" y="455566"/>
                  </a:lnTo>
                  <a:lnTo>
                    <a:pt x="440631" y="452165"/>
                  </a:lnTo>
                  <a:lnTo>
                    <a:pt x="440404" y="449217"/>
                  </a:lnTo>
                  <a:lnTo>
                    <a:pt x="439724" y="443094"/>
                  </a:lnTo>
                  <a:lnTo>
                    <a:pt x="438589" y="436518"/>
                  </a:lnTo>
                  <a:lnTo>
                    <a:pt x="437001" y="429715"/>
                  </a:lnTo>
                  <a:lnTo>
                    <a:pt x="434959" y="421779"/>
                  </a:lnTo>
                  <a:lnTo>
                    <a:pt x="432463" y="412708"/>
                  </a:lnTo>
                  <a:lnTo>
                    <a:pt x="430421" y="402504"/>
                  </a:lnTo>
                  <a:lnTo>
                    <a:pt x="429514" y="399783"/>
                  </a:lnTo>
                  <a:lnTo>
                    <a:pt x="429287" y="396608"/>
                  </a:lnTo>
                  <a:lnTo>
                    <a:pt x="429060" y="390712"/>
                  </a:lnTo>
                  <a:lnTo>
                    <a:pt x="429060" y="384363"/>
                  </a:lnTo>
                  <a:lnTo>
                    <a:pt x="429740" y="377787"/>
                  </a:lnTo>
                  <a:lnTo>
                    <a:pt x="430875" y="371210"/>
                  </a:lnTo>
                  <a:lnTo>
                    <a:pt x="432236" y="364408"/>
                  </a:lnTo>
                  <a:lnTo>
                    <a:pt x="434278" y="357831"/>
                  </a:lnTo>
                  <a:lnTo>
                    <a:pt x="436320" y="351029"/>
                  </a:lnTo>
                  <a:lnTo>
                    <a:pt x="438589" y="344452"/>
                  </a:lnTo>
                  <a:lnTo>
                    <a:pt x="440631" y="337876"/>
                  </a:lnTo>
                  <a:lnTo>
                    <a:pt x="443127" y="331981"/>
                  </a:lnTo>
                  <a:lnTo>
                    <a:pt x="445623" y="326085"/>
                  </a:lnTo>
                  <a:lnTo>
                    <a:pt x="450388" y="315880"/>
                  </a:lnTo>
                  <a:lnTo>
                    <a:pt x="454699" y="307490"/>
                  </a:lnTo>
                  <a:lnTo>
                    <a:pt x="456514" y="303862"/>
                  </a:lnTo>
                  <a:lnTo>
                    <a:pt x="458783" y="300687"/>
                  </a:lnTo>
                  <a:lnTo>
                    <a:pt x="461052" y="297739"/>
                  </a:lnTo>
                  <a:lnTo>
                    <a:pt x="463548" y="295018"/>
                  </a:lnTo>
                  <a:lnTo>
                    <a:pt x="466271" y="292297"/>
                  </a:lnTo>
                  <a:lnTo>
                    <a:pt x="468993" y="289803"/>
                  </a:lnTo>
                  <a:lnTo>
                    <a:pt x="471716" y="287535"/>
                  </a:lnTo>
                  <a:lnTo>
                    <a:pt x="474439" y="285267"/>
                  </a:lnTo>
                  <a:lnTo>
                    <a:pt x="480338" y="281413"/>
                  </a:lnTo>
                  <a:lnTo>
                    <a:pt x="486237" y="277558"/>
                  </a:lnTo>
                  <a:lnTo>
                    <a:pt x="497128" y="271208"/>
                  </a:lnTo>
                  <a:lnTo>
                    <a:pt x="501666" y="268034"/>
                  </a:lnTo>
                  <a:lnTo>
                    <a:pt x="505524" y="265086"/>
                  </a:lnTo>
                  <a:lnTo>
                    <a:pt x="508473" y="262364"/>
                  </a:lnTo>
                  <a:lnTo>
                    <a:pt x="510742" y="259643"/>
                  </a:lnTo>
                  <a:lnTo>
                    <a:pt x="512784" y="257149"/>
                  </a:lnTo>
                  <a:lnTo>
                    <a:pt x="514146" y="254655"/>
                  </a:lnTo>
                  <a:lnTo>
                    <a:pt x="516641" y="250800"/>
                  </a:lnTo>
                  <a:lnTo>
                    <a:pt x="517776" y="249212"/>
                  </a:lnTo>
                  <a:lnTo>
                    <a:pt x="518910" y="246718"/>
                  </a:lnTo>
                  <a:lnTo>
                    <a:pt x="519364" y="243543"/>
                  </a:lnTo>
                  <a:lnTo>
                    <a:pt x="519818" y="239235"/>
                  </a:lnTo>
                  <a:lnTo>
                    <a:pt x="520045" y="234246"/>
                  </a:lnTo>
                  <a:lnTo>
                    <a:pt x="519818" y="228123"/>
                  </a:lnTo>
                  <a:lnTo>
                    <a:pt x="519137" y="221094"/>
                  </a:lnTo>
                  <a:lnTo>
                    <a:pt x="517549" y="212703"/>
                  </a:lnTo>
                  <a:lnTo>
                    <a:pt x="517095" y="207941"/>
                  </a:lnTo>
                  <a:lnTo>
                    <a:pt x="516641" y="202953"/>
                  </a:lnTo>
                  <a:lnTo>
                    <a:pt x="516415" y="197284"/>
                  </a:lnTo>
                  <a:lnTo>
                    <a:pt x="516415" y="191614"/>
                  </a:lnTo>
                  <a:lnTo>
                    <a:pt x="516641" y="185719"/>
                  </a:lnTo>
                  <a:lnTo>
                    <a:pt x="516868" y="179369"/>
                  </a:lnTo>
                  <a:lnTo>
                    <a:pt x="518230" y="166671"/>
                  </a:lnTo>
                  <a:lnTo>
                    <a:pt x="519818" y="153972"/>
                  </a:lnTo>
                  <a:lnTo>
                    <a:pt x="521860" y="141727"/>
                  </a:lnTo>
                  <a:lnTo>
                    <a:pt x="524356" y="130842"/>
                  </a:lnTo>
                  <a:lnTo>
                    <a:pt x="525717" y="125853"/>
                  </a:lnTo>
                  <a:lnTo>
                    <a:pt x="527079" y="121091"/>
                  </a:lnTo>
                  <a:lnTo>
                    <a:pt x="529801" y="112928"/>
                  </a:lnTo>
                  <a:lnTo>
                    <a:pt x="532978" y="104991"/>
                  </a:lnTo>
                  <a:lnTo>
                    <a:pt x="536835" y="97735"/>
                  </a:lnTo>
                  <a:lnTo>
                    <a:pt x="540919" y="90025"/>
                  </a:lnTo>
                  <a:lnTo>
                    <a:pt x="545911" y="82088"/>
                  </a:lnTo>
                  <a:lnTo>
                    <a:pt x="551583" y="73471"/>
                  </a:lnTo>
                  <a:lnTo>
                    <a:pt x="558390" y="64627"/>
                  </a:lnTo>
                  <a:lnTo>
                    <a:pt x="565651" y="54650"/>
                  </a:lnTo>
                  <a:lnTo>
                    <a:pt x="567920" y="51929"/>
                  </a:lnTo>
                  <a:lnTo>
                    <a:pt x="570189" y="49434"/>
                  </a:lnTo>
                  <a:lnTo>
                    <a:pt x="575180" y="44672"/>
                  </a:lnTo>
                  <a:lnTo>
                    <a:pt x="580853" y="39910"/>
                  </a:lnTo>
                  <a:lnTo>
                    <a:pt x="586752" y="35375"/>
                  </a:lnTo>
                  <a:lnTo>
                    <a:pt x="593332" y="31067"/>
                  </a:lnTo>
                  <a:lnTo>
                    <a:pt x="599912" y="27212"/>
                  </a:lnTo>
                  <a:lnTo>
                    <a:pt x="606946" y="23583"/>
                  </a:lnTo>
                  <a:lnTo>
                    <a:pt x="614207" y="19728"/>
                  </a:lnTo>
                  <a:lnTo>
                    <a:pt x="621240" y="16554"/>
                  </a:lnTo>
                  <a:lnTo>
                    <a:pt x="628728" y="13606"/>
                  </a:lnTo>
                  <a:lnTo>
                    <a:pt x="635989" y="10884"/>
                  </a:lnTo>
                  <a:lnTo>
                    <a:pt x="643022" y="8390"/>
                  </a:lnTo>
                  <a:lnTo>
                    <a:pt x="649829" y="6122"/>
                  </a:lnTo>
                  <a:lnTo>
                    <a:pt x="656636" y="4308"/>
                  </a:lnTo>
                  <a:lnTo>
                    <a:pt x="662762" y="2721"/>
                  </a:lnTo>
                  <a:lnTo>
                    <a:pt x="668662" y="1360"/>
                  </a:lnTo>
                  <a:lnTo>
                    <a:pt x="674334" y="453"/>
                  </a:lnTo>
                  <a:lnTo>
                    <a:pt x="680233" y="0"/>
                  </a:lnTo>
                  <a:close/>
                </a:path>
              </a:pathLst>
            </a:custGeom>
            <a:solidFill>
              <a:schemeClr val="bg1"/>
            </a:solidFill>
            <a:ln>
              <a:noFill/>
            </a:ln>
          </p:spPr>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algn="ctr">
                <a:defRPr/>
              </a:pPr>
              <a:endParaRPr lang="zh-CN" altLang="en-US" sz="2400">
                <a:solidFill>
                  <a:srgbClr val="FFFFFF"/>
                </a:solidFill>
              </a:endParaRPr>
            </a:p>
          </p:txBody>
        </p:sp>
      </p:grpSp>
      <p:grpSp>
        <p:nvGrpSpPr>
          <p:cNvPr id="9" name="组合 8"/>
          <p:cNvGrpSpPr/>
          <p:nvPr/>
        </p:nvGrpSpPr>
        <p:grpSpPr>
          <a:xfrm>
            <a:off x="4794015" y="2379017"/>
            <a:ext cx="1265164" cy="1524475"/>
            <a:chOff x="3595057" y="1784263"/>
            <a:chExt cx="948873" cy="1143356"/>
          </a:xfrm>
        </p:grpSpPr>
        <p:sp>
          <p:nvSpPr>
            <p:cNvPr id="42" name="椭圆 11"/>
            <p:cNvSpPr/>
            <p:nvPr/>
          </p:nvSpPr>
          <p:spPr>
            <a:xfrm rot="18900000">
              <a:off x="3595057" y="1784263"/>
              <a:ext cx="948873" cy="1143356"/>
            </a:xfrm>
            <a:custGeom>
              <a:avLst/>
              <a:gdLst/>
              <a:ahLst/>
              <a:cxnLst/>
              <a:rect l="l" t="t" r="r" b="b"/>
              <a:pathLst>
                <a:path w="1845204" h="2223400">
                  <a:moveTo>
                    <a:pt x="922602" y="0"/>
                  </a:moveTo>
                  <a:cubicBezTo>
                    <a:pt x="1432141" y="0"/>
                    <a:pt x="1845204" y="413063"/>
                    <a:pt x="1845204" y="922602"/>
                  </a:cubicBezTo>
                  <a:cubicBezTo>
                    <a:pt x="1845204" y="1147299"/>
                    <a:pt x="1764878" y="1353235"/>
                    <a:pt x="1628134" y="1510557"/>
                  </a:cubicBezTo>
                  <a:lnTo>
                    <a:pt x="1635445" y="1510557"/>
                  </a:lnTo>
                  <a:lnTo>
                    <a:pt x="1593653" y="1552349"/>
                  </a:lnTo>
                  <a:cubicBezTo>
                    <a:pt x="1581994" y="1568184"/>
                    <a:pt x="1568184" y="1581994"/>
                    <a:pt x="1552350" y="1593652"/>
                  </a:cubicBezTo>
                  <a:lnTo>
                    <a:pt x="922602" y="2223400"/>
                  </a:lnTo>
                  <a:lnTo>
                    <a:pt x="292852" y="1593650"/>
                  </a:lnTo>
                  <a:cubicBezTo>
                    <a:pt x="277019" y="1581993"/>
                    <a:pt x="263211" y="1568185"/>
                    <a:pt x="251554" y="1552352"/>
                  </a:cubicBezTo>
                  <a:lnTo>
                    <a:pt x="209759" y="1510557"/>
                  </a:lnTo>
                  <a:lnTo>
                    <a:pt x="217070" y="1510557"/>
                  </a:lnTo>
                  <a:cubicBezTo>
                    <a:pt x="80326" y="1353235"/>
                    <a:pt x="0" y="1147299"/>
                    <a:pt x="0" y="922602"/>
                  </a:cubicBezTo>
                  <a:cubicBezTo>
                    <a:pt x="0" y="413063"/>
                    <a:pt x="413063" y="0"/>
                    <a:pt x="922602" y="0"/>
                  </a:cubicBezTo>
                  <a:close/>
                </a:path>
              </a:pathLst>
            </a:custGeom>
            <a:gradFill flip="none" rotWithShape="1">
              <a:gsLst>
                <a:gs pos="100000">
                  <a:schemeClr val="bg1"/>
                </a:gs>
                <a:gs pos="0">
                  <a:srgbClr val="E0E0E0"/>
                </a:gs>
              </a:gsLst>
              <a:lin ang="8100000" scaled="0"/>
              <a:tileRect/>
            </a:gradFill>
            <a:ln w="22225">
              <a:gradFill>
                <a:gsLst>
                  <a:gs pos="100000">
                    <a:schemeClr val="bg1">
                      <a:lumMod val="85000"/>
                    </a:schemeClr>
                  </a:gs>
                  <a:gs pos="0">
                    <a:schemeClr val="bg1"/>
                  </a:gs>
                </a:gsLst>
                <a:lin ang="8100000" scaled="0"/>
              </a:gradFill>
            </a:ln>
            <a:effectLst>
              <a:outerShdw blurRad="279400" dist="1016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sz="2400">
                <a:solidFill>
                  <a:prstClr val="white"/>
                </a:solidFill>
                <a:sym typeface="+mn-lt"/>
              </a:endParaRPr>
            </a:p>
          </p:txBody>
        </p:sp>
        <p:sp>
          <p:nvSpPr>
            <p:cNvPr id="43" name="MH_Other_9"/>
            <p:cNvSpPr/>
            <p:nvPr>
              <p:custDataLst>
                <p:tags r:id="rId12"/>
              </p:custDataLst>
            </p:nvPr>
          </p:nvSpPr>
          <p:spPr>
            <a:xfrm>
              <a:off x="3672192" y="1958640"/>
              <a:ext cx="648000" cy="648000"/>
            </a:xfrm>
            <a:prstGeom prst="ellipse">
              <a:avLst/>
            </a:prstGeom>
            <a:solidFill>
              <a:srgbClr val="7BBF7C"/>
            </a:solidFill>
            <a:ln>
              <a:noFill/>
            </a:ln>
            <a:effectLst>
              <a:innerShdw blurRad="63500" dist="50800" dir="18900000">
                <a:prstClr val="black">
                  <a:alpha val="30000"/>
                </a:prstClr>
              </a:inn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a:endParaRPr lang="zh-CN" altLang="en-US" sz="1600">
                <a:latin typeface="Impact" panose="020B0806030902050204" pitchFamily="34" charset="0"/>
              </a:endParaRPr>
            </a:p>
          </p:txBody>
        </p:sp>
        <p:sp>
          <p:nvSpPr>
            <p:cNvPr id="75" name="KSO_Shape"/>
            <p:cNvSpPr/>
            <p:nvPr/>
          </p:nvSpPr>
          <p:spPr bwMode="auto">
            <a:xfrm>
              <a:off x="3815560" y="2139557"/>
              <a:ext cx="339997" cy="286164"/>
            </a:xfrm>
            <a:custGeom>
              <a:avLst/>
              <a:gdLst>
                <a:gd name="T0" fmla="*/ 1134092 w 2300288"/>
                <a:gd name="T1" fmla="*/ 968860 h 1936750"/>
                <a:gd name="T2" fmla="*/ 1214775 w 2300288"/>
                <a:gd name="T3" fmla="*/ 1049028 h 1936750"/>
                <a:gd name="T4" fmla="*/ 1216884 w 2300288"/>
                <a:gd name="T5" fmla="*/ 1064537 h 1936750"/>
                <a:gd name="T6" fmla="*/ 1151230 w 2300288"/>
                <a:gd name="T7" fmla="*/ 1136031 h 1936750"/>
                <a:gd name="T8" fmla="*/ 1182871 w 2300288"/>
                <a:gd name="T9" fmla="*/ 1247216 h 1936750"/>
                <a:gd name="T10" fmla="*/ 1204228 w 2300288"/>
                <a:gd name="T11" fmla="*/ 1413599 h 1936750"/>
                <a:gd name="T12" fmla="*/ 1046025 w 2300288"/>
                <a:gd name="T13" fmla="*/ 1361555 h 1936750"/>
                <a:gd name="T14" fmla="*/ 1071074 w 2300288"/>
                <a:gd name="T15" fmla="*/ 1209103 h 1936750"/>
                <a:gd name="T16" fmla="*/ 1033632 w 2300288"/>
                <a:gd name="T17" fmla="*/ 1075313 h 1936750"/>
                <a:gd name="T18" fmla="*/ 1028095 w 2300288"/>
                <a:gd name="T19" fmla="*/ 1060068 h 1936750"/>
                <a:gd name="T20" fmla="*/ 1033632 w 2300288"/>
                <a:gd name="T21" fmla="*/ 1045086 h 1936750"/>
                <a:gd name="T22" fmla="*/ 1116162 w 2300288"/>
                <a:gd name="T23" fmla="*/ 967020 h 1936750"/>
                <a:gd name="T24" fmla="*/ 1415999 w 2300288"/>
                <a:gd name="T25" fmla="*/ 862909 h 1936750"/>
                <a:gd name="T26" fmla="*/ 1591713 w 2300288"/>
                <a:gd name="T27" fmla="*/ 924102 h 1936750"/>
                <a:gd name="T28" fmla="*/ 1763745 w 2300288"/>
                <a:gd name="T29" fmla="*/ 983456 h 1936750"/>
                <a:gd name="T30" fmla="*/ 1808726 w 2300288"/>
                <a:gd name="T31" fmla="*/ 1009194 h 1936750"/>
                <a:gd name="T32" fmla="*/ 1836345 w 2300288"/>
                <a:gd name="T33" fmla="*/ 1041235 h 1936750"/>
                <a:gd name="T34" fmla="*/ 1870541 w 2300288"/>
                <a:gd name="T35" fmla="*/ 1114771 h 1936750"/>
                <a:gd name="T36" fmla="*/ 1893952 w 2300288"/>
                <a:gd name="T37" fmla="*/ 1212469 h 1936750"/>
                <a:gd name="T38" fmla="*/ 1905000 w 2300288"/>
                <a:gd name="T39" fmla="*/ 1335643 h 1936750"/>
                <a:gd name="T40" fmla="*/ 1899740 w 2300288"/>
                <a:gd name="T41" fmla="*/ 1362957 h 1936750"/>
                <a:gd name="T42" fmla="*/ 1874487 w 2300288"/>
                <a:gd name="T43" fmla="*/ 1383704 h 1936750"/>
                <a:gd name="T44" fmla="*/ 1781895 w 2300288"/>
                <a:gd name="T45" fmla="*/ 1418897 h 1936750"/>
                <a:gd name="T46" fmla="*/ 1625909 w 2300288"/>
                <a:gd name="T47" fmla="*/ 1447524 h 1936750"/>
                <a:gd name="T48" fmla="*/ 1404950 w 2300288"/>
                <a:gd name="T49" fmla="*/ 1464857 h 1936750"/>
                <a:gd name="T50" fmla="*/ 948915 w 2300288"/>
                <a:gd name="T51" fmla="*/ 1532887 h 1936750"/>
                <a:gd name="T52" fmla="*/ 96732 w 2300288"/>
                <a:gd name="T53" fmla="*/ 835367 h 1936750"/>
                <a:gd name="T54" fmla="*/ 1152637 w 2300288"/>
                <a:gd name="T55" fmla="*/ 1576 h 1936750"/>
                <a:gd name="T56" fmla="*/ 1203190 w 2300288"/>
                <a:gd name="T57" fmla="*/ 12613 h 1936750"/>
                <a:gd name="T58" fmla="*/ 1249793 w 2300288"/>
                <a:gd name="T59" fmla="*/ 32847 h 1936750"/>
                <a:gd name="T60" fmla="*/ 1292446 w 2300288"/>
                <a:gd name="T61" fmla="*/ 62015 h 1936750"/>
                <a:gd name="T62" fmla="*/ 1357480 w 2300288"/>
                <a:gd name="T63" fmla="*/ 134804 h 1936750"/>
                <a:gd name="T64" fmla="*/ 1402767 w 2300288"/>
                <a:gd name="T65" fmla="*/ 235972 h 1936750"/>
                <a:gd name="T66" fmla="*/ 1414352 w 2300288"/>
                <a:gd name="T67" fmla="*/ 301403 h 1936750"/>
                <a:gd name="T68" fmla="*/ 1414615 w 2300288"/>
                <a:gd name="T69" fmla="*/ 367360 h 1936750"/>
                <a:gd name="T70" fmla="*/ 1402767 w 2300288"/>
                <a:gd name="T71" fmla="*/ 444090 h 1936750"/>
                <a:gd name="T72" fmla="*/ 1379596 w 2300288"/>
                <a:gd name="T73" fmla="*/ 521346 h 1936750"/>
                <a:gd name="T74" fmla="*/ 1346158 w 2300288"/>
                <a:gd name="T75" fmla="*/ 595186 h 1936750"/>
                <a:gd name="T76" fmla="*/ 1304295 w 2300288"/>
                <a:gd name="T77" fmla="*/ 661143 h 1936750"/>
                <a:gd name="T78" fmla="*/ 1223990 w 2300288"/>
                <a:gd name="T79" fmla="*/ 866108 h 1936750"/>
                <a:gd name="T80" fmla="*/ 1146318 w 2300288"/>
                <a:gd name="T81" fmla="*/ 934430 h 1936750"/>
                <a:gd name="T82" fmla="*/ 1120778 w 2300288"/>
                <a:gd name="T83" fmla="*/ 944678 h 1936750"/>
                <a:gd name="T84" fmla="*/ 1086550 w 2300288"/>
                <a:gd name="T85" fmla="*/ 925758 h 1936750"/>
                <a:gd name="T86" fmla="*/ 993607 w 2300288"/>
                <a:gd name="T87" fmla="*/ 837202 h 1936750"/>
                <a:gd name="T88" fmla="*/ 928310 w 2300288"/>
                <a:gd name="T89" fmla="*/ 643274 h 1936750"/>
                <a:gd name="T90" fmla="*/ 888553 w 2300288"/>
                <a:gd name="T91" fmla="*/ 574427 h 1936750"/>
                <a:gd name="T92" fmla="*/ 858011 w 2300288"/>
                <a:gd name="T93" fmla="*/ 499273 h 1936750"/>
                <a:gd name="T94" fmla="*/ 837737 w 2300288"/>
                <a:gd name="T95" fmla="*/ 421754 h 1936750"/>
                <a:gd name="T96" fmla="*/ 829575 w 2300288"/>
                <a:gd name="T97" fmla="*/ 346075 h 1936750"/>
                <a:gd name="T98" fmla="*/ 832734 w 2300288"/>
                <a:gd name="T99" fmla="*/ 284848 h 1936750"/>
                <a:gd name="T100" fmla="*/ 852482 w 2300288"/>
                <a:gd name="T101" fmla="*/ 204965 h 1936750"/>
                <a:gd name="T102" fmla="*/ 905667 w 2300288"/>
                <a:gd name="T103" fmla="*/ 109840 h 1936750"/>
                <a:gd name="T104" fmla="*/ 964645 w 2300288"/>
                <a:gd name="T105" fmla="*/ 52818 h 1936750"/>
                <a:gd name="T106" fmla="*/ 1008615 w 2300288"/>
                <a:gd name="T107" fmla="*/ 26277 h 1936750"/>
                <a:gd name="T108" fmla="*/ 1056535 w 2300288"/>
                <a:gd name="T109" fmla="*/ 8671 h 1936750"/>
                <a:gd name="T110" fmla="*/ 1107614 w 2300288"/>
                <a:gd name="T111" fmla="*/ 262 h 1936750"/>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2300288" h="1936750">
                  <a:moveTo>
                    <a:pt x="1352860" y="1166813"/>
                  </a:moveTo>
                  <a:lnTo>
                    <a:pt x="1355725" y="1166813"/>
                  </a:lnTo>
                  <a:lnTo>
                    <a:pt x="1358272" y="1166813"/>
                  </a:lnTo>
                  <a:lnTo>
                    <a:pt x="1361456" y="1167131"/>
                  </a:lnTo>
                  <a:lnTo>
                    <a:pt x="1364003" y="1168083"/>
                  </a:lnTo>
                  <a:lnTo>
                    <a:pt x="1366869" y="1168718"/>
                  </a:lnTo>
                  <a:lnTo>
                    <a:pt x="1369416" y="1170306"/>
                  </a:lnTo>
                  <a:lnTo>
                    <a:pt x="1371644" y="1171258"/>
                  </a:lnTo>
                  <a:lnTo>
                    <a:pt x="1374192" y="1173163"/>
                  </a:lnTo>
                  <a:lnTo>
                    <a:pt x="1376420" y="1175386"/>
                  </a:lnTo>
                  <a:lnTo>
                    <a:pt x="1461429" y="1260158"/>
                  </a:lnTo>
                  <a:lnTo>
                    <a:pt x="1463339" y="1262381"/>
                  </a:lnTo>
                  <a:lnTo>
                    <a:pt x="1465249" y="1264603"/>
                  </a:lnTo>
                  <a:lnTo>
                    <a:pt x="1466841" y="1267143"/>
                  </a:lnTo>
                  <a:lnTo>
                    <a:pt x="1467797" y="1269683"/>
                  </a:lnTo>
                  <a:lnTo>
                    <a:pt x="1469070" y="1272223"/>
                  </a:lnTo>
                  <a:lnTo>
                    <a:pt x="1469388" y="1275081"/>
                  </a:lnTo>
                  <a:lnTo>
                    <a:pt x="1469707" y="1277938"/>
                  </a:lnTo>
                  <a:lnTo>
                    <a:pt x="1470025" y="1280478"/>
                  </a:lnTo>
                  <a:lnTo>
                    <a:pt x="1469707" y="1283336"/>
                  </a:lnTo>
                  <a:lnTo>
                    <a:pt x="1469388" y="1285876"/>
                  </a:lnTo>
                  <a:lnTo>
                    <a:pt x="1469070" y="1289051"/>
                  </a:lnTo>
                  <a:lnTo>
                    <a:pt x="1467797" y="1291591"/>
                  </a:lnTo>
                  <a:lnTo>
                    <a:pt x="1466841" y="1294131"/>
                  </a:lnTo>
                  <a:lnTo>
                    <a:pt x="1465249" y="1296671"/>
                  </a:lnTo>
                  <a:lnTo>
                    <a:pt x="1463339" y="1298893"/>
                  </a:lnTo>
                  <a:lnTo>
                    <a:pt x="1461429" y="1301116"/>
                  </a:lnTo>
                  <a:lnTo>
                    <a:pt x="1390111" y="1372236"/>
                  </a:lnTo>
                  <a:lnTo>
                    <a:pt x="1396160" y="1386206"/>
                  </a:lnTo>
                  <a:lnTo>
                    <a:pt x="1401573" y="1402081"/>
                  </a:lnTo>
                  <a:lnTo>
                    <a:pt x="1407304" y="1420178"/>
                  </a:lnTo>
                  <a:lnTo>
                    <a:pt x="1412716" y="1439228"/>
                  </a:lnTo>
                  <a:lnTo>
                    <a:pt x="1418447" y="1460501"/>
                  </a:lnTo>
                  <a:lnTo>
                    <a:pt x="1423541" y="1483043"/>
                  </a:lnTo>
                  <a:lnTo>
                    <a:pt x="1428317" y="1506538"/>
                  </a:lnTo>
                  <a:lnTo>
                    <a:pt x="1433093" y="1531938"/>
                  </a:lnTo>
                  <a:lnTo>
                    <a:pt x="1437550" y="1558608"/>
                  </a:lnTo>
                  <a:lnTo>
                    <a:pt x="1441689" y="1586231"/>
                  </a:lnTo>
                  <a:lnTo>
                    <a:pt x="1445191" y="1614806"/>
                  </a:lnTo>
                  <a:lnTo>
                    <a:pt x="1448693" y="1644651"/>
                  </a:lnTo>
                  <a:lnTo>
                    <a:pt x="1451559" y="1675448"/>
                  </a:lnTo>
                  <a:lnTo>
                    <a:pt x="1454106" y="1707516"/>
                  </a:lnTo>
                  <a:lnTo>
                    <a:pt x="1456016" y="1739901"/>
                  </a:lnTo>
                  <a:lnTo>
                    <a:pt x="1457608" y="1773238"/>
                  </a:lnTo>
                  <a:lnTo>
                    <a:pt x="1254161" y="1773238"/>
                  </a:lnTo>
                  <a:lnTo>
                    <a:pt x="1255753" y="1739901"/>
                  </a:lnTo>
                  <a:lnTo>
                    <a:pt x="1257344" y="1707516"/>
                  </a:lnTo>
                  <a:lnTo>
                    <a:pt x="1260210" y="1675448"/>
                  </a:lnTo>
                  <a:lnTo>
                    <a:pt x="1263075" y="1644651"/>
                  </a:lnTo>
                  <a:lnTo>
                    <a:pt x="1266259" y="1614806"/>
                  </a:lnTo>
                  <a:lnTo>
                    <a:pt x="1270080" y="1586231"/>
                  </a:lnTo>
                  <a:lnTo>
                    <a:pt x="1274219" y="1558608"/>
                  </a:lnTo>
                  <a:lnTo>
                    <a:pt x="1278676" y="1531938"/>
                  </a:lnTo>
                  <a:lnTo>
                    <a:pt x="1283452" y="1506538"/>
                  </a:lnTo>
                  <a:lnTo>
                    <a:pt x="1288228" y="1483043"/>
                  </a:lnTo>
                  <a:lnTo>
                    <a:pt x="1293322" y="1460501"/>
                  </a:lnTo>
                  <a:lnTo>
                    <a:pt x="1298734" y="1439228"/>
                  </a:lnTo>
                  <a:lnTo>
                    <a:pt x="1304465" y="1419861"/>
                  </a:lnTo>
                  <a:lnTo>
                    <a:pt x="1309878" y="1402081"/>
                  </a:lnTo>
                  <a:lnTo>
                    <a:pt x="1315609" y="1386206"/>
                  </a:lnTo>
                  <a:lnTo>
                    <a:pt x="1321340" y="1371918"/>
                  </a:lnTo>
                  <a:lnTo>
                    <a:pt x="1250022" y="1301116"/>
                  </a:lnTo>
                  <a:lnTo>
                    <a:pt x="1248111" y="1298893"/>
                  </a:lnTo>
                  <a:lnTo>
                    <a:pt x="1246519" y="1296671"/>
                  </a:lnTo>
                  <a:lnTo>
                    <a:pt x="1244927" y="1294131"/>
                  </a:lnTo>
                  <a:lnTo>
                    <a:pt x="1243654" y="1291591"/>
                  </a:lnTo>
                  <a:lnTo>
                    <a:pt x="1242699" y="1289051"/>
                  </a:lnTo>
                  <a:lnTo>
                    <a:pt x="1242380" y="1285876"/>
                  </a:lnTo>
                  <a:lnTo>
                    <a:pt x="1242062" y="1283336"/>
                  </a:lnTo>
                  <a:lnTo>
                    <a:pt x="1241425" y="1280478"/>
                  </a:lnTo>
                  <a:lnTo>
                    <a:pt x="1242062" y="1277938"/>
                  </a:lnTo>
                  <a:lnTo>
                    <a:pt x="1242380" y="1275081"/>
                  </a:lnTo>
                  <a:lnTo>
                    <a:pt x="1243017" y="1272223"/>
                  </a:lnTo>
                  <a:lnTo>
                    <a:pt x="1243654" y="1269683"/>
                  </a:lnTo>
                  <a:lnTo>
                    <a:pt x="1244927" y="1267143"/>
                  </a:lnTo>
                  <a:lnTo>
                    <a:pt x="1246519" y="1264603"/>
                  </a:lnTo>
                  <a:lnTo>
                    <a:pt x="1248111" y="1262381"/>
                  </a:lnTo>
                  <a:lnTo>
                    <a:pt x="1250340" y="1260158"/>
                  </a:lnTo>
                  <a:lnTo>
                    <a:pt x="1335030" y="1175386"/>
                  </a:lnTo>
                  <a:lnTo>
                    <a:pt x="1337259" y="1173163"/>
                  </a:lnTo>
                  <a:lnTo>
                    <a:pt x="1339806" y="1171258"/>
                  </a:lnTo>
                  <a:lnTo>
                    <a:pt x="1342035" y="1170306"/>
                  </a:lnTo>
                  <a:lnTo>
                    <a:pt x="1344582" y="1168718"/>
                  </a:lnTo>
                  <a:lnTo>
                    <a:pt x="1347766" y="1168083"/>
                  </a:lnTo>
                  <a:lnTo>
                    <a:pt x="1350313" y="1167131"/>
                  </a:lnTo>
                  <a:lnTo>
                    <a:pt x="1352860" y="1166813"/>
                  </a:lnTo>
                  <a:close/>
                  <a:moveTo>
                    <a:pt x="1634223" y="1009650"/>
                  </a:moveTo>
                  <a:lnTo>
                    <a:pt x="1652963" y="1018533"/>
                  </a:lnTo>
                  <a:lnTo>
                    <a:pt x="1672339" y="1027098"/>
                  </a:lnTo>
                  <a:lnTo>
                    <a:pt x="1691079" y="1034712"/>
                  </a:lnTo>
                  <a:lnTo>
                    <a:pt x="1709819" y="1042326"/>
                  </a:lnTo>
                  <a:lnTo>
                    <a:pt x="1728241" y="1049939"/>
                  </a:lnTo>
                  <a:lnTo>
                    <a:pt x="1746663" y="1057236"/>
                  </a:lnTo>
                  <a:lnTo>
                    <a:pt x="1783191" y="1070560"/>
                  </a:lnTo>
                  <a:lnTo>
                    <a:pt x="1819083" y="1082932"/>
                  </a:lnTo>
                  <a:lnTo>
                    <a:pt x="1854022" y="1094670"/>
                  </a:lnTo>
                  <a:lnTo>
                    <a:pt x="1888325" y="1105773"/>
                  </a:lnTo>
                  <a:lnTo>
                    <a:pt x="1921994" y="1116242"/>
                  </a:lnTo>
                  <a:lnTo>
                    <a:pt x="1986155" y="1136545"/>
                  </a:lnTo>
                  <a:lnTo>
                    <a:pt x="2017282" y="1146379"/>
                  </a:lnTo>
                  <a:lnTo>
                    <a:pt x="2046821" y="1156213"/>
                  </a:lnTo>
                  <a:lnTo>
                    <a:pt x="2075408" y="1166682"/>
                  </a:lnTo>
                  <a:lnTo>
                    <a:pt x="2103042" y="1176834"/>
                  </a:lnTo>
                  <a:lnTo>
                    <a:pt x="2116700" y="1182544"/>
                  </a:lnTo>
                  <a:lnTo>
                    <a:pt x="2129722" y="1187937"/>
                  </a:lnTo>
                  <a:lnTo>
                    <a:pt x="2142427" y="1193965"/>
                  </a:lnTo>
                  <a:lnTo>
                    <a:pt x="2155132" y="1199675"/>
                  </a:lnTo>
                  <a:lnTo>
                    <a:pt x="2161167" y="1203164"/>
                  </a:lnTo>
                  <a:lnTo>
                    <a:pt x="2166885" y="1206337"/>
                  </a:lnTo>
                  <a:lnTo>
                    <a:pt x="2172920" y="1210461"/>
                  </a:lnTo>
                  <a:lnTo>
                    <a:pt x="2178319" y="1214585"/>
                  </a:lnTo>
                  <a:lnTo>
                    <a:pt x="2184037" y="1219026"/>
                  </a:lnTo>
                  <a:lnTo>
                    <a:pt x="2189119" y="1223785"/>
                  </a:lnTo>
                  <a:lnTo>
                    <a:pt x="2194201" y="1228861"/>
                  </a:lnTo>
                  <a:lnTo>
                    <a:pt x="2198965" y="1233936"/>
                  </a:lnTo>
                  <a:lnTo>
                    <a:pt x="2203729" y="1239647"/>
                  </a:lnTo>
                  <a:lnTo>
                    <a:pt x="2208494" y="1245357"/>
                  </a:lnTo>
                  <a:lnTo>
                    <a:pt x="2212941" y="1251384"/>
                  </a:lnTo>
                  <a:lnTo>
                    <a:pt x="2217387" y="1257729"/>
                  </a:lnTo>
                  <a:lnTo>
                    <a:pt x="2221517" y="1264391"/>
                  </a:lnTo>
                  <a:lnTo>
                    <a:pt x="2225646" y="1271053"/>
                  </a:lnTo>
                  <a:lnTo>
                    <a:pt x="2233269" y="1285011"/>
                  </a:lnTo>
                  <a:lnTo>
                    <a:pt x="2240257" y="1299287"/>
                  </a:lnTo>
                  <a:lnTo>
                    <a:pt x="2246927" y="1314832"/>
                  </a:lnTo>
                  <a:lnTo>
                    <a:pt x="2253279" y="1330693"/>
                  </a:lnTo>
                  <a:lnTo>
                    <a:pt x="2258679" y="1346555"/>
                  </a:lnTo>
                  <a:lnTo>
                    <a:pt x="2264079" y="1363052"/>
                  </a:lnTo>
                  <a:lnTo>
                    <a:pt x="2268843" y="1379865"/>
                  </a:lnTo>
                  <a:lnTo>
                    <a:pt x="2273290" y="1396996"/>
                  </a:lnTo>
                  <a:lnTo>
                    <a:pt x="2277101" y="1413809"/>
                  </a:lnTo>
                  <a:lnTo>
                    <a:pt x="2280595" y="1430940"/>
                  </a:lnTo>
                  <a:lnTo>
                    <a:pt x="2283772" y="1447754"/>
                  </a:lnTo>
                  <a:lnTo>
                    <a:pt x="2286948" y="1464567"/>
                  </a:lnTo>
                  <a:lnTo>
                    <a:pt x="2288854" y="1481381"/>
                  </a:lnTo>
                  <a:lnTo>
                    <a:pt x="2291077" y="1497243"/>
                  </a:lnTo>
                  <a:lnTo>
                    <a:pt x="2293300" y="1513104"/>
                  </a:lnTo>
                  <a:lnTo>
                    <a:pt x="2296477" y="1542925"/>
                  </a:lnTo>
                  <a:lnTo>
                    <a:pt x="2298382" y="1570207"/>
                  </a:lnTo>
                  <a:lnTo>
                    <a:pt x="2299653" y="1593682"/>
                  </a:lnTo>
                  <a:lnTo>
                    <a:pt x="2300288" y="1613351"/>
                  </a:lnTo>
                  <a:lnTo>
                    <a:pt x="2300288" y="1627944"/>
                  </a:lnTo>
                  <a:lnTo>
                    <a:pt x="2300288" y="1630799"/>
                  </a:lnTo>
                  <a:lnTo>
                    <a:pt x="2299653" y="1633971"/>
                  </a:lnTo>
                  <a:lnTo>
                    <a:pt x="2299018" y="1636827"/>
                  </a:lnTo>
                  <a:lnTo>
                    <a:pt x="2297430" y="1639999"/>
                  </a:lnTo>
                  <a:lnTo>
                    <a:pt x="2296159" y="1643171"/>
                  </a:lnTo>
                  <a:lnTo>
                    <a:pt x="2293936" y="1646344"/>
                  </a:lnTo>
                  <a:lnTo>
                    <a:pt x="2291077" y="1649199"/>
                  </a:lnTo>
                  <a:lnTo>
                    <a:pt x="2288536" y="1652688"/>
                  </a:lnTo>
                  <a:lnTo>
                    <a:pt x="2285360" y="1655544"/>
                  </a:lnTo>
                  <a:lnTo>
                    <a:pt x="2281548" y="1659033"/>
                  </a:lnTo>
                  <a:lnTo>
                    <a:pt x="2278054" y="1661888"/>
                  </a:lnTo>
                  <a:lnTo>
                    <a:pt x="2273608" y="1665061"/>
                  </a:lnTo>
                  <a:lnTo>
                    <a:pt x="2263443" y="1671405"/>
                  </a:lnTo>
                  <a:lnTo>
                    <a:pt x="2252644" y="1677750"/>
                  </a:lnTo>
                  <a:lnTo>
                    <a:pt x="2239621" y="1684095"/>
                  </a:lnTo>
                  <a:lnTo>
                    <a:pt x="2225328" y="1690122"/>
                  </a:lnTo>
                  <a:lnTo>
                    <a:pt x="2208811" y="1696150"/>
                  </a:lnTo>
                  <a:lnTo>
                    <a:pt x="2191660" y="1701860"/>
                  </a:lnTo>
                  <a:lnTo>
                    <a:pt x="2172602" y="1707888"/>
                  </a:lnTo>
                  <a:lnTo>
                    <a:pt x="2151639" y="1713915"/>
                  </a:lnTo>
                  <a:lnTo>
                    <a:pt x="2129722" y="1719308"/>
                  </a:lnTo>
                  <a:lnTo>
                    <a:pt x="2105900" y="1724384"/>
                  </a:lnTo>
                  <a:lnTo>
                    <a:pt x="2080490" y="1730094"/>
                  </a:lnTo>
                  <a:lnTo>
                    <a:pt x="2053809" y="1734853"/>
                  </a:lnTo>
                  <a:lnTo>
                    <a:pt x="2025223" y="1739611"/>
                  </a:lnTo>
                  <a:lnTo>
                    <a:pt x="1995048" y="1744052"/>
                  </a:lnTo>
                  <a:lnTo>
                    <a:pt x="1963285" y="1748494"/>
                  </a:lnTo>
                  <a:lnTo>
                    <a:pt x="1930252" y="1752618"/>
                  </a:lnTo>
                  <a:lnTo>
                    <a:pt x="1895313" y="1756107"/>
                  </a:lnTo>
                  <a:lnTo>
                    <a:pt x="1858786" y="1759597"/>
                  </a:lnTo>
                  <a:lnTo>
                    <a:pt x="1820671" y="1762452"/>
                  </a:lnTo>
                  <a:lnTo>
                    <a:pt x="1780967" y="1765307"/>
                  </a:lnTo>
                  <a:lnTo>
                    <a:pt x="1739676" y="1767528"/>
                  </a:lnTo>
                  <a:lnTo>
                    <a:pt x="1696478" y="1769431"/>
                  </a:lnTo>
                  <a:lnTo>
                    <a:pt x="1652011" y="1771335"/>
                  </a:lnTo>
                  <a:lnTo>
                    <a:pt x="1605955" y="1772287"/>
                  </a:lnTo>
                  <a:lnTo>
                    <a:pt x="1557993" y="1773238"/>
                  </a:lnTo>
                  <a:lnTo>
                    <a:pt x="1508125" y="1773238"/>
                  </a:lnTo>
                  <a:lnTo>
                    <a:pt x="1634223" y="1009650"/>
                  </a:lnTo>
                  <a:close/>
                  <a:moveTo>
                    <a:pt x="969658" y="942975"/>
                  </a:moveTo>
                  <a:lnTo>
                    <a:pt x="1145815" y="1851606"/>
                  </a:lnTo>
                  <a:lnTo>
                    <a:pt x="1263254" y="1851606"/>
                  </a:lnTo>
                  <a:lnTo>
                    <a:pt x="2020888" y="1851606"/>
                  </a:lnTo>
                  <a:lnTo>
                    <a:pt x="2020888" y="1936750"/>
                  </a:lnTo>
                  <a:lnTo>
                    <a:pt x="1163907" y="1936750"/>
                  </a:lnTo>
                  <a:lnTo>
                    <a:pt x="194249" y="1936750"/>
                  </a:lnTo>
                  <a:lnTo>
                    <a:pt x="0" y="1009057"/>
                  </a:lnTo>
                  <a:lnTo>
                    <a:pt x="116804" y="1009057"/>
                  </a:lnTo>
                  <a:lnTo>
                    <a:pt x="969658" y="942975"/>
                  </a:lnTo>
                  <a:close/>
                  <a:moveTo>
                    <a:pt x="1346346" y="0"/>
                  </a:moveTo>
                  <a:lnTo>
                    <a:pt x="1355566" y="0"/>
                  </a:lnTo>
                  <a:lnTo>
                    <a:pt x="1364786" y="0"/>
                  </a:lnTo>
                  <a:lnTo>
                    <a:pt x="1373688" y="317"/>
                  </a:lnTo>
                  <a:lnTo>
                    <a:pt x="1382908" y="952"/>
                  </a:lnTo>
                  <a:lnTo>
                    <a:pt x="1391810" y="1904"/>
                  </a:lnTo>
                  <a:lnTo>
                    <a:pt x="1400712" y="3174"/>
                  </a:lnTo>
                  <a:lnTo>
                    <a:pt x="1409613" y="4444"/>
                  </a:lnTo>
                  <a:lnTo>
                    <a:pt x="1418515" y="6348"/>
                  </a:lnTo>
                  <a:lnTo>
                    <a:pt x="1426782" y="8252"/>
                  </a:lnTo>
                  <a:lnTo>
                    <a:pt x="1435684" y="10474"/>
                  </a:lnTo>
                  <a:lnTo>
                    <a:pt x="1444268" y="12379"/>
                  </a:lnTo>
                  <a:lnTo>
                    <a:pt x="1452852" y="15236"/>
                  </a:lnTo>
                  <a:lnTo>
                    <a:pt x="1460800" y="18092"/>
                  </a:lnTo>
                  <a:lnTo>
                    <a:pt x="1469384" y="21266"/>
                  </a:lnTo>
                  <a:lnTo>
                    <a:pt x="1477650" y="24758"/>
                  </a:lnTo>
                  <a:lnTo>
                    <a:pt x="1485598" y="27932"/>
                  </a:lnTo>
                  <a:lnTo>
                    <a:pt x="1493228" y="31741"/>
                  </a:lnTo>
                  <a:lnTo>
                    <a:pt x="1501495" y="35867"/>
                  </a:lnTo>
                  <a:lnTo>
                    <a:pt x="1509125" y="39676"/>
                  </a:lnTo>
                  <a:lnTo>
                    <a:pt x="1517073" y="44120"/>
                  </a:lnTo>
                  <a:lnTo>
                    <a:pt x="1524385" y="48881"/>
                  </a:lnTo>
                  <a:lnTo>
                    <a:pt x="1531698" y="53960"/>
                  </a:lnTo>
                  <a:lnTo>
                    <a:pt x="1539010" y="58721"/>
                  </a:lnTo>
                  <a:lnTo>
                    <a:pt x="1546640" y="63800"/>
                  </a:lnTo>
                  <a:lnTo>
                    <a:pt x="1553635" y="69196"/>
                  </a:lnTo>
                  <a:lnTo>
                    <a:pt x="1560629" y="74909"/>
                  </a:lnTo>
                  <a:lnTo>
                    <a:pt x="1567624" y="80305"/>
                  </a:lnTo>
                  <a:lnTo>
                    <a:pt x="1580976" y="92684"/>
                  </a:lnTo>
                  <a:lnTo>
                    <a:pt x="1593694" y="105380"/>
                  </a:lnTo>
                  <a:lnTo>
                    <a:pt x="1606093" y="118712"/>
                  </a:lnTo>
                  <a:lnTo>
                    <a:pt x="1617856" y="132678"/>
                  </a:lnTo>
                  <a:lnTo>
                    <a:pt x="1628984" y="147596"/>
                  </a:lnTo>
                  <a:lnTo>
                    <a:pt x="1639157" y="162832"/>
                  </a:lnTo>
                  <a:lnTo>
                    <a:pt x="1649331" y="178703"/>
                  </a:lnTo>
                  <a:lnTo>
                    <a:pt x="1658551" y="195525"/>
                  </a:lnTo>
                  <a:lnTo>
                    <a:pt x="1666817" y="212348"/>
                  </a:lnTo>
                  <a:lnTo>
                    <a:pt x="1674765" y="229806"/>
                  </a:lnTo>
                  <a:lnTo>
                    <a:pt x="1682078" y="247581"/>
                  </a:lnTo>
                  <a:lnTo>
                    <a:pt x="1688436" y="266308"/>
                  </a:lnTo>
                  <a:lnTo>
                    <a:pt x="1693841" y="285036"/>
                  </a:lnTo>
                  <a:lnTo>
                    <a:pt x="1698610" y="304080"/>
                  </a:lnTo>
                  <a:lnTo>
                    <a:pt x="1700517" y="314237"/>
                  </a:lnTo>
                  <a:lnTo>
                    <a:pt x="1702743" y="324077"/>
                  </a:lnTo>
                  <a:lnTo>
                    <a:pt x="1704332" y="333917"/>
                  </a:lnTo>
                  <a:lnTo>
                    <a:pt x="1705604" y="344074"/>
                  </a:lnTo>
                  <a:lnTo>
                    <a:pt x="1706876" y="353914"/>
                  </a:lnTo>
                  <a:lnTo>
                    <a:pt x="1707830" y="364071"/>
                  </a:lnTo>
                  <a:lnTo>
                    <a:pt x="1708466" y="374546"/>
                  </a:lnTo>
                  <a:lnTo>
                    <a:pt x="1709419" y="385020"/>
                  </a:lnTo>
                  <a:lnTo>
                    <a:pt x="1709737" y="395178"/>
                  </a:lnTo>
                  <a:lnTo>
                    <a:pt x="1709737" y="405652"/>
                  </a:lnTo>
                  <a:lnTo>
                    <a:pt x="1709737" y="418031"/>
                  </a:lnTo>
                  <a:lnTo>
                    <a:pt x="1709101" y="431045"/>
                  </a:lnTo>
                  <a:lnTo>
                    <a:pt x="1708148" y="443742"/>
                  </a:lnTo>
                  <a:lnTo>
                    <a:pt x="1707194" y="456755"/>
                  </a:lnTo>
                  <a:lnTo>
                    <a:pt x="1705604" y="470087"/>
                  </a:lnTo>
                  <a:lnTo>
                    <a:pt x="1703697" y="482783"/>
                  </a:lnTo>
                  <a:lnTo>
                    <a:pt x="1702107" y="496114"/>
                  </a:lnTo>
                  <a:lnTo>
                    <a:pt x="1699881" y="509446"/>
                  </a:lnTo>
                  <a:lnTo>
                    <a:pt x="1696702" y="522777"/>
                  </a:lnTo>
                  <a:lnTo>
                    <a:pt x="1693841" y="536426"/>
                  </a:lnTo>
                  <a:lnTo>
                    <a:pt x="1690979" y="549757"/>
                  </a:lnTo>
                  <a:lnTo>
                    <a:pt x="1687164" y="562771"/>
                  </a:lnTo>
                  <a:lnTo>
                    <a:pt x="1683667" y="576420"/>
                  </a:lnTo>
                  <a:lnTo>
                    <a:pt x="1679534" y="589751"/>
                  </a:lnTo>
                  <a:lnTo>
                    <a:pt x="1675401" y="603082"/>
                  </a:lnTo>
                  <a:lnTo>
                    <a:pt x="1670632" y="616414"/>
                  </a:lnTo>
                  <a:lnTo>
                    <a:pt x="1665863" y="629745"/>
                  </a:lnTo>
                  <a:lnTo>
                    <a:pt x="1661094" y="642441"/>
                  </a:lnTo>
                  <a:lnTo>
                    <a:pt x="1655372" y="655773"/>
                  </a:lnTo>
                  <a:lnTo>
                    <a:pt x="1650285" y="668787"/>
                  </a:lnTo>
                  <a:lnTo>
                    <a:pt x="1644244" y="681166"/>
                  </a:lnTo>
                  <a:lnTo>
                    <a:pt x="1638521" y="693862"/>
                  </a:lnTo>
                  <a:lnTo>
                    <a:pt x="1632163" y="706241"/>
                  </a:lnTo>
                  <a:lnTo>
                    <a:pt x="1625486" y="718938"/>
                  </a:lnTo>
                  <a:lnTo>
                    <a:pt x="1618810" y="730682"/>
                  </a:lnTo>
                  <a:lnTo>
                    <a:pt x="1612133" y="742744"/>
                  </a:lnTo>
                  <a:lnTo>
                    <a:pt x="1605139" y="754170"/>
                  </a:lnTo>
                  <a:lnTo>
                    <a:pt x="1597827" y="765597"/>
                  </a:lnTo>
                  <a:lnTo>
                    <a:pt x="1590514" y="777024"/>
                  </a:lnTo>
                  <a:lnTo>
                    <a:pt x="1582566" y="787816"/>
                  </a:lnTo>
                  <a:lnTo>
                    <a:pt x="1574936" y="798608"/>
                  </a:lnTo>
                  <a:lnTo>
                    <a:pt x="1566988" y="808765"/>
                  </a:lnTo>
                  <a:lnTo>
                    <a:pt x="1566988" y="950966"/>
                  </a:lnTo>
                  <a:lnTo>
                    <a:pt x="1559357" y="959219"/>
                  </a:lnTo>
                  <a:lnTo>
                    <a:pt x="1539964" y="980485"/>
                  </a:lnTo>
                  <a:lnTo>
                    <a:pt x="1511350" y="1011274"/>
                  </a:lnTo>
                  <a:lnTo>
                    <a:pt x="1495136" y="1028415"/>
                  </a:lnTo>
                  <a:lnTo>
                    <a:pt x="1477968" y="1046190"/>
                  </a:lnTo>
                  <a:lnTo>
                    <a:pt x="1459846" y="1063965"/>
                  </a:lnTo>
                  <a:lnTo>
                    <a:pt x="1441724" y="1081105"/>
                  </a:lnTo>
                  <a:lnTo>
                    <a:pt x="1423920" y="1096976"/>
                  </a:lnTo>
                  <a:lnTo>
                    <a:pt x="1407388" y="1111576"/>
                  </a:lnTo>
                  <a:lnTo>
                    <a:pt x="1399122" y="1118242"/>
                  </a:lnTo>
                  <a:lnTo>
                    <a:pt x="1391492" y="1123638"/>
                  </a:lnTo>
                  <a:lnTo>
                    <a:pt x="1384179" y="1128717"/>
                  </a:lnTo>
                  <a:lnTo>
                    <a:pt x="1377503" y="1133160"/>
                  </a:lnTo>
                  <a:lnTo>
                    <a:pt x="1371144" y="1136652"/>
                  </a:lnTo>
                  <a:lnTo>
                    <a:pt x="1365104" y="1139191"/>
                  </a:lnTo>
                  <a:lnTo>
                    <a:pt x="1360017" y="1140461"/>
                  </a:lnTo>
                  <a:lnTo>
                    <a:pt x="1357791" y="1141096"/>
                  </a:lnTo>
                  <a:lnTo>
                    <a:pt x="1355566" y="1141413"/>
                  </a:lnTo>
                  <a:lnTo>
                    <a:pt x="1353340" y="1141096"/>
                  </a:lnTo>
                  <a:lnTo>
                    <a:pt x="1351115" y="1140461"/>
                  </a:lnTo>
                  <a:lnTo>
                    <a:pt x="1346028" y="1139191"/>
                  </a:lnTo>
                  <a:lnTo>
                    <a:pt x="1340305" y="1136652"/>
                  </a:lnTo>
                  <a:lnTo>
                    <a:pt x="1333947" y="1133160"/>
                  </a:lnTo>
                  <a:lnTo>
                    <a:pt x="1327270" y="1128717"/>
                  </a:lnTo>
                  <a:lnTo>
                    <a:pt x="1319958" y="1123638"/>
                  </a:lnTo>
                  <a:lnTo>
                    <a:pt x="1312010" y="1118242"/>
                  </a:lnTo>
                  <a:lnTo>
                    <a:pt x="1304061" y="1111576"/>
                  </a:lnTo>
                  <a:lnTo>
                    <a:pt x="1287211" y="1096976"/>
                  </a:lnTo>
                  <a:lnTo>
                    <a:pt x="1269725" y="1081105"/>
                  </a:lnTo>
                  <a:lnTo>
                    <a:pt x="1251603" y="1063965"/>
                  </a:lnTo>
                  <a:lnTo>
                    <a:pt x="1233482" y="1046190"/>
                  </a:lnTo>
                  <a:lnTo>
                    <a:pt x="1215996" y="1028415"/>
                  </a:lnTo>
                  <a:lnTo>
                    <a:pt x="1199781" y="1011274"/>
                  </a:lnTo>
                  <a:lnTo>
                    <a:pt x="1171486" y="980485"/>
                  </a:lnTo>
                  <a:lnTo>
                    <a:pt x="1151774" y="959219"/>
                  </a:lnTo>
                  <a:lnTo>
                    <a:pt x="1144462" y="950966"/>
                  </a:lnTo>
                  <a:lnTo>
                    <a:pt x="1144462" y="808765"/>
                  </a:lnTo>
                  <a:lnTo>
                    <a:pt x="1136196" y="798608"/>
                  </a:lnTo>
                  <a:lnTo>
                    <a:pt x="1128565" y="787816"/>
                  </a:lnTo>
                  <a:lnTo>
                    <a:pt x="1120935" y="777024"/>
                  </a:lnTo>
                  <a:lnTo>
                    <a:pt x="1113305" y="765597"/>
                  </a:lnTo>
                  <a:lnTo>
                    <a:pt x="1105993" y="754170"/>
                  </a:lnTo>
                  <a:lnTo>
                    <a:pt x="1098998" y="742744"/>
                  </a:lnTo>
                  <a:lnTo>
                    <a:pt x="1092322" y="730682"/>
                  </a:lnTo>
                  <a:lnTo>
                    <a:pt x="1085645" y="718938"/>
                  </a:lnTo>
                  <a:lnTo>
                    <a:pt x="1078969" y="706241"/>
                  </a:lnTo>
                  <a:lnTo>
                    <a:pt x="1072928" y="693862"/>
                  </a:lnTo>
                  <a:lnTo>
                    <a:pt x="1066887" y="681166"/>
                  </a:lnTo>
                  <a:lnTo>
                    <a:pt x="1061165" y="668787"/>
                  </a:lnTo>
                  <a:lnTo>
                    <a:pt x="1055442" y="655773"/>
                  </a:lnTo>
                  <a:lnTo>
                    <a:pt x="1050355" y="642441"/>
                  </a:lnTo>
                  <a:lnTo>
                    <a:pt x="1045268" y="629745"/>
                  </a:lnTo>
                  <a:lnTo>
                    <a:pt x="1040499" y="616414"/>
                  </a:lnTo>
                  <a:lnTo>
                    <a:pt x="1036048" y="603082"/>
                  </a:lnTo>
                  <a:lnTo>
                    <a:pt x="1031915" y="589751"/>
                  </a:lnTo>
                  <a:lnTo>
                    <a:pt x="1027782" y="576420"/>
                  </a:lnTo>
                  <a:lnTo>
                    <a:pt x="1023967" y="562771"/>
                  </a:lnTo>
                  <a:lnTo>
                    <a:pt x="1020470" y="549757"/>
                  </a:lnTo>
                  <a:lnTo>
                    <a:pt x="1016973" y="536426"/>
                  </a:lnTo>
                  <a:lnTo>
                    <a:pt x="1014429" y="522777"/>
                  </a:lnTo>
                  <a:lnTo>
                    <a:pt x="1011568" y="509446"/>
                  </a:lnTo>
                  <a:lnTo>
                    <a:pt x="1009343" y="496114"/>
                  </a:lnTo>
                  <a:lnTo>
                    <a:pt x="1007435" y="482783"/>
                  </a:lnTo>
                  <a:lnTo>
                    <a:pt x="1005527" y="470087"/>
                  </a:lnTo>
                  <a:lnTo>
                    <a:pt x="1004256" y="456755"/>
                  </a:lnTo>
                  <a:lnTo>
                    <a:pt x="1002984" y="443742"/>
                  </a:lnTo>
                  <a:lnTo>
                    <a:pt x="1002348" y="431045"/>
                  </a:lnTo>
                  <a:lnTo>
                    <a:pt x="1001712" y="418031"/>
                  </a:lnTo>
                  <a:lnTo>
                    <a:pt x="1001712" y="405652"/>
                  </a:lnTo>
                  <a:lnTo>
                    <a:pt x="1001712" y="395178"/>
                  </a:lnTo>
                  <a:lnTo>
                    <a:pt x="1002030" y="385020"/>
                  </a:lnTo>
                  <a:lnTo>
                    <a:pt x="1002666" y="374546"/>
                  </a:lnTo>
                  <a:lnTo>
                    <a:pt x="1003302" y="364071"/>
                  </a:lnTo>
                  <a:lnTo>
                    <a:pt x="1004574" y="353914"/>
                  </a:lnTo>
                  <a:lnTo>
                    <a:pt x="1005527" y="344074"/>
                  </a:lnTo>
                  <a:lnTo>
                    <a:pt x="1007117" y="333917"/>
                  </a:lnTo>
                  <a:lnTo>
                    <a:pt x="1008707" y="324077"/>
                  </a:lnTo>
                  <a:lnTo>
                    <a:pt x="1010296" y="314237"/>
                  </a:lnTo>
                  <a:lnTo>
                    <a:pt x="1012522" y="304080"/>
                  </a:lnTo>
                  <a:lnTo>
                    <a:pt x="1017609" y="285036"/>
                  </a:lnTo>
                  <a:lnTo>
                    <a:pt x="1023013" y="266308"/>
                  </a:lnTo>
                  <a:lnTo>
                    <a:pt x="1029372" y="247581"/>
                  </a:lnTo>
                  <a:lnTo>
                    <a:pt x="1036366" y="229806"/>
                  </a:lnTo>
                  <a:lnTo>
                    <a:pt x="1044315" y="212348"/>
                  </a:lnTo>
                  <a:lnTo>
                    <a:pt x="1052899" y="195525"/>
                  </a:lnTo>
                  <a:lnTo>
                    <a:pt x="1062119" y="178703"/>
                  </a:lnTo>
                  <a:lnTo>
                    <a:pt x="1071656" y="162832"/>
                  </a:lnTo>
                  <a:lnTo>
                    <a:pt x="1082466" y="147596"/>
                  </a:lnTo>
                  <a:lnTo>
                    <a:pt x="1093593" y="132678"/>
                  </a:lnTo>
                  <a:lnTo>
                    <a:pt x="1105357" y="118712"/>
                  </a:lnTo>
                  <a:lnTo>
                    <a:pt x="1117438" y="105380"/>
                  </a:lnTo>
                  <a:lnTo>
                    <a:pt x="1130473" y="92684"/>
                  </a:lnTo>
                  <a:lnTo>
                    <a:pt x="1143826" y="80305"/>
                  </a:lnTo>
                  <a:lnTo>
                    <a:pt x="1150820" y="74909"/>
                  </a:lnTo>
                  <a:lnTo>
                    <a:pt x="1157815" y="69196"/>
                  </a:lnTo>
                  <a:lnTo>
                    <a:pt x="1164809" y="63800"/>
                  </a:lnTo>
                  <a:lnTo>
                    <a:pt x="1172121" y="58721"/>
                  </a:lnTo>
                  <a:lnTo>
                    <a:pt x="1179434" y="53960"/>
                  </a:lnTo>
                  <a:lnTo>
                    <a:pt x="1187064" y="48881"/>
                  </a:lnTo>
                  <a:lnTo>
                    <a:pt x="1194376" y="44120"/>
                  </a:lnTo>
                  <a:lnTo>
                    <a:pt x="1202007" y="39676"/>
                  </a:lnTo>
                  <a:lnTo>
                    <a:pt x="1209955" y="35867"/>
                  </a:lnTo>
                  <a:lnTo>
                    <a:pt x="1217903" y="31741"/>
                  </a:lnTo>
                  <a:lnTo>
                    <a:pt x="1225851" y="27932"/>
                  </a:lnTo>
                  <a:lnTo>
                    <a:pt x="1233799" y="24758"/>
                  </a:lnTo>
                  <a:lnTo>
                    <a:pt x="1242066" y="21266"/>
                  </a:lnTo>
                  <a:lnTo>
                    <a:pt x="1250332" y="18092"/>
                  </a:lnTo>
                  <a:lnTo>
                    <a:pt x="1258916" y="15236"/>
                  </a:lnTo>
                  <a:lnTo>
                    <a:pt x="1267182" y="12379"/>
                  </a:lnTo>
                  <a:lnTo>
                    <a:pt x="1275766" y="10474"/>
                  </a:lnTo>
                  <a:lnTo>
                    <a:pt x="1284350" y="8252"/>
                  </a:lnTo>
                  <a:lnTo>
                    <a:pt x="1292934" y="6348"/>
                  </a:lnTo>
                  <a:lnTo>
                    <a:pt x="1301836" y="4444"/>
                  </a:lnTo>
                  <a:lnTo>
                    <a:pt x="1310738" y="3174"/>
                  </a:lnTo>
                  <a:lnTo>
                    <a:pt x="1319322" y="1904"/>
                  </a:lnTo>
                  <a:lnTo>
                    <a:pt x="1328224" y="952"/>
                  </a:lnTo>
                  <a:lnTo>
                    <a:pt x="1337444" y="317"/>
                  </a:lnTo>
                  <a:lnTo>
                    <a:pt x="1346346" y="0"/>
                  </a:lnTo>
                  <a:close/>
                </a:path>
              </a:pathLst>
            </a:custGeom>
            <a:solidFill>
              <a:schemeClr val="bg1"/>
            </a:solidFill>
            <a:ln>
              <a:noFill/>
            </a:ln>
          </p:spPr>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algn="ctr">
                <a:defRPr/>
              </a:pPr>
              <a:endParaRPr lang="zh-CN" altLang="en-US" sz="2400">
                <a:solidFill>
                  <a:srgbClr val="FFFFFF"/>
                </a:solidFill>
              </a:endParaRPr>
            </a:p>
          </p:txBody>
        </p:sp>
      </p:grpSp>
      <p:grpSp>
        <p:nvGrpSpPr>
          <p:cNvPr id="8" name="组合 7"/>
          <p:cNvGrpSpPr/>
          <p:nvPr/>
        </p:nvGrpSpPr>
        <p:grpSpPr>
          <a:xfrm>
            <a:off x="4664355" y="3691175"/>
            <a:ext cx="1524475" cy="1265164"/>
            <a:chOff x="3497816" y="2768381"/>
            <a:chExt cx="1143356" cy="948873"/>
          </a:xfrm>
        </p:grpSpPr>
        <p:sp>
          <p:nvSpPr>
            <p:cNvPr id="58" name="椭圆 11"/>
            <p:cNvSpPr/>
            <p:nvPr/>
          </p:nvSpPr>
          <p:spPr>
            <a:xfrm rot="13500000">
              <a:off x="3595057" y="2671140"/>
              <a:ext cx="948873" cy="1143356"/>
            </a:xfrm>
            <a:custGeom>
              <a:avLst/>
              <a:gdLst/>
              <a:ahLst/>
              <a:cxnLst/>
              <a:rect l="l" t="t" r="r" b="b"/>
              <a:pathLst>
                <a:path w="1845204" h="2223400">
                  <a:moveTo>
                    <a:pt x="922602" y="0"/>
                  </a:moveTo>
                  <a:cubicBezTo>
                    <a:pt x="1432141" y="0"/>
                    <a:pt x="1845204" y="413063"/>
                    <a:pt x="1845204" y="922602"/>
                  </a:cubicBezTo>
                  <a:cubicBezTo>
                    <a:pt x="1845204" y="1147299"/>
                    <a:pt x="1764878" y="1353235"/>
                    <a:pt x="1628134" y="1510557"/>
                  </a:cubicBezTo>
                  <a:lnTo>
                    <a:pt x="1635445" y="1510557"/>
                  </a:lnTo>
                  <a:lnTo>
                    <a:pt x="1593653" y="1552349"/>
                  </a:lnTo>
                  <a:cubicBezTo>
                    <a:pt x="1581994" y="1568184"/>
                    <a:pt x="1568184" y="1581994"/>
                    <a:pt x="1552350" y="1593652"/>
                  </a:cubicBezTo>
                  <a:lnTo>
                    <a:pt x="922602" y="2223400"/>
                  </a:lnTo>
                  <a:lnTo>
                    <a:pt x="292852" y="1593650"/>
                  </a:lnTo>
                  <a:cubicBezTo>
                    <a:pt x="277019" y="1581993"/>
                    <a:pt x="263211" y="1568185"/>
                    <a:pt x="251554" y="1552352"/>
                  </a:cubicBezTo>
                  <a:lnTo>
                    <a:pt x="209759" y="1510557"/>
                  </a:lnTo>
                  <a:lnTo>
                    <a:pt x="217070" y="1510557"/>
                  </a:lnTo>
                  <a:cubicBezTo>
                    <a:pt x="80326" y="1353235"/>
                    <a:pt x="0" y="1147299"/>
                    <a:pt x="0" y="922602"/>
                  </a:cubicBezTo>
                  <a:cubicBezTo>
                    <a:pt x="0" y="413063"/>
                    <a:pt x="413063" y="0"/>
                    <a:pt x="922602" y="0"/>
                  </a:cubicBezTo>
                  <a:close/>
                </a:path>
              </a:pathLst>
            </a:custGeom>
            <a:gradFill flip="none" rotWithShape="1">
              <a:gsLst>
                <a:gs pos="100000">
                  <a:schemeClr val="bg1"/>
                </a:gs>
                <a:gs pos="0">
                  <a:srgbClr val="E0E0E0"/>
                </a:gs>
              </a:gsLst>
              <a:lin ang="8100000" scaled="0"/>
              <a:tileRect/>
            </a:gradFill>
            <a:ln w="22225">
              <a:gradFill>
                <a:gsLst>
                  <a:gs pos="100000">
                    <a:schemeClr val="bg1">
                      <a:lumMod val="85000"/>
                    </a:schemeClr>
                  </a:gs>
                  <a:gs pos="0">
                    <a:schemeClr val="bg1"/>
                  </a:gs>
                </a:gsLst>
                <a:lin ang="8100000" scaled="0"/>
              </a:gradFill>
            </a:ln>
            <a:effectLst>
              <a:outerShdw blurRad="279400" dist="1016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sz="2400">
                <a:solidFill>
                  <a:prstClr val="white"/>
                </a:solidFill>
                <a:sym typeface="+mn-lt"/>
              </a:endParaRPr>
            </a:p>
          </p:txBody>
        </p:sp>
        <p:sp>
          <p:nvSpPr>
            <p:cNvPr id="79" name="MH_Other_9"/>
            <p:cNvSpPr/>
            <p:nvPr>
              <p:custDataLst>
                <p:tags r:id="rId11"/>
              </p:custDataLst>
            </p:nvPr>
          </p:nvSpPr>
          <p:spPr>
            <a:xfrm>
              <a:off x="3679981" y="2982975"/>
              <a:ext cx="648000" cy="648000"/>
            </a:xfrm>
            <a:prstGeom prst="ellipse">
              <a:avLst/>
            </a:prstGeom>
            <a:solidFill>
              <a:srgbClr val="CF0069"/>
            </a:solidFill>
            <a:ln>
              <a:noFill/>
            </a:ln>
            <a:effectLst>
              <a:innerShdw blurRad="63500" dist="50800" dir="18900000">
                <a:prstClr val="black">
                  <a:alpha val="30000"/>
                </a:prstClr>
              </a:inn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a:endParaRPr lang="zh-CN" altLang="en-US" sz="1600">
                <a:latin typeface="Impact" panose="020B0806030902050204" pitchFamily="34" charset="0"/>
              </a:endParaRPr>
            </a:p>
          </p:txBody>
        </p:sp>
        <p:sp>
          <p:nvSpPr>
            <p:cNvPr id="80" name="KSO_Shape"/>
            <p:cNvSpPr/>
            <p:nvPr/>
          </p:nvSpPr>
          <p:spPr bwMode="auto">
            <a:xfrm>
              <a:off x="3826192" y="3139139"/>
              <a:ext cx="360000" cy="324000"/>
            </a:xfrm>
            <a:custGeom>
              <a:avLst/>
              <a:gdLst/>
              <a:ahLst/>
              <a:cxnLst/>
              <a:rect l="0" t="0" r="r" b="b"/>
              <a:pathLst>
                <a:path w="4741862" h="3833813">
                  <a:moveTo>
                    <a:pt x="247650" y="2000250"/>
                  </a:moveTo>
                  <a:lnTo>
                    <a:pt x="1016000" y="2000250"/>
                  </a:lnTo>
                  <a:lnTo>
                    <a:pt x="1030288" y="2003425"/>
                  </a:lnTo>
                  <a:lnTo>
                    <a:pt x="1041400" y="2012950"/>
                  </a:lnTo>
                  <a:lnTo>
                    <a:pt x="1050925" y="2020888"/>
                  </a:lnTo>
                  <a:lnTo>
                    <a:pt x="1054100" y="2036763"/>
                  </a:lnTo>
                  <a:lnTo>
                    <a:pt x="1050925" y="2051051"/>
                  </a:lnTo>
                  <a:lnTo>
                    <a:pt x="1041400" y="2063751"/>
                  </a:lnTo>
                  <a:lnTo>
                    <a:pt x="1030288" y="2071688"/>
                  </a:lnTo>
                  <a:lnTo>
                    <a:pt x="1016000" y="2074863"/>
                  </a:lnTo>
                  <a:lnTo>
                    <a:pt x="247650" y="2074863"/>
                  </a:lnTo>
                  <a:lnTo>
                    <a:pt x="233362" y="2071688"/>
                  </a:lnTo>
                  <a:lnTo>
                    <a:pt x="220662" y="2063751"/>
                  </a:lnTo>
                  <a:lnTo>
                    <a:pt x="212725" y="2051051"/>
                  </a:lnTo>
                  <a:lnTo>
                    <a:pt x="209550" y="2036763"/>
                  </a:lnTo>
                  <a:lnTo>
                    <a:pt x="212725" y="2020888"/>
                  </a:lnTo>
                  <a:lnTo>
                    <a:pt x="220662" y="2012950"/>
                  </a:lnTo>
                  <a:lnTo>
                    <a:pt x="233362" y="2003425"/>
                  </a:lnTo>
                  <a:lnTo>
                    <a:pt x="247650" y="2000250"/>
                  </a:lnTo>
                  <a:close/>
                  <a:moveTo>
                    <a:pt x="244475" y="1901825"/>
                  </a:moveTo>
                  <a:lnTo>
                    <a:pt x="1012825" y="1901825"/>
                  </a:lnTo>
                  <a:lnTo>
                    <a:pt x="1027112" y="1905000"/>
                  </a:lnTo>
                  <a:lnTo>
                    <a:pt x="1039812" y="1914525"/>
                  </a:lnTo>
                  <a:lnTo>
                    <a:pt x="1044575" y="1925638"/>
                  </a:lnTo>
                  <a:lnTo>
                    <a:pt x="1047750" y="1941513"/>
                  </a:lnTo>
                  <a:lnTo>
                    <a:pt x="1044575" y="1952626"/>
                  </a:lnTo>
                  <a:lnTo>
                    <a:pt x="1039812" y="1965326"/>
                  </a:lnTo>
                  <a:lnTo>
                    <a:pt x="1027112" y="1973263"/>
                  </a:lnTo>
                  <a:lnTo>
                    <a:pt x="1012825" y="1976438"/>
                  </a:lnTo>
                  <a:lnTo>
                    <a:pt x="244475" y="1976438"/>
                  </a:lnTo>
                  <a:lnTo>
                    <a:pt x="230188" y="1973263"/>
                  </a:lnTo>
                  <a:lnTo>
                    <a:pt x="217488" y="1965326"/>
                  </a:lnTo>
                  <a:lnTo>
                    <a:pt x="209550" y="1952626"/>
                  </a:lnTo>
                  <a:lnTo>
                    <a:pt x="206375" y="1941513"/>
                  </a:lnTo>
                  <a:lnTo>
                    <a:pt x="209550" y="1925638"/>
                  </a:lnTo>
                  <a:lnTo>
                    <a:pt x="217488" y="1914525"/>
                  </a:lnTo>
                  <a:lnTo>
                    <a:pt x="230188" y="1905000"/>
                  </a:lnTo>
                  <a:lnTo>
                    <a:pt x="244475" y="1901825"/>
                  </a:lnTo>
                  <a:close/>
                  <a:moveTo>
                    <a:pt x="277813" y="1803400"/>
                  </a:moveTo>
                  <a:lnTo>
                    <a:pt x="1047750" y="1803400"/>
                  </a:lnTo>
                  <a:lnTo>
                    <a:pt x="1060450" y="1806575"/>
                  </a:lnTo>
                  <a:lnTo>
                    <a:pt x="1071563" y="1816100"/>
                  </a:lnTo>
                  <a:lnTo>
                    <a:pt x="1081088" y="1827213"/>
                  </a:lnTo>
                  <a:lnTo>
                    <a:pt x="1084263" y="1843088"/>
                  </a:lnTo>
                  <a:lnTo>
                    <a:pt x="1081088" y="1857376"/>
                  </a:lnTo>
                  <a:lnTo>
                    <a:pt x="1071563" y="1868488"/>
                  </a:lnTo>
                  <a:lnTo>
                    <a:pt x="1060450" y="1874838"/>
                  </a:lnTo>
                  <a:lnTo>
                    <a:pt x="1047750" y="1878013"/>
                  </a:lnTo>
                  <a:lnTo>
                    <a:pt x="277813" y="1878013"/>
                  </a:lnTo>
                  <a:lnTo>
                    <a:pt x="263525" y="1874838"/>
                  </a:lnTo>
                  <a:lnTo>
                    <a:pt x="250825" y="1868488"/>
                  </a:lnTo>
                  <a:lnTo>
                    <a:pt x="244475" y="1857376"/>
                  </a:lnTo>
                  <a:lnTo>
                    <a:pt x="241300" y="1843088"/>
                  </a:lnTo>
                  <a:lnTo>
                    <a:pt x="244475" y="1827213"/>
                  </a:lnTo>
                  <a:lnTo>
                    <a:pt x="250825" y="1816100"/>
                  </a:lnTo>
                  <a:lnTo>
                    <a:pt x="263525" y="1806575"/>
                  </a:lnTo>
                  <a:lnTo>
                    <a:pt x="277813" y="1803400"/>
                  </a:lnTo>
                  <a:close/>
                  <a:moveTo>
                    <a:pt x="238125" y="1708150"/>
                  </a:moveTo>
                  <a:lnTo>
                    <a:pt x="1009650" y="1708150"/>
                  </a:lnTo>
                  <a:lnTo>
                    <a:pt x="1020762" y="1711325"/>
                  </a:lnTo>
                  <a:lnTo>
                    <a:pt x="1033462" y="1717675"/>
                  </a:lnTo>
                  <a:lnTo>
                    <a:pt x="1041400" y="1728788"/>
                  </a:lnTo>
                  <a:lnTo>
                    <a:pt x="1044575" y="1744663"/>
                  </a:lnTo>
                  <a:lnTo>
                    <a:pt x="1041400" y="1758951"/>
                  </a:lnTo>
                  <a:lnTo>
                    <a:pt x="1033462" y="1770063"/>
                  </a:lnTo>
                  <a:lnTo>
                    <a:pt x="1020762" y="1779588"/>
                  </a:lnTo>
                  <a:lnTo>
                    <a:pt x="1009650" y="1782763"/>
                  </a:lnTo>
                  <a:lnTo>
                    <a:pt x="238125" y="1782763"/>
                  </a:lnTo>
                  <a:lnTo>
                    <a:pt x="223838" y="1779588"/>
                  </a:lnTo>
                  <a:lnTo>
                    <a:pt x="212725" y="1770063"/>
                  </a:lnTo>
                  <a:lnTo>
                    <a:pt x="206375" y="1758951"/>
                  </a:lnTo>
                  <a:lnTo>
                    <a:pt x="203200" y="1744663"/>
                  </a:lnTo>
                  <a:lnTo>
                    <a:pt x="206375" y="1728788"/>
                  </a:lnTo>
                  <a:lnTo>
                    <a:pt x="212725" y="1717675"/>
                  </a:lnTo>
                  <a:lnTo>
                    <a:pt x="223838" y="1711325"/>
                  </a:lnTo>
                  <a:lnTo>
                    <a:pt x="238125" y="1708150"/>
                  </a:lnTo>
                  <a:close/>
                  <a:moveTo>
                    <a:pt x="301626" y="1609725"/>
                  </a:moveTo>
                  <a:lnTo>
                    <a:pt x="1068388" y="1609725"/>
                  </a:lnTo>
                  <a:lnTo>
                    <a:pt x="1084264" y="1612900"/>
                  </a:lnTo>
                  <a:lnTo>
                    <a:pt x="1095376" y="1620838"/>
                  </a:lnTo>
                  <a:lnTo>
                    <a:pt x="1104901" y="1633538"/>
                  </a:lnTo>
                  <a:lnTo>
                    <a:pt x="1108076" y="1644650"/>
                  </a:lnTo>
                  <a:lnTo>
                    <a:pt x="1104901" y="1660526"/>
                  </a:lnTo>
                  <a:lnTo>
                    <a:pt x="1095376" y="1671638"/>
                  </a:lnTo>
                  <a:lnTo>
                    <a:pt x="1084264" y="1681163"/>
                  </a:lnTo>
                  <a:lnTo>
                    <a:pt x="1068388" y="1684338"/>
                  </a:lnTo>
                  <a:lnTo>
                    <a:pt x="301626" y="1684338"/>
                  </a:lnTo>
                  <a:lnTo>
                    <a:pt x="287338" y="1681163"/>
                  </a:lnTo>
                  <a:lnTo>
                    <a:pt x="274638" y="1671638"/>
                  </a:lnTo>
                  <a:lnTo>
                    <a:pt x="268288" y="1660526"/>
                  </a:lnTo>
                  <a:lnTo>
                    <a:pt x="265113" y="1644650"/>
                  </a:lnTo>
                  <a:lnTo>
                    <a:pt x="268288" y="1633538"/>
                  </a:lnTo>
                  <a:lnTo>
                    <a:pt x="274638" y="1620838"/>
                  </a:lnTo>
                  <a:lnTo>
                    <a:pt x="287338" y="1612900"/>
                  </a:lnTo>
                  <a:lnTo>
                    <a:pt x="301626" y="1609725"/>
                  </a:lnTo>
                  <a:close/>
                  <a:moveTo>
                    <a:pt x="254001" y="1511300"/>
                  </a:moveTo>
                  <a:lnTo>
                    <a:pt x="1020764" y="1511300"/>
                  </a:lnTo>
                  <a:lnTo>
                    <a:pt x="1036638" y="1514475"/>
                  </a:lnTo>
                  <a:lnTo>
                    <a:pt x="1047751" y="1522413"/>
                  </a:lnTo>
                  <a:lnTo>
                    <a:pt x="1057276" y="1535113"/>
                  </a:lnTo>
                  <a:lnTo>
                    <a:pt x="1060451" y="1549401"/>
                  </a:lnTo>
                  <a:lnTo>
                    <a:pt x="1057276" y="1562101"/>
                  </a:lnTo>
                  <a:lnTo>
                    <a:pt x="1047751" y="1573213"/>
                  </a:lnTo>
                  <a:lnTo>
                    <a:pt x="1036638" y="1582738"/>
                  </a:lnTo>
                  <a:lnTo>
                    <a:pt x="1020764" y="1585913"/>
                  </a:lnTo>
                  <a:lnTo>
                    <a:pt x="254001" y="1585913"/>
                  </a:lnTo>
                  <a:lnTo>
                    <a:pt x="238126" y="1582738"/>
                  </a:lnTo>
                  <a:lnTo>
                    <a:pt x="227013" y="1573213"/>
                  </a:lnTo>
                  <a:lnTo>
                    <a:pt x="220663" y="1562101"/>
                  </a:lnTo>
                  <a:lnTo>
                    <a:pt x="217488" y="1549401"/>
                  </a:lnTo>
                  <a:lnTo>
                    <a:pt x="220663" y="1535113"/>
                  </a:lnTo>
                  <a:lnTo>
                    <a:pt x="227013" y="1522413"/>
                  </a:lnTo>
                  <a:lnTo>
                    <a:pt x="238126" y="1514475"/>
                  </a:lnTo>
                  <a:lnTo>
                    <a:pt x="254001" y="1511300"/>
                  </a:lnTo>
                  <a:close/>
                  <a:moveTo>
                    <a:pt x="274638" y="1412875"/>
                  </a:moveTo>
                  <a:lnTo>
                    <a:pt x="1041400" y="1412875"/>
                  </a:lnTo>
                  <a:lnTo>
                    <a:pt x="1057276" y="1416050"/>
                  </a:lnTo>
                  <a:lnTo>
                    <a:pt x="1068388" y="1423988"/>
                  </a:lnTo>
                  <a:lnTo>
                    <a:pt x="1077913" y="1436688"/>
                  </a:lnTo>
                  <a:lnTo>
                    <a:pt x="1081088" y="1450976"/>
                  </a:lnTo>
                  <a:lnTo>
                    <a:pt x="1077913" y="1466851"/>
                  </a:lnTo>
                  <a:lnTo>
                    <a:pt x="1068388" y="1477963"/>
                  </a:lnTo>
                  <a:lnTo>
                    <a:pt x="1057276" y="1484313"/>
                  </a:lnTo>
                  <a:lnTo>
                    <a:pt x="1041400" y="1487488"/>
                  </a:lnTo>
                  <a:lnTo>
                    <a:pt x="274638" y="1487488"/>
                  </a:lnTo>
                  <a:lnTo>
                    <a:pt x="260350" y="1484313"/>
                  </a:lnTo>
                  <a:lnTo>
                    <a:pt x="247650" y="1477963"/>
                  </a:lnTo>
                  <a:lnTo>
                    <a:pt x="238126" y="1466851"/>
                  </a:lnTo>
                  <a:lnTo>
                    <a:pt x="236538" y="1450976"/>
                  </a:lnTo>
                  <a:lnTo>
                    <a:pt x="238126" y="1436688"/>
                  </a:lnTo>
                  <a:lnTo>
                    <a:pt x="247650" y="1423988"/>
                  </a:lnTo>
                  <a:lnTo>
                    <a:pt x="260350" y="1416050"/>
                  </a:lnTo>
                  <a:lnTo>
                    <a:pt x="274638" y="1412875"/>
                  </a:lnTo>
                  <a:close/>
                  <a:moveTo>
                    <a:pt x="3359150" y="0"/>
                  </a:moveTo>
                  <a:lnTo>
                    <a:pt x="3403600" y="3175"/>
                  </a:lnTo>
                  <a:lnTo>
                    <a:pt x="3449638" y="6350"/>
                  </a:lnTo>
                  <a:lnTo>
                    <a:pt x="3494088" y="17462"/>
                  </a:lnTo>
                  <a:lnTo>
                    <a:pt x="3535362" y="30162"/>
                  </a:lnTo>
                  <a:lnTo>
                    <a:pt x="3579814" y="50800"/>
                  </a:lnTo>
                  <a:lnTo>
                    <a:pt x="3619500" y="71437"/>
                  </a:lnTo>
                  <a:lnTo>
                    <a:pt x="3654426" y="98425"/>
                  </a:lnTo>
                  <a:lnTo>
                    <a:pt x="3687762" y="128587"/>
                  </a:lnTo>
                  <a:lnTo>
                    <a:pt x="3717926" y="158750"/>
                  </a:lnTo>
                  <a:lnTo>
                    <a:pt x="3744914" y="193675"/>
                  </a:lnTo>
                  <a:lnTo>
                    <a:pt x="3768726" y="230187"/>
                  </a:lnTo>
                  <a:lnTo>
                    <a:pt x="3789362" y="268287"/>
                  </a:lnTo>
                  <a:lnTo>
                    <a:pt x="3803650" y="311150"/>
                  </a:lnTo>
                  <a:lnTo>
                    <a:pt x="3816350" y="352425"/>
                  </a:lnTo>
                  <a:lnTo>
                    <a:pt x="3822700" y="393700"/>
                  </a:lnTo>
                  <a:lnTo>
                    <a:pt x="3827462" y="439737"/>
                  </a:lnTo>
                  <a:lnTo>
                    <a:pt x="3825876" y="484187"/>
                  </a:lnTo>
                  <a:lnTo>
                    <a:pt x="3822700" y="528637"/>
                  </a:lnTo>
                  <a:lnTo>
                    <a:pt x="3813176" y="573087"/>
                  </a:lnTo>
                  <a:lnTo>
                    <a:pt x="3798888" y="615950"/>
                  </a:lnTo>
                  <a:lnTo>
                    <a:pt x="3776662" y="660400"/>
                  </a:lnTo>
                  <a:lnTo>
                    <a:pt x="3756026" y="698500"/>
                  </a:lnTo>
                  <a:lnTo>
                    <a:pt x="3729038" y="735012"/>
                  </a:lnTo>
                  <a:lnTo>
                    <a:pt x="3702050" y="768350"/>
                  </a:lnTo>
                  <a:lnTo>
                    <a:pt x="3670300" y="796925"/>
                  </a:lnTo>
                  <a:lnTo>
                    <a:pt x="3633788" y="823912"/>
                  </a:lnTo>
                  <a:lnTo>
                    <a:pt x="3598862" y="847724"/>
                  </a:lnTo>
                  <a:lnTo>
                    <a:pt x="3606800" y="844549"/>
                  </a:lnTo>
                  <a:lnTo>
                    <a:pt x="3633788" y="842962"/>
                  </a:lnTo>
                  <a:lnTo>
                    <a:pt x="3675062" y="839787"/>
                  </a:lnTo>
                  <a:lnTo>
                    <a:pt x="3721100" y="839787"/>
                  </a:lnTo>
                  <a:lnTo>
                    <a:pt x="3765550" y="842962"/>
                  </a:lnTo>
                  <a:lnTo>
                    <a:pt x="3810000" y="850899"/>
                  </a:lnTo>
                  <a:lnTo>
                    <a:pt x="3857626" y="863599"/>
                  </a:lnTo>
                  <a:lnTo>
                    <a:pt x="3902076" y="881062"/>
                  </a:lnTo>
                  <a:lnTo>
                    <a:pt x="3948112" y="904874"/>
                  </a:lnTo>
                  <a:lnTo>
                    <a:pt x="3989388" y="935037"/>
                  </a:lnTo>
                  <a:lnTo>
                    <a:pt x="4019550" y="958849"/>
                  </a:lnTo>
                  <a:lnTo>
                    <a:pt x="4046538" y="982662"/>
                  </a:lnTo>
                  <a:lnTo>
                    <a:pt x="4070350" y="1009649"/>
                  </a:lnTo>
                  <a:lnTo>
                    <a:pt x="4094162" y="1039812"/>
                  </a:lnTo>
                  <a:lnTo>
                    <a:pt x="4117976" y="1068387"/>
                  </a:lnTo>
                  <a:lnTo>
                    <a:pt x="4138612" y="1101724"/>
                  </a:lnTo>
                  <a:lnTo>
                    <a:pt x="4179888" y="1169987"/>
                  </a:lnTo>
                  <a:lnTo>
                    <a:pt x="4216400" y="1243012"/>
                  </a:lnTo>
                  <a:lnTo>
                    <a:pt x="4249738" y="1319212"/>
                  </a:lnTo>
                  <a:lnTo>
                    <a:pt x="4278312" y="1400174"/>
                  </a:lnTo>
                  <a:lnTo>
                    <a:pt x="4305300" y="1484312"/>
                  </a:lnTo>
                  <a:lnTo>
                    <a:pt x="4329112" y="1568450"/>
                  </a:lnTo>
                  <a:lnTo>
                    <a:pt x="4352926" y="1654175"/>
                  </a:lnTo>
                  <a:lnTo>
                    <a:pt x="4395788" y="1824038"/>
                  </a:lnTo>
                  <a:lnTo>
                    <a:pt x="4433888" y="1989138"/>
                  </a:lnTo>
                  <a:lnTo>
                    <a:pt x="4451910" y="2059780"/>
                  </a:lnTo>
                  <a:lnTo>
                    <a:pt x="4606926" y="935037"/>
                  </a:lnTo>
                  <a:lnTo>
                    <a:pt x="4610100" y="919162"/>
                  </a:lnTo>
                  <a:lnTo>
                    <a:pt x="4616450" y="908049"/>
                  </a:lnTo>
                  <a:lnTo>
                    <a:pt x="4625976" y="898524"/>
                  </a:lnTo>
                  <a:lnTo>
                    <a:pt x="4633914" y="890587"/>
                  </a:lnTo>
                  <a:lnTo>
                    <a:pt x="4646614" y="881062"/>
                  </a:lnTo>
                  <a:lnTo>
                    <a:pt x="4657726" y="877887"/>
                  </a:lnTo>
                  <a:lnTo>
                    <a:pt x="4670426" y="874712"/>
                  </a:lnTo>
                  <a:lnTo>
                    <a:pt x="4684714" y="874712"/>
                  </a:lnTo>
                  <a:lnTo>
                    <a:pt x="4697414" y="877887"/>
                  </a:lnTo>
                  <a:lnTo>
                    <a:pt x="4708526" y="884237"/>
                  </a:lnTo>
                  <a:lnTo>
                    <a:pt x="4721226" y="892174"/>
                  </a:lnTo>
                  <a:lnTo>
                    <a:pt x="4729162" y="901699"/>
                  </a:lnTo>
                  <a:lnTo>
                    <a:pt x="4735514" y="914399"/>
                  </a:lnTo>
                  <a:lnTo>
                    <a:pt x="4738688" y="925512"/>
                  </a:lnTo>
                  <a:lnTo>
                    <a:pt x="4741862" y="938212"/>
                  </a:lnTo>
                  <a:lnTo>
                    <a:pt x="4741862" y="952499"/>
                  </a:lnTo>
                  <a:lnTo>
                    <a:pt x="4538662" y="2415850"/>
                  </a:lnTo>
                  <a:lnTo>
                    <a:pt x="4538662" y="3765551"/>
                  </a:lnTo>
                  <a:lnTo>
                    <a:pt x="4535488" y="3779838"/>
                  </a:lnTo>
                  <a:lnTo>
                    <a:pt x="4532314" y="3792538"/>
                  </a:lnTo>
                  <a:lnTo>
                    <a:pt x="4527550" y="3803651"/>
                  </a:lnTo>
                  <a:lnTo>
                    <a:pt x="4518026" y="3813176"/>
                  </a:lnTo>
                  <a:lnTo>
                    <a:pt x="4508500" y="3821113"/>
                  </a:lnTo>
                  <a:lnTo>
                    <a:pt x="4497388" y="3827463"/>
                  </a:lnTo>
                  <a:lnTo>
                    <a:pt x="4484688" y="3833813"/>
                  </a:lnTo>
                  <a:lnTo>
                    <a:pt x="4470400" y="3833813"/>
                  </a:lnTo>
                  <a:lnTo>
                    <a:pt x="4454526" y="3833813"/>
                  </a:lnTo>
                  <a:lnTo>
                    <a:pt x="4443414" y="3827463"/>
                  </a:lnTo>
                  <a:lnTo>
                    <a:pt x="4430714" y="3821113"/>
                  </a:lnTo>
                  <a:lnTo>
                    <a:pt x="4422776" y="3813176"/>
                  </a:lnTo>
                  <a:lnTo>
                    <a:pt x="4413250" y="3803651"/>
                  </a:lnTo>
                  <a:lnTo>
                    <a:pt x="4406900" y="3792538"/>
                  </a:lnTo>
                  <a:lnTo>
                    <a:pt x="4403726" y="3779838"/>
                  </a:lnTo>
                  <a:lnTo>
                    <a:pt x="4402138" y="3765551"/>
                  </a:lnTo>
                  <a:lnTo>
                    <a:pt x="4402138" y="2505075"/>
                  </a:lnTo>
                  <a:lnTo>
                    <a:pt x="4398962" y="2493962"/>
                  </a:lnTo>
                  <a:lnTo>
                    <a:pt x="4395788" y="2478087"/>
                  </a:lnTo>
                  <a:lnTo>
                    <a:pt x="4395788" y="2474913"/>
                  </a:lnTo>
                  <a:lnTo>
                    <a:pt x="4386264" y="2493963"/>
                  </a:lnTo>
                  <a:lnTo>
                    <a:pt x="4378326" y="2511425"/>
                  </a:lnTo>
                  <a:lnTo>
                    <a:pt x="4365626" y="2528888"/>
                  </a:lnTo>
                  <a:lnTo>
                    <a:pt x="4351338" y="2544763"/>
                  </a:lnTo>
                  <a:lnTo>
                    <a:pt x="4335464" y="2559050"/>
                  </a:lnTo>
                  <a:lnTo>
                    <a:pt x="4321176" y="2570163"/>
                  </a:lnTo>
                  <a:lnTo>
                    <a:pt x="4302126" y="2579688"/>
                  </a:lnTo>
                  <a:lnTo>
                    <a:pt x="4284664" y="2589213"/>
                  </a:lnTo>
                  <a:lnTo>
                    <a:pt x="4264026" y="2597150"/>
                  </a:lnTo>
                  <a:lnTo>
                    <a:pt x="4243388" y="2603500"/>
                  </a:lnTo>
                  <a:lnTo>
                    <a:pt x="4222750" y="2606675"/>
                  </a:lnTo>
                  <a:lnTo>
                    <a:pt x="3565526" y="2677005"/>
                  </a:lnTo>
                  <a:lnTo>
                    <a:pt x="3565526" y="3765551"/>
                  </a:lnTo>
                  <a:lnTo>
                    <a:pt x="3565526" y="3779838"/>
                  </a:lnTo>
                  <a:lnTo>
                    <a:pt x="3559176" y="3792538"/>
                  </a:lnTo>
                  <a:lnTo>
                    <a:pt x="3552826" y="3803651"/>
                  </a:lnTo>
                  <a:lnTo>
                    <a:pt x="3548064" y="3813176"/>
                  </a:lnTo>
                  <a:lnTo>
                    <a:pt x="3535364" y="3821113"/>
                  </a:lnTo>
                  <a:lnTo>
                    <a:pt x="3524250" y="3827463"/>
                  </a:lnTo>
                  <a:lnTo>
                    <a:pt x="3511550" y="3833813"/>
                  </a:lnTo>
                  <a:lnTo>
                    <a:pt x="3500438" y="3833813"/>
                  </a:lnTo>
                  <a:lnTo>
                    <a:pt x="3484564" y="3833813"/>
                  </a:lnTo>
                  <a:lnTo>
                    <a:pt x="3473450" y="3827463"/>
                  </a:lnTo>
                  <a:lnTo>
                    <a:pt x="3460750" y="3821113"/>
                  </a:lnTo>
                  <a:lnTo>
                    <a:pt x="3451226" y="3813176"/>
                  </a:lnTo>
                  <a:lnTo>
                    <a:pt x="3443288" y="3803651"/>
                  </a:lnTo>
                  <a:lnTo>
                    <a:pt x="3436938" y="3792538"/>
                  </a:lnTo>
                  <a:lnTo>
                    <a:pt x="3430588" y="3779838"/>
                  </a:lnTo>
                  <a:lnTo>
                    <a:pt x="3430588" y="3765551"/>
                  </a:lnTo>
                  <a:lnTo>
                    <a:pt x="3430588" y="2920423"/>
                  </a:lnTo>
                  <a:lnTo>
                    <a:pt x="3355976" y="3582988"/>
                  </a:lnTo>
                  <a:lnTo>
                    <a:pt x="3349626" y="3603625"/>
                  </a:lnTo>
                  <a:lnTo>
                    <a:pt x="3348038" y="3624263"/>
                  </a:lnTo>
                  <a:lnTo>
                    <a:pt x="3338514" y="3643313"/>
                  </a:lnTo>
                  <a:lnTo>
                    <a:pt x="3328988" y="3663950"/>
                  </a:lnTo>
                  <a:lnTo>
                    <a:pt x="3317876" y="3678238"/>
                  </a:lnTo>
                  <a:lnTo>
                    <a:pt x="3305176" y="3695700"/>
                  </a:lnTo>
                  <a:lnTo>
                    <a:pt x="3290888" y="3711575"/>
                  </a:lnTo>
                  <a:lnTo>
                    <a:pt x="3275014" y="3722688"/>
                  </a:lnTo>
                  <a:lnTo>
                    <a:pt x="3260726" y="3735388"/>
                  </a:lnTo>
                  <a:lnTo>
                    <a:pt x="3243262" y="3746500"/>
                  </a:lnTo>
                  <a:lnTo>
                    <a:pt x="3222626" y="3756025"/>
                  </a:lnTo>
                  <a:lnTo>
                    <a:pt x="3203576" y="3762375"/>
                  </a:lnTo>
                  <a:lnTo>
                    <a:pt x="3182938" y="3768725"/>
                  </a:lnTo>
                  <a:lnTo>
                    <a:pt x="3162300" y="3771900"/>
                  </a:lnTo>
                  <a:lnTo>
                    <a:pt x="3141662" y="3771900"/>
                  </a:lnTo>
                  <a:lnTo>
                    <a:pt x="3121026" y="3771900"/>
                  </a:lnTo>
                  <a:lnTo>
                    <a:pt x="3097214" y="3765550"/>
                  </a:lnTo>
                  <a:lnTo>
                    <a:pt x="3078162" y="3759200"/>
                  </a:lnTo>
                  <a:lnTo>
                    <a:pt x="3057526" y="3752850"/>
                  </a:lnTo>
                  <a:lnTo>
                    <a:pt x="3040062" y="3744913"/>
                  </a:lnTo>
                  <a:lnTo>
                    <a:pt x="3022600" y="3732213"/>
                  </a:lnTo>
                  <a:lnTo>
                    <a:pt x="3003550" y="3721100"/>
                  </a:lnTo>
                  <a:lnTo>
                    <a:pt x="2989263" y="3705225"/>
                  </a:lnTo>
                  <a:lnTo>
                    <a:pt x="2976563" y="3690938"/>
                  </a:lnTo>
                  <a:lnTo>
                    <a:pt x="2965450" y="3671888"/>
                  </a:lnTo>
                  <a:lnTo>
                    <a:pt x="2952750" y="3657600"/>
                  </a:lnTo>
                  <a:lnTo>
                    <a:pt x="2947988" y="3636963"/>
                  </a:lnTo>
                  <a:lnTo>
                    <a:pt x="2938463" y="3619500"/>
                  </a:lnTo>
                  <a:lnTo>
                    <a:pt x="2935288" y="3597275"/>
                  </a:lnTo>
                  <a:lnTo>
                    <a:pt x="2932113" y="3576638"/>
                  </a:lnTo>
                  <a:lnTo>
                    <a:pt x="2928938" y="3556000"/>
                  </a:lnTo>
                  <a:lnTo>
                    <a:pt x="2932113" y="3532188"/>
                  </a:lnTo>
                  <a:lnTo>
                    <a:pt x="3051176" y="2478087"/>
                  </a:lnTo>
                  <a:lnTo>
                    <a:pt x="3054350" y="2457450"/>
                  </a:lnTo>
                  <a:lnTo>
                    <a:pt x="3060700" y="2436812"/>
                  </a:lnTo>
                  <a:lnTo>
                    <a:pt x="3070226" y="2416175"/>
                  </a:lnTo>
                  <a:lnTo>
                    <a:pt x="3078162" y="2397125"/>
                  </a:lnTo>
                  <a:lnTo>
                    <a:pt x="3087688" y="2379662"/>
                  </a:lnTo>
                  <a:lnTo>
                    <a:pt x="3101976" y="2365375"/>
                  </a:lnTo>
                  <a:lnTo>
                    <a:pt x="3114676" y="2349500"/>
                  </a:lnTo>
                  <a:lnTo>
                    <a:pt x="3128962" y="2335212"/>
                  </a:lnTo>
                  <a:lnTo>
                    <a:pt x="3148014" y="2322512"/>
                  </a:lnTo>
                  <a:lnTo>
                    <a:pt x="3165476" y="2314575"/>
                  </a:lnTo>
                  <a:lnTo>
                    <a:pt x="3182938" y="2305050"/>
                  </a:lnTo>
                  <a:lnTo>
                    <a:pt x="3203576" y="2298700"/>
                  </a:lnTo>
                  <a:lnTo>
                    <a:pt x="3222626" y="2293937"/>
                  </a:lnTo>
                  <a:lnTo>
                    <a:pt x="3243262" y="2290762"/>
                  </a:lnTo>
                  <a:lnTo>
                    <a:pt x="3260726" y="2290762"/>
                  </a:lnTo>
                  <a:lnTo>
                    <a:pt x="3273426" y="2284412"/>
                  </a:lnTo>
                  <a:lnTo>
                    <a:pt x="3294064" y="2281237"/>
                  </a:lnTo>
                  <a:lnTo>
                    <a:pt x="3314700" y="2274887"/>
                  </a:lnTo>
                  <a:lnTo>
                    <a:pt x="3690474" y="2234675"/>
                  </a:lnTo>
                  <a:lnTo>
                    <a:pt x="3667126" y="2144713"/>
                  </a:lnTo>
                  <a:lnTo>
                    <a:pt x="3609976" y="1931988"/>
                  </a:lnTo>
                  <a:lnTo>
                    <a:pt x="3582988" y="1827213"/>
                  </a:lnTo>
                  <a:lnTo>
                    <a:pt x="3549650" y="1722437"/>
                  </a:lnTo>
                  <a:lnTo>
                    <a:pt x="3514726" y="1620837"/>
                  </a:lnTo>
                  <a:lnTo>
                    <a:pt x="3475038" y="1525587"/>
                  </a:lnTo>
                  <a:lnTo>
                    <a:pt x="3459802" y="1481266"/>
                  </a:lnTo>
                  <a:lnTo>
                    <a:pt x="3457576" y="1484313"/>
                  </a:lnTo>
                  <a:lnTo>
                    <a:pt x="3406776" y="1570038"/>
                  </a:lnTo>
                  <a:lnTo>
                    <a:pt x="3359150" y="1660525"/>
                  </a:lnTo>
                  <a:lnTo>
                    <a:pt x="3341750" y="1690108"/>
                  </a:lnTo>
                  <a:lnTo>
                    <a:pt x="3341688" y="1690688"/>
                  </a:lnTo>
                  <a:lnTo>
                    <a:pt x="3328988" y="1717675"/>
                  </a:lnTo>
                  <a:lnTo>
                    <a:pt x="3317876" y="1744663"/>
                  </a:lnTo>
                  <a:lnTo>
                    <a:pt x="3297238" y="1765300"/>
                  </a:lnTo>
                  <a:lnTo>
                    <a:pt x="3275014" y="1782763"/>
                  </a:lnTo>
                  <a:lnTo>
                    <a:pt x="3249614" y="1797050"/>
                  </a:lnTo>
                  <a:lnTo>
                    <a:pt x="3219450" y="1806575"/>
                  </a:lnTo>
                  <a:lnTo>
                    <a:pt x="2603954" y="1993900"/>
                  </a:lnTo>
                  <a:lnTo>
                    <a:pt x="2606676" y="1993900"/>
                  </a:lnTo>
                  <a:lnTo>
                    <a:pt x="2619376" y="1993900"/>
                  </a:lnTo>
                  <a:lnTo>
                    <a:pt x="2633663" y="2000250"/>
                  </a:lnTo>
                  <a:lnTo>
                    <a:pt x="2646363" y="2006600"/>
                  </a:lnTo>
                  <a:lnTo>
                    <a:pt x="2654300" y="2016125"/>
                  </a:lnTo>
                  <a:lnTo>
                    <a:pt x="2663826" y="2024063"/>
                  </a:lnTo>
                  <a:lnTo>
                    <a:pt x="2670176" y="2036763"/>
                  </a:lnTo>
                  <a:lnTo>
                    <a:pt x="2671763" y="2047875"/>
                  </a:lnTo>
                  <a:lnTo>
                    <a:pt x="2674938" y="2063751"/>
                  </a:lnTo>
                  <a:lnTo>
                    <a:pt x="2671763" y="2074863"/>
                  </a:lnTo>
                  <a:lnTo>
                    <a:pt x="2670176" y="2087563"/>
                  </a:lnTo>
                  <a:lnTo>
                    <a:pt x="2663826" y="2098676"/>
                  </a:lnTo>
                  <a:lnTo>
                    <a:pt x="2654300" y="2111375"/>
                  </a:lnTo>
                  <a:lnTo>
                    <a:pt x="3027362" y="2111375"/>
                  </a:lnTo>
                  <a:lnTo>
                    <a:pt x="3040062" y="2111375"/>
                  </a:lnTo>
                  <a:lnTo>
                    <a:pt x="3054350" y="2114550"/>
                  </a:lnTo>
                  <a:lnTo>
                    <a:pt x="3063876" y="2119313"/>
                  </a:lnTo>
                  <a:lnTo>
                    <a:pt x="3074988" y="2128838"/>
                  </a:lnTo>
                  <a:lnTo>
                    <a:pt x="3084514" y="2141538"/>
                  </a:lnTo>
                  <a:lnTo>
                    <a:pt x="3090862" y="2149475"/>
                  </a:lnTo>
                  <a:lnTo>
                    <a:pt x="3094038" y="2165350"/>
                  </a:lnTo>
                  <a:lnTo>
                    <a:pt x="3094038" y="2176463"/>
                  </a:lnTo>
                  <a:lnTo>
                    <a:pt x="3094038" y="2192338"/>
                  </a:lnTo>
                  <a:lnTo>
                    <a:pt x="3090862" y="2203450"/>
                  </a:lnTo>
                  <a:lnTo>
                    <a:pt x="3084514" y="2216150"/>
                  </a:lnTo>
                  <a:lnTo>
                    <a:pt x="3074988" y="2224088"/>
                  </a:lnTo>
                  <a:lnTo>
                    <a:pt x="3063876" y="2233613"/>
                  </a:lnTo>
                  <a:lnTo>
                    <a:pt x="3054350" y="2239963"/>
                  </a:lnTo>
                  <a:lnTo>
                    <a:pt x="3040062" y="2243138"/>
                  </a:lnTo>
                  <a:lnTo>
                    <a:pt x="3027362" y="2244725"/>
                  </a:lnTo>
                  <a:lnTo>
                    <a:pt x="2857501" y="2244725"/>
                  </a:lnTo>
                  <a:lnTo>
                    <a:pt x="2857501" y="3765551"/>
                  </a:lnTo>
                  <a:lnTo>
                    <a:pt x="2857501" y="3779838"/>
                  </a:lnTo>
                  <a:lnTo>
                    <a:pt x="2851151" y="3792538"/>
                  </a:lnTo>
                  <a:lnTo>
                    <a:pt x="2846388" y="3803651"/>
                  </a:lnTo>
                  <a:lnTo>
                    <a:pt x="2836863" y="3813176"/>
                  </a:lnTo>
                  <a:lnTo>
                    <a:pt x="2827338" y="3821113"/>
                  </a:lnTo>
                  <a:lnTo>
                    <a:pt x="2816226" y="3827463"/>
                  </a:lnTo>
                  <a:lnTo>
                    <a:pt x="2803526" y="3833813"/>
                  </a:lnTo>
                  <a:lnTo>
                    <a:pt x="2789238" y="3833813"/>
                  </a:lnTo>
                  <a:lnTo>
                    <a:pt x="2776538" y="3833813"/>
                  </a:lnTo>
                  <a:lnTo>
                    <a:pt x="2765426" y="3827463"/>
                  </a:lnTo>
                  <a:lnTo>
                    <a:pt x="2752726" y="3821113"/>
                  </a:lnTo>
                  <a:lnTo>
                    <a:pt x="2741613" y="3813176"/>
                  </a:lnTo>
                  <a:lnTo>
                    <a:pt x="2735263" y="3803651"/>
                  </a:lnTo>
                  <a:lnTo>
                    <a:pt x="2728913" y="3792538"/>
                  </a:lnTo>
                  <a:lnTo>
                    <a:pt x="2722563" y="3779838"/>
                  </a:lnTo>
                  <a:lnTo>
                    <a:pt x="2722563" y="3765551"/>
                  </a:lnTo>
                  <a:lnTo>
                    <a:pt x="2722563" y="2244725"/>
                  </a:lnTo>
                  <a:lnTo>
                    <a:pt x="274638" y="2244725"/>
                  </a:lnTo>
                  <a:lnTo>
                    <a:pt x="274638" y="3765551"/>
                  </a:lnTo>
                  <a:lnTo>
                    <a:pt x="271463" y="3779838"/>
                  </a:lnTo>
                  <a:lnTo>
                    <a:pt x="268288" y="3792538"/>
                  </a:lnTo>
                  <a:lnTo>
                    <a:pt x="263526" y="3803651"/>
                  </a:lnTo>
                  <a:lnTo>
                    <a:pt x="254000" y="3813176"/>
                  </a:lnTo>
                  <a:lnTo>
                    <a:pt x="244476" y="3821113"/>
                  </a:lnTo>
                  <a:lnTo>
                    <a:pt x="233363" y="3827463"/>
                  </a:lnTo>
                  <a:lnTo>
                    <a:pt x="217488" y="3833813"/>
                  </a:lnTo>
                  <a:lnTo>
                    <a:pt x="206376" y="3833813"/>
                  </a:lnTo>
                  <a:lnTo>
                    <a:pt x="190500" y="3833813"/>
                  </a:lnTo>
                  <a:lnTo>
                    <a:pt x="179388" y="3827463"/>
                  </a:lnTo>
                  <a:lnTo>
                    <a:pt x="166688" y="3821113"/>
                  </a:lnTo>
                  <a:lnTo>
                    <a:pt x="158750" y="3813176"/>
                  </a:lnTo>
                  <a:lnTo>
                    <a:pt x="149226" y="3803651"/>
                  </a:lnTo>
                  <a:lnTo>
                    <a:pt x="142876" y="3792538"/>
                  </a:lnTo>
                  <a:lnTo>
                    <a:pt x="139700" y="3779838"/>
                  </a:lnTo>
                  <a:lnTo>
                    <a:pt x="138113" y="3765551"/>
                  </a:lnTo>
                  <a:lnTo>
                    <a:pt x="138113" y="2244725"/>
                  </a:lnTo>
                  <a:lnTo>
                    <a:pt x="68263" y="2244725"/>
                  </a:lnTo>
                  <a:lnTo>
                    <a:pt x="53975" y="2243138"/>
                  </a:lnTo>
                  <a:lnTo>
                    <a:pt x="41275" y="2239963"/>
                  </a:lnTo>
                  <a:lnTo>
                    <a:pt x="30163" y="2233613"/>
                  </a:lnTo>
                  <a:lnTo>
                    <a:pt x="20638" y="2224088"/>
                  </a:lnTo>
                  <a:lnTo>
                    <a:pt x="12700" y="2216150"/>
                  </a:lnTo>
                  <a:lnTo>
                    <a:pt x="6350" y="2203450"/>
                  </a:lnTo>
                  <a:lnTo>
                    <a:pt x="0" y="2192338"/>
                  </a:lnTo>
                  <a:lnTo>
                    <a:pt x="0" y="2176463"/>
                  </a:lnTo>
                  <a:lnTo>
                    <a:pt x="0" y="2165350"/>
                  </a:lnTo>
                  <a:lnTo>
                    <a:pt x="6350" y="2149475"/>
                  </a:lnTo>
                  <a:lnTo>
                    <a:pt x="12700" y="2141538"/>
                  </a:lnTo>
                  <a:lnTo>
                    <a:pt x="20638" y="2128838"/>
                  </a:lnTo>
                  <a:lnTo>
                    <a:pt x="30163" y="2119313"/>
                  </a:lnTo>
                  <a:lnTo>
                    <a:pt x="41275" y="2114550"/>
                  </a:lnTo>
                  <a:lnTo>
                    <a:pt x="53975" y="2111375"/>
                  </a:lnTo>
                  <a:lnTo>
                    <a:pt x="68263" y="2111375"/>
                  </a:lnTo>
                  <a:lnTo>
                    <a:pt x="1738313" y="2111375"/>
                  </a:lnTo>
                  <a:lnTo>
                    <a:pt x="1731963" y="2098676"/>
                  </a:lnTo>
                  <a:lnTo>
                    <a:pt x="1722438" y="2087563"/>
                  </a:lnTo>
                  <a:lnTo>
                    <a:pt x="1719263" y="2074863"/>
                  </a:lnTo>
                  <a:lnTo>
                    <a:pt x="1719263" y="2063751"/>
                  </a:lnTo>
                  <a:lnTo>
                    <a:pt x="1719263" y="2062529"/>
                  </a:lnTo>
                  <a:lnTo>
                    <a:pt x="1690688" y="2057400"/>
                  </a:lnTo>
                  <a:lnTo>
                    <a:pt x="1677988" y="2051050"/>
                  </a:lnTo>
                  <a:lnTo>
                    <a:pt x="1666875" y="2039937"/>
                  </a:lnTo>
                  <a:lnTo>
                    <a:pt x="1639888" y="2009775"/>
                  </a:lnTo>
                  <a:lnTo>
                    <a:pt x="1617662" y="1970087"/>
                  </a:lnTo>
                  <a:lnTo>
                    <a:pt x="1597025" y="1928812"/>
                  </a:lnTo>
                  <a:lnTo>
                    <a:pt x="1565275" y="1854200"/>
                  </a:lnTo>
                  <a:lnTo>
                    <a:pt x="1552575" y="1820862"/>
                  </a:lnTo>
                  <a:lnTo>
                    <a:pt x="1484312" y="1576387"/>
                  </a:lnTo>
                  <a:lnTo>
                    <a:pt x="1444625" y="1443037"/>
                  </a:lnTo>
                  <a:lnTo>
                    <a:pt x="1412875" y="1311274"/>
                  </a:lnTo>
                  <a:lnTo>
                    <a:pt x="1385888" y="1192212"/>
                  </a:lnTo>
                  <a:lnTo>
                    <a:pt x="1373188" y="1138237"/>
                  </a:lnTo>
                  <a:lnTo>
                    <a:pt x="1366838" y="1090612"/>
                  </a:lnTo>
                  <a:lnTo>
                    <a:pt x="1365250" y="1047749"/>
                  </a:lnTo>
                  <a:lnTo>
                    <a:pt x="1365250" y="1015999"/>
                  </a:lnTo>
                  <a:lnTo>
                    <a:pt x="1370012" y="989012"/>
                  </a:lnTo>
                  <a:lnTo>
                    <a:pt x="1376362" y="979487"/>
                  </a:lnTo>
                  <a:lnTo>
                    <a:pt x="1379538" y="973137"/>
                  </a:lnTo>
                  <a:lnTo>
                    <a:pt x="1460500" y="935037"/>
                  </a:lnTo>
                  <a:lnTo>
                    <a:pt x="1738957" y="2015573"/>
                  </a:lnTo>
                  <a:lnTo>
                    <a:pt x="1749426" y="2006600"/>
                  </a:lnTo>
                  <a:lnTo>
                    <a:pt x="1758950" y="2000250"/>
                  </a:lnTo>
                  <a:lnTo>
                    <a:pt x="1773238" y="1993900"/>
                  </a:lnTo>
                  <a:lnTo>
                    <a:pt x="1785938" y="1993900"/>
                  </a:lnTo>
                  <a:lnTo>
                    <a:pt x="2264305" y="1993900"/>
                  </a:lnTo>
                  <a:lnTo>
                    <a:pt x="2257426" y="1985963"/>
                  </a:lnTo>
                  <a:lnTo>
                    <a:pt x="2244726" y="1958975"/>
                  </a:lnTo>
                  <a:lnTo>
                    <a:pt x="2236788" y="1928813"/>
                  </a:lnTo>
                  <a:lnTo>
                    <a:pt x="2233613" y="1898650"/>
                  </a:lnTo>
                  <a:lnTo>
                    <a:pt x="2236788" y="1868488"/>
                  </a:lnTo>
                  <a:lnTo>
                    <a:pt x="2244726" y="1839913"/>
                  </a:lnTo>
                  <a:lnTo>
                    <a:pt x="2260600" y="1812925"/>
                  </a:lnTo>
                  <a:lnTo>
                    <a:pt x="2278063" y="1792288"/>
                  </a:lnTo>
                  <a:lnTo>
                    <a:pt x="2301876" y="1773238"/>
                  </a:lnTo>
                  <a:lnTo>
                    <a:pt x="2328863" y="1758950"/>
                  </a:lnTo>
                  <a:lnTo>
                    <a:pt x="2359026" y="1749425"/>
                  </a:lnTo>
                  <a:lnTo>
                    <a:pt x="3084708" y="1528565"/>
                  </a:lnTo>
                  <a:lnTo>
                    <a:pt x="3311526" y="1152524"/>
                  </a:lnTo>
                  <a:lnTo>
                    <a:pt x="3349626" y="1084262"/>
                  </a:lnTo>
                  <a:lnTo>
                    <a:pt x="3368676" y="1050924"/>
                  </a:lnTo>
                  <a:lnTo>
                    <a:pt x="3389314" y="1017587"/>
                  </a:lnTo>
                  <a:lnTo>
                    <a:pt x="3413126" y="989012"/>
                  </a:lnTo>
                  <a:lnTo>
                    <a:pt x="3436938" y="958849"/>
                  </a:lnTo>
                  <a:lnTo>
                    <a:pt x="3467100" y="935037"/>
                  </a:lnTo>
                  <a:lnTo>
                    <a:pt x="3467392" y="934856"/>
                  </a:lnTo>
                  <a:lnTo>
                    <a:pt x="3475038" y="925512"/>
                  </a:lnTo>
                  <a:lnTo>
                    <a:pt x="3490912" y="911224"/>
                  </a:lnTo>
                  <a:lnTo>
                    <a:pt x="3505200" y="895349"/>
                  </a:lnTo>
                  <a:lnTo>
                    <a:pt x="3522244" y="882567"/>
                  </a:lnTo>
                  <a:lnTo>
                    <a:pt x="3517900" y="884237"/>
                  </a:lnTo>
                  <a:lnTo>
                    <a:pt x="3475038" y="895350"/>
                  </a:lnTo>
                  <a:lnTo>
                    <a:pt x="3433762" y="901700"/>
                  </a:lnTo>
                  <a:lnTo>
                    <a:pt x="3389314" y="908050"/>
                  </a:lnTo>
                  <a:lnTo>
                    <a:pt x="3344862" y="904875"/>
                  </a:lnTo>
                  <a:lnTo>
                    <a:pt x="3302000" y="901700"/>
                  </a:lnTo>
                  <a:lnTo>
                    <a:pt x="3257550" y="890587"/>
                  </a:lnTo>
                  <a:lnTo>
                    <a:pt x="3213100" y="877887"/>
                  </a:lnTo>
                  <a:lnTo>
                    <a:pt x="3171826" y="857250"/>
                  </a:lnTo>
                  <a:lnTo>
                    <a:pt x="3128962" y="836612"/>
                  </a:lnTo>
                  <a:lnTo>
                    <a:pt x="3094038" y="809625"/>
                  </a:lnTo>
                  <a:lnTo>
                    <a:pt x="3060700" y="779462"/>
                  </a:lnTo>
                  <a:lnTo>
                    <a:pt x="3030538" y="749300"/>
                  </a:lnTo>
                  <a:lnTo>
                    <a:pt x="3003550" y="714375"/>
                  </a:lnTo>
                  <a:lnTo>
                    <a:pt x="2979738" y="677862"/>
                  </a:lnTo>
                  <a:lnTo>
                    <a:pt x="2962276" y="639762"/>
                  </a:lnTo>
                  <a:lnTo>
                    <a:pt x="2944813" y="596900"/>
                  </a:lnTo>
                  <a:lnTo>
                    <a:pt x="2932113" y="555625"/>
                  </a:lnTo>
                  <a:lnTo>
                    <a:pt x="2925763" y="514350"/>
                  </a:lnTo>
                  <a:lnTo>
                    <a:pt x="2922588" y="468312"/>
                  </a:lnTo>
                  <a:lnTo>
                    <a:pt x="2922588" y="427037"/>
                  </a:lnTo>
                  <a:lnTo>
                    <a:pt x="2925763" y="382587"/>
                  </a:lnTo>
                  <a:lnTo>
                    <a:pt x="2938463" y="338137"/>
                  </a:lnTo>
                  <a:lnTo>
                    <a:pt x="2952750" y="292100"/>
                  </a:lnTo>
                  <a:lnTo>
                    <a:pt x="2971800" y="250825"/>
                  </a:lnTo>
                  <a:lnTo>
                    <a:pt x="2992438" y="212725"/>
                  </a:lnTo>
                  <a:lnTo>
                    <a:pt x="3019426" y="173037"/>
                  </a:lnTo>
                  <a:lnTo>
                    <a:pt x="3048000" y="141287"/>
                  </a:lnTo>
                  <a:lnTo>
                    <a:pt x="3078162" y="111125"/>
                  </a:lnTo>
                  <a:lnTo>
                    <a:pt x="3114676" y="84137"/>
                  </a:lnTo>
                  <a:lnTo>
                    <a:pt x="3149600" y="60325"/>
                  </a:lnTo>
                  <a:lnTo>
                    <a:pt x="3189288" y="41275"/>
                  </a:lnTo>
                  <a:lnTo>
                    <a:pt x="3230562" y="23812"/>
                  </a:lnTo>
                  <a:lnTo>
                    <a:pt x="3273426" y="12700"/>
                  </a:lnTo>
                  <a:lnTo>
                    <a:pt x="3314700" y="6350"/>
                  </a:lnTo>
                  <a:lnTo>
                    <a:pt x="3359150" y="0"/>
                  </a:lnTo>
                  <a:close/>
                </a:path>
              </a:pathLst>
            </a:custGeom>
            <a:solidFill>
              <a:schemeClr val="bg1"/>
            </a:solidFill>
            <a:ln>
              <a:noFill/>
            </a:ln>
          </p:spPr>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algn="ctr">
                <a:defRPr/>
              </a:pPr>
              <a:endParaRPr lang="zh-CN" altLang="en-US" sz="2400">
                <a:solidFill>
                  <a:srgbClr val="FFFFFF"/>
                </a:solidFill>
              </a:endParaRPr>
            </a:p>
          </p:txBody>
        </p:sp>
      </p:grpSp>
    </p:spTree>
    <p:custDataLst>
      <p:tags r:id="rId1"/>
    </p:custDataLst>
  </p:cSld>
  <p:clrMapOvr>
    <a:masterClrMapping/>
  </p:clrMapOvr>
  <p:transition spd="slow" advTm="6786">
    <p:pull/>
  </p:transition>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9" fill="hold" nodeType="afterEffect" p14:presetBounceEnd="50000">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14:bounceEnd="50000">
                                          <p:cBhvr additive="base">
                                            <p:cTn id="7" dur="2000" fill="hold"/>
                                            <p:tgtEl>
                                              <p:spTgt spid="9"/>
                                            </p:tgtEl>
                                            <p:attrNameLst>
                                              <p:attrName>ppt_x</p:attrName>
                                            </p:attrNameLst>
                                          </p:cBhvr>
                                          <p:tavLst>
                                            <p:tav tm="0">
                                              <p:val>
                                                <p:strVal val="0-#ppt_w/2"/>
                                              </p:val>
                                            </p:tav>
                                            <p:tav tm="100000">
                                              <p:val>
                                                <p:strVal val="#ppt_x"/>
                                              </p:val>
                                            </p:tav>
                                          </p:tavLst>
                                        </p:anim>
                                        <p:anim calcmode="lin" valueType="num" p14:bounceEnd="50000">
                                          <p:cBhvr additive="base">
                                            <p:cTn id="8" dur="2000" fill="hold"/>
                                            <p:tgtEl>
                                              <p:spTgt spid="9"/>
                                            </p:tgtEl>
                                            <p:attrNameLst>
                                              <p:attrName>ppt_y</p:attrName>
                                            </p:attrNameLst>
                                          </p:cBhvr>
                                          <p:tavLst>
                                            <p:tav tm="0">
                                              <p:val>
                                                <p:strVal val="0-#ppt_h/2"/>
                                              </p:val>
                                            </p:tav>
                                            <p:tav tm="100000">
                                              <p:val>
                                                <p:strVal val="#ppt_y"/>
                                              </p:val>
                                            </p:tav>
                                          </p:tavLst>
                                        </p:anim>
                                      </p:childTnLst>
                                    </p:cTn>
                                  </p:par>
                                  <p:par>
                                    <p:cTn id="9" presetID="2" presetClass="entr" presetSubtype="6" fill="hold" nodeType="withEffect" p14:presetBounceEnd="50000">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14:bounceEnd="50000">
                                          <p:cBhvr additive="base">
                                            <p:cTn id="11" dur="2000" fill="hold"/>
                                            <p:tgtEl>
                                              <p:spTgt spid="11"/>
                                            </p:tgtEl>
                                            <p:attrNameLst>
                                              <p:attrName>ppt_x</p:attrName>
                                            </p:attrNameLst>
                                          </p:cBhvr>
                                          <p:tavLst>
                                            <p:tav tm="0">
                                              <p:val>
                                                <p:strVal val="1+#ppt_w/2"/>
                                              </p:val>
                                            </p:tav>
                                            <p:tav tm="100000">
                                              <p:val>
                                                <p:strVal val="#ppt_x"/>
                                              </p:val>
                                            </p:tav>
                                          </p:tavLst>
                                        </p:anim>
                                        <p:anim calcmode="lin" valueType="num" p14:bounceEnd="50000">
                                          <p:cBhvr additive="base">
                                            <p:cTn id="12" dur="2000" fill="hold"/>
                                            <p:tgtEl>
                                              <p:spTgt spid="11"/>
                                            </p:tgtEl>
                                            <p:attrNameLst>
                                              <p:attrName>ppt_y</p:attrName>
                                            </p:attrNameLst>
                                          </p:cBhvr>
                                          <p:tavLst>
                                            <p:tav tm="0">
                                              <p:val>
                                                <p:strVal val="1+#ppt_h/2"/>
                                              </p:val>
                                            </p:tav>
                                            <p:tav tm="100000">
                                              <p:val>
                                                <p:strVal val="#ppt_y"/>
                                              </p:val>
                                            </p:tav>
                                          </p:tavLst>
                                        </p:anim>
                                      </p:childTnLst>
                                    </p:cTn>
                                  </p:par>
                                  <p:par>
                                    <p:cTn id="13" presetID="2" presetClass="entr" presetSubtype="12" fill="hold" nodeType="withEffect" p14:presetBounceEnd="50000">
                                      <p:stCondLst>
                                        <p:cond delay="0"/>
                                      </p:stCondLst>
                                      <p:childTnLst>
                                        <p:set>
                                          <p:cBhvr>
                                            <p:cTn id="14" dur="1" fill="hold">
                                              <p:stCondLst>
                                                <p:cond delay="0"/>
                                              </p:stCondLst>
                                            </p:cTn>
                                            <p:tgtEl>
                                              <p:spTgt spid="8"/>
                                            </p:tgtEl>
                                            <p:attrNameLst>
                                              <p:attrName>style.visibility</p:attrName>
                                            </p:attrNameLst>
                                          </p:cBhvr>
                                          <p:to>
                                            <p:strVal val="visible"/>
                                          </p:to>
                                        </p:set>
                                        <p:anim calcmode="lin" valueType="num" p14:bounceEnd="50000">
                                          <p:cBhvr additive="base">
                                            <p:cTn id="15" dur="2000" fill="hold"/>
                                            <p:tgtEl>
                                              <p:spTgt spid="8"/>
                                            </p:tgtEl>
                                            <p:attrNameLst>
                                              <p:attrName>ppt_x</p:attrName>
                                            </p:attrNameLst>
                                          </p:cBhvr>
                                          <p:tavLst>
                                            <p:tav tm="0">
                                              <p:val>
                                                <p:strVal val="0-#ppt_w/2"/>
                                              </p:val>
                                            </p:tav>
                                            <p:tav tm="100000">
                                              <p:val>
                                                <p:strVal val="#ppt_x"/>
                                              </p:val>
                                            </p:tav>
                                          </p:tavLst>
                                        </p:anim>
                                        <p:anim calcmode="lin" valueType="num" p14:bounceEnd="50000">
                                          <p:cBhvr additive="base">
                                            <p:cTn id="16" dur="2000" fill="hold"/>
                                            <p:tgtEl>
                                              <p:spTgt spid="8"/>
                                            </p:tgtEl>
                                            <p:attrNameLst>
                                              <p:attrName>ppt_y</p:attrName>
                                            </p:attrNameLst>
                                          </p:cBhvr>
                                          <p:tavLst>
                                            <p:tav tm="0">
                                              <p:val>
                                                <p:strVal val="1+#ppt_h/2"/>
                                              </p:val>
                                            </p:tav>
                                            <p:tav tm="100000">
                                              <p:val>
                                                <p:strVal val="#ppt_y"/>
                                              </p:val>
                                            </p:tav>
                                          </p:tavLst>
                                        </p:anim>
                                      </p:childTnLst>
                                    </p:cTn>
                                  </p:par>
                                  <p:par>
                                    <p:cTn id="17" presetID="2" presetClass="entr" presetSubtype="3" fill="hold" nodeType="withEffect" p14:presetBounceEnd="50000">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14:bounceEnd="50000">
                                          <p:cBhvr additive="base">
                                            <p:cTn id="19" dur="2000" fill="hold"/>
                                            <p:tgtEl>
                                              <p:spTgt spid="10"/>
                                            </p:tgtEl>
                                            <p:attrNameLst>
                                              <p:attrName>ppt_x</p:attrName>
                                            </p:attrNameLst>
                                          </p:cBhvr>
                                          <p:tavLst>
                                            <p:tav tm="0">
                                              <p:val>
                                                <p:strVal val="1+#ppt_w/2"/>
                                              </p:val>
                                            </p:tav>
                                            <p:tav tm="100000">
                                              <p:val>
                                                <p:strVal val="#ppt_x"/>
                                              </p:val>
                                            </p:tav>
                                          </p:tavLst>
                                        </p:anim>
                                        <p:anim calcmode="lin" valueType="num" p14:bounceEnd="50000">
                                          <p:cBhvr additive="base">
                                            <p:cTn id="20" dur="2000" fill="hold"/>
                                            <p:tgtEl>
                                              <p:spTgt spid="10"/>
                                            </p:tgtEl>
                                            <p:attrNameLst>
                                              <p:attrName>ppt_y</p:attrName>
                                            </p:attrNameLst>
                                          </p:cBhvr>
                                          <p:tavLst>
                                            <p:tav tm="0">
                                              <p:val>
                                                <p:strVal val="0-#ppt_h/2"/>
                                              </p:val>
                                            </p:tav>
                                            <p:tav tm="100000">
                                              <p:val>
                                                <p:strVal val="#ppt_y"/>
                                              </p:val>
                                            </p:tav>
                                          </p:tavLst>
                                        </p:anim>
                                      </p:childTnLst>
                                    </p:cTn>
                                  </p:par>
                                  <p:par>
                                    <p:cTn id="21" presetID="23" presetClass="entr" presetSubtype="528" fill="hold" nodeType="withEffect">
                                      <p:stCondLst>
                                        <p:cond delay="1000"/>
                                      </p:stCondLst>
                                      <p:childTnLst>
                                        <p:set>
                                          <p:cBhvr>
                                            <p:cTn id="22" dur="1" fill="hold">
                                              <p:stCondLst>
                                                <p:cond delay="0"/>
                                              </p:stCondLst>
                                            </p:cTn>
                                            <p:tgtEl>
                                              <p:spTgt spid="25"/>
                                            </p:tgtEl>
                                            <p:attrNameLst>
                                              <p:attrName>style.visibility</p:attrName>
                                            </p:attrNameLst>
                                          </p:cBhvr>
                                          <p:to>
                                            <p:strVal val="visible"/>
                                          </p:to>
                                        </p:set>
                                        <p:anim calcmode="lin" valueType="num">
                                          <p:cBhvr>
                                            <p:cTn id="23" dur="1000" fill="hold"/>
                                            <p:tgtEl>
                                              <p:spTgt spid="25"/>
                                            </p:tgtEl>
                                            <p:attrNameLst>
                                              <p:attrName>ppt_w</p:attrName>
                                            </p:attrNameLst>
                                          </p:cBhvr>
                                          <p:tavLst>
                                            <p:tav tm="0">
                                              <p:val>
                                                <p:fltVal val="0"/>
                                              </p:val>
                                            </p:tav>
                                            <p:tav tm="100000">
                                              <p:val>
                                                <p:strVal val="#ppt_w"/>
                                              </p:val>
                                            </p:tav>
                                          </p:tavLst>
                                        </p:anim>
                                        <p:anim calcmode="lin" valueType="num">
                                          <p:cBhvr>
                                            <p:cTn id="24" dur="1000" fill="hold"/>
                                            <p:tgtEl>
                                              <p:spTgt spid="25"/>
                                            </p:tgtEl>
                                            <p:attrNameLst>
                                              <p:attrName>ppt_h</p:attrName>
                                            </p:attrNameLst>
                                          </p:cBhvr>
                                          <p:tavLst>
                                            <p:tav tm="0">
                                              <p:val>
                                                <p:fltVal val="0"/>
                                              </p:val>
                                            </p:tav>
                                            <p:tav tm="100000">
                                              <p:val>
                                                <p:strVal val="#ppt_h"/>
                                              </p:val>
                                            </p:tav>
                                          </p:tavLst>
                                        </p:anim>
                                        <p:anim calcmode="lin" valueType="num">
                                          <p:cBhvr>
                                            <p:cTn id="25" dur="1000" fill="hold"/>
                                            <p:tgtEl>
                                              <p:spTgt spid="25"/>
                                            </p:tgtEl>
                                            <p:attrNameLst>
                                              <p:attrName>ppt_x</p:attrName>
                                            </p:attrNameLst>
                                          </p:cBhvr>
                                          <p:tavLst>
                                            <p:tav tm="0">
                                              <p:val>
                                                <p:fltVal val="0.5"/>
                                              </p:val>
                                            </p:tav>
                                            <p:tav tm="100000">
                                              <p:val>
                                                <p:strVal val="#ppt_x"/>
                                              </p:val>
                                            </p:tav>
                                          </p:tavLst>
                                        </p:anim>
                                        <p:anim calcmode="lin" valueType="num">
                                          <p:cBhvr>
                                            <p:cTn id="26" dur="1000" fill="hold"/>
                                            <p:tgtEl>
                                              <p:spTgt spid="25"/>
                                            </p:tgtEl>
                                            <p:attrNameLst>
                                              <p:attrName>ppt_y</p:attrName>
                                            </p:attrNameLst>
                                          </p:cBhvr>
                                          <p:tavLst>
                                            <p:tav tm="0">
                                              <p:val>
                                                <p:fltVal val="0.5"/>
                                              </p:val>
                                            </p:tav>
                                            <p:tav tm="100000">
                                              <p:val>
                                                <p:strVal val="#ppt_y"/>
                                              </p:val>
                                            </p:tav>
                                          </p:tavLst>
                                        </p:anim>
                                      </p:childTnLst>
                                    </p:cTn>
                                  </p:par>
                                  <p:par>
                                    <p:cTn id="27" presetID="23" presetClass="entr" presetSubtype="528" fill="hold" nodeType="withEffect">
                                      <p:stCondLst>
                                        <p:cond delay="1000"/>
                                      </p:stCondLst>
                                      <p:childTnLst>
                                        <p:set>
                                          <p:cBhvr>
                                            <p:cTn id="28" dur="1" fill="hold">
                                              <p:stCondLst>
                                                <p:cond delay="0"/>
                                              </p:stCondLst>
                                            </p:cTn>
                                            <p:tgtEl>
                                              <p:spTgt spid="28"/>
                                            </p:tgtEl>
                                            <p:attrNameLst>
                                              <p:attrName>style.visibility</p:attrName>
                                            </p:attrNameLst>
                                          </p:cBhvr>
                                          <p:to>
                                            <p:strVal val="visible"/>
                                          </p:to>
                                        </p:set>
                                        <p:anim calcmode="lin" valueType="num">
                                          <p:cBhvr>
                                            <p:cTn id="29" dur="1000" fill="hold"/>
                                            <p:tgtEl>
                                              <p:spTgt spid="28"/>
                                            </p:tgtEl>
                                            <p:attrNameLst>
                                              <p:attrName>ppt_w</p:attrName>
                                            </p:attrNameLst>
                                          </p:cBhvr>
                                          <p:tavLst>
                                            <p:tav tm="0">
                                              <p:val>
                                                <p:fltVal val="0"/>
                                              </p:val>
                                            </p:tav>
                                            <p:tav tm="100000">
                                              <p:val>
                                                <p:strVal val="#ppt_w"/>
                                              </p:val>
                                            </p:tav>
                                          </p:tavLst>
                                        </p:anim>
                                        <p:anim calcmode="lin" valueType="num">
                                          <p:cBhvr>
                                            <p:cTn id="30" dur="1000" fill="hold"/>
                                            <p:tgtEl>
                                              <p:spTgt spid="28"/>
                                            </p:tgtEl>
                                            <p:attrNameLst>
                                              <p:attrName>ppt_h</p:attrName>
                                            </p:attrNameLst>
                                          </p:cBhvr>
                                          <p:tavLst>
                                            <p:tav tm="0">
                                              <p:val>
                                                <p:fltVal val="0"/>
                                              </p:val>
                                            </p:tav>
                                            <p:tav tm="100000">
                                              <p:val>
                                                <p:strVal val="#ppt_h"/>
                                              </p:val>
                                            </p:tav>
                                          </p:tavLst>
                                        </p:anim>
                                        <p:anim calcmode="lin" valueType="num">
                                          <p:cBhvr>
                                            <p:cTn id="31" dur="1000" fill="hold"/>
                                            <p:tgtEl>
                                              <p:spTgt spid="28"/>
                                            </p:tgtEl>
                                            <p:attrNameLst>
                                              <p:attrName>ppt_x</p:attrName>
                                            </p:attrNameLst>
                                          </p:cBhvr>
                                          <p:tavLst>
                                            <p:tav tm="0">
                                              <p:val>
                                                <p:fltVal val="0.5"/>
                                              </p:val>
                                            </p:tav>
                                            <p:tav tm="100000">
                                              <p:val>
                                                <p:strVal val="#ppt_x"/>
                                              </p:val>
                                            </p:tav>
                                          </p:tavLst>
                                        </p:anim>
                                        <p:anim calcmode="lin" valueType="num">
                                          <p:cBhvr>
                                            <p:cTn id="32" dur="1000" fill="hold"/>
                                            <p:tgtEl>
                                              <p:spTgt spid="28"/>
                                            </p:tgtEl>
                                            <p:attrNameLst>
                                              <p:attrName>ppt_y</p:attrName>
                                            </p:attrNameLst>
                                          </p:cBhvr>
                                          <p:tavLst>
                                            <p:tav tm="0">
                                              <p:val>
                                                <p:fltVal val="0.5"/>
                                              </p:val>
                                            </p:tav>
                                            <p:tav tm="100000">
                                              <p:val>
                                                <p:strVal val="#ppt_y"/>
                                              </p:val>
                                            </p:tav>
                                          </p:tavLst>
                                        </p:anim>
                                      </p:childTnLst>
                                    </p:cTn>
                                  </p:par>
                                  <p:par>
                                    <p:cTn id="33" presetID="23" presetClass="entr" presetSubtype="528" fill="hold" nodeType="withEffect">
                                      <p:stCondLst>
                                        <p:cond delay="1000"/>
                                      </p:stCondLst>
                                      <p:childTnLst>
                                        <p:set>
                                          <p:cBhvr>
                                            <p:cTn id="34" dur="1" fill="hold">
                                              <p:stCondLst>
                                                <p:cond delay="0"/>
                                              </p:stCondLst>
                                            </p:cTn>
                                            <p:tgtEl>
                                              <p:spTgt spid="35"/>
                                            </p:tgtEl>
                                            <p:attrNameLst>
                                              <p:attrName>style.visibility</p:attrName>
                                            </p:attrNameLst>
                                          </p:cBhvr>
                                          <p:to>
                                            <p:strVal val="visible"/>
                                          </p:to>
                                        </p:set>
                                        <p:anim calcmode="lin" valueType="num">
                                          <p:cBhvr>
                                            <p:cTn id="35" dur="1000" fill="hold"/>
                                            <p:tgtEl>
                                              <p:spTgt spid="35"/>
                                            </p:tgtEl>
                                            <p:attrNameLst>
                                              <p:attrName>ppt_w</p:attrName>
                                            </p:attrNameLst>
                                          </p:cBhvr>
                                          <p:tavLst>
                                            <p:tav tm="0">
                                              <p:val>
                                                <p:fltVal val="0"/>
                                              </p:val>
                                            </p:tav>
                                            <p:tav tm="100000">
                                              <p:val>
                                                <p:strVal val="#ppt_w"/>
                                              </p:val>
                                            </p:tav>
                                          </p:tavLst>
                                        </p:anim>
                                        <p:anim calcmode="lin" valueType="num">
                                          <p:cBhvr>
                                            <p:cTn id="36" dur="1000" fill="hold"/>
                                            <p:tgtEl>
                                              <p:spTgt spid="35"/>
                                            </p:tgtEl>
                                            <p:attrNameLst>
                                              <p:attrName>ppt_h</p:attrName>
                                            </p:attrNameLst>
                                          </p:cBhvr>
                                          <p:tavLst>
                                            <p:tav tm="0">
                                              <p:val>
                                                <p:fltVal val="0"/>
                                              </p:val>
                                            </p:tav>
                                            <p:tav tm="100000">
                                              <p:val>
                                                <p:strVal val="#ppt_h"/>
                                              </p:val>
                                            </p:tav>
                                          </p:tavLst>
                                        </p:anim>
                                        <p:anim calcmode="lin" valueType="num">
                                          <p:cBhvr>
                                            <p:cTn id="37" dur="1000" fill="hold"/>
                                            <p:tgtEl>
                                              <p:spTgt spid="35"/>
                                            </p:tgtEl>
                                            <p:attrNameLst>
                                              <p:attrName>ppt_x</p:attrName>
                                            </p:attrNameLst>
                                          </p:cBhvr>
                                          <p:tavLst>
                                            <p:tav tm="0">
                                              <p:val>
                                                <p:fltVal val="0.5"/>
                                              </p:val>
                                            </p:tav>
                                            <p:tav tm="100000">
                                              <p:val>
                                                <p:strVal val="#ppt_x"/>
                                              </p:val>
                                            </p:tav>
                                          </p:tavLst>
                                        </p:anim>
                                        <p:anim calcmode="lin" valueType="num">
                                          <p:cBhvr>
                                            <p:cTn id="38" dur="1000" fill="hold"/>
                                            <p:tgtEl>
                                              <p:spTgt spid="35"/>
                                            </p:tgtEl>
                                            <p:attrNameLst>
                                              <p:attrName>ppt_y</p:attrName>
                                            </p:attrNameLst>
                                          </p:cBhvr>
                                          <p:tavLst>
                                            <p:tav tm="0">
                                              <p:val>
                                                <p:fltVal val="0.5"/>
                                              </p:val>
                                            </p:tav>
                                            <p:tav tm="100000">
                                              <p:val>
                                                <p:strVal val="#ppt_y"/>
                                              </p:val>
                                            </p:tav>
                                          </p:tavLst>
                                        </p:anim>
                                      </p:childTnLst>
                                    </p:cTn>
                                  </p:par>
                                  <p:par>
                                    <p:cTn id="39" presetID="23" presetClass="entr" presetSubtype="528" fill="hold" nodeType="withEffect">
                                      <p:stCondLst>
                                        <p:cond delay="1000"/>
                                      </p:stCondLst>
                                      <p:childTnLst>
                                        <p:set>
                                          <p:cBhvr>
                                            <p:cTn id="40" dur="1" fill="hold">
                                              <p:stCondLst>
                                                <p:cond delay="0"/>
                                              </p:stCondLst>
                                            </p:cTn>
                                            <p:tgtEl>
                                              <p:spTgt spid="38"/>
                                            </p:tgtEl>
                                            <p:attrNameLst>
                                              <p:attrName>style.visibility</p:attrName>
                                            </p:attrNameLst>
                                          </p:cBhvr>
                                          <p:to>
                                            <p:strVal val="visible"/>
                                          </p:to>
                                        </p:set>
                                        <p:anim calcmode="lin" valueType="num">
                                          <p:cBhvr>
                                            <p:cTn id="41" dur="1000" fill="hold"/>
                                            <p:tgtEl>
                                              <p:spTgt spid="38"/>
                                            </p:tgtEl>
                                            <p:attrNameLst>
                                              <p:attrName>ppt_w</p:attrName>
                                            </p:attrNameLst>
                                          </p:cBhvr>
                                          <p:tavLst>
                                            <p:tav tm="0">
                                              <p:val>
                                                <p:fltVal val="0"/>
                                              </p:val>
                                            </p:tav>
                                            <p:tav tm="100000">
                                              <p:val>
                                                <p:strVal val="#ppt_w"/>
                                              </p:val>
                                            </p:tav>
                                          </p:tavLst>
                                        </p:anim>
                                        <p:anim calcmode="lin" valueType="num">
                                          <p:cBhvr>
                                            <p:cTn id="42" dur="1000" fill="hold"/>
                                            <p:tgtEl>
                                              <p:spTgt spid="38"/>
                                            </p:tgtEl>
                                            <p:attrNameLst>
                                              <p:attrName>ppt_h</p:attrName>
                                            </p:attrNameLst>
                                          </p:cBhvr>
                                          <p:tavLst>
                                            <p:tav tm="0">
                                              <p:val>
                                                <p:fltVal val="0"/>
                                              </p:val>
                                            </p:tav>
                                            <p:tav tm="100000">
                                              <p:val>
                                                <p:strVal val="#ppt_h"/>
                                              </p:val>
                                            </p:tav>
                                          </p:tavLst>
                                        </p:anim>
                                        <p:anim calcmode="lin" valueType="num">
                                          <p:cBhvr>
                                            <p:cTn id="43" dur="1000" fill="hold"/>
                                            <p:tgtEl>
                                              <p:spTgt spid="38"/>
                                            </p:tgtEl>
                                            <p:attrNameLst>
                                              <p:attrName>ppt_x</p:attrName>
                                            </p:attrNameLst>
                                          </p:cBhvr>
                                          <p:tavLst>
                                            <p:tav tm="0">
                                              <p:val>
                                                <p:fltVal val="0.5"/>
                                              </p:val>
                                            </p:tav>
                                            <p:tav tm="100000">
                                              <p:val>
                                                <p:strVal val="#ppt_x"/>
                                              </p:val>
                                            </p:tav>
                                          </p:tavLst>
                                        </p:anim>
                                        <p:anim calcmode="lin" valueType="num">
                                          <p:cBhvr>
                                            <p:cTn id="44" dur="1000" fill="hold"/>
                                            <p:tgtEl>
                                              <p:spTgt spid="38"/>
                                            </p:tgtEl>
                                            <p:attrNameLst>
                                              <p:attrName>ppt_y</p:attrName>
                                            </p:attrNameLst>
                                          </p:cBhvr>
                                          <p:tavLst>
                                            <p:tav tm="0">
                                              <p:val>
                                                <p:fltVal val="0.5"/>
                                              </p:val>
                                            </p:tav>
                                            <p:tav tm="100000">
                                              <p:val>
                                                <p:strVal val="#ppt_y"/>
                                              </p:val>
                                            </p:tav>
                                          </p:tavLst>
                                        </p:anim>
                                      </p:childTnLst>
                                    </p:cTn>
                                  </p:par>
                                </p:childTnLst>
                              </p:cTn>
                            </p:par>
                            <p:par>
                              <p:cTn id="45" fill="hold">
                                <p:stCondLst>
                                  <p:cond delay="2000"/>
                                </p:stCondLst>
                                <p:childTnLst>
                                  <p:par>
                                    <p:cTn id="46" presetID="2" presetClass="entr" presetSubtype="1" fill="hold" grpId="0" nodeType="afterEffect" p14:presetBounceEnd="60000">
                                      <p:stCondLst>
                                        <p:cond delay="0"/>
                                      </p:stCondLst>
                                      <p:childTnLst>
                                        <p:set>
                                          <p:cBhvr>
                                            <p:cTn id="47" dur="1" fill="hold">
                                              <p:stCondLst>
                                                <p:cond delay="0"/>
                                              </p:stCondLst>
                                            </p:cTn>
                                            <p:tgtEl>
                                              <p:spTgt spid="67"/>
                                            </p:tgtEl>
                                            <p:attrNameLst>
                                              <p:attrName>style.visibility</p:attrName>
                                            </p:attrNameLst>
                                          </p:cBhvr>
                                          <p:to>
                                            <p:strVal val="visible"/>
                                          </p:to>
                                        </p:set>
                                        <p:anim calcmode="lin" valueType="num" p14:bounceEnd="60000">
                                          <p:cBhvr additive="base">
                                            <p:cTn id="48" dur="750" fill="hold"/>
                                            <p:tgtEl>
                                              <p:spTgt spid="67"/>
                                            </p:tgtEl>
                                            <p:attrNameLst>
                                              <p:attrName>ppt_x</p:attrName>
                                            </p:attrNameLst>
                                          </p:cBhvr>
                                          <p:tavLst>
                                            <p:tav tm="0">
                                              <p:val>
                                                <p:strVal val="#ppt_x"/>
                                              </p:val>
                                            </p:tav>
                                            <p:tav tm="100000">
                                              <p:val>
                                                <p:strVal val="#ppt_x"/>
                                              </p:val>
                                            </p:tav>
                                          </p:tavLst>
                                        </p:anim>
                                        <p:anim calcmode="lin" valueType="num" p14:bounceEnd="60000">
                                          <p:cBhvr additive="base">
                                            <p:cTn id="49" dur="750" fill="hold"/>
                                            <p:tgtEl>
                                              <p:spTgt spid="67"/>
                                            </p:tgtEl>
                                            <p:attrNameLst>
                                              <p:attrName>ppt_y</p:attrName>
                                            </p:attrNameLst>
                                          </p:cBhvr>
                                          <p:tavLst>
                                            <p:tav tm="0">
                                              <p:val>
                                                <p:strVal val="0-#ppt_h/2"/>
                                              </p:val>
                                            </p:tav>
                                            <p:tav tm="100000">
                                              <p:val>
                                                <p:strVal val="#ppt_y"/>
                                              </p:val>
                                            </p:tav>
                                          </p:tavLst>
                                        </p:anim>
                                      </p:childTnLst>
                                    </p:cTn>
                                  </p:par>
                                  <p:par>
                                    <p:cTn id="50" presetID="22" presetClass="entr" presetSubtype="8" fill="hold" grpId="0" nodeType="withEffect">
                                      <p:stCondLst>
                                        <p:cond delay="0"/>
                                      </p:stCondLst>
                                      <p:childTnLst>
                                        <p:set>
                                          <p:cBhvr>
                                            <p:cTn id="51" dur="1" fill="hold">
                                              <p:stCondLst>
                                                <p:cond delay="0"/>
                                              </p:stCondLst>
                                            </p:cTn>
                                            <p:tgtEl>
                                              <p:spTgt spid="66"/>
                                            </p:tgtEl>
                                            <p:attrNameLst>
                                              <p:attrName>style.visibility</p:attrName>
                                            </p:attrNameLst>
                                          </p:cBhvr>
                                          <p:to>
                                            <p:strVal val="visible"/>
                                          </p:to>
                                        </p:set>
                                        <p:animEffect transition="in" filter="wipe(left)">
                                          <p:cBhvr>
                                            <p:cTn id="52" dur="500"/>
                                            <p:tgtEl>
                                              <p:spTgt spid="66"/>
                                            </p:tgtEl>
                                          </p:cBhvr>
                                        </p:animEffect>
                                      </p:childTnLst>
                                    </p:cTn>
                                  </p:par>
                                </p:childTnLst>
                              </p:cTn>
                            </p:par>
                            <p:par>
                              <p:cTn id="53" fill="hold">
                                <p:stCondLst>
                                  <p:cond delay="3000"/>
                                </p:stCondLst>
                                <p:childTnLst>
                                  <p:par>
                                    <p:cTn id="54" presetID="2" presetClass="entr" presetSubtype="1" fill="hold" grpId="0" nodeType="afterEffect" p14:presetBounceEnd="60000">
                                      <p:stCondLst>
                                        <p:cond delay="0"/>
                                      </p:stCondLst>
                                      <p:childTnLst>
                                        <p:set>
                                          <p:cBhvr>
                                            <p:cTn id="55" dur="1" fill="hold">
                                              <p:stCondLst>
                                                <p:cond delay="0"/>
                                              </p:stCondLst>
                                            </p:cTn>
                                            <p:tgtEl>
                                              <p:spTgt spid="69"/>
                                            </p:tgtEl>
                                            <p:attrNameLst>
                                              <p:attrName>style.visibility</p:attrName>
                                            </p:attrNameLst>
                                          </p:cBhvr>
                                          <p:to>
                                            <p:strVal val="visible"/>
                                          </p:to>
                                        </p:set>
                                        <p:anim calcmode="lin" valueType="num" p14:bounceEnd="60000">
                                          <p:cBhvr additive="base">
                                            <p:cTn id="56" dur="750" fill="hold"/>
                                            <p:tgtEl>
                                              <p:spTgt spid="69"/>
                                            </p:tgtEl>
                                            <p:attrNameLst>
                                              <p:attrName>ppt_x</p:attrName>
                                            </p:attrNameLst>
                                          </p:cBhvr>
                                          <p:tavLst>
                                            <p:tav tm="0">
                                              <p:val>
                                                <p:strVal val="#ppt_x"/>
                                              </p:val>
                                            </p:tav>
                                            <p:tav tm="100000">
                                              <p:val>
                                                <p:strVal val="#ppt_x"/>
                                              </p:val>
                                            </p:tav>
                                          </p:tavLst>
                                        </p:anim>
                                        <p:anim calcmode="lin" valueType="num" p14:bounceEnd="60000">
                                          <p:cBhvr additive="base">
                                            <p:cTn id="57" dur="750" fill="hold"/>
                                            <p:tgtEl>
                                              <p:spTgt spid="69"/>
                                            </p:tgtEl>
                                            <p:attrNameLst>
                                              <p:attrName>ppt_y</p:attrName>
                                            </p:attrNameLst>
                                          </p:cBhvr>
                                          <p:tavLst>
                                            <p:tav tm="0">
                                              <p:val>
                                                <p:strVal val="0-#ppt_h/2"/>
                                              </p:val>
                                            </p:tav>
                                            <p:tav tm="100000">
                                              <p:val>
                                                <p:strVal val="#ppt_y"/>
                                              </p:val>
                                            </p:tav>
                                          </p:tavLst>
                                        </p:anim>
                                      </p:childTnLst>
                                    </p:cTn>
                                  </p:par>
                                  <p:par>
                                    <p:cTn id="58" presetID="22" presetClass="entr" presetSubtype="8" fill="hold" grpId="0" nodeType="withEffect">
                                      <p:stCondLst>
                                        <p:cond delay="0"/>
                                      </p:stCondLst>
                                      <p:childTnLst>
                                        <p:set>
                                          <p:cBhvr>
                                            <p:cTn id="59" dur="1" fill="hold">
                                              <p:stCondLst>
                                                <p:cond delay="0"/>
                                              </p:stCondLst>
                                            </p:cTn>
                                            <p:tgtEl>
                                              <p:spTgt spid="68"/>
                                            </p:tgtEl>
                                            <p:attrNameLst>
                                              <p:attrName>style.visibility</p:attrName>
                                            </p:attrNameLst>
                                          </p:cBhvr>
                                          <p:to>
                                            <p:strVal val="visible"/>
                                          </p:to>
                                        </p:set>
                                        <p:animEffect transition="in" filter="wipe(left)">
                                          <p:cBhvr>
                                            <p:cTn id="60" dur="500"/>
                                            <p:tgtEl>
                                              <p:spTgt spid="68"/>
                                            </p:tgtEl>
                                          </p:cBhvr>
                                        </p:animEffect>
                                      </p:childTnLst>
                                    </p:cTn>
                                  </p:par>
                                </p:childTnLst>
                              </p:cTn>
                            </p:par>
                            <p:par>
                              <p:cTn id="61" fill="hold">
                                <p:stCondLst>
                                  <p:cond delay="4000"/>
                                </p:stCondLst>
                                <p:childTnLst>
                                  <p:par>
                                    <p:cTn id="62" presetID="2" presetClass="entr" presetSubtype="1" fill="hold" grpId="0" nodeType="afterEffect" p14:presetBounceEnd="60000">
                                      <p:stCondLst>
                                        <p:cond delay="0"/>
                                      </p:stCondLst>
                                      <p:childTnLst>
                                        <p:set>
                                          <p:cBhvr>
                                            <p:cTn id="63" dur="1" fill="hold">
                                              <p:stCondLst>
                                                <p:cond delay="0"/>
                                              </p:stCondLst>
                                            </p:cTn>
                                            <p:tgtEl>
                                              <p:spTgt spid="73"/>
                                            </p:tgtEl>
                                            <p:attrNameLst>
                                              <p:attrName>style.visibility</p:attrName>
                                            </p:attrNameLst>
                                          </p:cBhvr>
                                          <p:to>
                                            <p:strVal val="visible"/>
                                          </p:to>
                                        </p:set>
                                        <p:anim calcmode="lin" valueType="num" p14:bounceEnd="60000">
                                          <p:cBhvr additive="base">
                                            <p:cTn id="64" dur="750" fill="hold"/>
                                            <p:tgtEl>
                                              <p:spTgt spid="73"/>
                                            </p:tgtEl>
                                            <p:attrNameLst>
                                              <p:attrName>ppt_x</p:attrName>
                                            </p:attrNameLst>
                                          </p:cBhvr>
                                          <p:tavLst>
                                            <p:tav tm="0">
                                              <p:val>
                                                <p:strVal val="#ppt_x"/>
                                              </p:val>
                                            </p:tav>
                                            <p:tav tm="100000">
                                              <p:val>
                                                <p:strVal val="#ppt_x"/>
                                              </p:val>
                                            </p:tav>
                                          </p:tavLst>
                                        </p:anim>
                                        <p:anim calcmode="lin" valueType="num" p14:bounceEnd="60000">
                                          <p:cBhvr additive="base">
                                            <p:cTn id="65" dur="750" fill="hold"/>
                                            <p:tgtEl>
                                              <p:spTgt spid="73"/>
                                            </p:tgtEl>
                                            <p:attrNameLst>
                                              <p:attrName>ppt_y</p:attrName>
                                            </p:attrNameLst>
                                          </p:cBhvr>
                                          <p:tavLst>
                                            <p:tav tm="0">
                                              <p:val>
                                                <p:strVal val="0-#ppt_h/2"/>
                                              </p:val>
                                            </p:tav>
                                            <p:tav tm="100000">
                                              <p:val>
                                                <p:strVal val="#ppt_y"/>
                                              </p:val>
                                            </p:tav>
                                          </p:tavLst>
                                        </p:anim>
                                      </p:childTnLst>
                                    </p:cTn>
                                  </p:par>
                                  <p:par>
                                    <p:cTn id="66" presetID="22" presetClass="entr" presetSubtype="8" fill="hold" grpId="0" nodeType="withEffect">
                                      <p:stCondLst>
                                        <p:cond delay="0"/>
                                      </p:stCondLst>
                                      <p:childTnLst>
                                        <p:set>
                                          <p:cBhvr>
                                            <p:cTn id="67" dur="1" fill="hold">
                                              <p:stCondLst>
                                                <p:cond delay="0"/>
                                              </p:stCondLst>
                                            </p:cTn>
                                            <p:tgtEl>
                                              <p:spTgt spid="72"/>
                                            </p:tgtEl>
                                            <p:attrNameLst>
                                              <p:attrName>style.visibility</p:attrName>
                                            </p:attrNameLst>
                                          </p:cBhvr>
                                          <p:to>
                                            <p:strVal val="visible"/>
                                          </p:to>
                                        </p:set>
                                        <p:animEffect transition="in" filter="wipe(left)">
                                          <p:cBhvr>
                                            <p:cTn id="68" dur="500"/>
                                            <p:tgtEl>
                                              <p:spTgt spid="72"/>
                                            </p:tgtEl>
                                          </p:cBhvr>
                                        </p:animEffect>
                                      </p:childTnLst>
                                    </p:cTn>
                                  </p:par>
                                </p:childTnLst>
                              </p:cTn>
                            </p:par>
                            <p:par>
                              <p:cTn id="69" fill="hold">
                                <p:stCondLst>
                                  <p:cond delay="5000"/>
                                </p:stCondLst>
                                <p:childTnLst>
                                  <p:par>
                                    <p:cTn id="70" presetID="2" presetClass="entr" presetSubtype="1" fill="hold" grpId="0" nodeType="afterEffect" p14:presetBounceEnd="60000">
                                      <p:stCondLst>
                                        <p:cond delay="0"/>
                                      </p:stCondLst>
                                      <p:childTnLst>
                                        <p:set>
                                          <p:cBhvr>
                                            <p:cTn id="71" dur="1" fill="hold">
                                              <p:stCondLst>
                                                <p:cond delay="0"/>
                                              </p:stCondLst>
                                            </p:cTn>
                                            <p:tgtEl>
                                              <p:spTgt spid="71"/>
                                            </p:tgtEl>
                                            <p:attrNameLst>
                                              <p:attrName>style.visibility</p:attrName>
                                            </p:attrNameLst>
                                          </p:cBhvr>
                                          <p:to>
                                            <p:strVal val="visible"/>
                                          </p:to>
                                        </p:set>
                                        <p:anim calcmode="lin" valueType="num" p14:bounceEnd="60000">
                                          <p:cBhvr additive="base">
                                            <p:cTn id="72" dur="750" fill="hold"/>
                                            <p:tgtEl>
                                              <p:spTgt spid="71"/>
                                            </p:tgtEl>
                                            <p:attrNameLst>
                                              <p:attrName>ppt_x</p:attrName>
                                            </p:attrNameLst>
                                          </p:cBhvr>
                                          <p:tavLst>
                                            <p:tav tm="0">
                                              <p:val>
                                                <p:strVal val="#ppt_x"/>
                                              </p:val>
                                            </p:tav>
                                            <p:tav tm="100000">
                                              <p:val>
                                                <p:strVal val="#ppt_x"/>
                                              </p:val>
                                            </p:tav>
                                          </p:tavLst>
                                        </p:anim>
                                        <p:anim calcmode="lin" valueType="num" p14:bounceEnd="60000">
                                          <p:cBhvr additive="base">
                                            <p:cTn id="73" dur="750" fill="hold"/>
                                            <p:tgtEl>
                                              <p:spTgt spid="71"/>
                                            </p:tgtEl>
                                            <p:attrNameLst>
                                              <p:attrName>ppt_y</p:attrName>
                                            </p:attrNameLst>
                                          </p:cBhvr>
                                          <p:tavLst>
                                            <p:tav tm="0">
                                              <p:val>
                                                <p:strVal val="0-#ppt_h/2"/>
                                              </p:val>
                                            </p:tav>
                                            <p:tav tm="100000">
                                              <p:val>
                                                <p:strVal val="#ppt_y"/>
                                              </p:val>
                                            </p:tav>
                                          </p:tavLst>
                                        </p:anim>
                                      </p:childTnLst>
                                    </p:cTn>
                                  </p:par>
                                  <p:par>
                                    <p:cTn id="74" presetID="22" presetClass="entr" presetSubtype="8" fill="hold" grpId="0" nodeType="withEffect">
                                      <p:stCondLst>
                                        <p:cond delay="0"/>
                                      </p:stCondLst>
                                      <p:childTnLst>
                                        <p:set>
                                          <p:cBhvr>
                                            <p:cTn id="75" dur="1" fill="hold">
                                              <p:stCondLst>
                                                <p:cond delay="0"/>
                                              </p:stCondLst>
                                            </p:cTn>
                                            <p:tgtEl>
                                              <p:spTgt spid="70"/>
                                            </p:tgtEl>
                                            <p:attrNameLst>
                                              <p:attrName>style.visibility</p:attrName>
                                            </p:attrNameLst>
                                          </p:cBhvr>
                                          <p:to>
                                            <p:strVal val="visible"/>
                                          </p:to>
                                        </p:set>
                                        <p:animEffect transition="in" filter="wipe(left)">
                                          <p:cBhvr>
                                            <p:cTn id="76" dur="500"/>
                                            <p:tgtEl>
                                              <p:spTgt spid="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6" grpId="0"/>
          <p:bldP spid="67" grpId="0" bldLvl="0" animBg="1"/>
          <p:bldP spid="68" grpId="0"/>
          <p:bldP spid="69" grpId="0" bldLvl="0" animBg="1"/>
          <p:bldP spid="70" grpId="0"/>
          <p:bldP spid="71" grpId="0" bldLvl="0" animBg="1"/>
          <p:bldP spid="72" grpId="0"/>
          <p:bldP spid="73" grpId="0" bldLvl="0" animBg="1"/>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9"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2000" fill="hold"/>
                                            <p:tgtEl>
                                              <p:spTgt spid="9"/>
                                            </p:tgtEl>
                                            <p:attrNameLst>
                                              <p:attrName>ppt_x</p:attrName>
                                            </p:attrNameLst>
                                          </p:cBhvr>
                                          <p:tavLst>
                                            <p:tav tm="0">
                                              <p:val>
                                                <p:strVal val="0-#ppt_w/2"/>
                                              </p:val>
                                            </p:tav>
                                            <p:tav tm="100000">
                                              <p:val>
                                                <p:strVal val="#ppt_x"/>
                                              </p:val>
                                            </p:tav>
                                          </p:tavLst>
                                        </p:anim>
                                        <p:anim calcmode="lin" valueType="num">
                                          <p:cBhvr additive="base">
                                            <p:cTn id="8" dur="2000" fill="hold"/>
                                            <p:tgtEl>
                                              <p:spTgt spid="9"/>
                                            </p:tgtEl>
                                            <p:attrNameLst>
                                              <p:attrName>ppt_y</p:attrName>
                                            </p:attrNameLst>
                                          </p:cBhvr>
                                          <p:tavLst>
                                            <p:tav tm="0">
                                              <p:val>
                                                <p:strVal val="0-#ppt_h/2"/>
                                              </p:val>
                                            </p:tav>
                                            <p:tav tm="100000">
                                              <p:val>
                                                <p:strVal val="#ppt_y"/>
                                              </p:val>
                                            </p:tav>
                                          </p:tavLst>
                                        </p:anim>
                                      </p:childTnLst>
                                    </p:cTn>
                                  </p:par>
                                  <p:par>
                                    <p:cTn id="9" presetID="2" presetClass="entr" presetSubtype="6" fill="hold" nodeType="with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2000" fill="hold"/>
                                            <p:tgtEl>
                                              <p:spTgt spid="11"/>
                                            </p:tgtEl>
                                            <p:attrNameLst>
                                              <p:attrName>ppt_x</p:attrName>
                                            </p:attrNameLst>
                                          </p:cBhvr>
                                          <p:tavLst>
                                            <p:tav tm="0">
                                              <p:val>
                                                <p:strVal val="1+#ppt_w/2"/>
                                              </p:val>
                                            </p:tav>
                                            <p:tav tm="100000">
                                              <p:val>
                                                <p:strVal val="#ppt_x"/>
                                              </p:val>
                                            </p:tav>
                                          </p:tavLst>
                                        </p:anim>
                                        <p:anim calcmode="lin" valueType="num">
                                          <p:cBhvr additive="base">
                                            <p:cTn id="12" dur="2000" fill="hold"/>
                                            <p:tgtEl>
                                              <p:spTgt spid="11"/>
                                            </p:tgtEl>
                                            <p:attrNameLst>
                                              <p:attrName>ppt_y</p:attrName>
                                            </p:attrNameLst>
                                          </p:cBhvr>
                                          <p:tavLst>
                                            <p:tav tm="0">
                                              <p:val>
                                                <p:strVal val="1+#ppt_h/2"/>
                                              </p:val>
                                            </p:tav>
                                            <p:tav tm="100000">
                                              <p:val>
                                                <p:strVal val="#ppt_y"/>
                                              </p:val>
                                            </p:tav>
                                          </p:tavLst>
                                        </p:anim>
                                      </p:childTnLst>
                                    </p:cTn>
                                  </p:par>
                                  <p:par>
                                    <p:cTn id="13" presetID="2" presetClass="entr" presetSubtype="12" fill="hold" nodeType="withEffect">
                                      <p:stCondLst>
                                        <p:cond delay="0"/>
                                      </p:stCondLst>
                                      <p:childTnLst>
                                        <p:set>
                                          <p:cBhvr>
                                            <p:cTn id="14" dur="1" fill="hold">
                                              <p:stCondLst>
                                                <p:cond delay="0"/>
                                              </p:stCondLst>
                                            </p:cTn>
                                            <p:tgtEl>
                                              <p:spTgt spid="8"/>
                                            </p:tgtEl>
                                            <p:attrNameLst>
                                              <p:attrName>style.visibility</p:attrName>
                                            </p:attrNameLst>
                                          </p:cBhvr>
                                          <p:to>
                                            <p:strVal val="visible"/>
                                          </p:to>
                                        </p:set>
                                        <p:anim calcmode="lin" valueType="num">
                                          <p:cBhvr additive="base">
                                            <p:cTn id="15" dur="2000" fill="hold"/>
                                            <p:tgtEl>
                                              <p:spTgt spid="8"/>
                                            </p:tgtEl>
                                            <p:attrNameLst>
                                              <p:attrName>ppt_x</p:attrName>
                                            </p:attrNameLst>
                                          </p:cBhvr>
                                          <p:tavLst>
                                            <p:tav tm="0">
                                              <p:val>
                                                <p:strVal val="0-#ppt_w/2"/>
                                              </p:val>
                                            </p:tav>
                                            <p:tav tm="100000">
                                              <p:val>
                                                <p:strVal val="#ppt_x"/>
                                              </p:val>
                                            </p:tav>
                                          </p:tavLst>
                                        </p:anim>
                                        <p:anim calcmode="lin" valueType="num">
                                          <p:cBhvr additive="base">
                                            <p:cTn id="16" dur="2000" fill="hold"/>
                                            <p:tgtEl>
                                              <p:spTgt spid="8"/>
                                            </p:tgtEl>
                                            <p:attrNameLst>
                                              <p:attrName>ppt_y</p:attrName>
                                            </p:attrNameLst>
                                          </p:cBhvr>
                                          <p:tavLst>
                                            <p:tav tm="0">
                                              <p:val>
                                                <p:strVal val="1+#ppt_h/2"/>
                                              </p:val>
                                            </p:tav>
                                            <p:tav tm="100000">
                                              <p:val>
                                                <p:strVal val="#ppt_y"/>
                                              </p:val>
                                            </p:tav>
                                          </p:tavLst>
                                        </p:anim>
                                      </p:childTnLst>
                                    </p:cTn>
                                  </p:par>
                                  <p:par>
                                    <p:cTn id="17" presetID="2" presetClass="entr" presetSubtype="3" fill="hold" nodeType="with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additive="base">
                                            <p:cTn id="19" dur="2000" fill="hold"/>
                                            <p:tgtEl>
                                              <p:spTgt spid="10"/>
                                            </p:tgtEl>
                                            <p:attrNameLst>
                                              <p:attrName>ppt_x</p:attrName>
                                            </p:attrNameLst>
                                          </p:cBhvr>
                                          <p:tavLst>
                                            <p:tav tm="0">
                                              <p:val>
                                                <p:strVal val="1+#ppt_w/2"/>
                                              </p:val>
                                            </p:tav>
                                            <p:tav tm="100000">
                                              <p:val>
                                                <p:strVal val="#ppt_x"/>
                                              </p:val>
                                            </p:tav>
                                          </p:tavLst>
                                        </p:anim>
                                        <p:anim calcmode="lin" valueType="num">
                                          <p:cBhvr additive="base">
                                            <p:cTn id="20" dur="2000" fill="hold"/>
                                            <p:tgtEl>
                                              <p:spTgt spid="10"/>
                                            </p:tgtEl>
                                            <p:attrNameLst>
                                              <p:attrName>ppt_y</p:attrName>
                                            </p:attrNameLst>
                                          </p:cBhvr>
                                          <p:tavLst>
                                            <p:tav tm="0">
                                              <p:val>
                                                <p:strVal val="0-#ppt_h/2"/>
                                              </p:val>
                                            </p:tav>
                                            <p:tav tm="100000">
                                              <p:val>
                                                <p:strVal val="#ppt_y"/>
                                              </p:val>
                                            </p:tav>
                                          </p:tavLst>
                                        </p:anim>
                                      </p:childTnLst>
                                    </p:cTn>
                                  </p:par>
                                  <p:par>
                                    <p:cTn id="21" presetID="23" presetClass="entr" presetSubtype="528" fill="hold" nodeType="withEffect">
                                      <p:stCondLst>
                                        <p:cond delay="1000"/>
                                      </p:stCondLst>
                                      <p:childTnLst>
                                        <p:set>
                                          <p:cBhvr>
                                            <p:cTn id="22" dur="1" fill="hold">
                                              <p:stCondLst>
                                                <p:cond delay="0"/>
                                              </p:stCondLst>
                                            </p:cTn>
                                            <p:tgtEl>
                                              <p:spTgt spid="25"/>
                                            </p:tgtEl>
                                            <p:attrNameLst>
                                              <p:attrName>style.visibility</p:attrName>
                                            </p:attrNameLst>
                                          </p:cBhvr>
                                          <p:to>
                                            <p:strVal val="visible"/>
                                          </p:to>
                                        </p:set>
                                        <p:anim calcmode="lin" valueType="num">
                                          <p:cBhvr>
                                            <p:cTn id="23" dur="1000" fill="hold"/>
                                            <p:tgtEl>
                                              <p:spTgt spid="25"/>
                                            </p:tgtEl>
                                            <p:attrNameLst>
                                              <p:attrName>ppt_w</p:attrName>
                                            </p:attrNameLst>
                                          </p:cBhvr>
                                          <p:tavLst>
                                            <p:tav tm="0">
                                              <p:val>
                                                <p:fltVal val="0"/>
                                              </p:val>
                                            </p:tav>
                                            <p:tav tm="100000">
                                              <p:val>
                                                <p:strVal val="#ppt_w"/>
                                              </p:val>
                                            </p:tav>
                                          </p:tavLst>
                                        </p:anim>
                                        <p:anim calcmode="lin" valueType="num">
                                          <p:cBhvr>
                                            <p:cTn id="24" dur="1000" fill="hold"/>
                                            <p:tgtEl>
                                              <p:spTgt spid="25"/>
                                            </p:tgtEl>
                                            <p:attrNameLst>
                                              <p:attrName>ppt_h</p:attrName>
                                            </p:attrNameLst>
                                          </p:cBhvr>
                                          <p:tavLst>
                                            <p:tav tm="0">
                                              <p:val>
                                                <p:fltVal val="0"/>
                                              </p:val>
                                            </p:tav>
                                            <p:tav tm="100000">
                                              <p:val>
                                                <p:strVal val="#ppt_h"/>
                                              </p:val>
                                            </p:tav>
                                          </p:tavLst>
                                        </p:anim>
                                        <p:anim calcmode="lin" valueType="num">
                                          <p:cBhvr>
                                            <p:cTn id="25" dur="1000" fill="hold"/>
                                            <p:tgtEl>
                                              <p:spTgt spid="25"/>
                                            </p:tgtEl>
                                            <p:attrNameLst>
                                              <p:attrName>ppt_x</p:attrName>
                                            </p:attrNameLst>
                                          </p:cBhvr>
                                          <p:tavLst>
                                            <p:tav tm="0">
                                              <p:val>
                                                <p:fltVal val="0.5"/>
                                              </p:val>
                                            </p:tav>
                                            <p:tav tm="100000">
                                              <p:val>
                                                <p:strVal val="#ppt_x"/>
                                              </p:val>
                                            </p:tav>
                                          </p:tavLst>
                                        </p:anim>
                                        <p:anim calcmode="lin" valueType="num">
                                          <p:cBhvr>
                                            <p:cTn id="26" dur="1000" fill="hold"/>
                                            <p:tgtEl>
                                              <p:spTgt spid="25"/>
                                            </p:tgtEl>
                                            <p:attrNameLst>
                                              <p:attrName>ppt_y</p:attrName>
                                            </p:attrNameLst>
                                          </p:cBhvr>
                                          <p:tavLst>
                                            <p:tav tm="0">
                                              <p:val>
                                                <p:fltVal val="0.5"/>
                                              </p:val>
                                            </p:tav>
                                            <p:tav tm="100000">
                                              <p:val>
                                                <p:strVal val="#ppt_y"/>
                                              </p:val>
                                            </p:tav>
                                          </p:tavLst>
                                        </p:anim>
                                      </p:childTnLst>
                                    </p:cTn>
                                  </p:par>
                                  <p:par>
                                    <p:cTn id="27" presetID="23" presetClass="entr" presetSubtype="528" fill="hold" nodeType="withEffect">
                                      <p:stCondLst>
                                        <p:cond delay="1000"/>
                                      </p:stCondLst>
                                      <p:childTnLst>
                                        <p:set>
                                          <p:cBhvr>
                                            <p:cTn id="28" dur="1" fill="hold">
                                              <p:stCondLst>
                                                <p:cond delay="0"/>
                                              </p:stCondLst>
                                            </p:cTn>
                                            <p:tgtEl>
                                              <p:spTgt spid="28"/>
                                            </p:tgtEl>
                                            <p:attrNameLst>
                                              <p:attrName>style.visibility</p:attrName>
                                            </p:attrNameLst>
                                          </p:cBhvr>
                                          <p:to>
                                            <p:strVal val="visible"/>
                                          </p:to>
                                        </p:set>
                                        <p:anim calcmode="lin" valueType="num">
                                          <p:cBhvr>
                                            <p:cTn id="29" dur="1000" fill="hold"/>
                                            <p:tgtEl>
                                              <p:spTgt spid="28"/>
                                            </p:tgtEl>
                                            <p:attrNameLst>
                                              <p:attrName>ppt_w</p:attrName>
                                            </p:attrNameLst>
                                          </p:cBhvr>
                                          <p:tavLst>
                                            <p:tav tm="0">
                                              <p:val>
                                                <p:fltVal val="0"/>
                                              </p:val>
                                            </p:tav>
                                            <p:tav tm="100000">
                                              <p:val>
                                                <p:strVal val="#ppt_w"/>
                                              </p:val>
                                            </p:tav>
                                          </p:tavLst>
                                        </p:anim>
                                        <p:anim calcmode="lin" valueType="num">
                                          <p:cBhvr>
                                            <p:cTn id="30" dur="1000" fill="hold"/>
                                            <p:tgtEl>
                                              <p:spTgt spid="28"/>
                                            </p:tgtEl>
                                            <p:attrNameLst>
                                              <p:attrName>ppt_h</p:attrName>
                                            </p:attrNameLst>
                                          </p:cBhvr>
                                          <p:tavLst>
                                            <p:tav tm="0">
                                              <p:val>
                                                <p:fltVal val="0"/>
                                              </p:val>
                                            </p:tav>
                                            <p:tav tm="100000">
                                              <p:val>
                                                <p:strVal val="#ppt_h"/>
                                              </p:val>
                                            </p:tav>
                                          </p:tavLst>
                                        </p:anim>
                                        <p:anim calcmode="lin" valueType="num">
                                          <p:cBhvr>
                                            <p:cTn id="31" dur="1000" fill="hold"/>
                                            <p:tgtEl>
                                              <p:spTgt spid="28"/>
                                            </p:tgtEl>
                                            <p:attrNameLst>
                                              <p:attrName>ppt_x</p:attrName>
                                            </p:attrNameLst>
                                          </p:cBhvr>
                                          <p:tavLst>
                                            <p:tav tm="0">
                                              <p:val>
                                                <p:fltVal val="0.5"/>
                                              </p:val>
                                            </p:tav>
                                            <p:tav tm="100000">
                                              <p:val>
                                                <p:strVal val="#ppt_x"/>
                                              </p:val>
                                            </p:tav>
                                          </p:tavLst>
                                        </p:anim>
                                        <p:anim calcmode="lin" valueType="num">
                                          <p:cBhvr>
                                            <p:cTn id="32" dur="1000" fill="hold"/>
                                            <p:tgtEl>
                                              <p:spTgt spid="28"/>
                                            </p:tgtEl>
                                            <p:attrNameLst>
                                              <p:attrName>ppt_y</p:attrName>
                                            </p:attrNameLst>
                                          </p:cBhvr>
                                          <p:tavLst>
                                            <p:tav tm="0">
                                              <p:val>
                                                <p:fltVal val="0.5"/>
                                              </p:val>
                                            </p:tav>
                                            <p:tav tm="100000">
                                              <p:val>
                                                <p:strVal val="#ppt_y"/>
                                              </p:val>
                                            </p:tav>
                                          </p:tavLst>
                                        </p:anim>
                                      </p:childTnLst>
                                    </p:cTn>
                                  </p:par>
                                  <p:par>
                                    <p:cTn id="33" presetID="23" presetClass="entr" presetSubtype="528" fill="hold" nodeType="withEffect">
                                      <p:stCondLst>
                                        <p:cond delay="1000"/>
                                      </p:stCondLst>
                                      <p:childTnLst>
                                        <p:set>
                                          <p:cBhvr>
                                            <p:cTn id="34" dur="1" fill="hold">
                                              <p:stCondLst>
                                                <p:cond delay="0"/>
                                              </p:stCondLst>
                                            </p:cTn>
                                            <p:tgtEl>
                                              <p:spTgt spid="35"/>
                                            </p:tgtEl>
                                            <p:attrNameLst>
                                              <p:attrName>style.visibility</p:attrName>
                                            </p:attrNameLst>
                                          </p:cBhvr>
                                          <p:to>
                                            <p:strVal val="visible"/>
                                          </p:to>
                                        </p:set>
                                        <p:anim calcmode="lin" valueType="num">
                                          <p:cBhvr>
                                            <p:cTn id="35" dur="1000" fill="hold"/>
                                            <p:tgtEl>
                                              <p:spTgt spid="35"/>
                                            </p:tgtEl>
                                            <p:attrNameLst>
                                              <p:attrName>ppt_w</p:attrName>
                                            </p:attrNameLst>
                                          </p:cBhvr>
                                          <p:tavLst>
                                            <p:tav tm="0">
                                              <p:val>
                                                <p:fltVal val="0"/>
                                              </p:val>
                                            </p:tav>
                                            <p:tav tm="100000">
                                              <p:val>
                                                <p:strVal val="#ppt_w"/>
                                              </p:val>
                                            </p:tav>
                                          </p:tavLst>
                                        </p:anim>
                                        <p:anim calcmode="lin" valueType="num">
                                          <p:cBhvr>
                                            <p:cTn id="36" dur="1000" fill="hold"/>
                                            <p:tgtEl>
                                              <p:spTgt spid="35"/>
                                            </p:tgtEl>
                                            <p:attrNameLst>
                                              <p:attrName>ppt_h</p:attrName>
                                            </p:attrNameLst>
                                          </p:cBhvr>
                                          <p:tavLst>
                                            <p:tav tm="0">
                                              <p:val>
                                                <p:fltVal val="0"/>
                                              </p:val>
                                            </p:tav>
                                            <p:tav tm="100000">
                                              <p:val>
                                                <p:strVal val="#ppt_h"/>
                                              </p:val>
                                            </p:tav>
                                          </p:tavLst>
                                        </p:anim>
                                        <p:anim calcmode="lin" valueType="num">
                                          <p:cBhvr>
                                            <p:cTn id="37" dur="1000" fill="hold"/>
                                            <p:tgtEl>
                                              <p:spTgt spid="35"/>
                                            </p:tgtEl>
                                            <p:attrNameLst>
                                              <p:attrName>ppt_x</p:attrName>
                                            </p:attrNameLst>
                                          </p:cBhvr>
                                          <p:tavLst>
                                            <p:tav tm="0">
                                              <p:val>
                                                <p:fltVal val="0.5"/>
                                              </p:val>
                                            </p:tav>
                                            <p:tav tm="100000">
                                              <p:val>
                                                <p:strVal val="#ppt_x"/>
                                              </p:val>
                                            </p:tav>
                                          </p:tavLst>
                                        </p:anim>
                                        <p:anim calcmode="lin" valueType="num">
                                          <p:cBhvr>
                                            <p:cTn id="38" dur="1000" fill="hold"/>
                                            <p:tgtEl>
                                              <p:spTgt spid="35"/>
                                            </p:tgtEl>
                                            <p:attrNameLst>
                                              <p:attrName>ppt_y</p:attrName>
                                            </p:attrNameLst>
                                          </p:cBhvr>
                                          <p:tavLst>
                                            <p:tav tm="0">
                                              <p:val>
                                                <p:fltVal val="0.5"/>
                                              </p:val>
                                            </p:tav>
                                            <p:tav tm="100000">
                                              <p:val>
                                                <p:strVal val="#ppt_y"/>
                                              </p:val>
                                            </p:tav>
                                          </p:tavLst>
                                        </p:anim>
                                      </p:childTnLst>
                                    </p:cTn>
                                  </p:par>
                                  <p:par>
                                    <p:cTn id="39" presetID="23" presetClass="entr" presetSubtype="528" fill="hold" nodeType="withEffect">
                                      <p:stCondLst>
                                        <p:cond delay="1000"/>
                                      </p:stCondLst>
                                      <p:childTnLst>
                                        <p:set>
                                          <p:cBhvr>
                                            <p:cTn id="40" dur="1" fill="hold">
                                              <p:stCondLst>
                                                <p:cond delay="0"/>
                                              </p:stCondLst>
                                            </p:cTn>
                                            <p:tgtEl>
                                              <p:spTgt spid="38"/>
                                            </p:tgtEl>
                                            <p:attrNameLst>
                                              <p:attrName>style.visibility</p:attrName>
                                            </p:attrNameLst>
                                          </p:cBhvr>
                                          <p:to>
                                            <p:strVal val="visible"/>
                                          </p:to>
                                        </p:set>
                                        <p:anim calcmode="lin" valueType="num">
                                          <p:cBhvr>
                                            <p:cTn id="41" dur="1000" fill="hold"/>
                                            <p:tgtEl>
                                              <p:spTgt spid="38"/>
                                            </p:tgtEl>
                                            <p:attrNameLst>
                                              <p:attrName>ppt_w</p:attrName>
                                            </p:attrNameLst>
                                          </p:cBhvr>
                                          <p:tavLst>
                                            <p:tav tm="0">
                                              <p:val>
                                                <p:fltVal val="0"/>
                                              </p:val>
                                            </p:tav>
                                            <p:tav tm="100000">
                                              <p:val>
                                                <p:strVal val="#ppt_w"/>
                                              </p:val>
                                            </p:tav>
                                          </p:tavLst>
                                        </p:anim>
                                        <p:anim calcmode="lin" valueType="num">
                                          <p:cBhvr>
                                            <p:cTn id="42" dur="1000" fill="hold"/>
                                            <p:tgtEl>
                                              <p:spTgt spid="38"/>
                                            </p:tgtEl>
                                            <p:attrNameLst>
                                              <p:attrName>ppt_h</p:attrName>
                                            </p:attrNameLst>
                                          </p:cBhvr>
                                          <p:tavLst>
                                            <p:tav tm="0">
                                              <p:val>
                                                <p:fltVal val="0"/>
                                              </p:val>
                                            </p:tav>
                                            <p:tav tm="100000">
                                              <p:val>
                                                <p:strVal val="#ppt_h"/>
                                              </p:val>
                                            </p:tav>
                                          </p:tavLst>
                                        </p:anim>
                                        <p:anim calcmode="lin" valueType="num">
                                          <p:cBhvr>
                                            <p:cTn id="43" dur="1000" fill="hold"/>
                                            <p:tgtEl>
                                              <p:spTgt spid="38"/>
                                            </p:tgtEl>
                                            <p:attrNameLst>
                                              <p:attrName>ppt_x</p:attrName>
                                            </p:attrNameLst>
                                          </p:cBhvr>
                                          <p:tavLst>
                                            <p:tav tm="0">
                                              <p:val>
                                                <p:fltVal val="0.5"/>
                                              </p:val>
                                            </p:tav>
                                            <p:tav tm="100000">
                                              <p:val>
                                                <p:strVal val="#ppt_x"/>
                                              </p:val>
                                            </p:tav>
                                          </p:tavLst>
                                        </p:anim>
                                        <p:anim calcmode="lin" valueType="num">
                                          <p:cBhvr>
                                            <p:cTn id="44" dur="1000" fill="hold"/>
                                            <p:tgtEl>
                                              <p:spTgt spid="38"/>
                                            </p:tgtEl>
                                            <p:attrNameLst>
                                              <p:attrName>ppt_y</p:attrName>
                                            </p:attrNameLst>
                                          </p:cBhvr>
                                          <p:tavLst>
                                            <p:tav tm="0">
                                              <p:val>
                                                <p:fltVal val="0.5"/>
                                              </p:val>
                                            </p:tav>
                                            <p:tav tm="100000">
                                              <p:val>
                                                <p:strVal val="#ppt_y"/>
                                              </p:val>
                                            </p:tav>
                                          </p:tavLst>
                                        </p:anim>
                                      </p:childTnLst>
                                    </p:cTn>
                                  </p:par>
                                </p:childTnLst>
                              </p:cTn>
                            </p:par>
                            <p:par>
                              <p:cTn id="45" fill="hold">
                                <p:stCondLst>
                                  <p:cond delay="2000"/>
                                </p:stCondLst>
                                <p:childTnLst>
                                  <p:par>
                                    <p:cTn id="46" presetID="2" presetClass="entr" presetSubtype="1" fill="hold" grpId="0" nodeType="afterEffect">
                                      <p:stCondLst>
                                        <p:cond delay="0"/>
                                      </p:stCondLst>
                                      <p:childTnLst>
                                        <p:set>
                                          <p:cBhvr>
                                            <p:cTn id="47" dur="1" fill="hold">
                                              <p:stCondLst>
                                                <p:cond delay="0"/>
                                              </p:stCondLst>
                                            </p:cTn>
                                            <p:tgtEl>
                                              <p:spTgt spid="67"/>
                                            </p:tgtEl>
                                            <p:attrNameLst>
                                              <p:attrName>style.visibility</p:attrName>
                                            </p:attrNameLst>
                                          </p:cBhvr>
                                          <p:to>
                                            <p:strVal val="visible"/>
                                          </p:to>
                                        </p:set>
                                        <p:anim calcmode="lin" valueType="num">
                                          <p:cBhvr additive="base">
                                            <p:cTn id="48" dur="750" fill="hold"/>
                                            <p:tgtEl>
                                              <p:spTgt spid="67"/>
                                            </p:tgtEl>
                                            <p:attrNameLst>
                                              <p:attrName>ppt_x</p:attrName>
                                            </p:attrNameLst>
                                          </p:cBhvr>
                                          <p:tavLst>
                                            <p:tav tm="0">
                                              <p:val>
                                                <p:strVal val="#ppt_x"/>
                                              </p:val>
                                            </p:tav>
                                            <p:tav tm="100000">
                                              <p:val>
                                                <p:strVal val="#ppt_x"/>
                                              </p:val>
                                            </p:tav>
                                          </p:tavLst>
                                        </p:anim>
                                        <p:anim calcmode="lin" valueType="num">
                                          <p:cBhvr additive="base">
                                            <p:cTn id="49" dur="750" fill="hold"/>
                                            <p:tgtEl>
                                              <p:spTgt spid="67"/>
                                            </p:tgtEl>
                                            <p:attrNameLst>
                                              <p:attrName>ppt_y</p:attrName>
                                            </p:attrNameLst>
                                          </p:cBhvr>
                                          <p:tavLst>
                                            <p:tav tm="0">
                                              <p:val>
                                                <p:strVal val="0-#ppt_h/2"/>
                                              </p:val>
                                            </p:tav>
                                            <p:tav tm="100000">
                                              <p:val>
                                                <p:strVal val="#ppt_y"/>
                                              </p:val>
                                            </p:tav>
                                          </p:tavLst>
                                        </p:anim>
                                      </p:childTnLst>
                                    </p:cTn>
                                  </p:par>
                                  <p:par>
                                    <p:cTn id="50" presetID="22" presetClass="entr" presetSubtype="8" fill="hold" grpId="0" nodeType="withEffect">
                                      <p:stCondLst>
                                        <p:cond delay="0"/>
                                      </p:stCondLst>
                                      <p:childTnLst>
                                        <p:set>
                                          <p:cBhvr>
                                            <p:cTn id="51" dur="1" fill="hold">
                                              <p:stCondLst>
                                                <p:cond delay="0"/>
                                              </p:stCondLst>
                                            </p:cTn>
                                            <p:tgtEl>
                                              <p:spTgt spid="66"/>
                                            </p:tgtEl>
                                            <p:attrNameLst>
                                              <p:attrName>style.visibility</p:attrName>
                                            </p:attrNameLst>
                                          </p:cBhvr>
                                          <p:to>
                                            <p:strVal val="visible"/>
                                          </p:to>
                                        </p:set>
                                        <p:animEffect transition="in" filter="wipe(left)">
                                          <p:cBhvr>
                                            <p:cTn id="52" dur="500"/>
                                            <p:tgtEl>
                                              <p:spTgt spid="66"/>
                                            </p:tgtEl>
                                          </p:cBhvr>
                                        </p:animEffect>
                                      </p:childTnLst>
                                    </p:cTn>
                                  </p:par>
                                </p:childTnLst>
                              </p:cTn>
                            </p:par>
                            <p:par>
                              <p:cTn id="53" fill="hold">
                                <p:stCondLst>
                                  <p:cond delay="3000"/>
                                </p:stCondLst>
                                <p:childTnLst>
                                  <p:par>
                                    <p:cTn id="54" presetID="2" presetClass="entr" presetSubtype="1" fill="hold" grpId="0" nodeType="afterEffect">
                                      <p:stCondLst>
                                        <p:cond delay="0"/>
                                      </p:stCondLst>
                                      <p:childTnLst>
                                        <p:set>
                                          <p:cBhvr>
                                            <p:cTn id="55" dur="1" fill="hold">
                                              <p:stCondLst>
                                                <p:cond delay="0"/>
                                              </p:stCondLst>
                                            </p:cTn>
                                            <p:tgtEl>
                                              <p:spTgt spid="69"/>
                                            </p:tgtEl>
                                            <p:attrNameLst>
                                              <p:attrName>style.visibility</p:attrName>
                                            </p:attrNameLst>
                                          </p:cBhvr>
                                          <p:to>
                                            <p:strVal val="visible"/>
                                          </p:to>
                                        </p:set>
                                        <p:anim calcmode="lin" valueType="num">
                                          <p:cBhvr additive="base">
                                            <p:cTn id="56" dur="750" fill="hold"/>
                                            <p:tgtEl>
                                              <p:spTgt spid="69"/>
                                            </p:tgtEl>
                                            <p:attrNameLst>
                                              <p:attrName>ppt_x</p:attrName>
                                            </p:attrNameLst>
                                          </p:cBhvr>
                                          <p:tavLst>
                                            <p:tav tm="0">
                                              <p:val>
                                                <p:strVal val="#ppt_x"/>
                                              </p:val>
                                            </p:tav>
                                            <p:tav tm="100000">
                                              <p:val>
                                                <p:strVal val="#ppt_x"/>
                                              </p:val>
                                            </p:tav>
                                          </p:tavLst>
                                        </p:anim>
                                        <p:anim calcmode="lin" valueType="num">
                                          <p:cBhvr additive="base">
                                            <p:cTn id="57" dur="750" fill="hold"/>
                                            <p:tgtEl>
                                              <p:spTgt spid="69"/>
                                            </p:tgtEl>
                                            <p:attrNameLst>
                                              <p:attrName>ppt_y</p:attrName>
                                            </p:attrNameLst>
                                          </p:cBhvr>
                                          <p:tavLst>
                                            <p:tav tm="0">
                                              <p:val>
                                                <p:strVal val="0-#ppt_h/2"/>
                                              </p:val>
                                            </p:tav>
                                            <p:tav tm="100000">
                                              <p:val>
                                                <p:strVal val="#ppt_y"/>
                                              </p:val>
                                            </p:tav>
                                          </p:tavLst>
                                        </p:anim>
                                      </p:childTnLst>
                                    </p:cTn>
                                  </p:par>
                                  <p:par>
                                    <p:cTn id="58" presetID="22" presetClass="entr" presetSubtype="8" fill="hold" grpId="0" nodeType="withEffect">
                                      <p:stCondLst>
                                        <p:cond delay="0"/>
                                      </p:stCondLst>
                                      <p:childTnLst>
                                        <p:set>
                                          <p:cBhvr>
                                            <p:cTn id="59" dur="1" fill="hold">
                                              <p:stCondLst>
                                                <p:cond delay="0"/>
                                              </p:stCondLst>
                                            </p:cTn>
                                            <p:tgtEl>
                                              <p:spTgt spid="68"/>
                                            </p:tgtEl>
                                            <p:attrNameLst>
                                              <p:attrName>style.visibility</p:attrName>
                                            </p:attrNameLst>
                                          </p:cBhvr>
                                          <p:to>
                                            <p:strVal val="visible"/>
                                          </p:to>
                                        </p:set>
                                        <p:animEffect transition="in" filter="wipe(left)">
                                          <p:cBhvr>
                                            <p:cTn id="60" dur="500"/>
                                            <p:tgtEl>
                                              <p:spTgt spid="68"/>
                                            </p:tgtEl>
                                          </p:cBhvr>
                                        </p:animEffect>
                                      </p:childTnLst>
                                    </p:cTn>
                                  </p:par>
                                </p:childTnLst>
                              </p:cTn>
                            </p:par>
                            <p:par>
                              <p:cTn id="61" fill="hold">
                                <p:stCondLst>
                                  <p:cond delay="4000"/>
                                </p:stCondLst>
                                <p:childTnLst>
                                  <p:par>
                                    <p:cTn id="62" presetID="2" presetClass="entr" presetSubtype="1" fill="hold" grpId="0" nodeType="afterEffect">
                                      <p:stCondLst>
                                        <p:cond delay="0"/>
                                      </p:stCondLst>
                                      <p:childTnLst>
                                        <p:set>
                                          <p:cBhvr>
                                            <p:cTn id="63" dur="1" fill="hold">
                                              <p:stCondLst>
                                                <p:cond delay="0"/>
                                              </p:stCondLst>
                                            </p:cTn>
                                            <p:tgtEl>
                                              <p:spTgt spid="73"/>
                                            </p:tgtEl>
                                            <p:attrNameLst>
                                              <p:attrName>style.visibility</p:attrName>
                                            </p:attrNameLst>
                                          </p:cBhvr>
                                          <p:to>
                                            <p:strVal val="visible"/>
                                          </p:to>
                                        </p:set>
                                        <p:anim calcmode="lin" valueType="num">
                                          <p:cBhvr additive="base">
                                            <p:cTn id="64" dur="750" fill="hold"/>
                                            <p:tgtEl>
                                              <p:spTgt spid="73"/>
                                            </p:tgtEl>
                                            <p:attrNameLst>
                                              <p:attrName>ppt_x</p:attrName>
                                            </p:attrNameLst>
                                          </p:cBhvr>
                                          <p:tavLst>
                                            <p:tav tm="0">
                                              <p:val>
                                                <p:strVal val="#ppt_x"/>
                                              </p:val>
                                            </p:tav>
                                            <p:tav tm="100000">
                                              <p:val>
                                                <p:strVal val="#ppt_x"/>
                                              </p:val>
                                            </p:tav>
                                          </p:tavLst>
                                        </p:anim>
                                        <p:anim calcmode="lin" valueType="num">
                                          <p:cBhvr additive="base">
                                            <p:cTn id="65" dur="750" fill="hold"/>
                                            <p:tgtEl>
                                              <p:spTgt spid="73"/>
                                            </p:tgtEl>
                                            <p:attrNameLst>
                                              <p:attrName>ppt_y</p:attrName>
                                            </p:attrNameLst>
                                          </p:cBhvr>
                                          <p:tavLst>
                                            <p:tav tm="0">
                                              <p:val>
                                                <p:strVal val="0-#ppt_h/2"/>
                                              </p:val>
                                            </p:tav>
                                            <p:tav tm="100000">
                                              <p:val>
                                                <p:strVal val="#ppt_y"/>
                                              </p:val>
                                            </p:tav>
                                          </p:tavLst>
                                        </p:anim>
                                      </p:childTnLst>
                                    </p:cTn>
                                  </p:par>
                                  <p:par>
                                    <p:cTn id="66" presetID="22" presetClass="entr" presetSubtype="8" fill="hold" grpId="0" nodeType="withEffect">
                                      <p:stCondLst>
                                        <p:cond delay="0"/>
                                      </p:stCondLst>
                                      <p:childTnLst>
                                        <p:set>
                                          <p:cBhvr>
                                            <p:cTn id="67" dur="1" fill="hold">
                                              <p:stCondLst>
                                                <p:cond delay="0"/>
                                              </p:stCondLst>
                                            </p:cTn>
                                            <p:tgtEl>
                                              <p:spTgt spid="72"/>
                                            </p:tgtEl>
                                            <p:attrNameLst>
                                              <p:attrName>style.visibility</p:attrName>
                                            </p:attrNameLst>
                                          </p:cBhvr>
                                          <p:to>
                                            <p:strVal val="visible"/>
                                          </p:to>
                                        </p:set>
                                        <p:animEffect transition="in" filter="wipe(left)">
                                          <p:cBhvr>
                                            <p:cTn id="68" dur="500"/>
                                            <p:tgtEl>
                                              <p:spTgt spid="72"/>
                                            </p:tgtEl>
                                          </p:cBhvr>
                                        </p:animEffect>
                                      </p:childTnLst>
                                    </p:cTn>
                                  </p:par>
                                </p:childTnLst>
                              </p:cTn>
                            </p:par>
                            <p:par>
                              <p:cTn id="69" fill="hold">
                                <p:stCondLst>
                                  <p:cond delay="5000"/>
                                </p:stCondLst>
                                <p:childTnLst>
                                  <p:par>
                                    <p:cTn id="70" presetID="2" presetClass="entr" presetSubtype="1" fill="hold" grpId="0" nodeType="afterEffect">
                                      <p:stCondLst>
                                        <p:cond delay="0"/>
                                      </p:stCondLst>
                                      <p:childTnLst>
                                        <p:set>
                                          <p:cBhvr>
                                            <p:cTn id="71" dur="1" fill="hold">
                                              <p:stCondLst>
                                                <p:cond delay="0"/>
                                              </p:stCondLst>
                                            </p:cTn>
                                            <p:tgtEl>
                                              <p:spTgt spid="71"/>
                                            </p:tgtEl>
                                            <p:attrNameLst>
                                              <p:attrName>style.visibility</p:attrName>
                                            </p:attrNameLst>
                                          </p:cBhvr>
                                          <p:to>
                                            <p:strVal val="visible"/>
                                          </p:to>
                                        </p:set>
                                        <p:anim calcmode="lin" valueType="num">
                                          <p:cBhvr additive="base">
                                            <p:cTn id="72" dur="750" fill="hold"/>
                                            <p:tgtEl>
                                              <p:spTgt spid="71"/>
                                            </p:tgtEl>
                                            <p:attrNameLst>
                                              <p:attrName>ppt_x</p:attrName>
                                            </p:attrNameLst>
                                          </p:cBhvr>
                                          <p:tavLst>
                                            <p:tav tm="0">
                                              <p:val>
                                                <p:strVal val="#ppt_x"/>
                                              </p:val>
                                            </p:tav>
                                            <p:tav tm="100000">
                                              <p:val>
                                                <p:strVal val="#ppt_x"/>
                                              </p:val>
                                            </p:tav>
                                          </p:tavLst>
                                        </p:anim>
                                        <p:anim calcmode="lin" valueType="num">
                                          <p:cBhvr additive="base">
                                            <p:cTn id="73" dur="750" fill="hold"/>
                                            <p:tgtEl>
                                              <p:spTgt spid="71"/>
                                            </p:tgtEl>
                                            <p:attrNameLst>
                                              <p:attrName>ppt_y</p:attrName>
                                            </p:attrNameLst>
                                          </p:cBhvr>
                                          <p:tavLst>
                                            <p:tav tm="0">
                                              <p:val>
                                                <p:strVal val="0-#ppt_h/2"/>
                                              </p:val>
                                            </p:tav>
                                            <p:tav tm="100000">
                                              <p:val>
                                                <p:strVal val="#ppt_y"/>
                                              </p:val>
                                            </p:tav>
                                          </p:tavLst>
                                        </p:anim>
                                      </p:childTnLst>
                                    </p:cTn>
                                  </p:par>
                                  <p:par>
                                    <p:cTn id="74" presetID="22" presetClass="entr" presetSubtype="8" fill="hold" grpId="0" nodeType="withEffect">
                                      <p:stCondLst>
                                        <p:cond delay="0"/>
                                      </p:stCondLst>
                                      <p:childTnLst>
                                        <p:set>
                                          <p:cBhvr>
                                            <p:cTn id="75" dur="1" fill="hold">
                                              <p:stCondLst>
                                                <p:cond delay="0"/>
                                              </p:stCondLst>
                                            </p:cTn>
                                            <p:tgtEl>
                                              <p:spTgt spid="70"/>
                                            </p:tgtEl>
                                            <p:attrNameLst>
                                              <p:attrName>style.visibility</p:attrName>
                                            </p:attrNameLst>
                                          </p:cBhvr>
                                          <p:to>
                                            <p:strVal val="visible"/>
                                          </p:to>
                                        </p:set>
                                        <p:animEffect transition="in" filter="wipe(left)">
                                          <p:cBhvr>
                                            <p:cTn id="76" dur="500"/>
                                            <p:tgtEl>
                                              <p:spTgt spid="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6" grpId="0"/>
          <p:bldP spid="67" grpId="0" bldLvl="0" animBg="1"/>
          <p:bldP spid="68" grpId="0"/>
          <p:bldP spid="69" grpId="0" bldLvl="0" animBg="1"/>
          <p:bldP spid="70" grpId="0"/>
          <p:bldP spid="71" grpId="0" bldLvl="0" animBg="1"/>
          <p:bldP spid="72" grpId="0"/>
          <p:bldP spid="73" grpId="0" bldLvl="0" animBg="1"/>
        </p:bldLst>
      </p:timing>
    </mc:Fallback>
  </mc:AlternateContent>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8" name="MH_Other_4"/>
          <p:cNvSpPr/>
          <p:nvPr>
            <p:custDataLst>
              <p:tags r:id="rId2"/>
            </p:custDataLst>
          </p:nvPr>
        </p:nvSpPr>
        <p:spPr>
          <a:xfrm flipH="1">
            <a:off x="5205118" y="2454850"/>
            <a:ext cx="1111231" cy="2470532"/>
          </a:xfrm>
          <a:custGeom>
            <a:avLst/>
            <a:gdLst>
              <a:gd name="connsiteX0" fmla="*/ 221247 w 863600"/>
              <a:gd name="connsiteY0" fmla="*/ 0 h 1825043"/>
              <a:gd name="connsiteX1" fmla="*/ 0 w 863600"/>
              <a:gd name="connsiteY1" fmla="*/ 221247 h 1825043"/>
              <a:gd name="connsiteX2" fmla="*/ 0 w 863600"/>
              <a:gd name="connsiteY2" fmla="*/ 1013461 h 1825043"/>
              <a:gd name="connsiteX3" fmla="*/ 0 w 863600"/>
              <a:gd name="connsiteY3" fmla="*/ 1615441 h 1825043"/>
              <a:gd name="connsiteX4" fmla="*/ 0 w 863600"/>
              <a:gd name="connsiteY4" fmla="*/ 1825043 h 1825043"/>
              <a:gd name="connsiteX5" fmla="*/ 140965 w 863600"/>
              <a:gd name="connsiteY5" fmla="*/ 1825043 h 1825043"/>
              <a:gd name="connsiteX6" fmla="*/ 140965 w 863600"/>
              <a:gd name="connsiteY6" fmla="*/ 1013461 h 1825043"/>
              <a:gd name="connsiteX7" fmla="*/ 140965 w 863600"/>
              <a:gd name="connsiteY7" fmla="*/ 221247 h 1825043"/>
              <a:gd name="connsiteX8" fmla="*/ 221247 w 863600"/>
              <a:gd name="connsiteY8" fmla="*/ 140965 h 1825043"/>
              <a:gd name="connsiteX9" fmla="*/ 863600 w 863600"/>
              <a:gd name="connsiteY9" fmla="*/ 140965 h 1825043"/>
              <a:gd name="connsiteX10" fmla="*/ 863600 w 863600"/>
              <a:gd name="connsiteY10" fmla="*/ 1 h 1825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863600" h="1825043">
                <a:moveTo>
                  <a:pt x="221247" y="0"/>
                </a:moveTo>
                <a:cubicBezTo>
                  <a:pt x="99056" y="0"/>
                  <a:pt x="0" y="99056"/>
                  <a:pt x="0" y="221247"/>
                </a:cubicBezTo>
                <a:lnTo>
                  <a:pt x="0" y="1013461"/>
                </a:lnTo>
                <a:lnTo>
                  <a:pt x="0" y="1615441"/>
                </a:lnTo>
                <a:lnTo>
                  <a:pt x="0" y="1825043"/>
                </a:lnTo>
                <a:lnTo>
                  <a:pt x="140965" y="1825043"/>
                </a:lnTo>
                <a:lnTo>
                  <a:pt x="140965" y="1013461"/>
                </a:lnTo>
                <a:lnTo>
                  <a:pt x="140965" y="221247"/>
                </a:lnTo>
                <a:cubicBezTo>
                  <a:pt x="140965" y="176908"/>
                  <a:pt x="176908" y="140965"/>
                  <a:pt x="221247" y="140965"/>
                </a:cubicBezTo>
                <a:lnTo>
                  <a:pt x="863600" y="140965"/>
                </a:lnTo>
                <a:lnTo>
                  <a:pt x="863600" y="1"/>
                </a:lnTo>
                <a:close/>
              </a:path>
            </a:pathLst>
          </a:custGeom>
          <a:solidFill>
            <a:srgbClr val="FFFFFF"/>
          </a:solidFill>
          <a:ln w="3175">
            <a:solidFill>
              <a:srgbClr val="EAEAEA"/>
            </a:solidFill>
          </a:ln>
          <a:effectLst>
            <a:outerShdw dist="38100" dir="5400000" algn="t" rotWithShape="0">
              <a:prstClr val="black">
                <a:alpha val="1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sz="2400">
              <a:latin typeface="Calibri" panose="020F0502020204030204" pitchFamily="34" charset="0"/>
              <a:ea typeface="微软雅黑" panose="020B0503020204020204" pitchFamily="34" charset="-122"/>
            </a:endParaRPr>
          </a:p>
        </p:txBody>
      </p:sp>
      <p:sp>
        <p:nvSpPr>
          <p:cNvPr id="2050" name="MH_PageTitle"/>
          <p:cNvSpPr>
            <a:spLocks noGrp="1"/>
          </p:cNvSpPr>
          <p:nvPr>
            <p:ph type="title"/>
            <p:custDataLst>
              <p:tags r:id="rId3"/>
            </p:custDataLst>
          </p:nvPr>
        </p:nvSpPr>
        <p:spPr/>
        <p:txBody>
          <a:bodyPr/>
          <a:lstStyle/>
          <a:p>
            <a:r>
              <a:rPr>
                <a:solidFill>
                  <a:schemeClr val="tx1">
                    <a:lumMod val="90000"/>
                    <a:lumOff val="10000"/>
                  </a:schemeClr>
                </a:solidFill>
                <a:sym typeface="+mn-ea"/>
              </a:rPr>
              <a:t>此处添加标题 </a:t>
            </a:r>
            <a:r>
              <a:rPr lang="en-US" altLang="zh-CN">
                <a:solidFill>
                  <a:schemeClr val="tx1">
                    <a:lumMod val="90000"/>
                    <a:lumOff val="10000"/>
                  </a:schemeClr>
                </a:solidFill>
                <a:sym typeface="+mn-ea"/>
              </a:rPr>
              <a:t>| Information</a:t>
            </a:r>
            <a:endParaRPr lang="en-US" altLang="zh-CN" dirty="0" smtClean="0">
              <a:solidFill>
                <a:schemeClr val="tx1">
                  <a:lumMod val="90000"/>
                  <a:lumOff val="10000"/>
                </a:schemeClr>
              </a:solidFill>
              <a:sym typeface="+mn-ea"/>
            </a:endParaRPr>
          </a:p>
        </p:txBody>
      </p:sp>
      <p:sp>
        <p:nvSpPr>
          <p:cNvPr id="20" name="MH_Other_1"/>
          <p:cNvSpPr/>
          <p:nvPr>
            <p:custDataLst>
              <p:tags r:id="rId4"/>
            </p:custDataLst>
          </p:nvPr>
        </p:nvSpPr>
        <p:spPr>
          <a:xfrm>
            <a:off x="6700391" y="3267438"/>
            <a:ext cx="1111231" cy="1657943"/>
          </a:xfrm>
          <a:custGeom>
            <a:avLst/>
            <a:gdLst>
              <a:gd name="connsiteX0" fmla="*/ 221247 w 863600"/>
              <a:gd name="connsiteY0" fmla="*/ 0 h 1615441"/>
              <a:gd name="connsiteX1" fmla="*/ 863600 w 863600"/>
              <a:gd name="connsiteY1" fmla="*/ 1 h 1615441"/>
              <a:gd name="connsiteX2" fmla="*/ 863600 w 863600"/>
              <a:gd name="connsiteY2" fmla="*/ 140965 h 1615441"/>
              <a:gd name="connsiteX3" fmla="*/ 221247 w 863600"/>
              <a:gd name="connsiteY3" fmla="*/ 140965 h 1615441"/>
              <a:gd name="connsiteX4" fmla="*/ 140965 w 863600"/>
              <a:gd name="connsiteY4" fmla="*/ 221247 h 1615441"/>
              <a:gd name="connsiteX5" fmla="*/ 140964 w 863600"/>
              <a:gd name="connsiteY5" fmla="*/ 1615441 h 1615441"/>
              <a:gd name="connsiteX6" fmla="*/ 0 w 863600"/>
              <a:gd name="connsiteY6" fmla="*/ 1615441 h 1615441"/>
              <a:gd name="connsiteX7" fmla="*/ 0 w 863600"/>
              <a:gd name="connsiteY7" fmla="*/ 221247 h 1615441"/>
              <a:gd name="connsiteX8" fmla="*/ 221247 w 863600"/>
              <a:gd name="connsiteY8" fmla="*/ 0 h 16154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63600" h="1615441">
                <a:moveTo>
                  <a:pt x="221247" y="0"/>
                </a:moveTo>
                <a:lnTo>
                  <a:pt x="863600" y="1"/>
                </a:lnTo>
                <a:lnTo>
                  <a:pt x="863600" y="140965"/>
                </a:lnTo>
                <a:lnTo>
                  <a:pt x="221247" y="140965"/>
                </a:lnTo>
                <a:cubicBezTo>
                  <a:pt x="176908" y="140965"/>
                  <a:pt x="140965" y="176908"/>
                  <a:pt x="140965" y="221247"/>
                </a:cubicBezTo>
                <a:cubicBezTo>
                  <a:pt x="140965" y="685978"/>
                  <a:pt x="140964" y="1150710"/>
                  <a:pt x="140964" y="1615441"/>
                </a:cubicBezTo>
                <a:lnTo>
                  <a:pt x="0" y="1615441"/>
                </a:lnTo>
                <a:lnTo>
                  <a:pt x="0" y="221247"/>
                </a:lnTo>
                <a:cubicBezTo>
                  <a:pt x="0" y="99056"/>
                  <a:pt x="99056" y="0"/>
                  <a:pt x="221247" y="0"/>
                </a:cubicBezTo>
                <a:close/>
              </a:path>
            </a:pathLst>
          </a:custGeom>
          <a:solidFill>
            <a:srgbClr val="FFFFFF"/>
          </a:solidFill>
          <a:ln w="3175">
            <a:solidFill>
              <a:srgbClr val="EAEAEA"/>
            </a:solidFill>
          </a:ln>
          <a:effectLst>
            <a:outerShdw dist="38100" dir="5400000" algn="t" rotWithShape="0">
              <a:prstClr val="black">
                <a:alpha val="1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sz="2400">
              <a:latin typeface="Calibri" panose="020F0502020204030204" pitchFamily="34" charset="0"/>
              <a:ea typeface="微软雅黑" panose="020B0503020204020204" pitchFamily="34" charset="-122"/>
            </a:endParaRPr>
          </a:p>
        </p:txBody>
      </p:sp>
      <p:sp>
        <p:nvSpPr>
          <p:cNvPr id="27" name="MH_Other_3"/>
          <p:cNvSpPr/>
          <p:nvPr>
            <p:custDataLst>
              <p:tags r:id="rId5"/>
            </p:custDataLst>
          </p:nvPr>
        </p:nvSpPr>
        <p:spPr>
          <a:xfrm flipH="1">
            <a:off x="4917086" y="3975741"/>
            <a:ext cx="1111231" cy="949641"/>
          </a:xfrm>
          <a:custGeom>
            <a:avLst/>
            <a:gdLst>
              <a:gd name="connsiteX0" fmla="*/ 221247 w 863600"/>
              <a:gd name="connsiteY0" fmla="*/ 0 h 746809"/>
              <a:gd name="connsiteX1" fmla="*/ 0 w 863600"/>
              <a:gd name="connsiteY1" fmla="*/ 221247 h 746809"/>
              <a:gd name="connsiteX2" fmla="*/ 0 w 863600"/>
              <a:gd name="connsiteY2" fmla="*/ 746809 h 746809"/>
              <a:gd name="connsiteX3" fmla="*/ 140965 w 863600"/>
              <a:gd name="connsiteY3" fmla="*/ 746809 h 746809"/>
              <a:gd name="connsiteX4" fmla="*/ 140965 w 863600"/>
              <a:gd name="connsiteY4" fmla="*/ 221247 h 746809"/>
              <a:gd name="connsiteX5" fmla="*/ 221247 w 863600"/>
              <a:gd name="connsiteY5" fmla="*/ 140965 h 746809"/>
              <a:gd name="connsiteX6" fmla="*/ 863600 w 863600"/>
              <a:gd name="connsiteY6" fmla="*/ 140965 h 746809"/>
              <a:gd name="connsiteX7" fmla="*/ 863600 w 863600"/>
              <a:gd name="connsiteY7" fmla="*/ 1 h 746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63600" h="746809">
                <a:moveTo>
                  <a:pt x="221247" y="0"/>
                </a:moveTo>
                <a:cubicBezTo>
                  <a:pt x="99056" y="0"/>
                  <a:pt x="0" y="99056"/>
                  <a:pt x="0" y="221247"/>
                </a:cubicBezTo>
                <a:lnTo>
                  <a:pt x="0" y="746809"/>
                </a:lnTo>
                <a:lnTo>
                  <a:pt x="140965" y="746809"/>
                </a:lnTo>
                <a:lnTo>
                  <a:pt x="140965" y="221247"/>
                </a:lnTo>
                <a:cubicBezTo>
                  <a:pt x="140965" y="176908"/>
                  <a:pt x="176908" y="140965"/>
                  <a:pt x="221247" y="140965"/>
                </a:cubicBezTo>
                <a:lnTo>
                  <a:pt x="863600" y="140965"/>
                </a:lnTo>
                <a:lnTo>
                  <a:pt x="863600" y="1"/>
                </a:lnTo>
                <a:close/>
              </a:path>
            </a:pathLst>
          </a:custGeom>
          <a:solidFill>
            <a:srgbClr val="FFFFFF"/>
          </a:solidFill>
          <a:ln w="3175">
            <a:solidFill>
              <a:srgbClr val="EAEAEA"/>
            </a:solidFill>
          </a:ln>
          <a:effectLst>
            <a:outerShdw dist="38100" dir="5400000" algn="t" rotWithShape="0">
              <a:prstClr val="black">
                <a:alpha val="1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sz="2400">
              <a:latin typeface="Calibri" panose="020F0502020204030204" pitchFamily="34" charset="0"/>
              <a:ea typeface="微软雅黑" panose="020B0503020204020204" pitchFamily="34" charset="-122"/>
            </a:endParaRPr>
          </a:p>
        </p:txBody>
      </p:sp>
      <p:sp>
        <p:nvSpPr>
          <p:cNvPr id="26" name="MH_Other_2"/>
          <p:cNvSpPr/>
          <p:nvPr>
            <p:custDataLst>
              <p:tags r:id="rId6"/>
            </p:custDataLst>
          </p:nvPr>
        </p:nvSpPr>
        <p:spPr>
          <a:xfrm>
            <a:off x="6406679" y="1422217"/>
            <a:ext cx="1111231" cy="3503164"/>
          </a:xfrm>
          <a:custGeom>
            <a:avLst/>
            <a:gdLst>
              <a:gd name="connsiteX0" fmla="*/ 221247 w 863600"/>
              <a:gd name="connsiteY0" fmla="*/ 0 h 2741461"/>
              <a:gd name="connsiteX1" fmla="*/ 863600 w 863600"/>
              <a:gd name="connsiteY1" fmla="*/ 1 h 2741461"/>
              <a:gd name="connsiteX2" fmla="*/ 863600 w 863600"/>
              <a:gd name="connsiteY2" fmla="*/ 140965 h 2741461"/>
              <a:gd name="connsiteX3" fmla="*/ 221247 w 863600"/>
              <a:gd name="connsiteY3" fmla="*/ 140965 h 2741461"/>
              <a:gd name="connsiteX4" fmla="*/ 140965 w 863600"/>
              <a:gd name="connsiteY4" fmla="*/ 221247 h 2741461"/>
              <a:gd name="connsiteX5" fmla="*/ 140965 w 863600"/>
              <a:gd name="connsiteY5" fmla="*/ 1013461 h 2741461"/>
              <a:gd name="connsiteX6" fmla="*/ 140965 w 863600"/>
              <a:gd name="connsiteY6" fmla="*/ 1013461 h 2741461"/>
              <a:gd name="connsiteX7" fmla="*/ 140965 w 863600"/>
              <a:gd name="connsiteY7" fmla="*/ 2741461 h 2741461"/>
              <a:gd name="connsiteX8" fmla="*/ 1 w 863600"/>
              <a:gd name="connsiteY8" fmla="*/ 2741461 h 2741461"/>
              <a:gd name="connsiteX9" fmla="*/ 0 w 863600"/>
              <a:gd name="connsiteY9" fmla="*/ 1615441 h 2741461"/>
              <a:gd name="connsiteX10" fmla="*/ 0 w 863600"/>
              <a:gd name="connsiteY10" fmla="*/ 1615441 h 2741461"/>
              <a:gd name="connsiteX11" fmla="*/ 0 w 863600"/>
              <a:gd name="connsiteY11" fmla="*/ 1013461 h 2741461"/>
              <a:gd name="connsiteX12" fmla="*/ 0 w 863600"/>
              <a:gd name="connsiteY12" fmla="*/ 221247 h 2741461"/>
              <a:gd name="connsiteX13" fmla="*/ 221247 w 863600"/>
              <a:gd name="connsiteY13" fmla="*/ 0 h 27414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863600" h="2741461">
                <a:moveTo>
                  <a:pt x="221247" y="0"/>
                </a:moveTo>
                <a:lnTo>
                  <a:pt x="863600" y="1"/>
                </a:lnTo>
                <a:lnTo>
                  <a:pt x="863600" y="140965"/>
                </a:lnTo>
                <a:lnTo>
                  <a:pt x="221247" y="140965"/>
                </a:lnTo>
                <a:cubicBezTo>
                  <a:pt x="176908" y="140965"/>
                  <a:pt x="140965" y="176908"/>
                  <a:pt x="140965" y="221247"/>
                </a:cubicBezTo>
                <a:lnTo>
                  <a:pt x="140965" y="1013461"/>
                </a:lnTo>
                <a:lnTo>
                  <a:pt x="140965" y="1013461"/>
                </a:lnTo>
                <a:lnTo>
                  <a:pt x="140965" y="2741461"/>
                </a:lnTo>
                <a:lnTo>
                  <a:pt x="1" y="2741461"/>
                </a:lnTo>
                <a:lnTo>
                  <a:pt x="0" y="1615441"/>
                </a:lnTo>
                <a:lnTo>
                  <a:pt x="0" y="1615441"/>
                </a:lnTo>
                <a:lnTo>
                  <a:pt x="0" y="1013461"/>
                </a:lnTo>
                <a:lnTo>
                  <a:pt x="0" y="221247"/>
                </a:lnTo>
                <a:cubicBezTo>
                  <a:pt x="0" y="99056"/>
                  <a:pt x="99056" y="0"/>
                  <a:pt x="221247" y="0"/>
                </a:cubicBezTo>
                <a:close/>
              </a:path>
            </a:pathLst>
          </a:custGeom>
          <a:solidFill>
            <a:srgbClr val="FFFFFF"/>
          </a:solidFill>
          <a:ln w="3175">
            <a:solidFill>
              <a:srgbClr val="EAEAEA"/>
            </a:solidFill>
          </a:ln>
          <a:effectLst>
            <a:outerShdw dist="38100" dir="5400000" algn="t" rotWithShape="0">
              <a:prstClr val="black">
                <a:alpha val="1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sz="2400">
              <a:latin typeface="Calibri" panose="020F0502020204030204" pitchFamily="34" charset="0"/>
              <a:ea typeface="微软雅黑" panose="020B0503020204020204" pitchFamily="34" charset="-122"/>
            </a:endParaRPr>
          </a:p>
        </p:txBody>
      </p:sp>
      <p:grpSp>
        <p:nvGrpSpPr>
          <p:cNvPr id="18" name="组合 17"/>
          <p:cNvGrpSpPr/>
          <p:nvPr/>
        </p:nvGrpSpPr>
        <p:grpSpPr>
          <a:xfrm>
            <a:off x="7468476" y="2759977"/>
            <a:ext cx="1056000" cy="1056000"/>
            <a:chOff x="4229236" y="3968984"/>
            <a:chExt cx="792000" cy="792000"/>
          </a:xfrm>
        </p:grpSpPr>
        <p:sp>
          <p:nvSpPr>
            <p:cNvPr id="19" name="MH_Other_2"/>
            <p:cNvSpPr/>
            <p:nvPr>
              <p:custDataLst>
                <p:tags r:id="rId22"/>
              </p:custDataLst>
            </p:nvPr>
          </p:nvSpPr>
          <p:spPr>
            <a:xfrm>
              <a:off x="4229236" y="3968984"/>
              <a:ext cx="792000" cy="792000"/>
            </a:xfrm>
            <a:prstGeom prst="ellipse">
              <a:avLst/>
            </a:prstGeom>
            <a:gradFill flip="none" rotWithShape="1">
              <a:gsLst>
                <a:gs pos="100000">
                  <a:schemeClr val="bg1"/>
                </a:gs>
                <a:gs pos="0">
                  <a:srgbClr val="E0E0E0"/>
                </a:gs>
              </a:gsLst>
              <a:lin ang="8100000" scaled="0"/>
              <a:tileRect/>
            </a:gradFill>
            <a:ln w="34925">
              <a:gradFill>
                <a:gsLst>
                  <a:gs pos="100000">
                    <a:schemeClr val="bg1">
                      <a:lumMod val="85000"/>
                    </a:schemeClr>
                  </a:gs>
                  <a:gs pos="0">
                    <a:schemeClr val="bg1"/>
                  </a:gs>
                </a:gsLst>
                <a:lin ang="8100000" scaled="0"/>
              </a:gradFill>
            </a:ln>
            <a:effectLst>
              <a:outerShdw blurRad="203200" dist="1778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sz="2400">
                <a:solidFill>
                  <a:prstClr val="white"/>
                </a:solidFill>
              </a:endParaRPr>
            </a:p>
          </p:txBody>
        </p:sp>
        <p:sp>
          <p:nvSpPr>
            <p:cNvPr id="21" name="MH_Title_1"/>
            <p:cNvSpPr/>
            <p:nvPr>
              <p:custDataLst>
                <p:tags r:id="rId23"/>
              </p:custDataLst>
            </p:nvPr>
          </p:nvSpPr>
          <p:spPr>
            <a:xfrm>
              <a:off x="4355236" y="4094984"/>
              <a:ext cx="540000" cy="540000"/>
            </a:xfrm>
            <a:prstGeom prst="ellipse">
              <a:avLst/>
            </a:prstGeom>
            <a:solidFill>
              <a:srgbClr val="7BBF7C"/>
            </a:solidFill>
            <a:ln>
              <a:noFill/>
            </a:ln>
            <a:effectLst>
              <a:innerShdw blurRad="63500" dist="50800" dir="18900000">
                <a:prstClr val="black">
                  <a:alpha val="30000"/>
                </a:prstClr>
              </a:inn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a:r>
                <a:rPr lang="en-US" altLang="zh-CN" sz="2135" dirty="0" smtClean="0">
                  <a:latin typeface="Impact" panose="020B0806030902050204" pitchFamily="34" charset="0"/>
                </a:rPr>
                <a:t>02</a:t>
              </a:r>
              <a:endParaRPr lang="en-US" altLang="zh-CN" sz="2135" dirty="0">
                <a:latin typeface="Impact" panose="020B0806030902050204" pitchFamily="34" charset="0"/>
              </a:endParaRPr>
            </a:p>
          </p:txBody>
        </p:sp>
      </p:grpSp>
      <p:grpSp>
        <p:nvGrpSpPr>
          <p:cNvPr id="22" name="组合 21"/>
          <p:cNvGrpSpPr/>
          <p:nvPr/>
        </p:nvGrpSpPr>
        <p:grpSpPr>
          <a:xfrm>
            <a:off x="7180444" y="1005615"/>
            <a:ext cx="1056000" cy="1056000"/>
            <a:chOff x="4229236" y="3968984"/>
            <a:chExt cx="792000" cy="792000"/>
          </a:xfrm>
        </p:grpSpPr>
        <p:sp>
          <p:nvSpPr>
            <p:cNvPr id="23" name="MH_Other_2"/>
            <p:cNvSpPr/>
            <p:nvPr>
              <p:custDataLst>
                <p:tags r:id="rId20"/>
              </p:custDataLst>
            </p:nvPr>
          </p:nvSpPr>
          <p:spPr>
            <a:xfrm>
              <a:off x="4229236" y="3968984"/>
              <a:ext cx="792000" cy="792000"/>
            </a:xfrm>
            <a:prstGeom prst="ellipse">
              <a:avLst/>
            </a:prstGeom>
            <a:gradFill flip="none" rotWithShape="1">
              <a:gsLst>
                <a:gs pos="100000">
                  <a:schemeClr val="bg1"/>
                </a:gs>
                <a:gs pos="0">
                  <a:srgbClr val="E0E0E0"/>
                </a:gs>
              </a:gsLst>
              <a:lin ang="8100000" scaled="0"/>
              <a:tileRect/>
            </a:gradFill>
            <a:ln w="34925">
              <a:gradFill>
                <a:gsLst>
                  <a:gs pos="100000">
                    <a:schemeClr val="bg1">
                      <a:lumMod val="85000"/>
                    </a:schemeClr>
                  </a:gs>
                  <a:gs pos="0">
                    <a:schemeClr val="bg1"/>
                  </a:gs>
                </a:gsLst>
                <a:lin ang="8100000" scaled="0"/>
              </a:gradFill>
            </a:ln>
            <a:effectLst>
              <a:outerShdw blurRad="203200" dist="1778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sz="2400">
                <a:solidFill>
                  <a:prstClr val="white"/>
                </a:solidFill>
              </a:endParaRPr>
            </a:p>
          </p:txBody>
        </p:sp>
        <p:sp>
          <p:nvSpPr>
            <p:cNvPr id="24" name="MH_Title_1"/>
            <p:cNvSpPr/>
            <p:nvPr>
              <p:custDataLst>
                <p:tags r:id="rId21"/>
              </p:custDataLst>
            </p:nvPr>
          </p:nvSpPr>
          <p:spPr>
            <a:xfrm>
              <a:off x="4355236" y="4094984"/>
              <a:ext cx="540000" cy="540000"/>
            </a:xfrm>
            <a:prstGeom prst="ellipse">
              <a:avLst/>
            </a:prstGeom>
            <a:solidFill>
              <a:srgbClr val="CF0069"/>
            </a:solidFill>
            <a:ln>
              <a:noFill/>
            </a:ln>
            <a:effectLst>
              <a:innerShdw blurRad="63500" dist="50800" dir="18900000">
                <a:prstClr val="black">
                  <a:alpha val="30000"/>
                </a:prstClr>
              </a:inn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a:r>
                <a:rPr lang="en-US" altLang="zh-CN" sz="2135" dirty="0" smtClean="0">
                  <a:latin typeface="Impact" panose="020B0806030902050204" pitchFamily="34" charset="0"/>
                </a:rPr>
                <a:t>04</a:t>
              </a:r>
              <a:endParaRPr lang="en-US" altLang="zh-CN" sz="2135" dirty="0">
                <a:latin typeface="Impact" panose="020B0806030902050204" pitchFamily="34" charset="0"/>
              </a:endParaRPr>
            </a:p>
          </p:txBody>
        </p:sp>
      </p:grpSp>
      <p:grpSp>
        <p:nvGrpSpPr>
          <p:cNvPr id="37" name="组合 36"/>
          <p:cNvGrpSpPr/>
          <p:nvPr/>
        </p:nvGrpSpPr>
        <p:grpSpPr>
          <a:xfrm>
            <a:off x="4492263" y="2031042"/>
            <a:ext cx="1056000" cy="1056000"/>
            <a:chOff x="4229236" y="3968984"/>
            <a:chExt cx="792000" cy="792000"/>
          </a:xfrm>
        </p:grpSpPr>
        <p:sp>
          <p:nvSpPr>
            <p:cNvPr id="38" name="MH_Other_2"/>
            <p:cNvSpPr/>
            <p:nvPr>
              <p:custDataLst>
                <p:tags r:id="rId18"/>
              </p:custDataLst>
            </p:nvPr>
          </p:nvSpPr>
          <p:spPr>
            <a:xfrm>
              <a:off x="4229236" y="3968984"/>
              <a:ext cx="792000" cy="792000"/>
            </a:xfrm>
            <a:prstGeom prst="ellipse">
              <a:avLst/>
            </a:prstGeom>
            <a:gradFill flip="none" rotWithShape="1">
              <a:gsLst>
                <a:gs pos="100000">
                  <a:schemeClr val="bg1"/>
                </a:gs>
                <a:gs pos="0">
                  <a:srgbClr val="E0E0E0"/>
                </a:gs>
              </a:gsLst>
              <a:lin ang="8100000" scaled="0"/>
              <a:tileRect/>
            </a:gradFill>
            <a:ln w="34925">
              <a:gradFill>
                <a:gsLst>
                  <a:gs pos="100000">
                    <a:schemeClr val="bg1">
                      <a:lumMod val="85000"/>
                    </a:schemeClr>
                  </a:gs>
                  <a:gs pos="0">
                    <a:schemeClr val="bg1"/>
                  </a:gs>
                </a:gsLst>
                <a:lin ang="8100000" scaled="0"/>
              </a:gradFill>
            </a:ln>
            <a:effectLst>
              <a:outerShdw blurRad="203200" dist="1778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sz="2400">
                <a:solidFill>
                  <a:prstClr val="white"/>
                </a:solidFill>
              </a:endParaRPr>
            </a:p>
          </p:txBody>
        </p:sp>
        <p:sp>
          <p:nvSpPr>
            <p:cNvPr id="39" name="MH_Title_1"/>
            <p:cNvSpPr/>
            <p:nvPr>
              <p:custDataLst>
                <p:tags r:id="rId19"/>
              </p:custDataLst>
            </p:nvPr>
          </p:nvSpPr>
          <p:spPr>
            <a:xfrm>
              <a:off x="4355236" y="4094984"/>
              <a:ext cx="540000" cy="540000"/>
            </a:xfrm>
            <a:prstGeom prst="ellipse">
              <a:avLst/>
            </a:prstGeom>
            <a:solidFill>
              <a:srgbClr val="7BBF7C"/>
            </a:solidFill>
            <a:ln>
              <a:noFill/>
            </a:ln>
            <a:effectLst>
              <a:innerShdw blurRad="63500" dist="50800" dir="18900000">
                <a:prstClr val="black">
                  <a:alpha val="30000"/>
                </a:prstClr>
              </a:inn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a:r>
                <a:rPr lang="en-US" altLang="zh-CN" sz="2135" dirty="0" smtClean="0">
                  <a:latin typeface="Impact" panose="020B0806030902050204" pitchFamily="34" charset="0"/>
                </a:rPr>
                <a:t>03</a:t>
              </a:r>
              <a:endParaRPr lang="en-US" altLang="zh-CN" sz="2135" dirty="0">
                <a:latin typeface="Impact" panose="020B0806030902050204" pitchFamily="34" charset="0"/>
              </a:endParaRPr>
            </a:p>
          </p:txBody>
        </p:sp>
      </p:grpSp>
      <p:grpSp>
        <p:nvGrpSpPr>
          <p:cNvPr id="25" name="组合 24"/>
          <p:cNvGrpSpPr/>
          <p:nvPr/>
        </p:nvGrpSpPr>
        <p:grpSpPr>
          <a:xfrm>
            <a:off x="4396252" y="3552618"/>
            <a:ext cx="1056000" cy="1056000"/>
            <a:chOff x="4229236" y="3968984"/>
            <a:chExt cx="792000" cy="792000"/>
          </a:xfrm>
        </p:grpSpPr>
        <p:sp>
          <p:nvSpPr>
            <p:cNvPr id="35" name="MH_Other_2"/>
            <p:cNvSpPr/>
            <p:nvPr>
              <p:custDataLst>
                <p:tags r:id="rId16"/>
              </p:custDataLst>
            </p:nvPr>
          </p:nvSpPr>
          <p:spPr>
            <a:xfrm>
              <a:off x="4229236" y="3968984"/>
              <a:ext cx="792000" cy="792000"/>
            </a:xfrm>
            <a:prstGeom prst="ellipse">
              <a:avLst/>
            </a:prstGeom>
            <a:gradFill flip="none" rotWithShape="1">
              <a:gsLst>
                <a:gs pos="100000">
                  <a:schemeClr val="bg1"/>
                </a:gs>
                <a:gs pos="0">
                  <a:srgbClr val="E0E0E0"/>
                </a:gs>
              </a:gsLst>
              <a:lin ang="8100000" scaled="0"/>
              <a:tileRect/>
            </a:gradFill>
            <a:ln w="34925">
              <a:gradFill>
                <a:gsLst>
                  <a:gs pos="100000">
                    <a:schemeClr val="bg1">
                      <a:lumMod val="85000"/>
                    </a:schemeClr>
                  </a:gs>
                  <a:gs pos="0">
                    <a:schemeClr val="bg1"/>
                  </a:gs>
                </a:gsLst>
                <a:lin ang="8100000" scaled="0"/>
              </a:gradFill>
            </a:ln>
            <a:effectLst>
              <a:outerShdw blurRad="203200" dist="1778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sz="2400">
                <a:solidFill>
                  <a:prstClr val="white"/>
                </a:solidFill>
              </a:endParaRPr>
            </a:p>
          </p:txBody>
        </p:sp>
        <p:sp>
          <p:nvSpPr>
            <p:cNvPr id="36" name="MH_Title_1"/>
            <p:cNvSpPr/>
            <p:nvPr>
              <p:custDataLst>
                <p:tags r:id="rId17"/>
              </p:custDataLst>
            </p:nvPr>
          </p:nvSpPr>
          <p:spPr>
            <a:xfrm>
              <a:off x="4355238" y="4094984"/>
              <a:ext cx="540000" cy="540000"/>
            </a:xfrm>
            <a:prstGeom prst="ellipse">
              <a:avLst/>
            </a:prstGeom>
            <a:solidFill>
              <a:srgbClr val="CF0069"/>
            </a:solidFill>
            <a:ln>
              <a:noFill/>
            </a:ln>
            <a:effectLst>
              <a:innerShdw blurRad="63500" dist="50800" dir="18900000">
                <a:prstClr val="black">
                  <a:alpha val="30000"/>
                </a:prstClr>
              </a:inn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a:r>
                <a:rPr lang="en-US" altLang="zh-CN" sz="2135" dirty="0" smtClean="0">
                  <a:latin typeface="Impact" panose="020B0806030902050204" pitchFamily="34" charset="0"/>
                </a:rPr>
                <a:t>01</a:t>
              </a:r>
              <a:endParaRPr lang="en-US" altLang="zh-CN" sz="2135" dirty="0">
                <a:latin typeface="Impact" panose="020B0806030902050204" pitchFamily="34" charset="0"/>
              </a:endParaRPr>
            </a:p>
          </p:txBody>
        </p:sp>
      </p:grpSp>
      <p:cxnSp>
        <p:nvCxnSpPr>
          <p:cNvPr id="34" name="MH_Other_9"/>
          <p:cNvCxnSpPr/>
          <p:nvPr>
            <p:custDataLst>
              <p:tags r:id="rId7"/>
            </p:custDataLst>
          </p:nvPr>
        </p:nvCxnSpPr>
        <p:spPr>
          <a:xfrm>
            <a:off x="2692756" y="4979207"/>
            <a:ext cx="6807689" cy="0"/>
          </a:xfrm>
          <a:prstGeom prst="line">
            <a:avLst/>
          </a:prstGeom>
          <a:solidFill>
            <a:srgbClr val="FFFFFF"/>
          </a:solidFill>
          <a:ln w="95250">
            <a:solidFill>
              <a:schemeClr val="bg1"/>
            </a:solidFill>
          </a:ln>
          <a:effectLst>
            <a:outerShdw blurRad="63500" dist="38100" dir="8100000" algn="tr" rotWithShape="0">
              <a:prstClr val="black">
                <a:alpha val="16000"/>
              </a:prstClr>
            </a:outerShdw>
          </a:effectLst>
        </p:spPr>
        <p:style>
          <a:lnRef idx="2">
            <a:schemeClr val="accent1">
              <a:shade val="50000"/>
            </a:schemeClr>
          </a:lnRef>
          <a:fillRef idx="1">
            <a:schemeClr val="accent1"/>
          </a:fillRef>
          <a:effectRef idx="0">
            <a:schemeClr val="accent1"/>
          </a:effectRef>
          <a:fontRef idx="minor">
            <a:schemeClr val="lt1"/>
          </a:fontRef>
        </p:style>
      </p:cxnSp>
      <p:sp>
        <p:nvSpPr>
          <p:cNvPr id="30" name="MH_Text_1"/>
          <p:cNvSpPr/>
          <p:nvPr>
            <p:custDataLst>
              <p:tags r:id="rId8"/>
            </p:custDataLst>
          </p:nvPr>
        </p:nvSpPr>
        <p:spPr>
          <a:xfrm>
            <a:off x="932482" y="3570101"/>
            <a:ext cx="2496376" cy="38737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59985" tIns="0" rIns="159985" bIns="0" rtlCol="0" anchor="t">
            <a:noAutofit/>
          </a:bodyPr>
          <a:lstStyle/>
          <a:p>
            <a:pPr marL="285750" indent="-285750">
              <a:lnSpc>
                <a:spcPct val="120000"/>
              </a:lnSpc>
              <a:buClr>
                <a:schemeClr val="accent1"/>
              </a:buClr>
              <a:buFont typeface="Wingdings" panose="05000000000000000000" pitchFamily="2" charset="2"/>
              <a:buChar char="n"/>
            </a:pPr>
            <a:r>
              <a:rPr lang="zh-CN" altLang="en-US" sz="1865" b="1" dirty="0">
                <a:solidFill>
                  <a:schemeClr val="tx1">
                    <a:lumMod val="90000"/>
                    <a:lumOff val="10000"/>
                  </a:schemeClr>
                </a:solidFill>
                <a:cs typeface="+mn-ea"/>
                <a:sym typeface="+mn-lt"/>
              </a:rPr>
              <a:t>点击</a:t>
            </a:r>
            <a:r>
              <a:rPr lang="zh-CN" altLang="en-US" sz="1865" b="1" dirty="0" smtClean="0">
                <a:solidFill>
                  <a:schemeClr val="tx1">
                    <a:lumMod val="90000"/>
                    <a:lumOff val="10000"/>
                  </a:schemeClr>
                </a:solidFill>
                <a:cs typeface="+mn-ea"/>
                <a:sym typeface="+mn-lt"/>
              </a:rPr>
              <a:t>输入标题</a:t>
            </a:r>
          </a:p>
        </p:txBody>
      </p:sp>
      <p:sp>
        <p:nvSpPr>
          <p:cNvPr id="31" name="MH_Text_1"/>
          <p:cNvSpPr/>
          <p:nvPr>
            <p:custDataLst>
              <p:tags r:id="rId9"/>
            </p:custDataLst>
          </p:nvPr>
        </p:nvSpPr>
        <p:spPr>
          <a:xfrm>
            <a:off x="932482" y="3908630"/>
            <a:ext cx="2667841" cy="748575"/>
          </a:xfrm>
          <a:prstGeom prst="rect">
            <a:avLst/>
          </a:prstGeom>
          <a:noFill/>
          <a:ln w="9525">
            <a:noFill/>
            <a:miter lim="800000"/>
          </a:ln>
          <a:extLst>
            <a:ext uri="{909E8E84-426E-40DD-AFC4-6F175D3DCCD1}">
              <a14:hiddenFill xmlns:a14="http://schemas.microsoft.com/office/drawing/2010/main">
                <a:solidFill>
                  <a:srgbClr val="FFFFFF"/>
                </a:solidFill>
              </a14:hiddenFill>
            </a:ext>
          </a:extLst>
        </p:spPr>
        <p:txBody>
          <a:bodyPr>
            <a:noAutofit/>
          </a:bodyPr>
          <a:lstStyle/>
          <a:p>
            <a:pPr fontAlgn="base">
              <a:lnSpc>
                <a:spcPct val="110000"/>
              </a:lnSpc>
              <a:spcBef>
                <a:spcPct val="0"/>
              </a:spcBef>
              <a:spcAft>
                <a:spcPct val="0"/>
              </a:spcAft>
            </a:pPr>
            <a:r>
              <a:rPr lang="zh-CN" altLang="en-US" sz="1400" dirty="0">
                <a:solidFill>
                  <a:schemeClr val="tx1">
                    <a:lumMod val="90000"/>
                    <a:lumOff val="10000"/>
                  </a:schemeClr>
                </a:solidFill>
                <a:cs typeface="+mn-ea"/>
                <a:sym typeface="+mn-lt"/>
              </a:rPr>
              <a:t>您的内容打在这里，或者通过复制您的文本后，在此框中选择粘贴，并选择只保留文字。</a:t>
            </a:r>
          </a:p>
          <a:p>
            <a:pPr fontAlgn="base">
              <a:lnSpc>
                <a:spcPct val="110000"/>
              </a:lnSpc>
              <a:spcBef>
                <a:spcPct val="0"/>
              </a:spcBef>
              <a:spcAft>
                <a:spcPct val="0"/>
              </a:spcAft>
            </a:pPr>
            <a:endParaRPr lang="zh-CN" altLang="en-US" sz="1400" dirty="0">
              <a:solidFill>
                <a:schemeClr val="tx1">
                  <a:lumMod val="90000"/>
                  <a:lumOff val="10000"/>
                </a:schemeClr>
              </a:solidFill>
              <a:cs typeface="+mn-ea"/>
              <a:sym typeface="+mn-lt"/>
            </a:endParaRPr>
          </a:p>
        </p:txBody>
      </p:sp>
      <p:sp>
        <p:nvSpPr>
          <p:cNvPr id="32" name="MH_Text_1"/>
          <p:cNvSpPr/>
          <p:nvPr>
            <p:custDataLst>
              <p:tags r:id="rId10"/>
            </p:custDataLst>
          </p:nvPr>
        </p:nvSpPr>
        <p:spPr>
          <a:xfrm>
            <a:off x="912024" y="1853643"/>
            <a:ext cx="2269433" cy="38737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59985" tIns="0" rIns="159985" bIns="0" rtlCol="0" anchor="t">
            <a:noAutofit/>
          </a:bodyPr>
          <a:lstStyle/>
          <a:p>
            <a:pPr marL="285750" indent="-285750">
              <a:lnSpc>
                <a:spcPct val="120000"/>
              </a:lnSpc>
              <a:buClr>
                <a:schemeClr val="accent2"/>
              </a:buClr>
              <a:buFont typeface="Wingdings" panose="05000000000000000000" pitchFamily="2" charset="2"/>
              <a:buChar char="n"/>
            </a:pPr>
            <a:r>
              <a:rPr lang="zh-CN" altLang="en-US" sz="1865" b="1" dirty="0">
                <a:solidFill>
                  <a:schemeClr val="tx1">
                    <a:lumMod val="90000"/>
                    <a:lumOff val="10000"/>
                  </a:schemeClr>
                </a:solidFill>
                <a:cs typeface="+mn-ea"/>
                <a:sym typeface="+mn-lt"/>
              </a:rPr>
              <a:t>点击</a:t>
            </a:r>
            <a:r>
              <a:rPr lang="zh-CN" altLang="en-US" sz="1865" b="1" dirty="0" smtClean="0">
                <a:solidFill>
                  <a:schemeClr val="tx1">
                    <a:lumMod val="90000"/>
                    <a:lumOff val="10000"/>
                  </a:schemeClr>
                </a:solidFill>
                <a:cs typeface="+mn-ea"/>
                <a:sym typeface="+mn-lt"/>
              </a:rPr>
              <a:t>输入标题</a:t>
            </a:r>
          </a:p>
        </p:txBody>
      </p:sp>
      <p:sp>
        <p:nvSpPr>
          <p:cNvPr id="48" name="MH_Text_1"/>
          <p:cNvSpPr/>
          <p:nvPr>
            <p:custDataLst>
              <p:tags r:id="rId11"/>
            </p:custDataLst>
          </p:nvPr>
        </p:nvSpPr>
        <p:spPr>
          <a:xfrm>
            <a:off x="912024" y="2275086"/>
            <a:ext cx="2688299" cy="748575"/>
          </a:xfrm>
          <a:prstGeom prst="rect">
            <a:avLst/>
          </a:prstGeom>
          <a:noFill/>
          <a:ln w="9525">
            <a:noFill/>
            <a:miter lim="800000"/>
          </a:ln>
          <a:extLst>
            <a:ext uri="{909E8E84-426E-40DD-AFC4-6F175D3DCCD1}">
              <a14:hiddenFill xmlns:a14="http://schemas.microsoft.com/office/drawing/2010/main">
                <a:solidFill>
                  <a:srgbClr val="FFFFFF"/>
                </a:solidFill>
              </a14:hiddenFill>
            </a:ext>
          </a:extLst>
        </p:spPr>
        <p:txBody>
          <a:bodyPr>
            <a:noAutofit/>
          </a:bodyPr>
          <a:lstStyle/>
          <a:p>
            <a:pPr fontAlgn="base">
              <a:lnSpc>
                <a:spcPct val="110000"/>
              </a:lnSpc>
              <a:spcBef>
                <a:spcPct val="0"/>
              </a:spcBef>
              <a:spcAft>
                <a:spcPct val="0"/>
              </a:spcAft>
            </a:pPr>
            <a:r>
              <a:rPr lang="zh-CN" altLang="en-US" sz="1400" dirty="0" smtClean="0">
                <a:solidFill>
                  <a:schemeClr val="tx1">
                    <a:lumMod val="90000"/>
                    <a:lumOff val="10000"/>
                  </a:schemeClr>
                </a:solidFill>
                <a:cs typeface="+mn-ea"/>
                <a:sym typeface="+mn-lt"/>
              </a:rPr>
              <a:t>您的内容打在这里，或者通过复制您的文本后，在此框中选择粘贴，并选择只保留文字。</a:t>
            </a:r>
          </a:p>
          <a:p>
            <a:pPr fontAlgn="base">
              <a:lnSpc>
                <a:spcPct val="110000"/>
              </a:lnSpc>
              <a:spcBef>
                <a:spcPct val="0"/>
              </a:spcBef>
              <a:spcAft>
                <a:spcPct val="0"/>
              </a:spcAft>
            </a:pPr>
            <a:endParaRPr lang="zh-CN" altLang="en-US" sz="1400" dirty="0" smtClean="0">
              <a:solidFill>
                <a:schemeClr val="tx1">
                  <a:lumMod val="90000"/>
                  <a:lumOff val="10000"/>
                </a:schemeClr>
              </a:solidFill>
              <a:cs typeface="+mn-ea"/>
              <a:sym typeface="+mn-lt"/>
            </a:endParaRPr>
          </a:p>
        </p:txBody>
      </p:sp>
      <p:sp>
        <p:nvSpPr>
          <p:cNvPr id="49" name="MH_Text_1"/>
          <p:cNvSpPr/>
          <p:nvPr>
            <p:custDataLst>
              <p:tags r:id="rId12"/>
            </p:custDataLst>
          </p:nvPr>
        </p:nvSpPr>
        <p:spPr>
          <a:xfrm>
            <a:off x="8796064" y="1020286"/>
            <a:ext cx="2496376" cy="38737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59985" tIns="0" rIns="159985" bIns="0" rtlCol="0" anchor="t">
            <a:noAutofit/>
          </a:bodyPr>
          <a:lstStyle/>
          <a:p>
            <a:pPr marL="285750" indent="-285750">
              <a:lnSpc>
                <a:spcPct val="120000"/>
              </a:lnSpc>
              <a:buClr>
                <a:schemeClr val="accent1"/>
              </a:buClr>
              <a:buFont typeface="Wingdings" panose="05000000000000000000" pitchFamily="2" charset="2"/>
              <a:buChar char="n"/>
            </a:pPr>
            <a:r>
              <a:rPr lang="zh-CN" altLang="en-US" sz="1865" b="1" dirty="0">
                <a:solidFill>
                  <a:schemeClr val="tx1">
                    <a:lumMod val="90000"/>
                    <a:lumOff val="10000"/>
                  </a:schemeClr>
                </a:solidFill>
                <a:cs typeface="+mn-ea"/>
                <a:sym typeface="+mn-lt"/>
              </a:rPr>
              <a:t>点击</a:t>
            </a:r>
            <a:r>
              <a:rPr lang="zh-CN" altLang="en-US" sz="1865" b="1" dirty="0" smtClean="0">
                <a:solidFill>
                  <a:schemeClr val="tx1">
                    <a:lumMod val="90000"/>
                    <a:lumOff val="10000"/>
                  </a:schemeClr>
                </a:solidFill>
                <a:cs typeface="+mn-ea"/>
                <a:sym typeface="+mn-lt"/>
              </a:rPr>
              <a:t>输入标题</a:t>
            </a:r>
          </a:p>
        </p:txBody>
      </p:sp>
      <p:sp>
        <p:nvSpPr>
          <p:cNvPr id="50" name="MH_Text_1"/>
          <p:cNvSpPr/>
          <p:nvPr>
            <p:custDataLst>
              <p:tags r:id="rId13"/>
            </p:custDataLst>
          </p:nvPr>
        </p:nvSpPr>
        <p:spPr>
          <a:xfrm>
            <a:off x="8796064" y="1326207"/>
            <a:ext cx="2677133" cy="748575"/>
          </a:xfrm>
          <a:prstGeom prst="rect">
            <a:avLst/>
          </a:prstGeom>
          <a:noFill/>
          <a:ln w="9525">
            <a:noFill/>
            <a:miter lim="800000"/>
          </a:ln>
          <a:extLst>
            <a:ext uri="{909E8E84-426E-40DD-AFC4-6F175D3DCCD1}">
              <a14:hiddenFill xmlns:a14="http://schemas.microsoft.com/office/drawing/2010/main">
                <a:solidFill>
                  <a:srgbClr val="FFFFFF"/>
                </a:solidFill>
              </a14:hiddenFill>
            </a:ext>
          </a:extLst>
        </p:spPr>
        <p:txBody>
          <a:bodyPr>
            <a:noAutofit/>
          </a:bodyPr>
          <a:lstStyle/>
          <a:p>
            <a:pPr fontAlgn="base">
              <a:lnSpc>
                <a:spcPct val="110000"/>
              </a:lnSpc>
              <a:spcBef>
                <a:spcPct val="0"/>
              </a:spcBef>
              <a:spcAft>
                <a:spcPct val="0"/>
              </a:spcAft>
            </a:pPr>
            <a:r>
              <a:rPr lang="zh-CN" altLang="en-US" sz="1400" dirty="0">
                <a:solidFill>
                  <a:schemeClr val="tx1">
                    <a:lumMod val="90000"/>
                    <a:lumOff val="10000"/>
                  </a:schemeClr>
                </a:solidFill>
                <a:cs typeface="+mn-ea"/>
                <a:sym typeface="+mn-lt"/>
              </a:rPr>
              <a:t>您的内容打在这里，或者通过复制您的文本后，在此框中选择粘贴，并选择只保留文字。</a:t>
            </a:r>
          </a:p>
          <a:p>
            <a:pPr fontAlgn="base">
              <a:lnSpc>
                <a:spcPct val="110000"/>
              </a:lnSpc>
              <a:spcBef>
                <a:spcPct val="0"/>
              </a:spcBef>
              <a:spcAft>
                <a:spcPct val="0"/>
              </a:spcAft>
            </a:pPr>
            <a:endParaRPr lang="zh-CN" altLang="en-US" sz="1400" dirty="0">
              <a:solidFill>
                <a:schemeClr val="tx1">
                  <a:lumMod val="90000"/>
                  <a:lumOff val="10000"/>
                </a:schemeClr>
              </a:solidFill>
              <a:cs typeface="+mn-ea"/>
              <a:sym typeface="+mn-lt"/>
            </a:endParaRPr>
          </a:p>
        </p:txBody>
      </p:sp>
      <p:sp>
        <p:nvSpPr>
          <p:cNvPr id="51" name="MH_Text_1"/>
          <p:cNvSpPr/>
          <p:nvPr>
            <p:custDataLst>
              <p:tags r:id="rId14"/>
            </p:custDataLst>
          </p:nvPr>
        </p:nvSpPr>
        <p:spPr>
          <a:xfrm>
            <a:off x="8796064" y="2739975"/>
            <a:ext cx="2496376" cy="38737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59985" tIns="0" rIns="159985" bIns="0" rtlCol="0" anchor="t">
            <a:noAutofit/>
          </a:bodyPr>
          <a:lstStyle/>
          <a:p>
            <a:pPr marL="285750" indent="-285750">
              <a:lnSpc>
                <a:spcPct val="120000"/>
              </a:lnSpc>
              <a:buClr>
                <a:schemeClr val="accent2"/>
              </a:buClr>
              <a:buFont typeface="Wingdings" panose="05000000000000000000" pitchFamily="2" charset="2"/>
              <a:buChar char="n"/>
            </a:pPr>
            <a:r>
              <a:rPr lang="zh-CN" altLang="en-US" sz="1865" b="1" dirty="0">
                <a:solidFill>
                  <a:schemeClr val="tx1">
                    <a:lumMod val="90000"/>
                    <a:lumOff val="10000"/>
                  </a:schemeClr>
                </a:solidFill>
                <a:cs typeface="+mn-ea"/>
                <a:sym typeface="+mn-lt"/>
              </a:rPr>
              <a:t>点击</a:t>
            </a:r>
            <a:r>
              <a:rPr lang="zh-CN" altLang="en-US" sz="1865" b="1" dirty="0" smtClean="0">
                <a:solidFill>
                  <a:schemeClr val="tx1">
                    <a:lumMod val="90000"/>
                    <a:lumOff val="10000"/>
                  </a:schemeClr>
                </a:solidFill>
                <a:cs typeface="+mn-ea"/>
                <a:sym typeface="+mn-lt"/>
              </a:rPr>
              <a:t>输入标题</a:t>
            </a:r>
          </a:p>
        </p:txBody>
      </p:sp>
      <p:sp>
        <p:nvSpPr>
          <p:cNvPr id="52" name="MH_Text_1"/>
          <p:cNvSpPr/>
          <p:nvPr>
            <p:custDataLst>
              <p:tags r:id="rId15"/>
            </p:custDataLst>
          </p:nvPr>
        </p:nvSpPr>
        <p:spPr>
          <a:xfrm>
            <a:off x="8796064" y="3078505"/>
            <a:ext cx="2677133" cy="748575"/>
          </a:xfrm>
          <a:prstGeom prst="rect">
            <a:avLst/>
          </a:prstGeom>
          <a:noFill/>
          <a:ln w="9525">
            <a:noFill/>
            <a:miter lim="800000"/>
          </a:ln>
          <a:extLst>
            <a:ext uri="{909E8E84-426E-40DD-AFC4-6F175D3DCCD1}">
              <a14:hiddenFill xmlns:a14="http://schemas.microsoft.com/office/drawing/2010/main">
                <a:solidFill>
                  <a:srgbClr val="FFFFFF"/>
                </a:solidFill>
              </a14:hiddenFill>
            </a:ext>
          </a:extLst>
        </p:spPr>
        <p:txBody>
          <a:bodyPr>
            <a:noAutofit/>
          </a:bodyPr>
          <a:lstStyle/>
          <a:p>
            <a:pPr fontAlgn="base">
              <a:lnSpc>
                <a:spcPct val="110000"/>
              </a:lnSpc>
              <a:spcBef>
                <a:spcPct val="0"/>
              </a:spcBef>
              <a:spcAft>
                <a:spcPct val="0"/>
              </a:spcAft>
            </a:pPr>
            <a:r>
              <a:rPr lang="zh-CN" altLang="en-US" sz="1400" dirty="0">
                <a:solidFill>
                  <a:schemeClr val="tx1">
                    <a:lumMod val="90000"/>
                    <a:lumOff val="10000"/>
                  </a:schemeClr>
                </a:solidFill>
                <a:cs typeface="+mn-ea"/>
                <a:sym typeface="+mn-lt"/>
              </a:rPr>
              <a:t>您的内容打在这里，或者通过复制您的文本后，在此框中选择粘贴，并选择只保留文字。</a:t>
            </a:r>
          </a:p>
          <a:p>
            <a:pPr fontAlgn="base">
              <a:lnSpc>
                <a:spcPct val="110000"/>
              </a:lnSpc>
              <a:spcBef>
                <a:spcPct val="0"/>
              </a:spcBef>
              <a:spcAft>
                <a:spcPct val="0"/>
              </a:spcAft>
            </a:pPr>
            <a:endParaRPr lang="zh-CN" altLang="en-US" sz="1400" dirty="0">
              <a:solidFill>
                <a:schemeClr val="tx1">
                  <a:lumMod val="90000"/>
                  <a:lumOff val="10000"/>
                </a:schemeClr>
              </a:solidFill>
              <a:cs typeface="+mn-ea"/>
              <a:sym typeface="+mn-lt"/>
            </a:endParaRPr>
          </a:p>
        </p:txBody>
      </p:sp>
      <p:sp>
        <p:nvSpPr>
          <p:cNvPr id="2" name="矩形 1"/>
          <p:cNvSpPr/>
          <p:nvPr/>
        </p:nvSpPr>
        <p:spPr>
          <a:xfrm>
            <a:off x="2692756" y="5134074"/>
            <a:ext cx="6807689" cy="1071063"/>
          </a:xfrm>
          <a:prstGeom prst="rect">
            <a:avLst/>
          </a:prstGeom>
          <a:noFill/>
          <a:ln w="9525">
            <a:noFill/>
            <a:miter lim="800000"/>
          </a:ln>
          <a:extLst>
            <a:ext uri="{909E8E84-426E-40DD-AFC4-6F175D3DCCD1}">
              <a14:hiddenFill xmlns:a14="http://schemas.microsoft.com/office/drawing/2010/main">
                <a:solidFill>
                  <a:srgbClr val="FFFFFF"/>
                </a:solidFill>
              </a14:hiddenFill>
            </a:ext>
          </a:extLst>
        </p:spPr>
        <p:txBody>
          <a:bodyPr>
            <a:noAutofit/>
          </a:bodyPr>
          <a:lstStyle/>
          <a:p>
            <a:pPr fontAlgn="base">
              <a:lnSpc>
                <a:spcPct val="120000"/>
              </a:lnSpc>
              <a:spcBef>
                <a:spcPct val="0"/>
              </a:spcBef>
              <a:spcAft>
                <a:spcPct val="0"/>
              </a:spcAft>
            </a:pPr>
            <a:r>
              <a:rPr lang="zh-CN" altLang="en-US" sz="1465" dirty="0">
                <a:solidFill>
                  <a:schemeClr val="tx1">
                    <a:lumMod val="90000"/>
                    <a:lumOff val="10000"/>
                  </a:schemeClr>
                </a:solidFill>
                <a:cs typeface="+mn-ea"/>
                <a:sym typeface="+mn-lt"/>
              </a:rPr>
              <a:t>您的内容打在这里，或者通过复制您的文本后，在此框中选择粘贴，并选择只保留文字。您的内容打在这里，或者通过复制您的文本后，在此框中您的内容打在这里，或者通过复制您的文本后，在此框中选择粘贴，并选择只保留文字。您的内容打在这里，或者通过复制您的文本后，在此框中</a:t>
            </a:r>
          </a:p>
        </p:txBody>
      </p:sp>
    </p:spTree>
    <p:custDataLst>
      <p:tags r:id="rId1"/>
    </p:custDataLst>
  </p:cSld>
  <p:clrMapOvr>
    <a:masterClrMapping/>
  </p:clrMapOvr>
  <p:transition spd="slow" advTm="8456">
    <p:pull/>
  </p:transition>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afterEffect" p14:presetBounceEnd="50000">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14:bounceEnd="50000">
                                          <p:cBhvr additive="base">
                                            <p:cTn id="7" dur="1000" fill="hold"/>
                                            <p:tgtEl>
                                              <p:spTgt spid="2"/>
                                            </p:tgtEl>
                                            <p:attrNameLst>
                                              <p:attrName>ppt_x</p:attrName>
                                            </p:attrNameLst>
                                          </p:cBhvr>
                                          <p:tavLst>
                                            <p:tav tm="0">
                                              <p:val>
                                                <p:strVal val="#ppt_x"/>
                                              </p:val>
                                            </p:tav>
                                            <p:tav tm="100000">
                                              <p:val>
                                                <p:strVal val="#ppt_x"/>
                                              </p:val>
                                            </p:tav>
                                          </p:tavLst>
                                        </p:anim>
                                        <p:anim calcmode="lin" valueType="num" p14:bounceEnd="50000">
                                          <p:cBhvr additive="base">
                                            <p:cTn id="8" dur="1000" fill="hold"/>
                                            <p:tgtEl>
                                              <p:spTgt spid="2"/>
                                            </p:tgtEl>
                                            <p:attrNameLst>
                                              <p:attrName>ppt_y</p:attrName>
                                            </p:attrNameLst>
                                          </p:cBhvr>
                                          <p:tavLst>
                                            <p:tav tm="0">
                                              <p:val>
                                                <p:strVal val="0-#ppt_h/2"/>
                                              </p:val>
                                            </p:tav>
                                            <p:tav tm="100000">
                                              <p:val>
                                                <p:strVal val="#ppt_y"/>
                                              </p:val>
                                            </p:tav>
                                          </p:tavLst>
                                        </p:anim>
                                      </p:childTnLst>
                                    </p:cTn>
                                  </p:par>
                                </p:childTnLst>
                              </p:cTn>
                            </p:par>
                            <p:par>
                              <p:cTn id="9" fill="hold">
                                <p:stCondLst>
                                  <p:cond delay="1000"/>
                                </p:stCondLst>
                                <p:childTnLst>
                                  <p:par>
                                    <p:cTn id="10" presetID="16" presetClass="entr" presetSubtype="21" fill="hold" nodeType="afterEffect">
                                      <p:stCondLst>
                                        <p:cond delay="0"/>
                                      </p:stCondLst>
                                      <p:childTnLst>
                                        <p:set>
                                          <p:cBhvr>
                                            <p:cTn id="11" dur="1" fill="hold">
                                              <p:stCondLst>
                                                <p:cond delay="0"/>
                                              </p:stCondLst>
                                            </p:cTn>
                                            <p:tgtEl>
                                              <p:spTgt spid="34"/>
                                            </p:tgtEl>
                                            <p:attrNameLst>
                                              <p:attrName>style.visibility</p:attrName>
                                            </p:attrNameLst>
                                          </p:cBhvr>
                                          <p:to>
                                            <p:strVal val="visible"/>
                                          </p:to>
                                        </p:set>
                                        <p:animEffect transition="in" filter="barn(inVertical)">
                                          <p:cBhvr>
                                            <p:cTn id="12" dur="500"/>
                                            <p:tgtEl>
                                              <p:spTgt spid="34"/>
                                            </p:tgtEl>
                                          </p:cBhvr>
                                        </p:animEffect>
                                      </p:childTnLst>
                                    </p:cTn>
                                  </p:par>
                                </p:childTnLst>
                              </p:cTn>
                            </p:par>
                            <p:par>
                              <p:cTn id="13" fill="hold">
                                <p:stCondLst>
                                  <p:cond delay="1500"/>
                                </p:stCondLst>
                                <p:childTnLst>
                                  <p:par>
                                    <p:cTn id="14" presetID="22" presetClass="entr" presetSubtype="4" fill="hold" grpId="0" nodeType="afterEffect">
                                      <p:stCondLst>
                                        <p:cond delay="0"/>
                                      </p:stCondLst>
                                      <p:childTnLst>
                                        <p:set>
                                          <p:cBhvr>
                                            <p:cTn id="15" dur="1" fill="hold">
                                              <p:stCondLst>
                                                <p:cond delay="0"/>
                                              </p:stCondLst>
                                            </p:cTn>
                                            <p:tgtEl>
                                              <p:spTgt spid="27"/>
                                            </p:tgtEl>
                                            <p:attrNameLst>
                                              <p:attrName>style.visibility</p:attrName>
                                            </p:attrNameLst>
                                          </p:cBhvr>
                                          <p:to>
                                            <p:strVal val="visible"/>
                                          </p:to>
                                        </p:set>
                                        <p:animEffect transition="in" filter="wipe(down)">
                                          <p:cBhvr>
                                            <p:cTn id="16" dur="500"/>
                                            <p:tgtEl>
                                              <p:spTgt spid="27"/>
                                            </p:tgtEl>
                                          </p:cBhvr>
                                        </p:animEffect>
                                      </p:childTnLst>
                                    </p:cTn>
                                  </p:par>
                                </p:childTnLst>
                              </p:cTn>
                            </p:par>
                            <p:par>
                              <p:cTn id="17" fill="hold">
                                <p:stCondLst>
                                  <p:cond delay="2000"/>
                                </p:stCondLst>
                                <p:childTnLst>
                                  <p:par>
                                    <p:cTn id="18" presetID="23" presetClass="entr" presetSubtype="288" fill="hold" nodeType="afterEffect">
                                      <p:stCondLst>
                                        <p:cond delay="0"/>
                                      </p:stCondLst>
                                      <p:childTnLst>
                                        <p:set>
                                          <p:cBhvr>
                                            <p:cTn id="19" dur="1" fill="hold">
                                              <p:stCondLst>
                                                <p:cond delay="0"/>
                                              </p:stCondLst>
                                            </p:cTn>
                                            <p:tgtEl>
                                              <p:spTgt spid="25"/>
                                            </p:tgtEl>
                                            <p:attrNameLst>
                                              <p:attrName>style.visibility</p:attrName>
                                            </p:attrNameLst>
                                          </p:cBhvr>
                                          <p:to>
                                            <p:strVal val="visible"/>
                                          </p:to>
                                        </p:set>
                                        <p:anim calcmode="lin" valueType="num">
                                          <p:cBhvr>
                                            <p:cTn id="20" dur="500" fill="hold"/>
                                            <p:tgtEl>
                                              <p:spTgt spid="25"/>
                                            </p:tgtEl>
                                            <p:attrNameLst>
                                              <p:attrName>ppt_w</p:attrName>
                                            </p:attrNameLst>
                                          </p:cBhvr>
                                          <p:tavLst>
                                            <p:tav tm="0">
                                              <p:val>
                                                <p:strVal val="4/3*#ppt_w"/>
                                              </p:val>
                                            </p:tav>
                                            <p:tav tm="100000">
                                              <p:val>
                                                <p:strVal val="#ppt_w"/>
                                              </p:val>
                                            </p:tav>
                                          </p:tavLst>
                                        </p:anim>
                                        <p:anim calcmode="lin" valueType="num">
                                          <p:cBhvr>
                                            <p:cTn id="21" dur="500" fill="hold"/>
                                            <p:tgtEl>
                                              <p:spTgt spid="25"/>
                                            </p:tgtEl>
                                            <p:attrNameLst>
                                              <p:attrName>ppt_h</p:attrName>
                                            </p:attrNameLst>
                                          </p:cBhvr>
                                          <p:tavLst>
                                            <p:tav tm="0">
                                              <p:val>
                                                <p:strVal val="4/3*#ppt_h"/>
                                              </p:val>
                                            </p:tav>
                                            <p:tav tm="100000">
                                              <p:val>
                                                <p:strVal val="#ppt_h"/>
                                              </p:val>
                                            </p:tav>
                                          </p:tavLst>
                                        </p:anim>
                                      </p:childTnLst>
                                    </p:cTn>
                                  </p:par>
                                  <p:par>
                                    <p:cTn id="22" presetID="47" presetClass="entr" presetSubtype="0" fill="hold" grpId="0" nodeType="withEffect">
                                      <p:stCondLst>
                                        <p:cond delay="0"/>
                                      </p:stCondLst>
                                      <p:childTnLst>
                                        <p:set>
                                          <p:cBhvr>
                                            <p:cTn id="23" dur="1" fill="hold">
                                              <p:stCondLst>
                                                <p:cond delay="0"/>
                                              </p:stCondLst>
                                            </p:cTn>
                                            <p:tgtEl>
                                              <p:spTgt spid="30"/>
                                            </p:tgtEl>
                                            <p:attrNameLst>
                                              <p:attrName>style.visibility</p:attrName>
                                            </p:attrNameLst>
                                          </p:cBhvr>
                                          <p:to>
                                            <p:strVal val="visible"/>
                                          </p:to>
                                        </p:set>
                                        <p:animEffect transition="in" filter="fade">
                                          <p:cBhvr>
                                            <p:cTn id="24" dur="750"/>
                                            <p:tgtEl>
                                              <p:spTgt spid="30"/>
                                            </p:tgtEl>
                                          </p:cBhvr>
                                        </p:animEffect>
                                        <p:anim calcmode="lin" valueType="num">
                                          <p:cBhvr>
                                            <p:cTn id="25" dur="750" fill="hold"/>
                                            <p:tgtEl>
                                              <p:spTgt spid="30"/>
                                            </p:tgtEl>
                                            <p:attrNameLst>
                                              <p:attrName>ppt_x</p:attrName>
                                            </p:attrNameLst>
                                          </p:cBhvr>
                                          <p:tavLst>
                                            <p:tav tm="0">
                                              <p:val>
                                                <p:strVal val="#ppt_x"/>
                                              </p:val>
                                            </p:tav>
                                            <p:tav tm="100000">
                                              <p:val>
                                                <p:strVal val="#ppt_x"/>
                                              </p:val>
                                            </p:tav>
                                          </p:tavLst>
                                        </p:anim>
                                        <p:anim calcmode="lin" valueType="num">
                                          <p:cBhvr>
                                            <p:cTn id="26" dur="750" fill="hold"/>
                                            <p:tgtEl>
                                              <p:spTgt spid="30"/>
                                            </p:tgtEl>
                                            <p:attrNameLst>
                                              <p:attrName>ppt_y</p:attrName>
                                            </p:attrNameLst>
                                          </p:cBhvr>
                                          <p:tavLst>
                                            <p:tav tm="0">
                                              <p:val>
                                                <p:strVal val="#ppt_y-.1"/>
                                              </p:val>
                                            </p:tav>
                                            <p:tav tm="100000">
                                              <p:val>
                                                <p:strVal val="#ppt_y"/>
                                              </p:val>
                                            </p:tav>
                                          </p:tavLst>
                                        </p:anim>
                                      </p:childTnLst>
                                    </p:cTn>
                                  </p:par>
                                  <p:par>
                                    <p:cTn id="27" presetID="42" presetClass="entr" presetSubtype="0" fill="hold" grpId="0" nodeType="withEffect">
                                      <p:stCondLst>
                                        <p:cond delay="0"/>
                                      </p:stCondLst>
                                      <p:childTnLst>
                                        <p:set>
                                          <p:cBhvr>
                                            <p:cTn id="28" dur="1" fill="hold">
                                              <p:stCondLst>
                                                <p:cond delay="0"/>
                                              </p:stCondLst>
                                            </p:cTn>
                                            <p:tgtEl>
                                              <p:spTgt spid="31"/>
                                            </p:tgtEl>
                                            <p:attrNameLst>
                                              <p:attrName>style.visibility</p:attrName>
                                            </p:attrNameLst>
                                          </p:cBhvr>
                                          <p:to>
                                            <p:strVal val="visible"/>
                                          </p:to>
                                        </p:set>
                                        <p:animEffect transition="in" filter="fade">
                                          <p:cBhvr>
                                            <p:cTn id="29" dur="750"/>
                                            <p:tgtEl>
                                              <p:spTgt spid="31"/>
                                            </p:tgtEl>
                                          </p:cBhvr>
                                        </p:animEffect>
                                        <p:anim calcmode="lin" valueType="num">
                                          <p:cBhvr>
                                            <p:cTn id="30" dur="750" fill="hold"/>
                                            <p:tgtEl>
                                              <p:spTgt spid="31"/>
                                            </p:tgtEl>
                                            <p:attrNameLst>
                                              <p:attrName>ppt_x</p:attrName>
                                            </p:attrNameLst>
                                          </p:cBhvr>
                                          <p:tavLst>
                                            <p:tav tm="0">
                                              <p:val>
                                                <p:strVal val="#ppt_x"/>
                                              </p:val>
                                            </p:tav>
                                            <p:tav tm="100000">
                                              <p:val>
                                                <p:strVal val="#ppt_x"/>
                                              </p:val>
                                            </p:tav>
                                          </p:tavLst>
                                        </p:anim>
                                        <p:anim calcmode="lin" valueType="num">
                                          <p:cBhvr>
                                            <p:cTn id="31" dur="750" fill="hold"/>
                                            <p:tgtEl>
                                              <p:spTgt spid="31"/>
                                            </p:tgtEl>
                                            <p:attrNameLst>
                                              <p:attrName>ppt_y</p:attrName>
                                            </p:attrNameLst>
                                          </p:cBhvr>
                                          <p:tavLst>
                                            <p:tav tm="0">
                                              <p:val>
                                                <p:strVal val="#ppt_y+.1"/>
                                              </p:val>
                                            </p:tav>
                                            <p:tav tm="100000">
                                              <p:val>
                                                <p:strVal val="#ppt_y"/>
                                              </p:val>
                                            </p:tav>
                                          </p:tavLst>
                                        </p:anim>
                                      </p:childTnLst>
                                    </p:cTn>
                                  </p:par>
                                </p:childTnLst>
                              </p:cTn>
                            </p:par>
                            <p:par>
                              <p:cTn id="32" fill="hold">
                                <p:stCondLst>
                                  <p:cond delay="2500"/>
                                </p:stCondLst>
                                <p:childTnLst>
                                  <p:par>
                                    <p:cTn id="33" presetID="22" presetClass="entr" presetSubtype="4" fill="hold" grpId="0" nodeType="afterEffect">
                                      <p:stCondLst>
                                        <p:cond delay="0"/>
                                      </p:stCondLst>
                                      <p:childTnLst>
                                        <p:set>
                                          <p:cBhvr>
                                            <p:cTn id="34" dur="1" fill="hold">
                                              <p:stCondLst>
                                                <p:cond delay="0"/>
                                              </p:stCondLst>
                                            </p:cTn>
                                            <p:tgtEl>
                                              <p:spTgt spid="20"/>
                                            </p:tgtEl>
                                            <p:attrNameLst>
                                              <p:attrName>style.visibility</p:attrName>
                                            </p:attrNameLst>
                                          </p:cBhvr>
                                          <p:to>
                                            <p:strVal val="visible"/>
                                          </p:to>
                                        </p:set>
                                        <p:animEffect transition="in" filter="wipe(down)">
                                          <p:cBhvr>
                                            <p:cTn id="35" dur="500"/>
                                            <p:tgtEl>
                                              <p:spTgt spid="20"/>
                                            </p:tgtEl>
                                          </p:cBhvr>
                                        </p:animEffect>
                                      </p:childTnLst>
                                    </p:cTn>
                                  </p:par>
                                </p:childTnLst>
                              </p:cTn>
                            </p:par>
                            <p:par>
                              <p:cTn id="36" fill="hold">
                                <p:stCondLst>
                                  <p:cond delay="3000"/>
                                </p:stCondLst>
                                <p:childTnLst>
                                  <p:par>
                                    <p:cTn id="37" presetID="23" presetClass="entr" presetSubtype="288" fill="hold" nodeType="afterEffect">
                                      <p:stCondLst>
                                        <p:cond delay="0"/>
                                      </p:stCondLst>
                                      <p:childTnLst>
                                        <p:set>
                                          <p:cBhvr>
                                            <p:cTn id="38" dur="1" fill="hold">
                                              <p:stCondLst>
                                                <p:cond delay="0"/>
                                              </p:stCondLst>
                                            </p:cTn>
                                            <p:tgtEl>
                                              <p:spTgt spid="18"/>
                                            </p:tgtEl>
                                            <p:attrNameLst>
                                              <p:attrName>style.visibility</p:attrName>
                                            </p:attrNameLst>
                                          </p:cBhvr>
                                          <p:to>
                                            <p:strVal val="visible"/>
                                          </p:to>
                                        </p:set>
                                        <p:anim calcmode="lin" valueType="num">
                                          <p:cBhvr>
                                            <p:cTn id="39" dur="500" fill="hold"/>
                                            <p:tgtEl>
                                              <p:spTgt spid="18"/>
                                            </p:tgtEl>
                                            <p:attrNameLst>
                                              <p:attrName>ppt_w</p:attrName>
                                            </p:attrNameLst>
                                          </p:cBhvr>
                                          <p:tavLst>
                                            <p:tav tm="0">
                                              <p:val>
                                                <p:strVal val="4/3*#ppt_w"/>
                                              </p:val>
                                            </p:tav>
                                            <p:tav tm="100000">
                                              <p:val>
                                                <p:strVal val="#ppt_w"/>
                                              </p:val>
                                            </p:tav>
                                          </p:tavLst>
                                        </p:anim>
                                        <p:anim calcmode="lin" valueType="num">
                                          <p:cBhvr>
                                            <p:cTn id="40" dur="500" fill="hold"/>
                                            <p:tgtEl>
                                              <p:spTgt spid="18"/>
                                            </p:tgtEl>
                                            <p:attrNameLst>
                                              <p:attrName>ppt_h</p:attrName>
                                            </p:attrNameLst>
                                          </p:cBhvr>
                                          <p:tavLst>
                                            <p:tav tm="0">
                                              <p:val>
                                                <p:strVal val="4/3*#ppt_h"/>
                                              </p:val>
                                            </p:tav>
                                            <p:tav tm="100000">
                                              <p:val>
                                                <p:strVal val="#ppt_h"/>
                                              </p:val>
                                            </p:tav>
                                          </p:tavLst>
                                        </p:anim>
                                      </p:childTnLst>
                                    </p:cTn>
                                  </p:par>
                                  <p:par>
                                    <p:cTn id="41" presetID="47" presetClass="entr" presetSubtype="0" fill="hold" grpId="0" nodeType="withEffect">
                                      <p:stCondLst>
                                        <p:cond delay="0"/>
                                      </p:stCondLst>
                                      <p:childTnLst>
                                        <p:set>
                                          <p:cBhvr>
                                            <p:cTn id="42" dur="1" fill="hold">
                                              <p:stCondLst>
                                                <p:cond delay="0"/>
                                              </p:stCondLst>
                                            </p:cTn>
                                            <p:tgtEl>
                                              <p:spTgt spid="51"/>
                                            </p:tgtEl>
                                            <p:attrNameLst>
                                              <p:attrName>style.visibility</p:attrName>
                                            </p:attrNameLst>
                                          </p:cBhvr>
                                          <p:to>
                                            <p:strVal val="visible"/>
                                          </p:to>
                                        </p:set>
                                        <p:animEffect transition="in" filter="fade">
                                          <p:cBhvr>
                                            <p:cTn id="43" dur="750"/>
                                            <p:tgtEl>
                                              <p:spTgt spid="51"/>
                                            </p:tgtEl>
                                          </p:cBhvr>
                                        </p:animEffect>
                                        <p:anim calcmode="lin" valueType="num">
                                          <p:cBhvr>
                                            <p:cTn id="44" dur="750" fill="hold"/>
                                            <p:tgtEl>
                                              <p:spTgt spid="51"/>
                                            </p:tgtEl>
                                            <p:attrNameLst>
                                              <p:attrName>ppt_x</p:attrName>
                                            </p:attrNameLst>
                                          </p:cBhvr>
                                          <p:tavLst>
                                            <p:tav tm="0">
                                              <p:val>
                                                <p:strVal val="#ppt_x"/>
                                              </p:val>
                                            </p:tav>
                                            <p:tav tm="100000">
                                              <p:val>
                                                <p:strVal val="#ppt_x"/>
                                              </p:val>
                                            </p:tav>
                                          </p:tavLst>
                                        </p:anim>
                                        <p:anim calcmode="lin" valueType="num">
                                          <p:cBhvr>
                                            <p:cTn id="45" dur="750" fill="hold"/>
                                            <p:tgtEl>
                                              <p:spTgt spid="51"/>
                                            </p:tgtEl>
                                            <p:attrNameLst>
                                              <p:attrName>ppt_y</p:attrName>
                                            </p:attrNameLst>
                                          </p:cBhvr>
                                          <p:tavLst>
                                            <p:tav tm="0">
                                              <p:val>
                                                <p:strVal val="#ppt_y-.1"/>
                                              </p:val>
                                            </p:tav>
                                            <p:tav tm="100000">
                                              <p:val>
                                                <p:strVal val="#ppt_y"/>
                                              </p:val>
                                            </p:tav>
                                          </p:tavLst>
                                        </p:anim>
                                      </p:childTnLst>
                                    </p:cTn>
                                  </p:par>
                                  <p:par>
                                    <p:cTn id="46" presetID="42" presetClass="entr" presetSubtype="0" fill="hold" grpId="0" nodeType="withEffect">
                                      <p:stCondLst>
                                        <p:cond delay="0"/>
                                      </p:stCondLst>
                                      <p:childTnLst>
                                        <p:set>
                                          <p:cBhvr>
                                            <p:cTn id="47" dur="1" fill="hold">
                                              <p:stCondLst>
                                                <p:cond delay="0"/>
                                              </p:stCondLst>
                                            </p:cTn>
                                            <p:tgtEl>
                                              <p:spTgt spid="52"/>
                                            </p:tgtEl>
                                            <p:attrNameLst>
                                              <p:attrName>style.visibility</p:attrName>
                                            </p:attrNameLst>
                                          </p:cBhvr>
                                          <p:to>
                                            <p:strVal val="visible"/>
                                          </p:to>
                                        </p:set>
                                        <p:animEffect transition="in" filter="fade">
                                          <p:cBhvr>
                                            <p:cTn id="48" dur="750"/>
                                            <p:tgtEl>
                                              <p:spTgt spid="52"/>
                                            </p:tgtEl>
                                          </p:cBhvr>
                                        </p:animEffect>
                                        <p:anim calcmode="lin" valueType="num">
                                          <p:cBhvr>
                                            <p:cTn id="49" dur="750" fill="hold"/>
                                            <p:tgtEl>
                                              <p:spTgt spid="52"/>
                                            </p:tgtEl>
                                            <p:attrNameLst>
                                              <p:attrName>ppt_x</p:attrName>
                                            </p:attrNameLst>
                                          </p:cBhvr>
                                          <p:tavLst>
                                            <p:tav tm="0">
                                              <p:val>
                                                <p:strVal val="#ppt_x"/>
                                              </p:val>
                                            </p:tav>
                                            <p:tav tm="100000">
                                              <p:val>
                                                <p:strVal val="#ppt_x"/>
                                              </p:val>
                                            </p:tav>
                                          </p:tavLst>
                                        </p:anim>
                                        <p:anim calcmode="lin" valueType="num">
                                          <p:cBhvr>
                                            <p:cTn id="50" dur="750" fill="hold"/>
                                            <p:tgtEl>
                                              <p:spTgt spid="52"/>
                                            </p:tgtEl>
                                            <p:attrNameLst>
                                              <p:attrName>ppt_y</p:attrName>
                                            </p:attrNameLst>
                                          </p:cBhvr>
                                          <p:tavLst>
                                            <p:tav tm="0">
                                              <p:val>
                                                <p:strVal val="#ppt_y+.1"/>
                                              </p:val>
                                            </p:tav>
                                            <p:tav tm="100000">
                                              <p:val>
                                                <p:strVal val="#ppt_y"/>
                                              </p:val>
                                            </p:tav>
                                          </p:tavLst>
                                        </p:anim>
                                      </p:childTnLst>
                                    </p:cTn>
                                  </p:par>
                                </p:childTnLst>
                              </p:cTn>
                            </p:par>
                            <p:par>
                              <p:cTn id="51" fill="hold">
                                <p:stCondLst>
                                  <p:cond delay="3500"/>
                                </p:stCondLst>
                                <p:childTnLst>
                                  <p:par>
                                    <p:cTn id="52" presetID="22" presetClass="entr" presetSubtype="4" fill="hold" grpId="0" nodeType="afterEffect">
                                      <p:stCondLst>
                                        <p:cond delay="0"/>
                                      </p:stCondLst>
                                      <p:childTnLst>
                                        <p:set>
                                          <p:cBhvr>
                                            <p:cTn id="53" dur="1" fill="hold">
                                              <p:stCondLst>
                                                <p:cond delay="0"/>
                                              </p:stCondLst>
                                            </p:cTn>
                                            <p:tgtEl>
                                              <p:spTgt spid="28"/>
                                            </p:tgtEl>
                                            <p:attrNameLst>
                                              <p:attrName>style.visibility</p:attrName>
                                            </p:attrNameLst>
                                          </p:cBhvr>
                                          <p:to>
                                            <p:strVal val="visible"/>
                                          </p:to>
                                        </p:set>
                                        <p:animEffect transition="in" filter="wipe(down)">
                                          <p:cBhvr>
                                            <p:cTn id="54" dur="500"/>
                                            <p:tgtEl>
                                              <p:spTgt spid="28"/>
                                            </p:tgtEl>
                                          </p:cBhvr>
                                        </p:animEffect>
                                      </p:childTnLst>
                                    </p:cTn>
                                  </p:par>
                                </p:childTnLst>
                              </p:cTn>
                            </p:par>
                            <p:par>
                              <p:cTn id="55" fill="hold">
                                <p:stCondLst>
                                  <p:cond delay="4000"/>
                                </p:stCondLst>
                                <p:childTnLst>
                                  <p:par>
                                    <p:cTn id="56" presetID="23" presetClass="entr" presetSubtype="288" fill="hold" nodeType="afterEffect">
                                      <p:stCondLst>
                                        <p:cond delay="0"/>
                                      </p:stCondLst>
                                      <p:childTnLst>
                                        <p:set>
                                          <p:cBhvr>
                                            <p:cTn id="57" dur="1" fill="hold">
                                              <p:stCondLst>
                                                <p:cond delay="0"/>
                                              </p:stCondLst>
                                            </p:cTn>
                                            <p:tgtEl>
                                              <p:spTgt spid="37"/>
                                            </p:tgtEl>
                                            <p:attrNameLst>
                                              <p:attrName>style.visibility</p:attrName>
                                            </p:attrNameLst>
                                          </p:cBhvr>
                                          <p:to>
                                            <p:strVal val="visible"/>
                                          </p:to>
                                        </p:set>
                                        <p:anim calcmode="lin" valueType="num">
                                          <p:cBhvr>
                                            <p:cTn id="58" dur="500" fill="hold"/>
                                            <p:tgtEl>
                                              <p:spTgt spid="37"/>
                                            </p:tgtEl>
                                            <p:attrNameLst>
                                              <p:attrName>ppt_w</p:attrName>
                                            </p:attrNameLst>
                                          </p:cBhvr>
                                          <p:tavLst>
                                            <p:tav tm="0">
                                              <p:val>
                                                <p:strVal val="4/3*#ppt_w"/>
                                              </p:val>
                                            </p:tav>
                                            <p:tav tm="100000">
                                              <p:val>
                                                <p:strVal val="#ppt_w"/>
                                              </p:val>
                                            </p:tav>
                                          </p:tavLst>
                                        </p:anim>
                                        <p:anim calcmode="lin" valueType="num">
                                          <p:cBhvr>
                                            <p:cTn id="59" dur="500" fill="hold"/>
                                            <p:tgtEl>
                                              <p:spTgt spid="37"/>
                                            </p:tgtEl>
                                            <p:attrNameLst>
                                              <p:attrName>ppt_h</p:attrName>
                                            </p:attrNameLst>
                                          </p:cBhvr>
                                          <p:tavLst>
                                            <p:tav tm="0">
                                              <p:val>
                                                <p:strVal val="4/3*#ppt_h"/>
                                              </p:val>
                                            </p:tav>
                                            <p:tav tm="100000">
                                              <p:val>
                                                <p:strVal val="#ppt_h"/>
                                              </p:val>
                                            </p:tav>
                                          </p:tavLst>
                                        </p:anim>
                                      </p:childTnLst>
                                    </p:cTn>
                                  </p:par>
                                  <p:par>
                                    <p:cTn id="60" presetID="47" presetClass="entr" presetSubtype="0" fill="hold" grpId="0" nodeType="withEffect">
                                      <p:stCondLst>
                                        <p:cond delay="0"/>
                                      </p:stCondLst>
                                      <p:childTnLst>
                                        <p:set>
                                          <p:cBhvr>
                                            <p:cTn id="61" dur="1" fill="hold">
                                              <p:stCondLst>
                                                <p:cond delay="0"/>
                                              </p:stCondLst>
                                            </p:cTn>
                                            <p:tgtEl>
                                              <p:spTgt spid="32"/>
                                            </p:tgtEl>
                                            <p:attrNameLst>
                                              <p:attrName>style.visibility</p:attrName>
                                            </p:attrNameLst>
                                          </p:cBhvr>
                                          <p:to>
                                            <p:strVal val="visible"/>
                                          </p:to>
                                        </p:set>
                                        <p:animEffect transition="in" filter="fade">
                                          <p:cBhvr>
                                            <p:cTn id="62" dur="750"/>
                                            <p:tgtEl>
                                              <p:spTgt spid="32"/>
                                            </p:tgtEl>
                                          </p:cBhvr>
                                        </p:animEffect>
                                        <p:anim calcmode="lin" valueType="num">
                                          <p:cBhvr>
                                            <p:cTn id="63" dur="750" fill="hold"/>
                                            <p:tgtEl>
                                              <p:spTgt spid="32"/>
                                            </p:tgtEl>
                                            <p:attrNameLst>
                                              <p:attrName>ppt_x</p:attrName>
                                            </p:attrNameLst>
                                          </p:cBhvr>
                                          <p:tavLst>
                                            <p:tav tm="0">
                                              <p:val>
                                                <p:strVal val="#ppt_x"/>
                                              </p:val>
                                            </p:tav>
                                            <p:tav tm="100000">
                                              <p:val>
                                                <p:strVal val="#ppt_x"/>
                                              </p:val>
                                            </p:tav>
                                          </p:tavLst>
                                        </p:anim>
                                        <p:anim calcmode="lin" valueType="num">
                                          <p:cBhvr>
                                            <p:cTn id="64" dur="750" fill="hold"/>
                                            <p:tgtEl>
                                              <p:spTgt spid="32"/>
                                            </p:tgtEl>
                                            <p:attrNameLst>
                                              <p:attrName>ppt_y</p:attrName>
                                            </p:attrNameLst>
                                          </p:cBhvr>
                                          <p:tavLst>
                                            <p:tav tm="0">
                                              <p:val>
                                                <p:strVal val="#ppt_y-.1"/>
                                              </p:val>
                                            </p:tav>
                                            <p:tav tm="100000">
                                              <p:val>
                                                <p:strVal val="#ppt_y"/>
                                              </p:val>
                                            </p:tav>
                                          </p:tavLst>
                                        </p:anim>
                                      </p:childTnLst>
                                    </p:cTn>
                                  </p:par>
                                  <p:par>
                                    <p:cTn id="65" presetID="42" presetClass="entr" presetSubtype="0" fill="hold" grpId="0" nodeType="withEffect">
                                      <p:stCondLst>
                                        <p:cond delay="0"/>
                                      </p:stCondLst>
                                      <p:childTnLst>
                                        <p:set>
                                          <p:cBhvr>
                                            <p:cTn id="66" dur="1" fill="hold">
                                              <p:stCondLst>
                                                <p:cond delay="0"/>
                                              </p:stCondLst>
                                            </p:cTn>
                                            <p:tgtEl>
                                              <p:spTgt spid="48"/>
                                            </p:tgtEl>
                                            <p:attrNameLst>
                                              <p:attrName>style.visibility</p:attrName>
                                            </p:attrNameLst>
                                          </p:cBhvr>
                                          <p:to>
                                            <p:strVal val="visible"/>
                                          </p:to>
                                        </p:set>
                                        <p:animEffect transition="in" filter="fade">
                                          <p:cBhvr>
                                            <p:cTn id="67" dur="750"/>
                                            <p:tgtEl>
                                              <p:spTgt spid="48"/>
                                            </p:tgtEl>
                                          </p:cBhvr>
                                        </p:animEffect>
                                        <p:anim calcmode="lin" valueType="num">
                                          <p:cBhvr>
                                            <p:cTn id="68" dur="750" fill="hold"/>
                                            <p:tgtEl>
                                              <p:spTgt spid="48"/>
                                            </p:tgtEl>
                                            <p:attrNameLst>
                                              <p:attrName>ppt_x</p:attrName>
                                            </p:attrNameLst>
                                          </p:cBhvr>
                                          <p:tavLst>
                                            <p:tav tm="0">
                                              <p:val>
                                                <p:strVal val="#ppt_x"/>
                                              </p:val>
                                            </p:tav>
                                            <p:tav tm="100000">
                                              <p:val>
                                                <p:strVal val="#ppt_x"/>
                                              </p:val>
                                            </p:tav>
                                          </p:tavLst>
                                        </p:anim>
                                        <p:anim calcmode="lin" valueType="num">
                                          <p:cBhvr>
                                            <p:cTn id="69" dur="750" fill="hold"/>
                                            <p:tgtEl>
                                              <p:spTgt spid="48"/>
                                            </p:tgtEl>
                                            <p:attrNameLst>
                                              <p:attrName>ppt_y</p:attrName>
                                            </p:attrNameLst>
                                          </p:cBhvr>
                                          <p:tavLst>
                                            <p:tav tm="0">
                                              <p:val>
                                                <p:strVal val="#ppt_y+.1"/>
                                              </p:val>
                                            </p:tav>
                                            <p:tav tm="100000">
                                              <p:val>
                                                <p:strVal val="#ppt_y"/>
                                              </p:val>
                                            </p:tav>
                                          </p:tavLst>
                                        </p:anim>
                                      </p:childTnLst>
                                    </p:cTn>
                                  </p:par>
                                </p:childTnLst>
                              </p:cTn>
                            </p:par>
                            <p:par>
                              <p:cTn id="70" fill="hold">
                                <p:stCondLst>
                                  <p:cond delay="4500"/>
                                </p:stCondLst>
                                <p:childTnLst>
                                  <p:par>
                                    <p:cTn id="71" presetID="22" presetClass="entr" presetSubtype="4" fill="hold" grpId="0" nodeType="afterEffect">
                                      <p:stCondLst>
                                        <p:cond delay="0"/>
                                      </p:stCondLst>
                                      <p:childTnLst>
                                        <p:set>
                                          <p:cBhvr>
                                            <p:cTn id="72" dur="1" fill="hold">
                                              <p:stCondLst>
                                                <p:cond delay="0"/>
                                              </p:stCondLst>
                                            </p:cTn>
                                            <p:tgtEl>
                                              <p:spTgt spid="26"/>
                                            </p:tgtEl>
                                            <p:attrNameLst>
                                              <p:attrName>style.visibility</p:attrName>
                                            </p:attrNameLst>
                                          </p:cBhvr>
                                          <p:to>
                                            <p:strVal val="visible"/>
                                          </p:to>
                                        </p:set>
                                        <p:animEffect transition="in" filter="wipe(down)">
                                          <p:cBhvr>
                                            <p:cTn id="73" dur="500"/>
                                            <p:tgtEl>
                                              <p:spTgt spid="26"/>
                                            </p:tgtEl>
                                          </p:cBhvr>
                                        </p:animEffect>
                                      </p:childTnLst>
                                    </p:cTn>
                                  </p:par>
                                </p:childTnLst>
                              </p:cTn>
                            </p:par>
                            <p:par>
                              <p:cTn id="74" fill="hold">
                                <p:stCondLst>
                                  <p:cond delay="5000"/>
                                </p:stCondLst>
                                <p:childTnLst>
                                  <p:par>
                                    <p:cTn id="75" presetID="23" presetClass="entr" presetSubtype="288" fill="hold" nodeType="afterEffect">
                                      <p:stCondLst>
                                        <p:cond delay="0"/>
                                      </p:stCondLst>
                                      <p:childTnLst>
                                        <p:set>
                                          <p:cBhvr>
                                            <p:cTn id="76" dur="1" fill="hold">
                                              <p:stCondLst>
                                                <p:cond delay="0"/>
                                              </p:stCondLst>
                                            </p:cTn>
                                            <p:tgtEl>
                                              <p:spTgt spid="22"/>
                                            </p:tgtEl>
                                            <p:attrNameLst>
                                              <p:attrName>style.visibility</p:attrName>
                                            </p:attrNameLst>
                                          </p:cBhvr>
                                          <p:to>
                                            <p:strVal val="visible"/>
                                          </p:to>
                                        </p:set>
                                        <p:anim calcmode="lin" valueType="num">
                                          <p:cBhvr>
                                            <p:cTn id="77" dur="500" fill="hold"/>
                                            <p:tgtEl>
                                              <p:spTgt spid="22"/>
                                            </p:tgtEl>
                                            <p:attrNameLst>
                                              <p:attrName>ppt_w</p:attrName>
                                            </p:attrNameLst>
                                          </p:cBhvr>
                                          <p:tavLst>
                                            <p:tav tm="0">
                                              <p:val>
                                                <p:strVal val="4/3*#ppt_w"/>
                                              </p:val>
                                            </p:tav>
                                            <p:tav tm="100000">
                                              <p:val>
                                                <p:strVal val="#ppt_w"/>
                                              </p:val>
                                            </p:tav>
                                          </p:tavLst>
                                        </p:anim>
                                        <p:anim calcmode="lin" valueType="num">
                                          <p:cBhvr>
                                            <p:cTn id="78" dur="500" fill="hold"/>
                                            <p:tgtEl>
                                              <p:spTgt spid="22"/>
                                            </p:tgtEl>
                                            <p:attrNameLst>
                                              <p:attrName>ppt_h</p:attrName>
                                            </p:attrNameLst>
                                          </p:cBhvr>
                                          <p:tavLst>
                                            <p:tav tm="0">
                                              <p:val>
                                                <p:strVal val="4/3*#ppt_h"/>
                                              </p:val>
                                            </p:tav>
                                            <p:tav tm="100000">
                                              <p:val>
                                                <p:strVal val="#ppt_h"/>
                                              </p:val>
                                            </p:tav>
                                          </p:tavLst>
                                        </p:anim>
                                      </p:childTnLst>
                                    </p:cTn>
                                  </p:par>
                                  <p:par>
                                    <p:cTn id="79" presetID="47" presetClass="entr" presetSubtype="0" fill="hold" grpId="0" nodeType="withEffect">
                                      <p:stCondLst>
                                        <p:cond delay="0"/>
                                      </p:stCondLst>
                                      <p:childTnLst>
                                        <p:set>
                                          <p:cBhvr>
                                            <p:cTn id="80" dur="1" fill="hold">
                                              <p:stCondLst>
                                                <p:cond delay="0"/>
                                              </p:stCondLst>
                                            </p:cTn>
                                            <p:tgtEl>
                                              <p:spTgt spid="49"/>
                                            </p:tgtEl>
                                            <p:attrNameLst>
                                              <p:attrName>style.visibility</p:attrName>
                                            </p:attrNameLst>
                                          </p:cBhvr>
                                          <p:to>
                                            <p:strVal val="visible"/>
                                          </p:to>
                                        </p:set>
                                        <p:animEffect transition="in" filter="fade">
                                          <p:cBhvr>
                                            <p:cTn id="81" dur="750"/>
                                            <p:tgtEl>
                                              <p:spTgt spid="49"/>
                                            </p:tgtEl>
                                          </p:cBhvr>
                                        </p:animEffect>
                                        <p:anim calcmode="lin" valueType="num">
                                          <p:cBhvr>
                                            <p:cTn id="82" dur="750" fill="hold"/>
                                            <p:tgtEl>
                                              <p:spTgt spid="49"/>
                                            </p:tgtEl>
                                            <p:attrNameLst>
                                              <p:attrName>ppt_x</p:attrName>
                                            </p:attrNameLst>
                                          </p:cBhvr>
                                          <p:tavLst>
                                            <p:tav tm="0">
                                              <p:val>
                                                <p:strVal val="#ppt_x"/>
                                              </p:val>
                                            </p:tav>
                                            <p:tav tm="100000">
                                              <p:val>
                                                <p:strVal val="#ppt_x"/>
                                              </p:val>
                                            </p:tav>
                                          </p:tavLst>
                                        </p:anim>
                                        <p:anim calcmode="lin" valueType="num">
                                          <p:cBhvr>
                                            <p:cTn id="83" dur="750" fill="hold"/>
                                            <p:tgtEl>
                                              <p:spTgt spid="49"/>
                                            </p:tgtEl>
                                            <p:attrNameLst>
                                              <p:attrName>ppt_y</p:attrName>
                                            </p:attrNameLst>
                                          </p:cBhvr>
                                          <p:tavLst>
                                            <p:tav tm="0">
                                              <p:val>
                                                <p:strVal val="#ppt_y-.1"/>
                                              </p:val>
                                            </p:tav>
                                            <p:tav tm="100000">
                                              <p:val>
                                                <p:strVal val="#ppt_y"/>
                                              </p:val>
                                            </p:tav>
                                          </p:tavLst>
                                        </p:anim>
                                      </p:childTnLst>
                                    </p:cTn>
                                  </p:par>
                                  <p:par>
                                    <p:cTn id="84" presetID="42" presetClass="entr" presetSubtype="0" fill="hold" grpId="0" nodeType="withEffect">
                                      <p:stCondLst>
                                        <p:cond delay="0"/>
                                      </p:stCondLst>
                                      <p:childTnLst>
                                        <p:set>
                                          <p:cBhvr>
                                            <p:cTn id="85" dur="1" fill="hold">
                                              <p:stCondLst>
                                                <p:cond delay="0"/>
                                              </p:stCondLst>
                                            </p:cTn>
                                            <p:tgtEl>
                                              <p:spTgt spid="50"/>
                                            </p:tgtEl>
                                            <p:attrNameLst>
                                              <p:attrName>style.visibility</p:attrName>
                                            </p:attrNameLst>
                                          </p:cBhvr>
                                          <p:to>
                                            <p:strVal val="visible"/>
                                          </p:to>
                                        </p:set>
                                        <p:animEffect transition="in" filter="fade">
                                          <p:cBhvr>
                                            <p:cTn id="86" dur="750"/>
                                            <p:tgtEl>
                                              <p:spTgt spid="50"/>
                                            </p:tgtEl>
                                          </p:cBhvr>
                                        </p:animEffect>
                                        <p:anim calcmode="lin" valueType="num">
                                          <p:cBhvr>
                                            <p:cTn id="87" dur="750" fill="hold"/>
                                            <p:tgtEl>
                                              <p:spTgt spid="50"/>
                                            </p:tgtEl>
                                            <p:attrNameLst>
                                              <p:attrName>ppt_x</p:attrName>
                                            </p:attrNameLst>
                                          </p:cBhvr>
                                          <p:tavLst>
                                            <p:tav tm="0">
                                              <p:val>
                                                <p:strVal val="#ppt_x"/>
                                              </p:val>
                                            </p:tav>
                                            <p:tav tm="100000">
                                              <p:val>
                                                <p:strVal val="#ppt_x"/>
                                              </p:val>
                                            </p:tav>
                                          </p:tavLst>
                                        </p:anim>
                                        <p:anim calcmode="lin" valueType="num">
                                          <p:cBhvr>
                                            <p:cTn id="88" dur="750" fill="hold"/>
                                            <p:tgtEl>
                                              <p:spTgt spid="5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bldLvl="0" animBg="1"/>
          <p:bldP spid="20" grpId="0" bldLvl="0" animBg="1"/>
          <p:bldP spid="27" grpId="0" bldLvl="0" animBg="1"/>
          <p:bldP spid="26" grpId="0" bldLvl="0" animBg="1"/>
          <p:bldP spid="30" grpId="0" bldLvl="0" animBg="1"/>
          <p:bldP spid="31" grpId="0"/>
          <p:bldP spid="32" grpId="0" bldLvl="0" animBg="1"/>
          <p:bldP spid="48" grpId="0"/>
          <p:bldP spid="49" grpId="0" bldLvl="0" animBg="1"/>
          <p:bldP spid="50" grpId="0"/>
          <p:bldP spid="51" grpId="0" bldLvl="0" animBg="1"/>
          <p:bldP spid="52" grpId="0"/>
          <p:bldP spid="2"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1000" fill="hold"/>
                                            <p:tgtEl>
                                              <p:spTgt spid="2"/>
                                            </p:tgtEl>
                                            <p:attrNameLst>
                                              <p:attrName>ppt_x</p:attrName>
                                            </p:attrNameLst>
                                          </p:cBhvr>
                                          <p:tavLst>
                                            <p:tav tm="0">
                                              <p:val>
                                                <p:strVal val="#ppt_x"/>
                                              </p:val>
                                            </p:tav>
                                            <p:tav tm="100000">
                                              <p:val>
                                                <p:strVal val="#ppt_x"/>
                                              </p:val>
                                            </p:tav>
                                          </p:tavLst>
                                        </p:anim>
                                        <p:anim calcmode="lin" valueType="num">
                                          <p:cBhvr additive="base">
                                            <p:cTn id="8" dur="1000" fill="hold"/>
                                            <p:tgtEl>
                                              <p:spTgt spid="2"/>
                                            </p:tgtEl>
                                            <p:attrNameLst>
                                              <p:attrName>ppt_y</p:attrName>
                                            </p:attrNameLst>
                                          </p:cBhvr>
                                          <p:tavLst>
                                            <p:tav tm="0">
                                              <p:val>
                                                <p:strVal val="0-#ppt_h/2"/>
                                              </p:val>
                                            </p:tav>
                                            <p:tav tm="100000">
                                              <p:val>
                                                <p:strVal val="#ppt_y"/>
                                              </p:val>
                                            </p:tav>
                                          </p:tavLst>
                                        </p:anim>
                                      </p:childTnLst>
                                    </p:cTn>
                                  </p:par>
                                </p:childTnLst>
                              </p:cTn>
                            </p:par>
                            <p:par>
                              <p:cTn id="9" fill="hold">
                                <p:stCondLst>
                                  <p:cond delay="1000"/>
                                </p:stCondLst>
                                <p:childTnLst>
                                  <p:par>
                                    <p:cTn id="10" presetID="16" presetClass="entr" presetSubtype="21" fill="hold" nodeType="afterEffect">
                                      <p:stCondLst>
                                        <p:cond delay="0"/>
                                      </p:stCondLst>
                                      <p:childTnLst>
                                        <p:set>
                                          <p:cBhvr>
                                            <p:cTn id="11" dur="1" fill="hold">
                                              <p:stCondLst>
                                                <p:cond delay="0"/>
                                              </p:stCondLst>
                                            </p:cTn>
                                            <p:tgtEl>
                                              <p:spTgt spid="34"/>
                                            </p:tgtEl>
                                            <p:attrNameLst>
                                              <p:attrName>style.visibility</p:attrName>
                                            </p:attrNameLst>
                                          </p:cBhvr>
                                          <p:to>
                                            <p:strVal val="visible"/>
                                          </p:to>
                                        </p:set>
                                        <p:animEffect transition="in" filter="barn(inVertical)">
                                          <p:cBhvr>
                                            <p:cTn id="12" dur="500"/>
                                            <p:tgtEl>
                                              <p:spTgt spid="34"/>
                                            </p:tgtEl>
                                          </p:cBhvr>
                                        </p:animEffect>
                                      </p:childTnLst>
                                    </p:cTn>
                                  </p:par>
                                </p:childTnLst>
                              </p:cTn>
                            </p:par>
                            <p:par>
                              <p:cTn id="13" fill="hold">
                                <p:stCondLst>
                                  <p:cond delay="1500"/>
                                </p:stCondLst>
                                <p:childTnLst>
                                  <p:par>
                                    <p:cTn id="14" presetID="22" presetClass="entr" presetSubtype="4" fill="hold" grpId="0" nodeType="afterEffect">
                                      <p:stCondLst>
                                        <p:cond delay="0"/>
                                      </p:stCondLst>
                                      <p:childTnLst>
                                        <p:set>
                                          <p:cBhvr>
                                            <p:cTn id="15" dur="1" fill="hold">
                                              <p:stCondLst>
                                                <p:cond delay="0"/>
                                              </p:stCondLst>
                                            </p:cTn>
                                            <p:tgtEl>
                                              <p:spTgt spid="27"/>
                                            </p:tgtEl>
                                            <p:attrNameLst>
                                              <p:attrName>style.visibility</p:attrName>
                                            </p:attrNameLst>
                                          </p:cBhvr>
                                          <p:to>
                                            <p:strVal val="visible"/>
                                          </p:to>
                                        </p:set>
                                        <p:animEffect transition="in" filter="wipe(down)">
                                          <p:cBhvr>
                                            <p:cTn id="16" dur="500"/>
                                            <p:tgtEl>
                                              <p:spTgt spid="27"/>
                                            </p:tgtEl>
                                          </p:cBhvr>
                                        </p:animEffect>
                                      </p:childTnLst>
                                    </p:cTn>
                                  </p:par>
                                </p:childTnLst>
                              </p:cTn>
                            </p:par>
                            <p:par>
                              <p:cTn id="17" fill="hold">
                                <p:stCondLst>
                                  <p:cond delay="2000"/>
                                </p:stCondLst>
                                <p:childTnLst>
                                  <p:par>
                                    <p:cTn id="18" presetID="23" presetClass="entr" presetSubtype="288" fill="hold" nodeType="afterEffect">
                                      <p:stCondLst>
                                        <p:cond delay="0"/>
                                      </p:stCondLst>
                                      <p:childTnLst>
                                        <p:set>
                                          <p:cBhvr>
                                            <p:cTn id="19" dur="1" fill="hold">
                                              <p:stCondLst>
                                                <p:cond delay="0"/>
                                              </p:stCondLst>
                                            </p:cTn>
                                            <p:tgtEl>
                                              <p:spTgt spid="25"/>
                                            </p:tgtEl>
                                            <p:attrNameLst>
                                              <p:attrName>style.visibility</p:attrName>
                                            </p:attrNameLst>
                                          </p:cBhvr>
                                          <p:to>
                                            <p:strVal val="visible"/>
                                          </p:to>
                                        </p:set>
                                        <p:anim calcmode="lin" valueType="num">
                                          <p:cBhvr>
                                            <p:cTn id="20" dur="500" fill="hold"/>
                                            <p:tgtEl>
                                              <p:spTgt spid="25"/>
                                            </p:tgtEl>
                                            <p:attrNameLst>
                                              <p:attrName>ppt_w</p:attrName>
                                            </p:attrNameLst>
                                          </p:cBhvr>
                                          <p:tavLst>
                                            <p:tav tm="0">
                                              <p:val>
                                                <p:strVal val="4/3*#ppt_w"/>
                                              </p:val>
                                            </p:tav>
                                            <p:tav tm="100000">
                                              <p:val>
                                                <p:strVal val="#ppt_w"/>
                                              </p:val>
                                            </p:tav>
                                          </p:tavLst>
                                        </p:anim>
                                        <p:anim calcmode="lin" valueType="num">
                                          <p:cBhvr>
                                            <p:cTn id="21" dur="500" fill="hold"/>
                                            <p:tgtEl>
                                              <p:spTgt spid="25"/>
                                            </p:tgtEl>
                                            <p:attrNameLst>
                                              <p:attrName>ppt_h</p:attrName>
                                            </p:attrNameLst>
                                          </p:cBhvr>
                                          <p:tavLst>
                                            <p:tav tm="0">
                                              <p:val>
                                                <p:strVal val="4/3*#ppt_h"/>
                                              </p:val>
                                            </p:tav>
                                            <p:tav tm="100000">
                                              <p:val>
                                                <p:strVal val="#ppt_h"/>
                                              </p:val>
                                            </p:tav>
                                          </p:tavLst>
                                        </p:anim>
                                      </p:childTnLst>
                                    </p:cTn>
                                  </p:par>
                                  <p:par>
                                    <p:cTn id="22" presetID="47" presetClass="entr" presetSubtype="0" fill="hold" grpId="0" nodeType="withEffect">
                                      <p:stCondLst>
                                        <p:cond delay="0"/>
                                      </p:stCondLst>
                                      <p:childTnLst>
                                        <p:set>
                                          <p:cBhvr>
                                            <p:cTn id="23" dur="1" fill="hold">
                                              <p:stCondLst>
                                                <p:cond delay="0"/>
                                              </p:stCondLst>
                                            </p:cTn>
                                            <p:tgtEl>
                                              <p:spTgt spid="30"/>
                                            </p:tgtEl>
                                            <p:attrNameLst>
                                              <p:attrName>style.visibility</p:attrName>
                                            </p:attrNameLst>
                                          </p:cBhvr>
                                          <p:to>
                                            <p:strVal val="visible"/>
                                          </p:to>
                                        </p:set>
                                        <p:animEffect transition="in" filter="fade">
                                          <p:cBhvr>
                                            <p:cTn id="24" dur="750"/>
                                            <p:tgtEl>
                                              <p:spTgt spid="30"/>
                                            </p:tgtEl>
                                          </p:cBhvr>
                                        </p:animEffect>
                                        <p:anim calcmode="lin" valueType="num">
                                          <p:cBhvr>
                                            <p:cTn id="25" dur="750" fill="hold"/>
                                            <p:tgtEl>
                                              <p:spTgt spid="30"/>
                                            </p:tgtEl>
                                            <p:attrNameLst>
                                              <p:attrName>ppt_x</p:attrName>
                                            </p:attrNameLst>
                                          </p:cBhvr>
                                          <p:tavLst>
                                            <p:tav tm="0">
                                              <p:val>
                                                <p:strVal val="#ppt_x"/>
                                              </p:val>
                                            </p:tav>
                                            <p:tav tm="100000">
                                              <p:val>
                                                <p:strVal val="#ppt_x"/>
                                              </p:val>
                                            </p:tav>
                                          </p:tavLst>
                                        </p:anim>
                                        <p:anim calcmode="lin" valueType="num">
                                          <p:cBhvr>
                                            <p:cTn id="26" dur="750" fill="hold"/>
                                            <p:tgtEl>
                                              <p:spTgt spid="30"/>
                                            </p:tgtEl>
                                            <p:attrNameLst>
                                              <p:attrName>ppt_y</p:attrName>
                                            </p:attrNameLst>
                                          </p:cBhvr>
                                          <p:tavLst>
                                            <p:tav tm="0">
                                              <p:val>
                                                <p:strVal val="#ppt_y-.1"/>
                                              </p:val>
                                            </p:tav>
                                            <p:tav tm="100000">
                                              <p:val>
                                                <p:strVal val="#ppt_y"/>
                                              </p:val>
                                            </p:tav>
                                          </p:tavLst>
                                        </p:anim>
                                      </p:childTnLst>
                                    </p:cTn>
                                  </p:par>
                                  <p:par>
                                    <p:cTn id="27" presetID="42" presetClass="entr" presetSubtype="0" fill="hold" grpId="0" nodeType="withEffect">
                                      <p:stCondLst>
                                        <p:cond delay="0"/>
                                      </p:stCondLst>
                                      <p:childTnLst>
                                        <p:set>
                                          <p:cBhvr>
                                            <p:cTn id="28" dur="1" fill="hold">
                                              <p:stCondLst>
                                                <p:cond delay="0"/>
                                              </p:stCondLst>
                                            </p:cTn>
                                            <p:tgtEl>
                                              <p:spTgt spid="31"/>
                                            </p:tgtEl>
                                            <p:attrNameLst>
                                              <p:attrName>style.visibility</p:attrName>
                                            </p:attrNameLst>
                                          </p:cBhvr>
                                          <p:to>
                                            <p:strVal val="visible"/>
                                          </p:to>
                                        </p:set>
                                        <p:animEffect transition="in" filter="fade">
                                          <p:cBhvr>
                                            <p:cTn id="29" dur="750"/>
                                            <p:tgtEl>
                                              <p:spTgt spid="31"/>
                                            </p:tgtEl>
                                          </p:cBhvr>
                                        </p:animEffect>
                                        <p:anim calcmode="lin" valueType="num">
                                          <p:cBhvr>
                                            <p:cTn id="30" dur="750" fill="hold"/>
                                            <p:tgtEl>
                                              <p:spTgt spid="31"/>
                                            </p:tgtEl>
                                            <p:attrNameLst>
                                              <p:attrName>ppt_x</p:attrName>
                                            </p:attrNameLst>
                                          </p:cBhvr>
                                          <p:tavLst>
                                            <p:tav tm="0">
                                              <p:val>
                                                <p:strVal val="#ppt_x"/>
                                              </p:val>
                                            </p:tav>
                                            <p:tav tm="100000">
                                              <p:val>
                                                <p:strVal val="#ppt_x"/>
                                              </p:val>
                                            </p:tav>
                                          </p:tavLst>
                                        </p:anim>
                                        <p:anim calcmode="lin" valueType="num">
                                          <p:cBhvr>
                                            <p:cTn id="31" dur="750" fill="hold"/>
                                            <p:tgtEl>
                                              <p:spTgt spid="31"/>
                                            </p:tgtEl>
                                            <p:attrNameLst>
                                              <p:attrName>ppt_y</p:attrName>
                                            </p:attrNameLst>
                                          </p:cBhvr>
                                          <p:tavLst>
                                            <p:tav tm="0">
                                              <p:val>
                                                <p:strVal val="#ppt_y+.1"/>
                                              </p:val>
                                            </p:tav>
                                            <p:tav tm="100000">
                                              <p:val>
                                                <p:strVal val="#ppt_y"/>
                                              </p:val>
                                            </p:tav>
                                          </p:tavLst>
                                        </p:anim>
                                      </p:childTnLst>
                                    </p:cTn>
                                  </p:par>
                                </p:childTnLst>
                              </p:cTn>
                            </p:par>
                            <p:par>
                              <p:cTn id="32" fill="hold">
                                <p:stCondLst>
                                  <p:cond delay="2500"/>
                                </p:stCondLst>
                                <p:childTnLst>
                                  <p:par>
                                    <p:cTn id="33" presetID="22" presetClass="entr" presetSubtype="4" fill="hold" grpId="0" nodeType="afterEffect">
                                      <p:stCondLst>
                                        <p:cond delay="0"/>
                                      </p:stCondLst>
                                      <p:childTnLst>
                                        <p:set>
                                          <p:cBhvr>
                                            <p:cTn id="34" dur="1" fill="hold">
                                              <p:stCondLst>
                                                <p:cond delay="0"/>
                                              </p:stCondLst>
                                            </p:cTn>
                                            <p:tgtEl>
                                              <p:spTgt spid="20"/>
                                            </p:tgtEl>
                                            <p:attrNameLst>
                                              <p:attrName>style.visibility</p:attrName>
                                            </p:attrNameLst>
                                          </p:cBhvr>
                                          <p:to>
                                            <p:strVal val="visible"/>
                                          </p:to>
                                        </p:set>
                                        <p:animEffect transition="in" filter="wipe(down)">
                                          <p:cBhvr>
                                            <p:cTn id="35" dur="500"/>
                                            <p:tgtEl>
                                              <p:spTgt spid="20"/>
                                            </p:tgtEl>
                                          </p:cBhvr>
                                        </p:animEffect>
                                      </p:childTnLst>
                                    </p:cTn>
                                  </p:par>
                                </p:childTnLst>
                              </p:cTn>
                            </p:par>
                            <p:par>
                              <p:cTn id="36" fill="hold">
                                <p:stCondLst>
                                  <p:cond delay="3000"/>
                                </p:stCondLst>
                                <p:childTnLst>
                                  <p:par>
                                    <p:cTn id="37" presetID="23" presetClass="entr" presetSubtype="288" fill="hold" nodeType="afterEffect">
                                      <p:stCondLst>
                                        <p:cond delay="0"/>
                                      </p:stCondLst>
                                      <p:childTnLst>
                                        <p:set>
                                          <p:cBhvr>
                                            <p:cTn id="38" dur="1" fill="hold">
                                              <p:stCondLst>
                                                <p:cond delay="0"/>
                                              </p:stCondLst>
                                            </p:cTn>
                                            <p:tgtEl>
                                              <p:spTgt spid="18"/>
                                            </p:tgtEl>
                                            <p:attrNameLst>
                                              <p:attrName>style.visibility</p:attrName>
                                            </p:attrNameLst>
                                          </p:cBhvr>
                                          <p:to>
                                            <p:strVal val="visible"/>
                                          </p:to>
                                        </p:set>
                                        <p:anim calcmode="lin" valueType="num">
                                          <p:cBhvr>
                                            <p:cTn id="39" dur="500" fill="hold"/>
                                            <p:tgtEl>
                                              <p:spTgt spid="18"/>
                                            </p:tgtEl>
                                            <p:attrNameLst>
                                              <p:attrName>ppt_w</p:attrName>
                                            </p:attrNameLst>
                                          </p:cBhvr>
                                          <p:tavLst>
                                            <p:tav tm="0">
                                              <p:val>
                                                <p:strVal val="4/3*#ppt_w"/>
                                              </p:val>
                                            </p:tav>
                                            <p:tav tm="100000">
                                              <p:val>
                                                <p:strVal val="#ppt_w"/>
                                              </p:val>
                                            </p:tav>
                                          </p:tavLst>
                                        </p:anim>
                                        <p:anim calcmode="lin" valueType="num">
                                          <p:cBhvr>
                                            <p:cTn id="40" dur="500" fill="hold"/>
                                            <p:tgtEl>
                                              <p:spTgt spid="18"/>
                                            </p:tgtEl>
                                            <p:attrNameLst>
                                              <p:attrName>ppt_h</p:attrName>
                                            </p:attrNameLst>
                                          </p:cBhvr>
                                          <p:tavLst>
                                            <p:tav tm="0">
                                              <p:val>
                                                <p:strVal val="4/3*#ppt_h"/>
                                              </p:val>
                                            </p:tav>
                                            <p:tav tm="100000">
                                              <p:val>
                                                <p:strVal val="#ppt_h"/>
                                              </p:val>
                                            </p:tav>
                                          </p:tavLst>
                                        </p:anim>
                                      </p:childTnLst>
                                    </p:cTn>
                                  </p:par>
                                  <p:par>
                                    <p:cTn id="41" presetID="47" presetClass="entr" presetSubtype="0" fill="hold" grpId="0" nodeType="withEffect">
                                      <p:stCondLst>
                                        <p:cond delay="0"/>
                                      </p:stCondLst>
                                      <p:childTnLst>
                                        <p:set>
                                          <p:cBhvr>
                                            <p:cTn id="42" dur="1" fill="hold">
                                              <p:stCondLst>
                                                <p:cond delay="0"/>
                                              </p:stCondLst>
                                            </p:cTn>
                                            <p:tgtEl>
                                              <p:spTgt spid="51"/>
                                            </p:tgtEl>
                                            <p:attrNameLst>
                                              <p:attrName>style.visibility</p:attrName>
                                            </p:attrNameLst>
                                          </p:cBhvr>
                                          <p:to>
                                            <p:strVal val="visible"/>
                                          </p:to>
                                        </p:set>
                                        <p:animEffect transition="in" filter="fade">
                                          <p:cBhvr>
                                            <p:cTn id="43" dur="750"/>
                                            <p:tgtEl>
                                              <p:spTgt spid="51"/>
                                            </p:tgtEl>
                                          </p:cBhvr>
                                        </p:animEffect>
                                        <p:anim calcmode="lin" valueType="num">
                                          <p:cBhvr>
                                            <p:cTn id="44" dur="750" fill="hold"/>
                                            <p:tgtEl>
                                              <p:spTgt spid="51"/>
                                            </p:tgtEl>
                                            <p:attrNameLst>
                                              <p:attrName>ppt_x</p:attrName>
                                            </p:attrNameLst>
                                          </p:cBhvr>
                                          <p:tavLst>
                                            <p:tav tm="0">
                                              <p:val>
                                                <p:strVal val="#ppt_x"/>
                                              </p:val>
                                            </p:tav>
                                            <p:tav tm="100000">
                                              <p:val>
                                                <p:strVal val="#ppt_x"/>
                                              </p:val>
                                            </p:tav>
                                          </p:tavLst>
                                        </p:anim>
                                        <p:anim calcmode="lin" valueType="num">
                                          <p:cBhvr>
                                            <p:cTn id="45" dur="750" fill="hold"/>
                                            <p:tgtEl>
                                              <p:spTgt spid="51"/>
                                            </p:tgtEl>
                                            <p:attrNameLst>
                                              <p:attrName>ppt_y</p:attrName>
                                            </p:attrNameLst>
                                          </p:cBhvr>
                                          <p:tavLst>
                                            <p:tav tm="0">
                                              <p:val>
                                                <p:strVal val="#ppt_y-.1"/>
                                              </p:val>
                                            </p:tav>
                                            <p:tav tm="100000">
                                              <p:val>
                                                <p:strVal val="#ppt_y"/>
                                              </p:val>
                                            </p:tav>
                                          </p:tavLst>
                                        </p:anim>
                                      </p:childTnLst>
                                    </p:cTn>
                                  </p:par>
                                  <p:par>
                                    <p:cTn id="46" presetID="42" presetClass="entr" presetSubtype="0" fill="hold" grpId="0" nodeType="withEffect">
                                      <p:stCondLst>
                                        <p:cond delay="0"/>
                                      </p:stCondLst>
                                      <p:childTnLst>
                                        <p:set>
                                          <p:cBhvr>
                                            <p:cTn id="47" dur="1" fill="hold">
                                              <p:stCondLst>
                                                <p:cond delay="0"/>
                                              </p:stCondLst>
                                            </p:cTn>
                                            <p:tgtEl>
                                              <p:spTgt spid="52"/>
                                            </p:tgtEl>
                                            <p:attrNameLst>
                                              <p:attrName>style.visibility</p:attrName>
                                            </p:attrNameLst>
                                          </p:cBhvr>
                                          <p:to>
                                            <p:strVal val="visible"/>
                                          </p:to>
                                        </p:set>
                                        <p:animEffect transition="in" filter="fade">
                                          <p:cBhvr>
                                            <p:cTn id="48" dur="750"/>
                                            <p:tgtEl>
                                              <p:spTgt spid="52"/>
                                            </p:tgtEl>
                                          </p:cBhvr>
                                        </p:animEffect>
                                        <p:anim calcmode="lin" valueType="num">
                                          <p:cBhvr>
                                            <p:cTn id="49" dur="750" fill="hold"/>
                                            <p:tgtEl>
                                              <p:spTgt spid="52"/>
                                            </p:tgtEl>
                                            <p:attrNameLst>
                                              <p:attrName>ppt_x</p:attrName>
                                            </p:attrNameLst>
                                          </p:cBhvr>
                                          <p:tavLst>
                                            <p:tav tm="0">
                                              <p:val>
                                                <p:strVal val="#ppt_x"/>
                                              </p:val>
                                            </p:tav>
                                            <p:tav tm="100000">
                                              <p:val>
                                                <p:strVal val="#ppt_x"/>
                                              </p:val>
                                            </p:tav>
                                          </p:tavLst>
                                        </p:anim>
                                        <p:anim calcmode="lin" valueType="num">
                                          <p:cBhvr>
                                            <p:cTn id="50" dur="750" fill="hold"/>
                                            <p:tgtEl>
                                              <p:spTgt spid="52"/>
                                            </p:tgtEl>
                                            <p:attrNameLst>
                                              <p:attrName>ppt_y</p:attrName>
                                            </p:attrNameLst>
                                          </p:cBhvr>
                                          <p:tavLst>
                                            <p:tav tm="0">
                                              <p:val>
                                                <p:strVal val="#ppt_y+.1"/>
                                              </p:val>
                                            </p:tav>
                                            <p:tav tm="100000">
                                              <p:val>
                                                <p:strVal val="#ppt_y"/>
                                              </p:val>
                                            </p:tav>
                                          </p:tavLst>
                                        </p:anim>
                                      </p:childTnLst>
                                    </p:cTn>
                                  </p:par>
                                </p:childTnLst>
                              </p:cTn>
                            </p:par>
                            <p:par>
                              <p:cTn id="51" fill="hold">
                                <p:stCondLst>
                                  <p:cond delay="3500"/>
                                </p:stCondLst>
                                <p:childTnLst>
                                  <p:par>
                                    <p:cTn id="52" presetID="22" presetClass="entr" presetSubtype="4" fill="hold" grpId="0" nodeType="afterEffect">
                                      <p:stCondLst>
                                        <p:cond delay="0"/>
                                      </p:stCondLst>
                                      <p:childTnLst>
                                        <p:set>
                                          <p:cBhvr>
                                            <p:cTn id="53" dur="1" fill="hold">
                                              <p:stCondLst>
                                                <p:cond delay="0"/>
                                              </p:stCondLst>
                                            </p:cTn>
                                            <p:tgtEl>
                                              <p:spTgt spid="28"/>
                                            </p:tgtEl>
                                            <p:attrNameLst>
                                              <p:attrName>style.visibility</p:attrName>
                                            </p:attrNameLst>
                                          </p:cBhvr>
                                          <p:to>
                                            <p:strVal val="visible"/>
                                          </p:to>
                                        </p:set>
                                        <p:animEffect transition="in" filter="wipe(down)">
                                          <p:cBhvr>
                                            <p:cTn id="54" dur="500"/>
                                            <p:tgtEl>
                                              <p:spTgt spid="28"/>
                                            </p:tgtEl>
                                          </p:cBhvr>
                                        </p:animEffect>
                                      </p:childTnLst>
                                    </p:cTn>
                                  </p:par>
                                </p:childTnLst>
                              </p:cTn>
                            </p:par>
                            <p:par>
                              <p:cTn id="55" fill="hold">
                                <p:stCondLst>
                                  <p:cond delay="4000"/>
                                </p:stCondLst>
                                <p:childTnLst>
                                  <p:par>
                                    <p:cTn id="56" presetID="23" presetClass="entr" presetSubtype="288" fill="hold" nodeType="afterEffect">
                                      <p:stCondLst>
                                        <p:cond delay="0"/>
                                      </p:stCondLst>
                                      <p:childTnLst>
                                        <p:set>
                                          <p:cBhvr>
                                            <p:cTn id="57" dur="1" fill="hold">
                                              <p:stCondLst>
                                                <p:cond delay="0"/>
                                              </p:stCondLst>
                                            </p:cTn>
                                            <p:tgtEl>
                                              <p:spTgt spid="37"/>
                                            </p:tgtEl>
                                            <p:attrNameLst>
                                              <p:attrName>style.visibility</p:attrName>
                                            </p:attrNameLst>
                                          </p:cBhvr>
                                          <p:to>
                                            <p:strVal val="visible"/>
                                          </p:to>
                                        </p:set>
                                        <p:anim calcmode="lin" valueType="num">
                                          <p:cBhvr>
                                            <p:cTn id="58" dur="500" fill="hold"/>
                                            <p:tgtEl>
                                              <p:spTgt spid="37"/>
                                            </p:tgtEl>
                                            <p:attrNameLst>
                                              <p:attrName>ppt_w</p:attrName>
                                            </p:attrNameLst>
                                          </p:cBhvr>
                                          <p:tavLst>
                                            <p:tav tm="0">
                                              <p:val>
                                                <p:strVal val="4/3*#ppt_w"/>
                                              </p:val>
                                            </p:tav>
                                            <p:tav tm="100000">
                                              <p:val>
                                                <p:strVal val="#ppt_w"/>
                                              </p:val>
                                            </p:tav>
                                          </p:tavLst>
                                        </p:anim>
                                        <p:anim calcmode="lin" valueType="num">
                                          <p:cBhvr>
                                            <p:cTn id="59" dur="500" fill="hold"/>
                                            <p:tgtEl>
                                              <p:spTgt spid="37"/>
                                            </p:tgtEl>
                                            <p:attrNameLst>
                                              <p:attrName>ppt_h</p:attrName>
                                            </p:attrNameLst>
                                          </p:cBhvr>
                                          <p:tavLst>
                                            <p:tav tm="0">
                                              <p:val>
                                                <p:strVal val="4/3*#ppt_h"/>
                                              </p:val>
                                            </p:tav>
                                            <p:tav tm="100000">
                                              <p:val>
                                                <p:strVal val="#ppt_h"/>
                                              </p:val>
                                            </p:tav>
                                          </p:tavLst>
                                        </p:anim>
                                      </p:childTnLst>
                                    </p:cTn>
                                  </p:par>
                                  <p:par>
                                    <p:cTn id="60" presetID="47" presetClass="entr" presetSubtype="0" fill="hold" grpId="0" nodeType="withEffect">
                                      <p:stCondLst>
                                        <p:cond delay="0"/>
                                      </p:stCondLst>
                                      <p:childTnLst>
                                        <p:set>
                                          <p:cBhvr>
                                            <p:cTn id="61" dur="1" fill="hold">
                                              <p:stCondLst>
                                                <p:cond delay="0"/>
                                              </p:stCondLst>
                                            </p:cTn>
                                            <p:tgtEl>
                                              <p:spTgt spid="32"/>
                                            </p:tgtEl>
                                            <p:attrNameLst>
                                              <p:attrName>style.visibility</p:attrName>
                                            </p:attrNameLst>
                                          </p:cBhvr>
                                          <p:to>
                                            <p:strVal val="visible"/>
                                          </p:to>
                                        </p:set>
                                        <p:animEffect transition="in" filter="fade">
                                          <p:cBhvr>
                                            <p:cTn id="62" dur="750"/>
                                            <p:tgtEl>
                                              <p:spTgt spid="32"/>
                                            </p:tgtEl>
                                          </p:cBhvr>
                                        </p:animEffect>
                                        <p:anim calcmode="lin" valueType="num">
                                          <p:cBhvr>
                                            <p:cTn id="63" dur="750" fill="hold"/>
                                            <p:tgtEl>
                                              <p:spTgt spid="32"/>
                                            </p:tgtEl>
                                            <p:attrNameLst>
                                              <p:attrName>ppt_x</p:attrName>
                                            </p:attrNameLst>
                                          </p:cBhvr>
                                          <p:tavLst>
                                            <p:tav tm="0">
                                              <p:val>
                                                <p:strVal val="#ppt_x"/>
                                              </p:val>
                                            </p:tav>
                                            <p:tav tm="100000">
                                              <p:val>
                                                <p:strVal val="#ppt_x"/>
                                              </p:val>
                                            </p:tav>
                                          </p:tavLst>
                                        </p:anim>
                                        <p:anim calcmode="lin" valueType="num">
                                          <p:cBhvr>
                                            <p:cTn id="64" dur="750" fill="hold"/>
                                            <p:tgtEl>
                                              <p:spTgt spid="32"/>
                                            </p:tgtEl>
                                            <p:attrNameLst>
                                              <p:attrName>ppt_y</p:attrName>
                                            </p:attrNameLst>
                                          </p:cBhvr>
                                          <p:tavLst>
                                            <p:tav tm="0">
                                              <p:val>
                                                <p:strVal val="#ppt_y-.1"/>
                                              </p:val>
                                            </p:tav>
                                            <p:tav tm="100000">
                                              <p:val>
                                                <p:strVal val="#ppt_y"/>
                                              </p:val>
                                            </p:tav>
                                          </p:tavLst>
                                        </p:anim>
                                      </p:childTnLst>
                                    </p:cTn>
                                  </p:par>
                                  <p:par>
                                    <p:cTn id="65" presetID="42" presetClass="entr" presetSubtype="0" fill="hold" grpId="0" nodeType="withEffect">
                                      <p:stCondLst>
                                        <p:cond delay="0"/>
                                      </p:stCondLst>
                                      <p:childTnLst>
                                        <p:set>
                                          <p:cBhvr>
                                            <p:cTn id="66" dur="1" fill="hold">
                                              <p:stCondLst>
                                                <p:cond delay="0"/>
                                              </p:stCondLst>
                                            </p:cTn>
                                            <p:tgtEl>
                                              <p:spTgt spid="48"/>
                                            </p:tgtEl>
                                            <p:attrNameLst>
                                              <p:attrName>style.visibility</p:attrName>
                                            </p:attrNameLst>
                                          </p:cBhvr>
                                          <p:to>
                                            <p:strVal val="visible"/>
                                          </p:to>
                                        </p:set>
                                        <p:animEffect transition="in" filter="fade">
                                          <p:cBhvr>
                                            <p:cTn id="67" dur="750"/>
                                            <p:tgtEl>
                                              <p:spTgt spid="48"/>
                                            </p:tgtEl>
                                          </p:cBhvr>
                                        </p:animEffect>
                                        <p:anim calcmode="lin" valueType="num">
                                          <p:cBhvr>
                                            <p:cTn id="68" dur="750" fill="hold"/>
                                            <p:tgtEl>
                                              <p:spTgt spid="48"/>
                                            </p:tgtEl>
                                            <p:attrNameLst>
                                              <p:attrName>ppt_x</p:attrName>
                                            </p:attrNameLst>
                                          </p:cBhvr>
                                          <p:tavLst>
                                            <p:tav tm="0">
                                              <p:val>
                                                <p:strVal val="#ppt_x"/>
                                              </p:val>
                                            </p:tav>
                                            <p:tav tm="100000">
                                              <p:val>
                                                <p:strVal val="#ppt_x"/>
                                              </p:val>
                                            </p:tav>
                                          </p:tavLst>
                                        </p:anim>
                                        <p:anim calcmode="lin" valueType="num">
                                          <p:cBhvr>
                                            <p:cTn id="69" dur="750" fill="hold"/>
                                            <p:tgtEl>
                                              <p:spTgt spid="48"/>
                                            </p:tgtEl>
                                            <p:attrNameLst>
                                              <p:attrName>ppt_y</p:attrName>
                                            </p:attrNameLst>
                                          </p:cBhvr>
                                          <p:tavLst>
                                            <p:tav tm="0">
                                              <p:val>
                                                <p:strVal val="#ppt_y+.1"/>
                                              </p:val>
                                            </p:tav>
                                            <p:tav tm="100000">
                                              <p:val>
                                                <p:strVal val="#ppt_y"/>
                                              </p:val>
                                            </p:tav>
                                          </p:tavLst>
                                        </p:anim>
                                      </p:childTnLst>
                                    </p:cTn>
                                  </p:par>
                                </p:childTnLst>
                              </p:cTn>
                            </p:par>
                            <p:par>
                              <p:cTn id="70" fill="hold">
                                <p:stCondLst>
                                  <p:cond delay="4500"/>
                                </p:stCondLst>
                                <p:childTnLst>
                                  <p:par>
                                    <p:cTn id="71" presetID="22" presetClass="entr" presetSubtype="4" fill="hold" grpId="0" nodeType="afterEffect">
                                      <p:stCondLst>
                                        <p:cond delay="0"/>
                                      </p:stCondLst>
                                      <p:childTnLst>
                                        <p:set>
                                          <p:cBhvr>
                                            <p:cTn id="72" dur="1" fill="hold">
                                              <p:stCondLst>
                                                <p:cond delay="0"/>
                                              </p:stCondLst>
                                            </p:cTn>
                                            <p:tgtEl>
                                              <p:spTgt spid="26"/>
                                            </p:tgtEl>
                                            <p:attrNameLst>
                                              <p:attrName>style.visibility</p:attrName>
                                            </p:attrNameLst>
                                          </p:cBhvr>
                                          <p:to>
                                            <p:strVal val="visible"/>
                                          </p:to>
                                        </p:set>
                                        <p:animEffect transition="in" filter="wipe(down)">
                                          <p:cBhvr>
                                            <p:cTn id="73" dur="500"/>
                                            <p:tgtEl>
                                              <p:spTgt spid="26"/>
                                            </p:tgtEl>
                                          </p:cBhvr>
                                        </p:animEffect>
                                      </p:childTnLst>
                                    </p:cTn>
                                  </p:par>
                                </p:childTnLst>
                              </p:cTn>
                            </p:par>
                            <p:par>
                              <p:cTn id="74" fill="hold">
                                <p:stCondLst>
                                  <p:cond delay="5000"/>
                                </p:stCondLst>
                                <p:childTnLst>
                                  <p:par>
                                    <p:cTn id="75" presetID="23" presetClass="entr" presetSubtype="288" fill="hold" nodeType="afterEffect">
                                      <p:stCondLst>
                                        <p:cond delay="0"/>
                                      </p:stCondLst>
                                      <p:childTnLst>
                                        <p:set>
                                          <p:cBhvr>
                                            <p:cTn id="76" dur="1" fill="hold">
                                              <p:stCondLst>
                                                <p:cond delay="0"/>
                                              </p:stCondLst>
                                            </p:cTn>
                                            <p:tgtEl>
                                              <p:spTgt spid="22"/>
                                            </p:tgtEl>
                                            <p:attrNameLst>
                                              <p:attrName>style.visibility</p:attrName>
                                            </p:attrNameLst>
                                          </p:cBhvr>
                                          <p:to>
                                            <p:strVal val="visible"/>
                                          </p:to>
                                        </p:set>
                                        <p:anim calcmode="lin" valueType="num">
                                          <p:cBhvr>
                                            <p:cTn id="77" dur="500" fill="hold"/>
                                            <p:tgtEl>
                                              <p:spTgt spid="22"/>
                                            </p:tgtEl>
                                            <p:attrNameLst>
                                              <p:attrName>ppt_w</p:attrName>
                                            </p:attrNameLst>
                                          </p:cBhvr>
                                          <p:tavLst>
                                            <p:tav tm="0">
                                              <p:val>
                                                <p:strVal val="4/3*#ppt_w"/>
                                              </p:val>
                                            </p:tav>
                                            <p:tav tm="100000">
                                              <p:val>
                                                <p:strVal val="#ppt_w"/>
                                              </p:val>
                                            </p:tav>
                                          </p:tavLst>
                                        </p:anim>
                                        <p:anim calcmode="lin" valueType="num">
                                          <p:cBhvr>
                                            <p:cTn id="78" dur="500" fill="hold"/>
                                            <p:tgtEl>
                                              <p:spTgt spid="22"/>
                                            </p:tgtEl>
                                            <p:attrNameLst>
                                              <p:attrName>ppt_h</p:attrName>
                                            </p:attrNameLst>
                                          </p:cBhvr>
                                          <p:tavLst>
                                            <p:tav tm="0">
                                              <p:val>
                                                <p:strVal val="4/3*#ppt_h"/>
                                              </p:val>
                                            </p:tav>
                                            <p:tav tm="100000">
                                              <p:val>
                                                <p:strVal val="#ppt_h"/>
                                              </p:val>
                                            </p:tav>
                                          </p:tavLst>
                                        </p:anim>
                                      </p:childTnLst>
                                    </p:cTn>
                                  </p:par>
                                  <p:par>
                                    <p:cTn id="79" presetID="47" presetClass="entr" presetSubtype="0" fill="hold" grpId="0" nodeType="withEffect">
                                      <p:stCondLst>
                                        <p:cond delay="0"/>
                                      </p:stCondLst>
                                      <p:childTnLst>
                                        <p:set>
                                          <p:cBhvr>
                                            <p:cTn id="80" dur="1" fill="hold">
                                              <p:stCondLst>
                                                <p:cond delay="0"/>
                                              </p:stCondLst>
                                            </p:cTn>
                                            <p:tgtEl>
                                              <p:spTgt spid="49"/>
                                            </p:tgtEl>
                                            <p:attrNameLst>
                                              <p:attrName>style.visibility</p:attrName>
                                            </p:attrNameLst>
                                          </p:cBhvr>
                                          <p:to>
                                            <p:strVal val="visible"/>
                                          </p:to>
                                        </p:set>
                                        <p:animEffect transition="in" filter="fade">
                                          <p:cBhvr>
                                            <p:cTn id="81" dur="750"/>
                                            <p:tgtEl>
                                              <p:spTgt spid="49"/>
                                            </p:tgtEl>
                                          </p:cBhvr>
                                        </p:animEffect>
                                        <p:anim calcmode="lin" valueType="num">
                                          <p:cBhvr>
                                            <p:cTn id="82" dur="750" fill="hold"/>
                                            <p:tgtEl>
                                              <p:spTgt spid="49"/>
                                            </p:tgtEl>
                                            <p:attrNameLst>
                                              <p:attrName>ppt_x</p:attrName>
                                            </p:attrNameLst>
                                          </p:cBhvr>
                                          <p:tavLst>
                                            <p:tav tm="0">
                                              <p:val>
                                                <p:strVal val="#ppt_x"/>
                                              </p:val>
                                            </p:tav>
                                            <p:tav tm="100000">
                                              <p:val>
                                                <p:strVal val="#ppt_x"/>
                                              </p:val>
                                            </p:tav>
                                          </p:tavLst>
                                        </p:anim>
                                        <p:anim calcmode="lin" valueType="num">
                                          <p:cBhvr>
                                            <p:cTn id="83" dur="750" fill="hold"/>
                                            <p:tgtEl>
                                              <p:spTgt spid="49"/>
                                            </p:tgtEl>
                                            <p:attrNameLst>
                                              <p:attrName>ppt_y</p:attrName>
                                            </p:attrNameLst>
                                          </p:cBhvr>
                                          <p:tavLst>
                                            <p:tav tm="0">
                                              <p:val>
                                                <p:strVal val="#ppt_y-.1"/>
                                              </p:val>
                                            </p:tav>
                                            <p:tav tm="100000">
                                              <p:val>
                                                <p:strVal val="#ppt_y"/>
                                              </p:val>
                                            </p:tav>
                                          </p:tavLst>
                                        </p:anim>
                                      </p:childTnLst>
                                    </p:cTn>
                                  </p:par>
                                  <p:par>
                                    <p:cTn id="84" presetID="42" presetClass="entr" presetSubtype="0" fill="hold" grpId="0" nodeType="withEffect">
                                      <p:stCondLst>
                                        <p:cond delay="0"/>
                                      </p:stCondLst>
                                      <p:childTnLst>
                                        <p:set>
                                          <p:cBhvr>
                                            <p:cTn id="85" dur="1" fill="hold">
                                              <p:stCondLst>
                                                <p:cond delay="0"/>
                                              </p:stCondLst>
                                            </p:cTn>
                                            <p:tgtEl>
                                              <p:spTgt spid="50"/>
                                            </p:tgtEl>
                                            <p:attrNameLst>
                                              <p:attrName>style.visibility</p:attrName>
                                            </p:attrNameLst>
                                          </p:cBhvr>
                                          <p:to>
                                            <p:strVal val="visible"/>
                                          </p:to>
                                        </p:set>
                                        <p:animEffect transition="in" filter="fade">
                                          <p:cBhvr>
                                            <p:cTn id="86" dur="750"/>
                                            <p:tgtEl>
                                              <p:spTgt spid="50"/>
                                            </p:tgtEl>
                                          </p:cBhvr>
                                        </p:animEffect>
                                        <p:anim calcmode="lin" valueType="num">
                                          <p:cBhvr>
                                            <p:cTn id="87" dur="750" fill="hold"/>
                                            <p:tgtEl>
                                              <p:spTgt spid="50"/>
                                            </p:tgtEl>
                                            <p:attrNameLst>
                                              <p:attrName>ppt_x</p:attrName>
                                            </p:attrNameLst>
                                          </p:cBhvr>
                                          <p:tavLst>
                                            <p:tav tm="0">
                                              <p:val>
                                                <p:strVal val="#ppt_x"/>
                                              </p:val>
                                            </p:tav>
                                            <p:tav tm="100000">
                                              <p:val>
                                                <p:strVal val="#ppt_x"/>
                                              </p:val>
                                            </p:tav>
                                          </p:tavLst>
                                        </p:anim>
                                        <p:anim calcmode="lin" valueType="num">
                                          <p:cBhvr>
                                            <p:cTn id="88" dur="750" fill="hold"/>
                                            <p:tgtEl>
                                              <p:spTgt spid="5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bldLvl="0" animBg="1"/>
          <p:bldP spid="20" grpId="0" bldLvl="0" animBg="1"/>
          <p:bldP spid="27" grpId="0" bldLvl="0" animBg="1"/>
          <p:bldP spid="26" grpId="0" bldLvl="0" animBg="1"/>
          <p:bldP spid="30" grpId="0" bldLvl="0" animBg="1"/>
          <p:bldP spid="31" grpId="0"/>
          <p:bldP spid="32" grpId="0" bldLvl="0" animBg="1"/>
          <p:bldP spid="48" grpId="0"/>
          <p:bldP spid="49" grpId="0" bldLvl="0" animBg="1"/>
          <p:bldP spid="50" grpId="0"/>
          <p:bldP spid="51" grpId="0" bldLvl="0" animBg="1"/>
          <p:bldP spid="52" grpId="0"/>
          <p:bldP spid="2" grpId="0"/>
        </p:bldLst>
      </p:timing>
    </mc:Fallback>
  </mc:AlternateContent>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a:solidFill>
                  <a:schemeClr val="tx1">
                    <a:lumMod val="90000"/>
                    <a:lumOff val="10000"/>
                  </a:schemeClr>
                </a:solidFill>
                <a:sym typeface="+mn-ea"/>
              </a:rPr>
              <a:t>此处添加标题 </a:t>
            </a:r>
            <a:r>
              <a:rPr lang="en-US" altLang="zh-CN">
                <a:solidFill>
                  <a:schemeClr val="tx1">
                    <a:lumMod val="90000"/>
                    <a:lumOff val="10000"/>
                  </a:schemeClr>
                </a:solidFill>
                <a:sym typeface="+mn-ea"/>
              </a:rPr>
              <a:t>| Information</a:t>
            </a:r>
            <a:endParaRPr lang="en-US" altLang="zh-CN" dirty="0">
              <a:solidFill>
                <a:schemeClr val="tx1">
                  <a:lumMod val="90000"/>
                  <a:lumOff val="10000"/>
                </a:schemeClr>
              </a:solidFill>
              <a:sym typeface="+mn-ea"/>
            </a:endParaRPr>
          </a:p>
        </p:txBody>
      </p:sp>
      <p:sp>
        <p:nvSpPr>
          <p:cNvPr id="7" name="Freeform 8"/>
          <p:cNvSpPr/>
          <p:nvPr/>
        </p:nvSpPr>
        <p:spPr bwMode="auto">
          <a:xfrm>
            <a:off x="1712592" y="2849377"/>
            <a:ext cx="1860980" cy="1863769"/>
          </a:xfrm>
          <a:custGeom>
            <a:avLst/>
            <a:gdLst>
              <a:gd name="T0" fmla="*/ 1507927 w 808"/>
              <a:gd name="T1" fmla="*/ 1774868 h 810"/>
              <a:gd name="T2" fmla="*/ 1420585 w 808"/>
              <a:gd name="T3" fmla="*/ 1823670 h 810"/>
              <a:gd name="T4" fmla="*/ 1374346 w 808"/>
              <a:gd name="T5" fmla="*/ 2026585 h 810"/>
              <a:gd name="T6" fmla="*/ 1307555 w 808"/>
              <a:gd name="T7" fmla="*/ 2047134 h 810"/>
              <a:gd name="T8" fmla="*/ 1155991 w 808"/>
              <a:gd name="T9" fmla="*/ 1903295 h 810"/>
              <a:gd name="T10" fmla="*/ 1091770 w 808"/>
              <a:gd name="T11" fmla="*/ 1911001 h 810"/>
              <a:gd name="T12" fmla="*/ 971033 w 808"/>
              <a:gd name="T13" fmla="*/ 2080525 h 810"/>
              <a:gd name="T14" fmla="*/ 901673 w 808"/>
              <a:gd name="T15" fmla="*/ 2072819 h 810"/>
              <a:gd name="T16" fmla="*/ 814332 w 808"/>
              <a:gd name="T17" fmla="*/ 1882747 h 810"/>
              <a:gd name="T18" fmla="*/ 750110 w 808"/>
              <a:gd name="T19" fmla="*/ 1864767 h 810"/>
              <a:gd name="T20" fmla="*/ 577996 w 808"/>
              <a:gd name="T21" fmla="*/ 1975215 h 810"/>
              <a:gd name="T22" fmla="*/ 511205 w 808"/>
              <a:gd name="T23" fmla="*/ 1939255 h 810"/>
              <a:gd name="T24" fmla="*/ 506067 w 808"/>
              <a:gd name="T25" fmla="*/ 1733771 h 810"/>
              <a:gd name="T26" fmla="*/ 454690 w 808"/>
              <a:gd name="T27" fmla="*/ 1690106 h 810"/>
              <a:gd name="T28" fmla="*/ 254318 w 808"/>
              <a:gd name="T29" fmla="*/ 1726065 h 810"/>
              <a:gd name="T30" fmla="*/ 208078 w 808"/>
              <a:gd name="T31" fmla="*/ 1666989 h 810"/>
              <a:gd name="T32" fmla="*/ 264594 w 808"/>
              <a:gd name="T33" fmla="*/ 1446093 h 810"/>
              <a:gd name="T34" fmla="*/ 236336 w 808"/>
              <a:gd name="T35" fmla="*/ 1387017 h 810"/>
              <a:gd name="T36" fmla="*/ 41102 w 808"/>
              <a:gd name="T37" fmla="*/ 1338214 h 810"/>
              <a:gd name="T38" fmla="*/ 172114 w 808"/>
              <a:gd name="T39" fmla="*/ 1184101 h 810"/>
              <a:gd name="T40" fmla="*/ 164408 w 808"/>
              <a:gd name="T41" fmla="*/ 1119888 h 810"/>
              <a:gd name="T42" fmla="*/ 159270 w 808"/>
              <a:gd name="T43" fmla="*/ 1053105 h 810"/>
              <a:gd name="T44" fmla="*/ 2569 w 808"/>
              <a:gd name="T45" fmla="*/ 929815 h 810"/>
              <a:gd name="T46" fmla="*/ 179821 w 808"/>
              <a:gd name="T47" fmla="*/ 842484 h 810"/>
              <a:gd name="T48" fmla="*/ 200372 w 808"/>
              <a:gd name="T49" fmla="*/ 778271 h 810"/>
              <a:gd name="T50" fmla="*/ 220923 w 808"/>
              <a:gd name="T51" fmla="*/ 714057 h 810"/>
              <a:gd name="T52" fmla="*/ 123306 w 808"/>
              <a:gd name="T53" fmla="*/ 544532 h 810"/>
              <a:gd name="T54" fmla="*/ 321109 w 808"/>
              <a:gd name="T55" fmla="*/ 529121 h 810"/>
              <a:gd name="T56" fmla="*/ 359642 w 808"/>
              <a:gd name="T57" fmla="*/ 477750 h 810"/>
              <a:gd name="T58" fmla="*/ 403313 w 808"/>
              <a:gd name="T59" fmla="*/ 426379 h 810"/>
              <a:gd name="T60" fmla="*/ 380193 w 808"/>
              <a:gd name="T61" fmla="*/ 233738 h 810"/>
              <a:gd name="T62" fmla="*/ 567720 w 808"/>
              <a:gd name="T63" fmla="*/ 292815 h 810"/>
              <a:gd name="T64" fmla="*/ 655062 w 808"/>
              <a:gd name="T65" fmla="*/ 244012 h 810"/>
              <a:gd name="T66" fmla="*/ 698733 w 808"/>
              <a:gd name="T67" fmla="*/ 53940 h 810"/>
              <a:gd name="T68" fmla="*/ 775799 w 808"/>
              <a:gd name="T69" fmla="*/ 30823 h 810"/>
              <a:gd name="T70" fmla="*/ 919656 w 808"/>
              <a:gd name="T71" fmla="*/ 161819 h 810"/>
              <a:gd name="T72" fmla="*/ 983877 w 808"/>
              <a:gd name="T73" fmla="*/ 156682 h 810"/>
              <a:gd name="T74" fmla="*/ 1096907 w 808"/>
              <a:gd name="T75" fmla="*/ 0 h 810"/>
              <a:gd name="T76" fmla="*/ 1179111 w 808"/>
              <a:gd name="T77" fmla="*/ 7706 h 810"/>
              <a:gd name="T78" fmla="*/ 1261315 w 808"/>
              <a:gd name="T79" fmla="*/ 182367 h 810"/>
              <a:gd name="T80" fmla="*/ 1322968 w 808"/>
              <a:gd name="T81" fmla="*/ 200347 h 810"/>
              <a:gd name="T82" fmla="*/ 1487376 w 808"/>
              <a:gd name="T83" fmla="*/ 100173 h 810"/>
              <a:gd name="T84" fmla="*/ 1559304 w 808"/>
              <a:gd name="T85" fmla="*/ 138702 h 810"/>
              <a:gd name="T86" fmla="*/ 1569580 w 808"/>
              <a:gd name="T87" fmla="*/ 333911 h 810"/>
              <a:gd name="T88" fmla="*/ 1618388 w 808"/>
              <a:gd name="T89" fmla="*/ 375008 h 810"/>
              <a:gd name="T90" fmla="*/ 1811053 w 808"/>
              <a:gd name="T91" fmla="*/ 344186 h 810"/>
              <a:gd name="T92" fmla="*/ 1862431 w 808"/>
              <a:gd name="T93" fmla="*/ 405831 h 810"/>
              <a:gd name="T94" fmla="*/ 1811053 w 808"/>
              <a:gd name="T95" fmla="*/ 619020 h 810"/>
              <a:gd name="T96" fmla="*/ 1839311 w 808"/>
              <a:gd name="T97" fmla="*/ 678097 h 810"/>
              <a:gd name="T98" fmla="*/ 2031976 w 808"/>
              <a:gd name="T99" fmla="*/ 732037 h 810"/>
              <a:gd name="T100" fmla="*/ 1900964 w 808"/>
              <a:gd name="T101" fmla="*/ 881012 h 810"/>
              <a:gd name="T102" fmla="*/ 1911239 w 808"/>
              <a:gd name="T103" fmla="*/ 945226 h 810"/>
              <a:gd name="T104" fmla="*/ 1913808 w 808"/>
              <a:gd name="T105" fmla="*/ 1014577 h 810"/>
              <a:gd name="T106" fmla="*/ 2073078 w 808"/>
              <a:gd name="T107" fmla="*/ 1135299 h 810"/>
              <a:gd name="T108" fmla="*/ 1893257 w 808"/>
              <a:gd name="T109" fmla="*/ 1225198 h 810"/>
              <a:gd name="T110" fmla="*/ 1875275 w 808"/>
              <a:gd name="T111" fmla="*/ 1289412 h 810"/>
              <a:gd name="T112" fmla="*/ 1854724 w 808"/>
              <a:gd name="T113" fmla="*/ 1351057 h 810"/>
              <a:gd name="T114" fmla="*/ 1957479 w 808"/>
              <a:gd name="T115" fmla="*/ 1528287 h 810"/>
              <a:gd name="T116" fmla="*/ 1754538 w 808"/>
              <a:gd name="T117" fmla="*/ 1538561 h 810"/>
              <a:gd name="T118" fmla="*/ 1716005 w 808"/>
              <a:gd name="T119" fmla="*/ 1592501 h 810"/>
              <a:gd name="T120" fmla="*/ 1672335 w 808"/>
              <a:gd name="T121" fmla="*/ 1641303 h 810"/>
              <a:gd name="T122" fmla="*/ 1700592 w 808"/>
              <a:gd name="T123" fmla="*/ 1844219 h 810"/>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808"/>
              <a:gd name="T187" fmla="*/ 0 h 810"/>
              <a:gd name="T188" fmla="*/ 808 w 808"/>
              <a:gd name="T189" fmla="*/ 810 h 810"/>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808" h="810">
                <a:moveTo>
                  <a:pt x="651" y="726"/>
                </a:moveTo>
                <a:lnTo>
                  <a:pt x="587" y="691"/>
                </a:lnTo>
                <a:lnTo>
                  <a:pt x="565" y="704"/>
                </a:lnTo>
                <a:lnTo>
                  <a:pt x="553" y="710"/>
                </a:lnTo>
                <a:lnTo>
                  <a:pt x="542" y="716"/>
                </a:lnTo>
                <a:lnTo>
                  <a:pt x="535" y="789"/>
                </a:lnTo>
                <a:lnTo>
                  <a:pt x="522" y="794"/>
                </a:lnTo>
                <a:lnTo>
                  <a:pt x="509" y="797"/>
                </a:lnTo>
                <a:lnTo>
                  <a:pt x="462" y="739"/>
                </a:lnTo>
                <a:lnTo>
                  <a:pt x="450" y="741"/>
                </a:lnTo>
                <a:lnTo>
                  <a:pt x="437" y="743"/>
                </a:lnTo>
                <a:lnTo>
                  <a:pt x="425" y="744"/>
                </a:lnTo>
                <a:lnTo>
                  <a:pt x="412" y="744"/>
                </a:lnTo>
                <a:lnTo>
                  <a:pt x="378" y="810"/>
                </a:lnTo>
                <a:lnTo>
                  <a:pt x="364" y="809"/>
                </a:lnTo>
                <a:lnTo>
                  <a:pt x="351" y="807"/>
                </a:lnTo>
                <a:lnTo>
                  <a:pt x="329" y="736"/>
                </a:lnTo>
                <a:lnTo>
                  <a:pt x="317" y="733"/>
                </a:lnTo>
                <a:lnTo>
                  <a:pt x="304" y="730"/>
                </a:lnTo>
                <a:lnTo>
                  <a:pt x="292" y="726"/>
                </a:lnTo>
                <a:lnTo>
                  <a:pt x="280" y="721"/>
                </a:lnTo>
                <a:lnTo>
                  <a:pt x="225" y="769"/>
                </a:lnTo>
                <a:lnTo>
                  <a:pt x="212" y="763"/>
                </a:lnTo>
                <a:lnTo>
                  <a:pt x="199" y="755"/>
                </a:lnTo>
                <a:lnTo>
                  <a:pt x="207" y="683"/>
                </a:lnTo>
                <a:lnTo>
                  <a:pt x="197" y="675"/>
                </a:lnTo>
                <a:lnTo>
                  <a:pt x="187" y="667"/>
                </a:lnTo>
                <a:lnTo>
                  <a:pt x="177" y="658"/>
                </a:lnTo>
                <a:lnTo>
                  <a:pt x="168" y="650"/>
                </a:lnTo>
                <a:lnTo>
                  <a:pt x="99" y="672"/>
                </a:lnTo>
                <a:lnTo>
                  <a:pt x="90" y="661"/>
                </a:lnTo>
                <a:lnTo>
                  <a:pt x="81" y="649"/>
                </a:lnTo>
                <a:lnTo>
                  <a:pt x="116" y="586"/>
                </a:lnTo>
                <a:lnTo>
                  <a:pt x="103" y="563"/>
                </a:lnTo>
                <a:lnTo>
                  <a:pt x="97" y="552"/>
                </a:lnTo>
                <a:lnTo>
                  <a:pt x="92" y="540"/>
                </a:lnTo>
                <a:lnTo>
                  <a:pt x="20" y="534"/>
                </a:lnTo>
                <a:lnTo>
                  <a:pt x="16" y="521"/>
                </a:lnTo>
                <a:lnTo>
                  <a:pt x="12" y="507"/>
                </a:lnTo>
                <a:lnTo>
                  <a:pt x="67" y="461"/>
                </a:lnTo>
                <a:lnTo>
                  <a:pt x="65" y="449"/>
                </a:lnTo>
                <a:lnTo>
                  <a:pt x="64" y="436"/>
                </a:lnTo>
                <a:lnTo>
                  <a:pt x="63" y="423"/>
                </a:lnTo>
                <a:lnTo>
                  <a:pt x="62" y="410"/>
                </a:lnTo>
                <a:lnTo>
                  <a:pt x="0" y="378"/>
                </a:lnTo>
                <a:lnTo>
                  <a:pt x="1" y="362"/>
                </a:lnTo>
                <a:lnTo>
                  <a:pt x="3" y="348"/>
                </a:lnTo>
                <a:lnTo>
                  <a:pt x="70" y="328"/>
                </a:lnTo>
                <a:lnTo>
                  <a:pt x="73" y="316"/>
                </a:lnTo>
                <a:lnTo>
                  <a:pt x="78" y="303"/>
                </a:lnTo>
                <a:lnTo>
                  <a:pt x="82" y="291"/>
                </a:lnTo>
                <a:lnTo>
                  <a:pt x="86" y="278"/>
                </a:lnTo>
                <a:lnTo>
                  <a:pt x="41" y="225"/>
                </a:lnTo>
                <a:lnTo>
                  <a:pt x="48" y="212"/>
                </a:lnTo>
                <a:lnTo>
                  <a:pt x="55" y="199"/>
                </a:lnTo>
                <a:lnTo>
                  <a:pt x="125" y="206"/>
                </a:lnTo>
                <a:lnTo>
                  <a:pt x="132" y="196"/>
                </a:lnTo>
                <a:lnTo>
                  <a:pt x="140" y="186"/>
                </a:lnTo>
                <a:lnTo>
                  <a:pt x="148" y="175"/>
                </a:lnTo>
                <a:lnTo>
                  <a:pt x="157" y="166"/>
                </a:lnTo>
                <a:lnTo>
                  <a:pt x="136" y="101"/>
                </a:lnTo>
                <a:lnTo>
                  <a:pt x="148" y="91"/>
                </a:lnTo>
                <a:lnTo>
                  <a:pt x="160" y="80"/>
                </a:lnTo>
                <a:lnTo>
                  <a:pt x="221" y="114"/>
                </a:lnTo>
                <a:lnTo>
                  <a:pt x="243" y="101"/>
                </a:lnTo>
                <a:lnTo>
                  <a:pt x="255" y="95"/>
                </a:lnTo>
                <a:lnTo>
                  <a:pt x="266" y="90"/>
                </a:lnTo>
                <a:lnTo>
                  <a:pt x="272" y="21"/>
                </a:lnTo>
                <a:lnTo>
                  <a:pt x="287" y="16"/>
                </a:lnTo>
                <a:lnTo>
                  <a:pt x="302" y="12"/>
                </a:lnTo>
                <a:lnTo>
                  <a:pt x="345" y="65"/>
                </a:lnTo>
                <a:lnTo>
                  <a:pt x="358" y="63"/>
                </a:lnTo>
                <a:lnTo>
                  <a:pt x="371" y="62"/>
                </a:lnTo>
                <a:lnTo>
                  <a:pt x="383" y="61"/>
                </a:lnTo>
                <a:lnTo>
                  <a:pt x="396" y="60"/>
                </a:lnTo>
                <a:lnTo>
                  <a:pt x="427" y="0"/>
                </a:lnTo>
                <a:lnTo>
                  <a:pt x="443" y="1"/>
                </a:lnTo>
                <a:lnTo>
                  <a:pt x="459" y="3"/>
                </a:lnTo>
                <a:lnTo>
                  <a:pt x="479" y="68"/>
                </a:lnTo>
                <a:lnTo>
                  <a:pt x="491" y="71"/>
                </a:lnTo>
                <a:lnTo>
                  <a:pt x="503" y="75"/>
                </a:lnTo>
                <a:lnTo>
                  <a:pt x="515" y="78"/>
                </a:lnTo>
                <a:lnTo>
                  <a:pt x="527" y="83"/>
                </a:lnTo>
                <a:lnTo>
                  <a:pt x="579" y="39"/>
                </a:lnTo>
                <a:lnTo>
                  <a:pt x="593" y="46"/>
                </a:lnTo>
                <a:lnTo>
                  <a:pt x="607" y="54"/>
                </a:lnTo>
                <a:lnTo>
                  <a:pt x="599" y="122"/>
                </a:lnTo>
                <a:lnTo>
                  <a:pt x="611" y="130"/>
                </a:lnTo>
                <a:lnTo>
                  <a:pt x="621" y="138"/>
                </a:lnTo>
                <a:lnTo>
                  <a:pt x="630" y="146"/>
                </a:lnTo>
                <a:lnTo>
                  <a:pt x="640" y="155"/>
                </a:lnTo>
                <a:lnTo>
                  <a:pt x="705" y="134"/>
                </a:lnTo>
                <a:lnTo>
                  <a:pt x="715" y="146"/>
                </a:lnTo>
                <a:lnTo>
                  <a:pt x="725" y="158"/>
                </a:lnTo>
                <a:lnTo>
                  <a:pt x="692" y="219"/>
                </a:lnTo>
                <a:lnTo>
                  <a:pt x="705" y="241"/>
                </a:lnTo>
                <a:lnTo>
                  <a:pt x="710" y="252"/>
                </a:lnTo>
                <a:lnTo>
                  <a:pt x="716" y="264"/>
                </a:lnTo>
                <a:lnTo>
                  <a:pt x="786" y="270"/>
                </a:lnTo>
                <a:lnTo>
                  <a:pt x="791" y="285"/>
                </a:lnTo>
                <a:lnTo>
                  <a:pt x="795" y="300"/>
                </a:lnTo>
                <a:lnTo>
                  <a:pt x="740" y="343"/>
                </a:lnTo>
                <a:lnTo>
                  <a:pt x="742" y="356"/>
                </a:lnTo>
                <a:lnTo>
                  <a:pt x="744" y="368"/>
                </a:lnTo>
                <a:lnTo>
                  <a:pt x="745" y="382"/>
                </a:lnTo>
                <a:lnTo>
                  <a:pt x="745" y="395"/>
                </a:lnTo>
                <a:lnTo>
                  <a:pt x="808" y="427"/>
                </a:lnTo>
                <a:lnTo>
                  <a:pt x="807" y="442"/>
                </a:lnTo>
                <a:lnTo>
                  <a:pt x="805" y="457"/>
                </a:lnTo>
                <a:lnTo>
                  <a:pt x="737" y="477"/>
                </a:lnTo>
                <a:lnTo>
                  <a:pt x="734" y="490"/>
                </a:lnTo>
                <a:lnTo>
                  <a:pt x="730" y="502"/>
                </a:lnTo>
                <a:lnTo>
                  <a:pt x="726" y="514"/>
                </a:lnTo>
                <a:lnTo>
                  <a:pt x="722" y="526"/>
                </a:lnTo>
                <a:lnTo>
                  <a:pt x="769" y="582"/>
                </a:lnTo>
                <a:lnTo>
                  <a:pt x="762" y="595"/>
                </a:lnTo>
                <a:lnTo>
                  <a:pt x="756" y="607"/>
                </a:lnTo>
                <a:lnTo>
                  <a:pt x="683" y="599"/>
                </a:lnTo>
                <a:lnTo>
                  <a:pt x="676" y="609"/>
                </a:lnTo>
                <a:lnTo>
                  <a:pt x="668" y="620"/>
                </a:lnTo>
                <a:lnTo>
                  <a:pt x="659" y="629"/>
                </a:lnTo>
                <a:lnTo>
                  <a:pt x="651" y="639"/>
                </a:lnTo>
                <a:lnTo>
                  <a:pt x="673" y="709"/>
                </a:lnTo>
                <a:lnTo>
                  <a:pt x="662" y="718"/>
                </a:lnTo>
                <a:lnTo>
                  <a:pt x="651" y="726"/>
                </a:lnTo>
                <a:close/>
              </a:path>
            </a:pathLst>
          </a:custGeom>
          <a:solidFill>
            <a:srgbClr val="7BBF7C"/>
          </a:solidFill>
          <a:ln w="22225">
            <a:gradFill>
              <a:gsLst>
                <a:gs pos="100000">
                  <a:schemeClr val="bg1">
                    <a:lumMod val="85000"/>
                  </a:schemeClr>
                </a:gs>
                <a:gs pos="0">
                  <a:schemeClr val="bg1"/>
                </a:gs>
              </a:gsLst>
              <a:lin ang="8100000" scaled="0"/>
            </a:gradFill>
          </a:ln>
          <a:effectLst>
            <a:outerShdw blurRad="2794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en-US" sz="2400" dirty="0">
              <a:solidFill>
                <a:prstClr val="white"/>
              </a:solidFill>
              <a:sym typeface="+mn-lt"/>
            </a:endParaRPr>
          </a:p>
        </p:txBody>
      </p:sp>
      <p:grpSp>
        <p:nvGrpSpPr>
          <p:cNvPr id="9" name="组合 8"/>
          <p:cNvGrpSpPr/>
          <p:nvPr/>
        </p:nvGrpSpPr>
        <p:grpSpPr>
          <a:xfrm>
            <a:off x="798947" y="5601203"/>
            <a:ext cx="5554133" cy="382999"/>
            <a:chOff x="611560" y="4134756"/>
            <a:chExt cx="4165600" cy="287249"/>
          </a:xfrm>
        </p:grpSpPr>
        <p:sp>
          <p:nvSpPr>
            <p:cNvPr id="10" name="Freeform 10"/>
            <p:cNvSpPr/>
            <p:nvPr/>
          </p:nvSpPr>
          <p:spPr bwMode="auto">
            <a:xfrm>
              <a:off x="611560" y="4134756"/>
              <a:ext cx="4165600" cy="287249"/>
            </a:xfrm>
            <a:custGeom>
              <a:avLst/>
              <a:gdLst>
                <a:gd name="T0" fmla="*/ 0 w 3686"/>
                <a:gd name="T1" fmla="*/ 85 h 254"/>
                <a:gd name="T2" fmla="*/ 129 w 3686"/>
                <a:gd name="T3" fmla="*/ 85 h 254"/>
                <a:gd name="T4" fmla="*/ 185 w 3686"/>
                <a:gd name="T5" fmla="*/ 0 h 254"/>
                <a:gd name="T6" fmla="*/ 279 w 3686"/>
                <a:gd name="T7" fmla="*/ 0 h 254"/>
                <a:gd name="T8" fmla="*/ 336 w 3686"/>
                <a:gd name="T9" fmla="*/ 85 h 254"/>
                <a:gd name="T10" fmla="*/ 421 w 3686"/>
                <a:gd name="T11" fmla="*/ 85 h 254"/>
                <a:gd name="T12" fmla="*/ 477 w 3686"/>
                <a:gd name="T13" fmla="*/ 0 h 254"/>
                <a:gd name="T14" fmla="*/ 571 w 3686"/>
                <a:gd name="T15" fmla="*/ 0 h 254"/>
                <a:gd name="T16" fmla="*/ 629 w 3686"/>
                <a:gd name="T17" fmla="*/ 85 h 254"/>
                <a:gd name="T18" fmla="*/ 709 w 3686"/>
                <a:gd name="T19" fmla="*/ 85 h 254"/>
                <a:gd name="T20" fmla="*/ 764 w 3686"/>
                <a:gd name="T21" fmla="*/ 0 h 254"/>
                <a:gd name="T22" fmla="*/ 862 w 3686"/>
                <a:gd name="T23" fmla="*/ 0 h 254"/>
                <a:gd name="T24" fmla="*/ 916 w 3686"/>
                <a:gd name="T25" fmla="*/ 85 h 254"/>
                <a:gd name="T26" fmla="*/ 1001 w 3686"/>
                <a:gd name="T27" fmla="*/ 85 h 254"/>
                <a:gd name="T28" fmla="*/ 1058 w 3686"/>
                <a:gd name="T29" fmla="*/ 0 h 254"/>
                <a:gd name="T30" fmla="*/ 1154 w 3686"/>
                <a:gd name="T31" fmla="*/ 0 h 254"/>
                <a:gd name="T32" fmla="*/ 1208 w 3686"/>
                <a:gd name="T33" fmla="*/ 85 h 254"/>
                <a:gd name="T34" fmla="*/ 1299 w 3686"/>
                <a:gd name="T35" fmla="*/ 85 h 254"/>
                <a:gd name="T36" fmla="*/ 1353 w 3686"/>
                <a:gd name="T37" fmla="*/ 0 h 254"/>
                <a:gd name="T38" fmla="*/ 1449 w 3686"/>
                <a:gd name="T39" fmla="*/ 0 h 254"/>
                <a:gd name="T40" fmla="*/ 1507 w 3686"/>
                <a:gd name="T41" fmla="*/ 85 h 254"/>
                <a:gd name="T42" fmla="*/ 1591 w 3686"/>
                <a:gd name="T43" fmla="*/ 85 h 254"/>
                <a:gd name="T44" fmla="*/ 1645 w 3686"/>
                <a:gd name="T45" fmla="*/ 0 h 254"/>
                <a:gd name="T46" fmla="*/ 1743 w 3686"/>
                <a:gd name="T47" fmla="*/ 0 h 254"/>
                <a:gd name="T48" fmla="*/ 1799 w 3686"/>
                <a:gd name="T49" fmla="*/ 85 h 254"/>
                <a:gd name="T50" fmla="*/ 1890 w 3686"/>
                <a:gd name="T51" fmla="*/ 85 h 254"/>
                <a:gd name="T52" fmla="*/ 1946 w 3686"/>
                <a:gd name="T53" fmla="*/ 0 h 254"/>
                <a:gd name="T54" fmla="*/ 2044 w 3686"/>
                <a:gd name="T55" fmla="*/ 0 h 254"/>
                <a:gd name="T56" fmla="*/ 2099 w 3686"/>
                <a:gd name="T57" fmla="*/ 85 h 254"/>
                <a:gd name="T58" fmla="*/ 2184 w 3686"/>
                <a:gd name="T59" fmla="*/ 85 h 254"/>
                <a:gd name="T60" fmla="*/ 2240 w 3686"/>
                <a:gd name="T61" fmla="*/ 0 h 254"/>
                <a:gd name="T62" fmla="*/ 2336 w 3686"/>
                <a:gd name="T63" fmla="*/ 0 h 254"/>
                <a:gd name="T64" fmla="*/ 2391 w 3686"/>
                <a:gd name="T65" fmla="*/ 85 h 254"/>
                <a:gd name="T66" fmla="*/ 2472 w 3686"/>
                <a:gd name="T67" fmla="*/ 85 h 254"/>
                <a:gd name="T68" fmla="*/ 2529 w 3686"/>
                <a:gd name="T69" fmla="*/ 0 h 254"/>
                <a:gd name="T70" fmla="*/ 2623 w 3686"/>
                <a:gd name="T71" fmla="*/ 0 h 254"/>
                <a:gd name="T72" fmla="*/ 2681 w 3686"/>
                <a:gd name="T73" fmla="*/ 85 h 254"/>
                <a:gd name="T74" fmla="*/ 2765 w 3686"/>
                <a:gd name="T75" fmla="*/ 85 h 254"/>
                <a:gd name="T76" fmla="*/ 2821 w 3686"/>
                <a:gd name="T77" fmla="*/ 0 h 254"/>
                <a:gd name="T78" fmla="*/ 2917 w 3686"/>
                <a:gd name="T79" fmla="*/ 0 h 254"/>
                <a:gd name="T80" fmla="*/ 2973 w 3686"/>
                <a:gd name="T81" fmla="*/ 85 h 254"/>
                <a:gd name="T82" fmla="*/ 3062 w 3686"/>
                <a:gd name="T83" fmla="*/ 85 h 254"/>
                <a:gd name="T84" fmla="*/ 3118 w 3686"/>
                <a:gd name="T85" fmla="*/ 0 h 254"/>
                <a:gd name="T86" fmla="*/ 3214 w 3686"/>
                <a:gd name="T87" fmla="*/ 0 h 254"/>
                <a:gd name="T88" fmla="*/ 3269 w 3686"/>
                <a:gd name="T89" fmla="*/ 85 h 254"/>
                <a:gd name="T90" fmla="*/ 3356 w 3686"/>
                <a:gd name="T91" fmla="*/ 85 h 254"/>
                <a:gd name="T92" fmla="*/ 3410 w 3686"/>
                <a:gd name="T93" fmla="*/ 0 h 254"/>
                <a:gd name="T94" fmla="*/ 3506 w 3686"/>
                <a:gd name="T95" fmla="*/ 0 h 254"/>
                <a:gd name="T96" fmla="*/ 3561 w 3686"/>
                <a:gd name="T97" fmla="*/ 85 h 254"/>
                <a:gd name="T98" fmla="*/ 3686 w 3686"/>
                <a:gd name="T99" fmla="*/ 85 h 254"/>
                <a:gd name="T100" fmla="*/ 3686 w 3686"/>
                <a:gd name="T101" fmla="*/ 254 h 254"/>
                <a:gd name="T102" fmla="*/ 0 w 3686"/>
                <a:gd name="T103" fmla="*/ 254 h 254"/>
                <a:gd name="T104" fmla="*/ 0 w 3686"/>
                <a:gd name="T105" fmla="*/ 85 h 2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686" h="254">
                  <a:moveTo>
                    <a:pt x="0" y="85"/>
                  </a:moveTo>
                  <a:lnTo>
                    <a:pt x="129" y="85"/>
                  </a:lnTo>
                  <a:lnTo>
                    <a:pt x="185" y="0"/>
                  </a:lnTo>
                  <a:lnTo>
                    <a:pt x="279" y="0"/>
                  </a:lnTo>
                  <a:lnTo>
                    <a:pt x="336" y="85"/>
                  </a:lnTo>
                  <a:lnTo>
                    <a:pt x="421" y="85"/>
                  </a:lnTo>
                  <a:lnTo>
                    <a:pt x="477" y="0"/>
                  </a:lnTo>
                  <a:lnTo>
                    <a:pt x="571" y="0"/>
                  </a:lnTo>
                  <a:lnTo>
                    <a:pt x="629" y="85"/>
                  </a:lnTo>
                  <a:lnTo>
                    <a:pt x="709" y="85"/>
                  </a:lnTo>
                  <a:lnTo>
                    <a:pt x="764" y="0"/>
                  </a:lnTo>
                  <a:lnTo>
                    <a:pt x="862" y="0"/>
                  </a:lnTo>
                  <a:lnTo>
                    <a:pt x="916" y="85"/>
                  </a:lnTo>
                  <a:lnTo>
                    <a:pt x="1001" y="85"/>
                  </a:lnTo>
                  <a:lnTo>
                    <a:pt x="1058" y="0"/>
                  </a:lnTo>
                  <a:lnTo>
                    <a:pt x="1154" y="0"/>
                  </a:lnTo>
                  <a:lnTo>
                    <a:pt x="1208" y="85"/>
                  </a:lnTo>
                  <a:lnTo>
                    <a:pt x="1299" y="85"/>
                  </a:lnTo>
                  <a:lnTo>
                    <a:pt x="1353" y="0"/>
                  </a:lnTo>
                  <a:lnTo>
                    <a:pt x="1449" y="0"/>
                  </a:lnTo>
                  <a:lnTo>
                    <a:pt x="1507" y="85"/>
                  </a:lnTo>
                  <a:lnTo>
                    <a:pt x="1591" y="85"/>
                  </a:lnTo>
                  <a:lnTo>
                    <a:pt x="1645" y="0"/>
                  </a:lnTo>
                  <a:lnTo>
                    <a:pt x="1743" y="0"/>
                  </a:lnTo>
                  <a:lnTo>
                    <a:pt x="1799" y="85"/>
                  </a:lnTo>
                  <a:lnTo>
                    <a:pt x="1890" y="85"/>
                  </a:lnTo>
                  <a:lnTo>
                    <a:pt x="1946" y="0"/>
                  </a:lnTo>
                  <a:lnTo>
                    <a:pt x="2044" y="0"/>
                  </a:lnTo>
                  <a:lnTo>
                    <a:pt x="2099" y="85"/>
                  </a:lnTo>
                  <a:lnTo>
                    <a:pt x="2184" y="85"/>
                  </a:lnTo>
                  <a:lnTo>
                    <a:pt x="2240" y="0"/>
                  </a:lnTo>
                  <a:lnTo>
                    <a:pt x="2336" y="0"/>
                  </a:lnTo>
                  <a:lnTo>
                    <a:pt x="2391" y="85"/>
                  </a:lnTo>
                  <a:lnTo>
                    <a:pt x="2472" y="85"/>
                  </a:lnTo>
                  <a:lnTo>
                    <a:pt x="2529" y="0"/>
                  </a:lnTo>
                  <a:lnTo>
                    <a:pt x="2623" y="0"/>
                  </a:lnTo>
                  <a:lnTo>
                    <a:pt x="2681" y="85"/>
                  </a:lnTo>
                  <a:lnTo>
                    <a:pt x="2765" y="85"/>
                  </a:lnTo>
                  <a:lnTo>
                    <a:pt x="2821" y="0"/>
                  </a:lnTo>
                  <a:lnTo>
                    <a:pt x="2917" y="0"/>
                  </a:lnTo>
                  <a:lnTo>
                    <a:pt x="2973" y="85"/>
                  </a:lnTo>
                  <a:lnTo>
                    <a:pt x="3062" y="85"/>
                  </a:lnTo>
                  <a:lnTo>
                    <a:pt x="3118" y="0"/>
                  </a:lnTo>
                  <a:lnTo>
                    <a:pt x="3214" y="0"/>
                  </a:lnTo>
                  <a:lnTo>
                    <a:pt x="3269" y="85"/>
                  </a:lnTo>
                  <a:lnTo>
                    <a:pt x="3356" y="85"/>
                  </a:lnTo>
                  <a:lnTo>
                    <a:pt x="3410" y="0"/>
                  </a:lnTo>
                  <a:lnTo>
                    <a:pt x="3506" y="0"/>
                  </a:lnTo>
                  <a:lnTo>
                    <a:pt x="3561" y="85"/>
                  </a:lnTo>
                  <a:lnTo>
                    <a:pt x="3686" y="85"/>
                  </a:lnTo>
                  <a:lnTo>
                    <a:pt x="3686" y="254"/>
                  </a:lnTo>
                  <a:lnTo>
                    <a:pt x="0" y="254"/>
                  </a:lnTo>
                  <a:lnTo>
                    <a:pt x="0" y="85"/>
                  </a:lnTo>
                  <a:close/>
                </a:path>
              </a:pathLst>
            </a:custGeom>
            <a:gradFill flip="none" rotWithShape="1">
              <a:gsLst>
                <a:gs pos="0">
                  <a:schemeClr val="bg1"/>
                </a:gs>
                <a:gs pos="100000">
                  <a:srgbClr val="E0E0E0"/>
                </a:gs>
              </a:gsLst>
              <a:lin ang="5400000" scaled="1"/>
              <a:tileRect/>
            </a:gradFill>
            <a:ln>
              <a:noFill/>
            </a:ln>
            <a:effectLst>
              <a:outerShdw blurRad="279400" dist="2540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en-US" sz="2400" dirty="0">
                <a:solidFill>
                  <a:prstClr val="white"/>
                </a:solidFill>
                <a:sym typeface="+mn-lt"/>
              </a:endParaRPr>
            </a:p>
          </p:txBody>
        </p:sp>
        <p:sp>
          <p:nvSpPr>
            <p:cNvPr id="11" name="Freeform 10"/>
            <p:cNvSpPr/>
            <p:nvPr/>
          </p:nvSpPr>
          <p:spPr bwMode="auto">
            <a:xfrm>
              <a:off x="624360" y="4152380"/>
              <a:ext cx="4140000" cy="252000"/>
            </a:xfrm>
            <a:custGeom>
              <a:avLst/>
              <a:gdLst>
                <a:gd name="T0" fmla="*/ 0 w 3686"/>
                <a:gd name="T1" fmla="*/ 85 h 254"/>
                <a:gd name="T2" fmla="*/ 129 w 3686"/>
                <a:gd name="T3" fmla="*/ 85 h 254"/>
                <a:gd name="T4" fmla="*/ 185 w 3686"/>
                <a:gd name="T5" fmla="*/ 0 h 254"/>
                <a:gd name="T6" fmla="*/ 279 w 3686"/>
                <a:gd name="T7" fmla="*/ 0 h 254"/>
                <a:gd name="T8" fmla="*/ 336 w 3686"/>
                <a:gd name="T9" fmla="*/ 85 h 254"/>
                <a:gd name="T10" fmla="*/ 421 w 3686"/>
                <a:gd name="T11" fmla="*/ 85 h 254"/>
                <a:gd name="T12" fmla="*/ 477 w 3686"/>
                <a:gd name="T13" fmla="*/ 0 h 254"/>
                <a:gd name="T14" fmla="*/ 571 w 3686"/>
                <a:gd name="T15" fmla="*/ 0 h 254"/>
                <a:gd name="T16" fmla="*/ 629 w 3686"/>
                <a:gd name="T17" fmla="*/ 85 h 254"/>
                <a:gd name="T18" fmla="*/ 709 w 3686"/>
                <a:gd name="T19" fmla="*/ 85 h 254"/>
                <a:gd name="T20" fmla="*/ 764 w 3686"/>
                <a:gd name="T21" fmla="*/ 0 h 254"/>
                <a:gd name="T22" fmla="*/ 862 w 3686"/>
                <a:gd name="T23" fmla="*/ 0 h 254"/>
                <a:gd name="T24" fmla="*/ 916 w 3686"/>
                <a:gd name="T25" fmla="*/ 85 h 254"/>
                <a:gd name="T26" fmla="*/ 1001 w 3686"/>
                <a:gd name="T27" fmla="*/ 85 h 254"/>
                <a:gd name="T28" fmla="*/ 1058 w 3686"/>
                <a:gd name="T29" fmla="*/ 0 h 254"/>
                <a:gd name="T30" fmla="*/ 1154 w 3686"/>
                <a:gd name="T31" fmla="*/ 0 h 254"/>
                <a:gd name="T32" fmla="*/ 1208 w 3686"/>
                <a:gd name="T33" fmla="*/ 85 h 254"/>
                <a:gd name="T34" fmla="*/ 1299 w 3686"/>
                <a:gd name="T35" fmla="*/ 85 h 254"/>
                <a:gd name="T36" fmla="*/ 1353 w 3686"/>
                <a:gd name="T37" fmla="*/ 0 h 254"/>
                <a:gd name="T38" fmla="*/ 1449 w 3686"/>
                <a:gd name="T39" fmla="*/ 0 h 254"/>
                <a:gd name="T40" fmla="*/ 1507 w 3686"/>
                <a:gd name="T41" fmla="*/ 85 h 254"/>
                <a:gd name="T42" fmla="*/ 1591 w 3686"/>
                <a:gd name="T43" fmla="*/ 85 h 254"/>
                <a:gd name="T44" fmla="*/ 1645 w 3686"/>
                <a:gd name="T45" fmla="*/ 0 h 254"/>
                <a:gd name="T46" fmla="*/ 1743 w 3686"/>
                <a:gd name="T47" fmla="*/ 0 h 254"/>
                <a:gd name="T48" fmla="*/ 1799 w 3686"/>
                <a:gd name="T49" fmla="*/ 85 h 254"/>
                <a:gd name="T50" fmla="*/ 1890 w 3686"/>
                <a:gd name="T51" fmla="*/ 85 h 254"/>
                <a:gd name="T52" fmla="*/ 1946 w 3686"/>
                <a:gd name="T53" fmla="*/ 0 h 254"/>
                <a:gd name="T54" fmla="*/ 2044 w 3686"/>
                <a:gd name="T55" fmla="*/ 0 h 254"/>
                <a:gd name="T56" fmla="*/ 2099 w 3686"/>
                <a:gd name="T57" fmla="*/ 85 h 254"/>
                <a:gd name="T58" fmla="*/ 2184 w 3686"/>
                <a:gd name="T59" fmla="*/ 85 h 254"/>
                <a:gd name="T60" fmla="*/ 2240 w 3686"/>
                <a:gd name="T61" fmla="*/ 0 h 254"/>
                <a:gd name="T62" fmla="*/ 2336 w 3686"/>
                <a:gd name="T63" fmla="*/ 0 h 254"/>
                <a:gd name="T64" fmla="*/ 2391 w 3686"/>
                <a:gd name="T65" fmla="*/ 85 h 254"/>
                <a:gd name="T66" fmla="*/ 2472 w 3686"/>
                <a:gd name="T67" fmla="*/ 85 h 254"/>
                <a:gd name="T68" fmla="*/ 2529 w 3686"/>
                <a:gd name="T69" fmla="*/ 0 h 254"/>
                <a:gd name="T70" fmla="*/ 2623 w 3686"/>
                <a:gd name="T71" fmla="*/ 0 h 254"/>
                <a:gd name="T72" fmla="*/ 2681 w 3686"/>
                <a:gd name="T73" fmla="*/ 85 h 254"/>
                <a:gd name="T74" fmla="*/ 2765 w 3686"/>
                <a:gd name="T75" fmla="*/ 85 h 254"/>
                <a:gd name="T76" fmla="*/ 2821 w 3686"/>
                <a:gd name="T77" fmla="*/ 0 h 254"/>
                <a:gd name="T78" fmla="*/ 2917 w 3686"/>
                <a:gd name="T79" fmla="*/ 0 h 254"/>
                <a:gd name="T80" fmla="*/ 2973 w 3686"/>
                <a:gd name="T81" fmla="*/ 85 h 254"/>
                <a:gd name="T82" fmla="*/ 3062 w 3686"/>
                <a:gd name="T83" fmla="*/ 85 h 254"/>
                <a:gd name="T84" fmla="*/ 3118 w 3686"/>
                <a:gd name="T85" fmla="*/ 0 h 254"/>
                <a:gd name="T86" fmla="*/ 3214 w 3686"/>
                <a:gd name="T87" fmla="*/ 0 h 254"/>
                <a:gd name="T88" fmla="*/ 3269 w 3686"/>
                <a:gd name="T89" fmla="*/ 85 h 254"/>
                <a:gd name="T90" fmla="*/ 3356 w 3686"/>
                <a:gd name="T91" fmla="*/ 85 h 254"/>
                <a:gd name="T92" fmla="*/ 3410 w 3686"/>
                <a:gd name="T93" fmla="*/ 0 h 254"/>
                <a:gd name="T94" fmla="*/ 3506 w 3686"/>
                <a:gd name="T95" fmla="*/ 0 h 254"/>
                <a:gd name="T96" fmla="*/ 3561 w 3686"/>
                <a:gd name="T97" fmla="*/ 85 h 254"/>
                <a:gd name="T98" fmla="*/ 3686 w 3686"/>
                <a:gd name="T99" fmla="*/ 85 h 254"/>
                <a:gd name="T100" fmla="*/ 3686 w 3686"/>
                <a:gd name="T101" fmla="*/ 254 h 254"/>
                <a:gd name="T102" fmla="*/ 0 w 3686"/>
                <a:gd name="T103" fmla="*/ 254 h 254"/>
                <a:gd name="T104" fmla="*/ 0 w 3686"/>
                <a:gd name="T105" fmla="*/ 85 h 2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686" h="254">
                  <a:moveTo>
                    <a:pt x="0" y="85"/>
                  </a:moveTo>
                  <a:lnTo>
                    <a:pt x="129" y="85"/>
                  </a:lnTo>
                  <a:lnTo>
                    <a:pt x="185" y="0"/>
                  </a:lnTo>
                  <a:lnTo>
                    <a:pt x="279" y="0"/>
                  </a:lnTo>
                  <a:lnTo>
                    <a:pt x="336" y="85"/>
                  </a:lnTo>
                  <a:lnTo>
                    <a:pt x="421" y="85"/>
                  </a:lnTo>
                  <a:lnTo>
                    <a:pt x="477" y="0"/>
                  </a:lnTo>
                  <a:lnTo>
                    <a:pt x="571" y="0"/>
                  </a:lnTo>
                  <a:lnTo>
                    <a:pt x="629" y="85"/>
                  </a:lnTo>
                  <a:lnTo>
                    <a:pt x="709" y="85"/>
                  </a:lnTo>
                  <a:lnTo>
                    <a:pt x="764" y="0"/>
                  </a:lnTo>
                  <a:lnTo>
                    <a:pt x="862" y="0"/>
                  </a:lnTo>
                  <a:lnTo>
                    <a:pt x="916" y="85"/>
                  </a:lnTo>
                  <a:lnTo>
                    <a:pt x="1001" y="85"/>
                  </a:lnTo>
                  <a:lnTo>
                    <a:pt x="1058" y="0"/>
                  </a:lnTo>
                  <a:lnTo>
                    <a:pt x="1154" y="0"/>
                  </a:lnTo>
                  <a:lnTo>
                    <a:pt x="1208" y="85"/>
                  </a:lnTo>
                  <a:lnTo>
                    <a:pt x="1299" y="85"/>
                  </a:lnTo>
                  <a:lnTo>
                    <a:pt x="1353" y="0"/>
                  </a:lnTo>
                  <a:lnTo>
                    <a:pt x="1449" y="0"/>
                  </a:lnTo>
                  <a:lnTo>
                    <a:pt x="1507" y="85"/>
                  </a:lnTo>
                  <a:lnTo>
                    <a:pt x="1591" y="85"/>
                  </a:lnTo>
                  <a:lnTo>
                    <a:pt x="1645" y="0"/>
                  </a:lnTo>
                  <a:lnTo>
                    <a:pt x="1743" y="0"/>
                  </a:lnTo>
                  <a:lnTo>
                    <a:pt x="1799" y="85"/>
                  </a:lnTo>
                  <a:lnTo>
                    <a:pt x="1890" y="85"/>
                  </a:lnTo>
                  <a:lnTo>
                    <a:pt x="1946" y="0"/>
                  </a:lnTo>
                  <a:lnTo>
                    <a:pt x="2044" y="0"/>
                  </a:lnTo>
                  <a:lnTo>
                    <a:pt x="2099" y="85"/>
                  </a:lnTo>
                  <a:lnTo>
                    <a:pt x="2184" y="85"/>
                  </a:lnTo>
                  <a:lnTo>
                    <a:pt x="2240" y="0"/>
                  </a:lnTo>
                  <a:lnTo>
                    <a:pt x="2336" y="0"/>
                  </a:lnTo>
                  <a:lnTo>
                    <a:pt x="2391" y="85"/>
                  </a:lnTo>
                  <a:lnTo>
                    <a:pt x="2472" y="85"/>
                  </a:lnTo>
                  <a:lnTo>
                    <a:pt x="2529" y="0"/>
                  </a:lnTo>
                  <a:lnTo>
                    <a:pt x="2623" y="0"/>
                  </a:lnTo>
                  <a:lnTo>
                    <a:pt x="2681" y="85"/>
                  </a:lnTo>
                  <a:lnTo>
                    <a:pt x="2765" y="85"/>
                  </a:lnTo>
                  <a:lnTo>
                    <a:pt x="2821" y="0"/>
                  </a:lnTo>
                  <a:lnTo>
                    <a:pt x="2917" y="0"/>
                  </a:lnTo>
                  <a:lnTo>
                    <a:pt x="2973" y="85"/>
                  </a:lnTo>
                  <a:lnTo>
                    <a:pt x="3062" y="85"/>
                  </a:lnTo>
                  <a:lnTo>
                    <a:pt x="3118" y="0"/>
                  </a:lnTo>
                  <a:lnTo>
                    <a:pt x="3214" y="0"/>
                  </a:lnTo>
                  <a:lnTo>
                    <a:pt x="3269" y="85"/>
                  </a:lnTo>
                  <a:lnTo>
                    <a:pt x="3356" y="85"/>
                  </a:lnTo>
                  <a:lnTo>
                    <a:pt x="3410" y="0"/>
                  </a:lnTo>
                  <a:lnTo>
                    <a:pt x="3506" y="0"/>
                  </a:lnTo>
                  <a:lnTo>
                    <a:pt x="3561" y="85"/>
                  </a:lnTo>
                  <a:lnTo>
                    <a:pt x="3686" y="85"/>
                  </a:lnTo>
                  <a:lnTo>
                    <a:pt x="3686" y="254"/>
                  </a:lnTo>
                  <a:lnTo>
                    <a:pt x="0" y="254"/>
                  </a:lnTo>
                  <a:lnTo>
                    <a:pt x="0" y="85"/>
                  </a:lnTo>
                  <a:close/>
                </a:path>
              </a:pathLst>
            </a:custGeom>
            <a:gradFill flip="none" rotWithShape="1">
              <a:gsLst>
                <a:gs pos="0">
                  <a:schemeClr val="bg1"/>
                </a:gs>
                <a:gs pos="100000">
                  <a:srgbClr val="DDDEDD"/>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en-US" sz="2400" dirty="0">
                <a:solidFill>
                  <a:prstClr val="white"/>
                </a:solidFill>
                <a:sym typeface="+mn-lt"/>
              </a:endParaRPr>
            </a:p>
          </p:txBody>
        </p:sp>
      </p:grpSp>
      <p:sp>
        <p:nvSpPr>
          <p:cNvPr id="16" name="Freeform 8"/>
          <p:cNvSpPr/>
          <p:nvPr/>
        </p:nvSpPr>
        <p:spPr bwMode="auto">
          <a:xfrm>
            <a:off x="8544370" y="3155667"/>
            <a:ext cx="2341033" cy="2344543"/>
          </a:xfrm>
          <a:custGeom>
            <a:avLst/>
            <a:gdLst>
              <a:gd name="T0" fmla="*/ 1507927 w 808"/>
              <a:gd name="T1" fmla="*/ 1774868 h 810"/>
              <a:gd name="T2" fmla="*/ 1420585 w 808"/>
              <a:gd name="T3" fmla="*/ 1823670 h 810"/>
              <a:gd name="T4" fmla="*/ 1374346 w 808"/>
              <a:gd name="T5" fmla="*/ 2026585 h 810"/>
              <a:gd name="T6" fmla="*/ 1307555 w 808"/>
              <a:gd name="T7" fmla="*/ 2047134 h 810"/>
              <a:gd name="T8" fmla="*/ 1155991 w 808"/>
              <a:gd name="T9" fmla="*/ 1903295 h 810"/>
              <a:gd name="T10" fmla="*/ 1091770 w 808"/>
              <a:gd name="T11" fmla="*/ 1911001 h 810"/>
              <a:gd name="T12" fmla="*/ 971033 w 808"/>
              <a:gd name="T13" fmla="*/ 2080525 h 810"/>
              <a:gd name="T14" fmla="*/ 901673 w 808"/>
              <a:gd name="T15" fmla="*/ 2072819 h 810"/>
              <a:gd name="T16" fmla="*/ 814332 w 808"/>
              <a:gd name="T17" fmla="*/ 1882747 h 810"/>
              <a:gd name="T18" fmla="*/ 750110 w 808"/>
              <a:gd name="T19" fmla="*/ 1864767 h 810"/>
              <a:gd name="T20" fmla="*/ 577996 w 808"/>
              <a:gd name="T21" fmla="*/ 1975215 h 810"/>
              <a:gd name="T22" fmla="*/ 511205 w 808"/>
              <a:gd name="T23" fmla="*/ 1939255 h 810"/>
              <a:gd name="T24" fmla="*/ 506067 w 808"/>
              <a:gd name="T25" fmla="*/ 1733771 h 810"/>
              <a:gd name="T26" fmla="*/ 454690 w 808"/>
              <a:gd name="T27" fmla="*/ 1690106 h 810"/>
              <a:gd name="T28" fmla="*/ 254318 w 808"/>
              <a:gd name="T29" fmla="*/ 1726065 h 810"/>
              <a:gd name="T30" fmla="*/ 208078 w 808"/>
              <a:gd name="T31" fmla="*/ 1666989 h 810"/>
              <a:gd name="T32" fmla="*/ 264594 w 808"/>
              <a:gd name="T33" fmla="*/ 1446093 h 810"/>
              <a:gd name="T34" fmla="*/ 236336 w 808"/>
              <a:gd name="T35" fmla="*/ 1387017 h 810"/>
              <a:gd name="T36" fmla="*/ 41102 w 808"/>
              <a:gd name="T37" fmla="*/ 1338214 h 810"/>
              <a:gd name="T38" fmla="*/ 172114 w 808"/>
              <a:gd name="T39" fmla="*/ 1184101 h 810"/>
              <a:gd name="T40" fmla="*/ 164408 w 808"/>
              <a:gd name="T41" fmla="*/ 1119888 h 810"/>
              <a:gd name="T42" fmla="*/ 159270 w 808"/>
              <a:gd name="T43" fmla="*/ 1053105 h 810"/>
              <a:gd name="T44" fmla="*/ 2569 w 808"/>
              <a:gd name="T45" fmla="*/ 929815 h 810"/>
              <a:gd name="T46" fmla="*/ 179821 w 808"/>
              <a:gd name="T47" fmla="*/ 842484 h 810"/>
              <a:gd name="T48" fmla="*/ 200372 w 808"/>
              <a:gd name="T49" fmla="*/ 778271 h 810"/>
              <a:gd name="T50" fmla="*/ 220923 w 808"/>
              <a:gd name="T51" fmla="*/ 714057 h 810"/>
              <a:gd name="T52" fmla="*/ 123306 w 808"/>
              <a:gd name="T53" fmla="*/ 544532 h 810"/>
              <a:gd name="T54" fmla="*/ 321109 w 808"/>
              <a:gd name="T55" fmla="*/ 529121 h 810"/>
              <a:gd name="T56" fmla="*/ 359642 w 808"/>
              <a:gd name="T57" fmla="*/ 477750 h 810"/>
              <a:gd name="T58" fmla="*/ 403313 w 808"/>
              <a:gd name="T59" fmla="*/ 426379 h 810"/>
              <a:gd name="T60" fmla="*/ 380193 w 808"/>
              <a:gd name="T61" fmla="*/ 233738 h 810"/>
              <a:gd name="T62" fmla="*/ 567720 w 808"/>
              <a:gd name="T63" fmla="*/ 292815 h 810"/>
              <a:gd name="T64" fmla="*/ 655062 w 808"/>
              <a:gd name="T65" fmla="*/ 244012 h 810"/>
              <a:gd name="T66" fmla="*/ 698733 w 808"/>
              <a:gd name="T67" fmla="*/ 53940 h 810"/>
              <a:gd name="T68" fmla="*/ 775799 w 808"/>
              <a:gd name="T69" fmla="*/ 30823 h 810"/>
              <a:gd name="T70" fmla="*/ 919656 w 808"/>
              <a:gd name="T71" fmla="*/ 161819 h 810"/>
              <a:gd name="T72" fmla="*/ 983877 w 808"/>
              <a:gd name="T73" fmla="*/ 156682 h 810"/>
              <a:gd name="T74" fmla="*/ 1096907 w 808"/>
              <a:gd name="T75" fmla="*/ 0 h 810"/>
              <a:gd name="T76" fmla="*/ 1179111 w 808"/>
              <a:gd name="T77" fmla="*/ 7706 h 810"/>
              <a:gd name="T78" fmla="*/ 1261315 w 808"/>
              <a:gd name="T79" fmla="*/ 182367 h 810"/>
              <a:gd name="T80" fmla="*/ 1322968 w 808"/>
              <a:gd name="T81" fmla="*/ 200347 h 810"/>
              <a:gd name="T82" fmla="*/ 1487376 w 808"/>
              <a:gd name="T83" fmla="*/ 100173 h 810"/>
              <a:gd name="T84" fmla="*/ 1559304 w 808"/>
              <a:gd name="T85" fmla="*/ 138702 h 810"/>
              <a:gd name="T86" fmla="*/ 1569580 w 808"/>
              <a:gd name="T87" fmla="*/ 333911 h 810"/>
              <a:gd name="T88" fmla="*/ 1618388 w 808"/>
              <a:gd name="T89" fmla="*/ 375008 h 810"/>
              <a:gd name="T90" fmla="*/ 1811053 w 808"/>
              <a:gd name="T91" fmla="*/ 344186 h 810"/>
              <a:gd name="T92" fmla="*/ 1862431 w 808"/>
              <a:gd name="T93" fmla="*/ 405831 h 810"/>
              <a:gd name="T94" fmla="*/ 1811053 w 808"/>
              <a:gd name="T95" fmla="*/ 619020 h 810"/>
              <a:gd name="T96" fmla="*/ 1839311 w 808"/>
              <a:gd name="T97" fmla="*/ 678097 h 810"/>
              <a:gd name="T98" fmla="*/ 2031976 w 808"/>
              <a:gd name="T99" fmla="*/ 732037 h 810"/>
              <a:gd name="T100" fmla="*/ 1900964 w 808"/>
              <a:gd name="T101" fmla="*/ 881012 h 810"/>
              <a:gd name="T102" fmla="*/ 1911239 w 808"/>
              <a:gd name="T103" fmla="*/ 945226 h 810"/>
              <a:gd name="T104" fmla="*/ 1913808 w 808"/>
              <a:gd name="T105" fmla="*/ 1014577 h 810"/>
              <a:gd name="T106" fmla="*/ 2073078 w 808"/>
              <a:gd name="T107" fmla="*/ 1135299 h 810"/>
              <a:gd name="T108" fmla="*/ 1893257 w 808"/>
              <a:gd name="T109" fmla="*/ 1225198 h 810"/>
              <a:gd name="T110" fmla="*/ 1875275 w 808"/>
              <a:gd name="T111" fmla="*/ 1289412 h 810"/>
              <a:gd name="T112" fmla="*/ 1854724 w 808"/>
              <a:gd name="T113" fmla="*/ 1351057 h 810"/>
              <a:gd name="T114" fmla="*/ 1957479 w 808"/>
              <a:gd name="T115" fmla="*/ 1528287 h 810"/>
              <a:gd name="T116" fmla="*/ 1754538 w 808"/>
              <a:gd name="T117" fmla="*/ 1538561 h 810"/>
              <a:gd name="T118" fmla="*/ 1716005 w 808"/>
              <a:gd name="T119" fmla="*/ 1592501 h 810"/>
              <a:gd name="T120" fmla="*/ 1672335 w 808"/>
              <a:gd name="T121" fmla="*/ 1641303 h 810"/>
              <a:gd name="T122" fmla="*/ 1700592 w 808"/>
              <a:gd name="T123" fmla="*/ 1844219 h 810"/>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808"/>
              <a:gd name="T187" fmla="*/ 0 h 810"/>
              <a:gd name="T188" fmla="*/ 808 w 808"/>
              <a:gd name="T189" fmla="*/ 810 h 810"/>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808" h="810">
                <a:moveTo>
                  <a:pt x="651" y="726"/>
                </a:moveTo>
                <a:lnTo>
                  <a:pt x="587" y="691"/>
                </a:lnTo>
                <a:lnTo>
                  <a:pt x="565" y="704"/>
                </a:lnTo>
                <a:lnTo>
                  <a:pt x="553" y="710"/>
                </a:lnTo>
                <a:lnTo>
                  <a:pt x="542" y="716"/>
                </a:lnTo>
                <a:lnTo>
                  <a:pt x="535" y="789"/>
                </a:lnTo>
                <a:lnTo>
                  <a:pt x="522" y="794"/>
                </a:lnTo>
                <a:lnTo>
                  <a:pt x="509" y="797"/>
                </a:lnTo>
                <a:lnTo>
                  <a:pt x="462" y="739"/>
                </a:lnTo>
                <a:lnTo>
                  <a:pt x="450" y="741"/>
                </a:lnTo>
                <a:lnTo>
                  <a:pt x="437" y="743"/>
                </a:lnTo>
                <a:lnTo>
                  <a:pt x="425" y="744"/>
                </a:lnTo>
                <a:lnTo>
                  <a:pt x="412" y="744"/>
                </a:lnTo>
                <a:lnTo>
                  <a:pt x="378" y="810"/>
                </a:lnTo>
                <a:lnTo>
                  <a:pt x="364" y="809"/>
                </a:lnTo>
                <a:lnTo>
                  <a:pt x="351" y="807"/>
                </a:lnTo>
                <a:lnTo>
                  <a:pt x="329" y="736"/>
                </a:lnTo>
                <a:lnTo>
                  <a:pt x="317" y="733"/>
                </a:lnTo>
                <a:lnTo>
                  <a:pt x="304" y="730"/>
                </a:lnTo>
                <a:lnTo>
                  <a:pt x="292" y="726"/>
                </a:lnTo>
                <a:lnTo>
                  <a:pt x="280" y="721"/>
                </a:lnTo>
                <a:lnTo>
                  <a:pt x="225" y="769"/>
                </a:lnTo>
                <a:lnTo>
                  <a:pt x="212" y="763"/>
                </a:lnTo>
                <a:lnTo>
                  <a:pt x="199" y="755"/>
                </a:lnTo>
                <a:lnTo>
                  <a:pt x="207" y="683"/>
                </a:lnTo>
                <a:lnTo>
                  <a:pt x="197" y="675"/>
                </a:lnTo>
                <a:lnTo>
                  <a:pt x="187" y="667"/>
                </a:lnTo>
                <a:lnTo>
                  <a:pt x="177" y="658"/>
                </a:lnTo>
                <a:lnTo>
                  <a:pt x="168" y="650"/>
                </a:lnTo>
                <a:lnTo>
                  <a:pt x="99" y="672"/>
                </a:lnTo>
                <a:lnTo>
                  <a:pt x="90" y="661"/>
                </a:lnTo>
                <a:lnTo>
                  <a:pt x="81" y="649"/>
                </a:lnTo>
                <a:lnTo>
                  <a:pt x="116" y="586"/>
                </a:lnTo>
                <a:lnTo>
                  <a:pt x="103" y="563"/>
                </a:lnTo>
                <a:lnTo>
                  <a:pt x="97" y="552"/>
                </a:lnTo>
                <a:lnTo>
                  <a:pt x="92" y="540"/>
                </a:lnTo>
                <a:lnTo>
                  <a:pt x="20" y="534"/>
                </a:lnTo>
                <a:lnTo>
                  <a:pt x="16" y="521"/>
                </a:lnTo>
                <a:lnTo>
                  <a:pt x="12" y="507"/>
                </a:lnTo>
                <a:lnTo>
                  <a:pt x="67" y="461"/>
                </a:lnTo>
                <a:lnTo>
                  <a:pt x="65" y="449"/>
                </a:lnTo>
                <a:lnTo>
                  <a:pt x="64" y="436"/>
                </a:lnTo>
                <a:lnTo>
                  <a:pt x="63" y="423"/>
                </a:lnTo>
                <a:lnTo>
                  <a:pt x="62" y="410"/>
                </a:lnTo>
                <a:lnTo>
                  <a:pt x="0" y="378"/>
                </a:lnTo>
                <a:lnTo>
                  <a:pt x="1" y="362"/>
                </a:lnTo>
                <a:lnTo>
                  <a:pt x="3" y="348"/>
                </a:lnTo>
                <a:lnTo>
                  <a:pt x="70" y="328"/>
                </a:lnTo>
                <a:lnTo>
                  <a:pt x="73" y="316"/>
                </a:lnTo>
                <a:lnTo>
                  <a:pt x="78" y="303"/>
                </a:lnTo>
                <a:lnTo>
                  <a:pt x="82" y="291"/>
                </a:lnTo>
                <a:lnTo>
                  <a:pt x="86" y="278"/>
                </a:lnTo>
                <a:lnTo>
                  <a:pt x="41" y="225"/>
                </a:lnTo>
                <a:lnTo>
                  <a:pt x="48" y="212"/>
                </a:lnTo>
                <a:lnTo>
                  <a:pt x="55" y="199"/>
                </a:lnTo>
                <a:lnTo>
                  <a:pt x="125" y="206"/>
                </a:lnTo>
                <a:lnTo>
                  <a:pt x="132" y="196"/>
                </a:lnTo>
                <a:lnTo>
                  <a:pt x="140" y="186"/>
                </a:lnTo>
                <a:lnTo>
                  <a:pt x="148" y="175"/>
                </a:lnTo>
                <a:lnTo>
                  <a:pt x="157" y="166"/>
                </a:lnTo>
                <a:lnTo>
                  <a:pt x="136" y="101"/>
                </a:lnTo>
                <a:lnTo>
                  <a:pt x="148" y="91"/>
                </a:lnTo>
                <a:lnTo>
                  <a:pt x="160" y="80"/>
                </a:lnTo>
                <a:lnTo>
                  <a:pt x="221" y="114"/>
                </a:lnTo>
                <a:lnTo>
                  <a:pt x="243" y="101"/>
                </a:lnTo>
                <a:lnTo>
                  <a:pt x="255" y="95"/>
                </a:lnTo>
                <a:lnTo>
                  <a:pt x="266" y="90"/>
                </a:lnTo>
                <a:lnTo>
                  <a:pt x="272" y="21"/>
                </a:lnTo>
                <a:lnTo>
                  <a:pt x="287" y="16"/>
                </a:lnTo>
                <a:lnTo>
                  <a:pt x="302" y="12"/>
                </a:lnTo>
                <a:lnTo>
                  <a:pt x="345" y="65"/>
                </a:lnTo>
                <a:lnTo>
                  <a:pt x="358" y="63"/>
                </a:lnTo>
                <a:lnTo>
                  <a:pt x="371" y="62"/>
                </a:lnTo>
                <a:lnTo>
                  <a:pt x="383" y="61"/>
                </a:lnTo>
                <a:lnTo>
                  <a:pt x="396" y="60"/>
                </a:lnTo>
                <a:lnTo>
                  <a:pt x="427" y="0"/>
                </a:lnTo>
                <a:lnTo>
                  <a:pt x="443" y="1"/>
                </a:lnTo>
                <a:lnTo>
                  <a:pt x="459" y="3"/>
                </a:lnTo>
                <a:lnTo>
                  <a:pt x="479" y="68"/>
                </a:lnTo>
                <a:lnTo>
                  <a:pt x="491" y="71"/>
                </a:lnTo>
                <a:lnTo>
                  <a:pt x="503" y="75"/>
                </a:lnTo>
                <a:lnTo>
                  <a:pt x="515" y="78"/>
                </a:lnTo>
                <a:lnTo>
                  <a:pt x="527" y="83"/>
                </a:lnTo>
                <a:lnTo>
                  <a:pt x="579" y="39"/>
                </a:lnTo>
                <a:lnTo>
                  <a:pt x="593" y="46"/>
                </a:lnTo>
                <a:lnTo>
                  <a:pt x="607" y="54"/>
                </a:lnTo>
                <a:lnTo>
                  <a:pt x="599" y="122"/>
                </a:lnTo>
                <a:lnTo>
                  <a:pt x="611" y="130"/>
                </a:lnTo>
                <a:lnTo>
                  <a:pt x="621" y="138"/>
                </a:lnTo>
                <a:lnTo>
                  <a:pt x="630" y="146"/>
                </a:lnTo>
                <a:lnTo>
                  <a:pt x="640" y="155"/>
                </a:lnTo>
                <a:lnTo>
                  <a:pt x="705" y="134"/>
                </a:lnTo>
                <a:lnTo>
                  <a:pt x="715" y="146"/>
                </a:lnTo>
                <a:lnTo>
                  <a:pt x="725" y="158"/>
                </a:lnTo>
                <a:lnTo>
                  <a:pt x="692" y="219"/>
                </a:lnTo>
                <a:lnTo>
                  <a:pt x="705" y="241"/>
                </a:lnTo>
                <a:lnTo>
                  <a:pt x="710" y="252"/>
                </a:lnTo>
                <a:lnTo>
                  <a:pt x="716" y="264"/>
                </a:lnTo>
                <a:lnTo>
                  <a:pt x="786" y="270"/>
                </a:lnTo>
                <a:lnTo>
                  <a:pt x="791" y="285"/>
                </a:lnTo>
                <a:lnTo>
                  <a:pt x="795" y="300"/>
                </a:lnTo>
                <a:lnTo>
                  <a:pt x="740" y="343"/>
                </a:lnTo>
                <a:lnTo>
                  <a:pt x="742" y="356"/>
                </a:lnTo>
                <a:lnTo>
                  <a:pt x="744" y="368"/>
                </a:lnTo>
                <a:lnTo>
                  <a:pt x="745" y="382"/>
                </a:lnTo>
                <a:lnTo>
                  <a:pt x="745" y="395"/>
                </a:lnTo>
                <a:lnTo>
                  <a:pt x="808" y="427"/>
                </a:lnTo>
                <a:lnTo>
                  <a:pt x="807" y="442"/>
                </a:lnTo>
                <a:lnTo>
                  <a:pt x="805" y="457"/>
                </a:lnTo>
                <a:lnTo>
                  <a:pt x="737" y="477"/>
                </a:lnTo>
                <a:lnTo>
                  <a:pt x="734" y="490"/>
                </a:lnTo>
                <a:lnTo>
                  <a:pt x="730" y="502"/>
                </a:lnTo>
                <a:lnTo>
                  <a:pt x="726" y="514"/>
                </a:lnTo>
                <a:lnTo>
                  <a:pt x="722" y="526"/>
                </a:lnTo>
                <a:lnTo>
                  <a:pt x="769" y="582"/>
                </a:lnTo>
                <a:lnTo>
                  <a:pt x="762" y="595"/>
                </a:lnTo>
                <a:lnTo>
                  <a:pt x="756" y="607"/>
                </a:lnTo>
                <a:lnTo>
                  <a:pt x="683" y="599"/>
                </a:lnTo>
                <a:lnTo>
                  <a:pt x="676" y="609"/>
                </a:lnTo>
                <a:lnTo>
                  <a:pt x="668" y="620"/>
                </a:lnTo>
                <a:lnTo>
                  <a:pt x="659" y="629"/>
                </a:lnTo>
                <a:lnTo>
                  <a:pt x="651" y="639"/>
                </a:lnTo>
                <a:lnTo>
                  <a:pt x="673" y="709"/>
                </a:lnTo>
                <a:lnTo>
                  <a:pt x="662" y="718"/>
                </a:lnTo>
                <a:lnTo>
                  <a:pt x="651" y="726"/>
                </a:lnTo>
                <a:close/>
              </a:path>
            </a:pathLst>
          </a:custGeom>
          <a:solidFill>
            <a:srgbClr val="7BBF7C"/>
          </a:solidFill>
          <a:ln w="22225">
            <a:gradFill>
              <a:gsLst>
                <a:gs pos="100000">
                  <a:schemeClr val="bg1">
                    <a:lumMod val="85000"/>
                  </a:schemeClr>
                </a:gs>
                <a:gs pos="0">
                  <a:schemeClr val="bg1"/>
                </a:gs>
              </a:gsLst>
              <a:lin ang="8100000" scaled="0"/>
            </a:gradFill>
          </a:ln>
          <a:effectLst>
            <a:outerShdw blurRad="2794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en-US" sz="2400" dirty="0">
              <a:solidFill>
                <a:prstClr val="white"/>
              </a:solidFill>
              <a:sym typeface="+mn-lt"/>
            </a:endParaRPr>
          </a:p>
        </p:txBody>
      </p:sp>
      <p:sp>
        <p:nvSpPr>
          <p:cNvPr id="21" name="TextBox 20"/>
          <p:cNvSpPr txBox="1"/>
          <p:nvPr/>
        </p:nvSpPr>
        <p:spPr>
          <a:xfrm>
            <a:off x="1826991" y="3432448"/>
            <a:ext cx="1632181" cy="680720"/>
          </a:xfrm>
          <a:prstGeom prst="rect">
            <a:avLst/>
          </a:prstGeom>
          <a:noFill/>
        </p:spPr>
        <p:txBody>
          <a:bodyPr wrap="square" rtlCol="0">
            <a:spAutoFit/>
          </a:bodyPr>
          <a:lstStyle/>
          <a:p>
            <a:pPr algn="ctr"/>
            <a:r>
              <a:rPr lang="zh-CN" altLang="en-US" sz="1865" b="1" dirty="0" smtClean="0">
                <a:solidFill>
                  <a:schemeClr val="bg1"/>
                </a:solidFill>
              </a:rPr>
              <a:t>此处添</a:t>
            </a:r>
          </a:p>
          <a:p>
            <a:pPr algn="ctr"/>
            <a:r>
              <a:rPr lang="zh-CN" altLang="en-US" sz="1865" b="1" dirty="0" smtClean="0">
                <a:solidFill>
                  <a:schemeClr val="bg1"/>
                </a:solidFill>
              </a:rPr>
              <a:t>加标题</a:t>
            </a:r>
          </a:p>
        </p:txBody>
      </p:sp>
      <p:sp>
        <p:nvSpPr>
          <p:cNvPr id="25" name="TextBox 24"/>
          <p:cNvSpPr txBox="1"/>
          <p:nvPr/>
        </p:nvSpPr>
        <p:spPr>
          <a:xfrm>
            <a:off x="8898795" y="3938088"/>
            <a:ext cx="1632181" cy="680720"/>
          </a:xfrm>
          <a:prstGeom prst="rect">
            <a:avLst/>
          </a:prstGeom>
          <a:noFill/>
        </p:spPr>
        <p:txBody>
          <a:bodyPr wrap="square" rtlCol="0">
            <a:spAutoFit/>
          </a:bodyPr>
          <a:lstStyle/>
          <a:p>
            <a:pPr algn="ctr"/>
            <a:r>
              <a:rPr lang="zh-CN" altLang="en-US" sz="1865" b="1" dirty="0" smtClean="0">
                <a:solidFill>
                  <a:schemeClr val="bg1"/>
                </a:solidFill>
              </a:rPr>
              <a:t>此处添</a:t>
            </a:r>
          </a:p>
          <a:p>
            <a:pPr algn="ctr"/>
            <a:r>
              <a:rPr lang="zh-CN" altLang="en-US" sz="1865" b="1" dirty="0" smtClean="0">
                <a:solidFill>
                  <a:schemeClr val="bg1"/>
                </a:solidFill>
              </a:rPr>
              <a:t>加标题</a:t>
            </a:r>
          </a:p>
        </p:txBody>
      </p:sp>
      <p:sp>
        <p:nvSpPr>
          <p:cNvPr id="26" name="TextBox 25"/>
          <p:cNvSpPr txBox="1"/>
          <p:nvPr/>
        </p:nvSpPr>
        <p:spPr>
          <a:xfrm>
            <a:off x="1061906" y="1348390"/>
            <a:ext cx="10069389" cy="935641"/>
          </a:xfrm>
          <a:prstGeom prst="rect">
            <a:avLst/>
          </a:prstGeom>
          <a:noFill/>
          <a:ln w="9525">
            <a:noFill/>
            <a:miter lim="800000"/>
          </a:ln>
          <a:extLst>
            <a:ext uri="{909E8E84-426E-40DD-AFC4-6F175D3DCCD1}">
              <a14:hiddenFill xmlns:a14="http://schemas.microsoft.com/office/drawing/2010/main">
                <a:solidFill>
                  <a:srgbClr val="FFFFFF"/>
                </a:solidFill>
              </a14:hiddenFill>
            </a:ext>
          </a:extLst>
        </p:spPr>
        <p:txBody>
          <a:bodyPr>
            <a:noAutofit/>
          </a:bodyPr>
          <a:lstStyle>
            <a:defPPr>
              <a:defRPr lang="zh-CN"/>
            </a:defPPr>
            <a:lvl1pPr fontAlgn="base">
              <a:lnSpc>
                <a:spcPct val="120000"/>
              </a:lnSpc>
              <a:spcBef>
                <a:spcPct val="0"/>
              </a:spcBef>
              <a:spcAft>
                <a:spcPct val="0"/>
              </a:spcAft>
              <a:defRPr sz="1100">
                <a:solidFill>
                  <a:schemeClr val="tx1">
                    <a:lumMod val="50000"/>
                    <a:lumOff val="50000"/>
                  </a:schemeClr>
                </a:solidFill>
                <a:cs typeface="+mn-ea"/>
              </a:defRPr>
            </a:lvl1pPr>
          </a:lstStyle>
          <a:p>
            <a:r>
              <a:rPr sz="1465" dirty="0">
                <a:solidFill>
                  <a:schemeClr val="tx1">
                    <a:lumMod val="90000"/>
                    <a:lumOff val="10000"/>
                  </a:schemeClr>
                </a:solidFill>
              </a:rPr>
              <a:t>您的内容打在这里，或者通过复制您的文本后，在此框中选择粘贴，并选择只保留文字。您的内容打在这里，或者通过复制您的文本后，在此框中您的内容打在这里，或者通过复制您的文本后，在此框中选择粘贴，并选择只保留文字。您的内容打在这里，或者通过复制您的文本后，在此框中</a:t>
            </a:r>
          </a:p>
        </p:txBody>
      </p:sp>
      <p:grpSp>
        <p:nvGrpSpPr>
          <p:cNvPr id="29" name="组合 28"/>
          <p:cNvGrpSpPr/>
          <p:nvPr/>
        </p:nvGrpSpPr>
        <p:grpSpPr>
          <a:xfrm>
            <a:off x="3408304" y="3413101"/>
            <a:ext cx="2341033" cy="2344543"/>
            <a:chOff x="2555778" y="2803666"/>
            <a:chExt cx="1755775" cy="1758407"/>
          </a:xfrm>
        </p:grpSpPr>
        <p:sp>
          <p:nvSpPr>
            <p:cNvPr id="4" name="Freeform 8"/>
            <p:cNvSpPr/>
            <p:nvPr/>
          </p:nvSpPr>
          <p:spPr bwMode="auto">
            <a:xfrm>
              <a:off x="2555778" y="2803666"/>
              <a:ext cx="1755775" cy="1758407"/>
            </a:xfrm>
            <a:custGeom>
              <a:avLst/>
              <a:gdLst>
                <a:gd name="T0" fmla="*/ 1507927 w 808"/>
                <a:gd name="T1" fmla="*/ 1774868 h 810"/>
                <a:gd name="T2" fmla="*/ 1420585 w 808"/>
                <a:gd name="T3" fmla="*/ 1823670 h 810"/>
                <a:gd name="T4" fmla="*/ 1374346 w 808"/>
                <a:gd name="T5" fmla="*/ 2026585 h 810"/>
                <a:gd name="T6" fmla="*/ 1307555 w 808"/>
                <a:gd name="T7" fmla="*/ 2047134 h 810"/>
                <a:gd name="T8" fmla="*/ 1155991 w 808"/>
                <a:gd name="T9" fmla="*/ 1903295 h 810"/>
                <a:gd name="T10" fmla="*/ 1091770 w 808"/>
                <a:gd name="T11" fmla="*/ 1911001 h 810"/>
                <a:gd name="T12" fmla="*/ 971033 w 808"/>
                <a:gd name="T13" fmla="*/ 2080525 h 810"/>
                <a:gd name="T14" fmla="*/ 901673 w 808"/>
                <a:gd name="T15" fmla="*/ 2072819 h 810"/>
                <a:gd name="T16" fmla="*/ 814332 w 808"/>
                <a:gd name="T17" fmla="*/ 1882747 h 810"/>
                <a:gd name="T18" fmla="*/ 750110 w 808"/>
                <a:gd name="T19" fmla="*/ 1864767 h 810"/>
                <a:gd name="T20" fmla="*/ 577996 w 808"/>
                <a:gd name="T21" fmla="*/ 1975215 h 810"/>
                <a:gd name="T22" fmla="*/ 511205 w 808"/>
                <a:gd name="T23" fmla="*/ 1939255 h 810"/>
                <a:gd name="T24" fmla="*/ 506067 w 808"/>
                <a:gd name="T25" fmla="*/ 1733771 h 810"/>
                <a:gd name="T26" fmla="*/ 454690 w 808"/>
                <a:gd name="T27" fmla="*/ 1690106 h 810"/>
                <a:gd name="T28" fmla="*/ 254318 w 808"/>
                <a:gd name="T29" fmla="*/ 1726065 h 810"/>
                <a:gd name="T30" fmla="*/ 208078 w 808"/>
                <a:gd name="T31" fmla="*/ 1666989 h 810"/>
                <a:gd name="T32" fmla="*/ 264594 w 808"/>
                <a:gd name="T33" fmla="*/ 1446093 h 810"/>
                <a:gd name="T34" fmla="*/ 236336 w 808"/>
                <a:gd name="T35" fmla="*/ 1387017 h 810"/>
                <a:gd name="T36" fmla="*/ 41102 w 808"/>
                <a:gd name="T37" fmla="*/ 1338214 h 810"/>
                <a:gd name="T38" fmla="*/ 172114 w 808"/>
                <a:gd name="T39" fmla="*/ 1184101 h 810"/>
                <a:gd name="T40" fmla="*/ 164408 w 808"/>
                <a:gd name="T41" fmla="*/ 1119888 h 810"/>
                <a:gd name="T42" fmla="*/ 159270 w 808"/>
                <a:gd name="T43" fmla="*/ 1053105 h 810"/>
                <a:gd name="T44" fmla="*/ 2569 w 808"/>
                <a:gd name="T45" fmla="*/ 929815 h 810"/>
                <a:gd name="T46" fmla="*/ 179821 w 808"/>
                <a:gd name="T47" fmla="*/ 842484 h 810"/>
                <a:gd name="T48" fmla="*/ 200372 w 808"/>
                <a:gd name="T49" fmla="*/ 778271 h 810"/>
                <a:gd name="T50" fmla="*/ 220923 w 808"/>
                <a:gd name="T51" fmla="*/ 714057 h 810"/>
                <a:gd name="T52" fmla="*/ 123306 w 808"/>
                <a:gd name="T53" fmla="*/ 544532 h 810"/>
                <a:gd name="T54" fmla="*/ 321109 w 808"/>
                <a:gd name="T55" fmla="*/ 529121 h 810"/>
                <a:gd name="T56" fmla="*/ 359642 w 808"/>
                <a:gd name="T57" fmla="*/ 477750 h 810"/>
                <a:gd name="T58" fmla="*/ 403313 w 808"/>
                <a:gd name="T59" fmla="*/ 426379 h 810"/>
                <a:gd name="T60" fmla="*/ 380193 w 808"/>
                <a:gd name="T61" fmla="*/ 233738 h 810"/>
                <a:gd name="T62" fmla="*/ 567720 w 808"/>
                <a:gd name="T63" fmla="*/ 292815 h 810"/>
                <a:gd name="T64" fmla="*/ 655062 w 808"/>
                <a:gd name="T65" fmla="*/ 244012 h 810"/>
                <a:gd name="T66" fmla="*/ 698733 w 808"/>
                <a:gd name="T67" fmla="*/ 53940 h 810"/>
                <a:gd name="T68" fmla="*/ 775799 w 808"/>
                <a:gd name="T69" fmla="*/ 30823 h 810"/>
                <a:gd name="T70" fmla="*/ 919656 w 808"/>
                <a:gd name="T71" fmla="*/ 161819 h 810"/>
                <a:gd name="T72" fmla="*/ 983877 w 808"/>
                <a:gd name="T73" fmla="*/ 156682 h 810"/>
                <a:gd name="T74" fmla="*/ 1096907 w 808"/>
                <a:gd name="T75" fmla="*/ 0 h 810"/>
                <a:gd name="T76" fmla="*/ 1179111 w 808"/>
                <a:gd name="T77" fmla="*/ 7706 h 810"/>
                <a:gd name="T78" fmla="*/ 1261315 w 808"/>
                <a:gd name="T79" fmla="*/ 182367 h 810"/>
                <a:gd name="T80" fmla="*/ 1322968 w 808"/>
                <a:gd name="T81" fmla="*/ 200347 h 810"/>
                <a:gd name="T82" fmla="*/ 1487376 w 808"/>
                <a:gd name="T83" fmla="*/ 100173 h 810"/>
                <a:gd name="T84" fmla="*/ 1559304 w 808"/>
                <a:gd name="T85" fmla="*/ 138702 h 810"/>
                <a:gd name="T86" fmla="*/ 1569580 w 808"/>
                <a:gd name="T87" fmla="*/ 333911 h 810"/>
                <a:gd name="T88" fmla="*/ 1618388 w 808"/>
                <a:gd name="T89" fmla="*/ 375008 h 810"/>
                <a:gd name="T90" fmla="*/ 1811053 w 808"/>
                <a:gd name="T91" fmla="*/ 344186 h 810"/>
                <a:gd name="T92" fmla="*/ 1862431 w 808"/>
                <a:gd name="T93" fmla="*/ 405831 h 810"/>
                <a:gd name="T94" fmla="*/ 1811053 w 808"/>
                <a:gd name="T95" fmla="*/ 619020 h 810"/>
                <a:gd name="T96" fmla="*/ 1839311 w 808"/>
                <a:gd name="T97" fmla="*/ 678097 h 810"/>
                <a:gd name="T98" fmla="*/ 2031976 w 808"/>
                <a:gd name="T99" fmla="*/ 732037 h 810"/>
                <a:gd name="T100" fmla="*/ 1900964 w 808"/>
                <a:gd name="T101" fmla="*/ 881012 h 810"/>
                <a:gd name="T102" fmla="*/ 1911239 w 808"/>
                <a:gd name="T103" fmla="*/ 945226 h 810"/>
                <a:gd name="T104" fmla="*/ 1913808 w 808"/>
                <a:gd name="T105" fmla="*/ 1014577 h 810"/>
                <a:gd name="T106" fmla="*/ 2073078 w 808"/>
                <a:gd name="T107" fmla="*/ 1135299 h 810"/>
                <a:gd name="T108" fmla="*/ 1893257 w 808"/>
                <a:gd name="T109" fmla="*/ 1225198 h 810"/>
                <a:gd name="T110" fmla="*/ 1875275 w 808"/>
                <a:gd name="T111" fmla="*/ 1289412 h 810"/>
                <a:gd name="T112" fmla="*/ 1854724 w 808"/>
                <a:gd name="T113" fmla="*/ 1351057 h 810"/>
                <a:gd name="T114" fmla="*/ 1957479 w 808"/>
                <a:gd name="T115" fmla="*/ 1528287 h 810"/>
                <a:gd name="T116" fmla="*/ 1754538 w 808"/>
                <a:gd name="T117" fmla="*/ 1538561 h 810"/>
                <a:gd name="T118" fmla="*/ 1716005 w 808"/>
                <a:gd name="T119" fmla="*/ 1592501 h 810"/>
                <a:gd name="T120" fmla="*/ 1672335 w 808"/>
                <a:gd name="T121" fmla="*/ 1641303 h 810"/>
                <a:gd name="T122" fmla="*/ 1700592 w 808"/>
                <a:gd name="T123" fmla="*/ 1844219 h 810"/>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808"/>
                <a:gd name="T187" fmla="*/ 0 h 810"/>
                <a:gd name="T188" fmla="*/ 808 w 808"/>
                <a:gd name="T189" fmla="*/ 810 h 810"/>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808" h="810">
                  <a:moveTo>
                    <a:pt x="651" y="726"/>
                  </a:moveTo>
                  <a:lnTo>
                    <a:pt x="587" y="691"/>
                  </a:lnTo>
                  <a:lnTo>
                    <a:pt x="565" y="704"/>
                  </a:lnTo>
                  <a:lnTo>
                    <a:pt x="553" y="710"/>
                  </a:lnTo>
                  <a:lnTo>
                    <a:pt x="542" y="716"/>
                  </a:lnTo>
                  <a:lnTo>
                    <a:pt x="535" y="789"/>
                  </a:lnTo>
                  <a:lnTo>
                    <a:pt x="522" y="794"/>
                  </a:lnTo>
                  <a:lnTo>
                    <a:pt x="509" y="797"/>
                  </a:lnTo>
                  <a:lnTo>
                    <a:pt x="462" y="739"/>
                  </a:lnTo>
                  <a:lnTo>
                    <a:pt x="450" y="741"/>
                  </a:lnTo>
                  <a:lnTo>
                    <a:pt x="437" y="743"/>
                  </a:lnTo>
                  <a:lnTo>
                    <a:pt x="425" y="744"/>
                  </a:lnTo>
                  <a:lnTo>
                    <a:pt x="412" y="744"/>
                  </a:lnTo>
                  <a:lnTo>
                    <a:pt x="378" y="810"/>
                  </a:lnTo>
                  <a:lnTo>
                    <a:pt x="364" y="809"/>
                  </a:lnTo>
                  <a:lnTo>
                    <a:pt x="351" y="807"/>
                  </a:lnTo>
                  <a:lnTo>
                    <a:pt x="329" y="736"/>
                  </a:lnTo>
                  <a:lnTo>
                    <a:pt x="317" y="733"/>
                  </a:lnTo>
                  <a:lnTo>
                    <a:pt x="304" y="730"/>
                  </a:lnTo>
                  <a:lnTo>
                    <a:pt x="292" y="726"/>
                  </a:lnTo>
                  <a:lnTo>
                    <a:pt x="280" y="721"/>
                  </a:lnTo>
                  <a:lnTo>
                    <a:pt x="225" y="769"/>
                  </a:lnTo>
                  <a:lnTo>
                    <a:pt x="212" y="763"/>
                  </a:lnTo>
                  <a:lnTo>
                    <a:pt x="199" y="755"/>
                  </a:lnTo>
                  <a:lnTo>
                    <a:pt x="207" y="683"/>
                  </a:lnTo>
                  <a:lnTo>
                    <a:pt x="197" y="675"/>
                  </a:lnTo>
                  <a:lnTo>
                    <a:pt x="187" y="667"/>
                  </a:lnTo>
                  <a:lnTo>
                    <a:pt x="177" y="658"/>
                  </a:lnTo>
                  <a:lnTo>
                    <a:pt x="168" y="650"/>
                  </a:lnTo>
                  <a:lnTo>
                    <a:pt x="99" y="672"/>
                  </a:lnTo>
                  <a:lnTo>
                    <a:pt x="90" y="661"/>
                  </a:lnTo>
                  <a:lnTo>
                    <a:pt x="81" y="649"/>
                  </a:lnTo>
                  <a:lnTo>
                    <a:pt x="116" y="586"/>
                  </a:lnTo>
                  <a:lnTo>
                    <a:pt x="103" y="563"/>
                  </a:lnTo>
                  <a:lnTo>
                    <a:pt x="97" y="552"/>
                  </a:lnTo>
                  <a:lnTo>
                    <a:pt x="92" y="540"/>
                  </a:lnTo>
                  <a:lnTo>
                    <a:pt x="20" y="534"/>
                  </a:lnTo>
                  <a:lnTo>
                    <a:pt x="16" y="521"/>
                  </a:lnTo>
                  <a:lnTo>
                    <a:pt x="12" y="507"/>
                  </a:lnTo>
                  <a:lnTo>
                    <a:pt x="67" y="461"/>
                  </a:lnTo>
                  <a:lnTo>
                    <a:pt x="65" y="449"/>
                  </a:lnTo>
                  <a:lnTo>
                    <a:pt x="64" y="436"/>
                  </a:lnTo>
                  <a:lnTo>
                    <a:pt x="63" y="423"/>
                  </a:lnTo>
                  <a:lnTo>
                    <a:pt x="62" y="410"/>
                  </a:lnTo>
                  <a:lnTo>
                    <a:pt x="0" y="378"/>
                  </a:lnTo>
                  <a:lnTo>
                    <a:pt x="1" y="362"/>
                  </a:lnTo>
                  <a:lnTo>
                    <a:pt x="3" y="348"/>
                  </a:lnTo>
                  <a:lnTo>
                    <a:pt x="70" y="328"/>
                  </a:lnTo>
                  <a:lnTo>
                    <a:pt x="73" y="316"/>
                  </a:lnTo>
                  <a:lnTo>
                    <a:pt x="78" y="303"/>
                  </a:lnTo>
                  <a:lnTo>
                    <a:pt x="82" y="291"/>
                  </a:lnTo>
                  <a:lnTo>
                    <a:pt x="86" y="278"/>
                  </a:lnTo>
                  <a:lnTo>
                    <a:pt x="41" y="225"/>
                  </a:lnTo>
                  <a:lnTo>
                    <a:pt x="48" y="212"/>
                  </a:lnTo>
                  <a:lnTo>
                    <a:pt x="55" y="199"/>
                  </a:lnTo>
                  <a:lnTo>
                    <a:pt x="125" y="206"/>
                  </a:lnTo>
                  <a:lnTo>
                    <a:pt x="132" y="196"/>
                  </a:lnTo>
                  <a:lnTo>
                    <a:pt x="140" y="186"/>
                  </a:lnTo>
                  <a:lnTo>
                    <a:pt x="148" y="175"/>
                  </a:lnTo>
                  <a:lnTo>
                    <a:pt x="157" y="166"/>
                  </a:lnTo>
                  <a:lnTo>
                    <a:pt x="136" y="101"/>
                  </a:lnTo>
                  <a:lnTo>
                    <a:pt x="148" y="91"/>
                  </a:lnTo>
                  <a:lnTo>
                    <a:pt x="160" y="80"/>
                  </a:lnTo>
                  <a:lnTo>
                    <a:pt x="221" y="114"/>
                  </a:lnTo>
                  <a:lnTo>
                    <a:pt x="243" y="101"/>
                  </a:lnTo>
                  <a:lnTo>
                    <a:pt x="255" y="95"/>
                  </a:lnTo>
                  <a:lnTo>
                    <a:pt x="266" y="90"/>
                  </a:lnTo>
                  <a:lnTo>
                    <a:pt x="272" y="21"/>
                  </a:lnTo>
                  <a:lnTo>
                    <a:pt x="287" y="16"/>
                  </a:lnTo>
                  <a:lnTo>
                    <a:pt x="302" y="12"/>
                  </a:lnTo>
                  <a:lnTo>
                    <a:pt x="345" y="65"/>
                  </a:lnTo>
                  <a:lnTo>
                    <a:pt x="358" y="63"/>
                  </a:lnTo>
                  <a:lnTo>
                    <a:pt x="371" y="62"/>
                  </a:lnTo>
                  <a:lnTo>
                    <a:pt x="383" y="61"/>
                  </a:lnTo>
                  <a:lnTo>
                    <a:pt x="396" y="60"/>
                  </a:lnTo>
                  <a:lnTo>
                    <a:pt x="427" y="0"/>
                  </a:lnTo>
                  <a:lnTo>
                    <a:pt x="443" y="1"/>
                  </a:lnTo>
                  <a:lnTo>
                    <a:pt x="459" y="3"/>
                  </a:lnTo>
                  <a:lnTo>
                    <a:pt x="479" y="68"/>
                  </a:lnTo>
                  <a:lnTo>
                    <a:pt x="491" y="71"/>
                  </a:lnTo>
                  <a:lnTo>
                    <a:pt x="503" y="75"/>
                  </a:lnTo>
                  <a:lnTo>
                    <a:pt x="515" y="78"/>
                  </a:lnTo>
                  <a:lnTo>
                    <a:pt x="527" y="83"/>
                  </a:lnTo>
                  <a:lnTo>
                    <a:pt x="579" y="39"/>
                  </a:lnTo>
                  <a:lnTo>
                    <a:pt x="593" y="46"/>
                  </a:lnTo>
                  <a:lnTo>
                    <a:pt x="607" y="54"/>
                  </a:lnTo>
                  <a:lnTo>
                    <a:pt x="599" y="122"/>
                  </a:lnTo>
                  <a:lnTo>
                    <a:pt x="611" y="130"/>
                  </a:lnTo>
                  <a:lnTo>
                    <a:pt x="621" y="138"/>
                  </a:lnTo>
                  <a:lnTo>
                    <a:pt x="630" y="146"/>
                  </a:lnTo>
                  <a:lnTo>
                    <a:pt x="640" y="155"/>
                  </a:lnTo>
                  <a:lnTo>
                    <a:pt x="705" y="134"/>
                  </a:lnTo>
                  <a:lnTo>
                    <a:pt x="715" y="146"/>
                  </a:lnTo>
                  <a:lnTo>
                    <a:pt x="725" y="158"/>
                  </a:lnTo>
                  <a:lnTo>
                    <a:pt x="692" y="219"/>
                  </a:lnTo>
                  <a:lnTo>
                    <a:pt x="705" y="241"/>
                  </a:lnTo>
                  <a:lnTo>
                    <a:pt x="710" y="252"/>
                  </a:lnTo>
                  <a:lnTo>
                    <a:pt x="716" y="264"/>
                  </a:lnTo>
                  <a:lnTo>
                    <a:pt x="786" y="270"/>
                  </a:lnTo>
                  <a:lnTo>
                    <a:pt x="791" y="285"/>
                  </a:lnTo>
                  <a:lnTo>
                    <a:pt x="795" y="300"/>
                  </a:lnTo>
                  <a:lnTo>
                    <a:pt x="740" y="343"/>
                  </a:lnTo>
                  <a:lnTo>
                    <a:pt x="742" y="356"/>
                  </a:lnTo>
                  <a:lnTo>
                    <a:pt x="744" y="368"/>
                  </a:lnTo>
                  <a:lnTo>
                    <a:pt x="745" y="382"/>
                  </a:lnTo>
                  <a:lnTo>
                    <a:pt x="745" y="395"/>
                  </a:lnTo>
                  <a:lnTo>
                    <a:pt x="808" y="427"/>
                  </a:lnTo>
                  <a:lnTo>
                    <a:pt x="807" y="442"/>
                  </a:lnTo>
                  <a:lnTo>
                    <a:pt x="805" y="457"/>
                  </a:lnTo>
                  <a:lnTo>
                    <a:pt x="737" y="477"/>
                  </a:lnTo>
                  <a:lnTo>
                    <a:pt x="734" y="490"/>
                  </a:lnTo>
                  <a:lnTo>
                    <a:pt x="730" y="502"/>
                  </a:lnTo>
                  <a:lnTo>
                    <a:pt x="726" y="514"/>
                  </a:lnTo>
                  <a:lnTo>
                    <a:pt x="722" y="526"/>
                  </a:lnTo>
                  <a:lnTo>
                    <a:pt x="769" y="582"/>
                  </a:lnTo>
                  <a:lnTo>
                    <a:pt x="762" y="595"/>
                  </a:lnTo>
                  <a:lnTo>
                    <a:pt x="756" y="607"/>
                  </a:lnTo>
                  <a:lnTo>
                    <a:pt x="683" y="599"/>
                  </a:lnTo>
                  <a:lnTo>
                    <a:pt x="676" y="609"/>
                  </a:lnTo>
                  <a:lnTo>
                    <a:pt x="668" y="620"/>
                  </a:lnTo>
                  <a:lnTo>
                    <a:pt x="659" y="629"/>
                  </a:lnTo>
                  <a:lnTo>
                    <a:pt x="651" y="639"/>
                  </a:lnTo>
                  <a:lnTo>
                    <a:pt x="673" y="709"/>
                  </a:lnTo>
                  <a:lnTo>
                    <a:pt x="662" y="718"/>
                  </a:lnTo>
                  <a:lnTo>
                    <a:pt x="651" y="726"/>
                  </a:lnTo>
                  <a:close/>
                </a:path>
              </a:pathLst>
            </a:custGeom>
            <a:gradFill flip="none" rotWithShape="1">
              <a:gsLst>
                <a:gs pos="100000">
                  <a:schemeClr val="bg1"/>
                </a:gs>
                <a:gs pos="0">
                  <a:srgbClr val="E0E0E0"/>
                </a:gs>
              </a:gsLst>
              <a:lin ang="8100000" scaled="0"/>
              <a:tileRect/>
            </a:gradFill>
            <a:ln w="22225">
              <a:gradFill>
                <a:gsLst>
                  <a:gs pos="100000">
                    <a:schemeClr val="bg1">
                      <a:lumMod val="85000"/>
                    </a:schemeClr>
                  </a:gs>
                  <a:gs pos="0">
                    <a:schemeClr val="bg1"/>
                  </a:gs>
                </a:gsLst>
                <a:lin ang="8100000" scaled="0"/>
              </a:gradFill>
            </a:ln>
            <a:effectLst>
              <a:outerShdw blurRad="2794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en-US" sz="2400" dirty="0">
                <a:solidFill>
                  <a:prstClr val="white"/>
                </a:solidFill>
                <a:sym typeface="+mn-lt"/>
              </a:endParaRPr>
            </a:p>
          </p:txBody>
        </p:sp>
        <p:sp>
          <p:nvSpPr>
            <p:cNvPr id="27" name="椭圆 26"/>
            <p:cNvSpPr/>
            <p:nvPr/>
          </p:nvSpPr>
          <p:spPr>
            <a:xfrm>
              <a:off x="2893665" y="3142869"/>
              <a:ext cx="1080000" cy="1080000"/>
            </a:xfrm>
            <a:prstGeom prst="ellipse">
              <a:avLst/>
            </a:prstGeom>
            <a:solidFill>
              <a:srgbClr val="CF0069"/>
            </a:solidFill>
            <a:ln>
              <a:noFill/>
            </a:ln>
            <a:effectLst>
              <a:innerShdw blurRad="76200" dist="50800" dir="18000000">
                <a:prstClr val="black">
                  <a:alpha val="3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121920" tIns="60960" rIns="121920" bIns="60960" numCol="1" spcCol="0" rtlCol="0" fromWordArt="0" anchor="ctr" anchorCtr="0" forceAA="0" compatLnSpc="1">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sz="3735" b="1" dirty="0"/>
            </a:p>
          </p:txBody>
        </p:sp>
      </p:grpSp>
      <p:grpSp>
        <p:nvGrpSpPr>
          <p:cNvPr id="30" name="组合 29"/>
          <p:cNvGrpSpPr/>
          <p:nvPr/>
        </p:nvGrpSpPr>
        <p:grpSpPr>
          <a:xfrm>
            <a:off x="7008196" y="2189368"/>
            <a:ext cx="1957565" cy="1960500"/>
            <a:chOff x="5220072" y="1945241"/>
            <a:chExt cx="1468174" cy="1470375"/>
          </a:xfrm>
        </p:grpSpPr>
        <p:sp>
          <p:nvSpPr>
            <p:cNvPr id="19" name="Freeform 8"/>
            <p:cNvSpPr/>
            <p:nvPr/>
          </p:nvSpPr>
          <p:spPr bwMode="auto">
            <a:xfrm>
              <a:off x="5220072" y="1945241"/>
              <a:ext cx="1468174" cy="1470375"/>
            </a:xfrm>
            <a:custGeom>
              <a:avLst/>
              <a:gdLst>
                <a:gd name="T0" fmla="*/ 1507927 w 808"/>
                <a:gd name="T1" fmla="*/ 1774868 h 810"/>
                <a:gd name="T2" fmla="*/ 1420585 w 808"/>
                <a:gd name="T3" fmla="*/ 1823670 h 810"/>
                <a:gd name="T4" fmla="*/ 1374346 w 808"/>
                <a:gd name="T5" fmla="*/ 2026585 h 810"/>
                <a:gd name="T6" fmla="*/ 1307555 w 808"/>
                <a:gd name="T7" fmla="*/ 2047134 h 810"/>
                <a:gd name="T8" fmla="*/ 1155991 w 808"/>
                <a:gd name="T9" fmla="*/ 1903295 h 810"/>
                <a:gd name="T10" fmla="*/ 1091770 w 808"/>
                <a:gd name="T11" fmla="*/ 1911001 h 810"/>
                <a:gd name="T12" fmla="*/ 971033 w 808"/>
                <a:gd name="T13" fmla="*/ 2080525 h 810"/>
                <a:gd name="T14" fmla="*/ 901673 w 808"/>
                <a:gd name="T15" fmla="*/ 2072819 h 810"/>
                <a:gd name="T16" fmla="*/ 814332 w 808"/>
                <a:gd name="T17" fmla="*/ 1882747 h 810"/>
                <a:gd name="T18" fmla="*/ 750110 w 808"/>
                <a:gd name="T19" fmla="*/ 1864767 h 810"/>
                <a:gd name="T20" fmla="*/ 577996 w 808"/>
                <a:gd name="T21" fmla="*/ 1975215 h 810"/>
                <a:gd name="T22" fmla="*/ 511205 w 808"/>
                <a:gd name="T23" fmla="*/ 1939255 h 810"/>
                <a:gd name="T24" fmla="*/ 506067 w 808"/>
                <a:gd name="T25" fmla="*/ 1733771 h 810"/>
                <a:gd name="T26" fmla="*/ 454690 w 808"/>
                <a:gd name="T27" fmla="*/ 1690106 h 810"/>
                <a:gd name="T28" fmla="*/ 254318 w 808"/>
                <a:gd name="T29" fmla="*/ 1726065 h 810"/>
                <a:gd name="T30" fmla="*/ 208078 w 808"/>
                <a:gd name="T31" fmla="*/ 1666989 h 810"/>
                <a:gd name="T32" fmla="*/ 264594 w 808"/>
                <a:gd name="T33" fmla="*/ 1446093 h 810"/>
                <a:gd name="T34" fmla="*/ 236336 w 808"/>
                <a:gd name="T35" fmla="*/ 1387017 h 810"/>
                <a:gd name="T36" fmla="*/ 41102 w 808"/>
                <a:gd name="T37" fmla="*/ 1338214 h 810"/>
                <a:gd name="T38" fmla="*/ 172114 w 808"/>
                <a:gd name="T39" fmla="*/ 1184101 h 810"/>
                <a:gd name="T40" fmla="*/ 164408 w 808"/>
                <a:gd name="T41" fmla="*/ 1119888 h 810"/>
                <a:gd name="T42" fmla="*/ 159270 w 808"/>
                <a:gd name="T43" fmla="*/ 1053105 h 810"/>
                <a:gd name="T44" fmla="*/ 2569 w 808"/>
                <a:gd name="T45" fmla="*/ 929815 h 810"/>
                <a:gd name="T46" fmla="*/ 179821 w 808"/>
                <a:gd name="T47" fmla="*/ 842484 h 810"/>
                <a:gd name="T48" fmla="*/ 200372 w 808"/>
                <a:gd name="T49" fmla="*/ 778271 h 810"/>
                <a:gd name="T50" fmla="*/ 220923 w 808"/>
                <a:gd name="T51" fmla="*/ 714057 h 810"/>
                <a:gd name="T52" fmla="*/ 123306 w 808"/>
                <a:gd name="T53" fmla="*/ 544532 h 810"/>
                <a:gd name="T54" fmla="*/ 321109 w 808"/>
                <a:gd name="T55" fmla="*/ 529121 h 810"/>
                <a:gd name="T56" fmla="*/ 359642 w 808"/>
                <a:gd name="T57" fmla="*/ 477750 h 810"/>
                <a:gd name="T58" fmla="*/ 403313 w 808"/>
                <a:gd name="T59" fmla="*/ 426379 h 810"/>
                <a:gd name="T60" fmla="*/ 380193 w 808"/>
                <a:gd name="T61" fmla="*/ 233738 h 810"/>
                <a:gd name="T62" fmla="*/ 567720 w 808"/>
                <a:gd name="T63" fmla="*/ 292815 h 810"/>
                <a:gd name="T64" fmla="*/ 655062 w 808"/>
                <a:gd name="T65" fmla="*/ 244012 h 810"/>
                <a:gd name="T66" fmla="*/ 698733 w 808"/>
                <a:gd name="T67" fmla="*/ 53940 h 810"/>
                <a:gd name="T68" fmla="*/ 775799 w 808"/>
                <a:gd name="T69" fmla="*/ 30823 h 810"/>
                <a:gd name="T70" fmla="*/ 919656 w 808"/>
                <a:gd name="T71" fmla="*/ 161819 h 810"/>
                <a:gd name="T72" fmla="*/ 983877 w 808"/>
                <a:gd name="T73" fmla="*/ 156682 h 810"/>
                <a:gd name="T74" fmla="*/ 1096907 w 808"/>
                <a:gd name="T75" fmla="*/ 0 h 810"/>
                <a:gd name="T76" fmla="*/ 1179111 w 808"/>
                <a:gd name="T77" fmla="*/ 7706 h 810"/>
                <a:gd name="T78" fmla="*/ 1261315 w 808"/>
                <a:gd name="T79" fmla="*/ 182367 h 810"/>
                <a:gd name="T80" fmla="*/ 1322968 w 808"/>
                <a:gd name="T81" fmla="*/ 200347 h 810"/>
                <a:gd name="T82" fmla="*/ 1487376 w 808"/>
                <a:gd name="T83" fmla="*/ 100173 h 810"/>
                <a:gd name="T84" fmla="*/ 1559304 w 808"/>
                <a:gd name="T85" fmla="*/ 138702 h 810"/>
                <a:gd name="T86" fmla="*/ 1569580 w 808"/>
                <a:gd name="T87" fmla="*/ 333911 h 810"/>
                <a:gd name="T88" fmla="*/ 1618388 w 808"/>
                <a:gd name="T89" fmla="*/ 375008 h 810"/>
                <a:gd name="T90" fmla="*/ 1811053 w 808"/>
                <a:gd name="T91" fmla="*/ 344186 h 810"/>
                <a:gd name="T92" fmla="*/ 1862431 w 808"/>
                <a:gd name="T93" fmla="*/ 405831 h 810"/>
                <a:gd name="T94" fmla="*/ 1811053 w 808"/>
                <a:gd name="T95" fmla="*/ 619020 h 810"/>
                <a:gd name="T96" fmla="*/ 1839311 w 808"/>
                <a:gd name="T97" fmla="*/ 678097 h 810"/>
                <a:gd name="T98" fmla="*/ 2031976 w 808"/>
                <a:gd name="T99" fmla="*/ 732037 h 810"/>
                <a:gd name="T100" fmla="*/ 1900964 w 808"/>
                <a:gd name="T101" fmla="*/ 881012 h 810"/>
                <a:gd name="T102" fmla="*/ 1911239 w 808"/>
                <a:gd name="T103" fmla="*/ 945226 h 810"/>
                <a:gd name="T104" fmla="*/ 1913808 w 808"/>
                <a:gd name="T105" fmla="*/ 1014577 h 810"/>
                <a:gd name="T106" fmla="*/ 2073078 w 808"/>
                <a:gd name="T107" fmla="*/ 1135299 h 810"/>
                <a:gd name="T108" fmla="*/ 1893257 w 808"/>
                <a:gd name="T109" fmla="*/ 1225198 h 810"/>
                <a:gd name="T110" fmla="*/ 1875275 w 808"/>
                <a:gd name="T111" fmla="*/ 1289412 h 810"/>
                <a:gd name="T112" fmla="*/ 1854724 w 808"/>
                <a:gd name="T113" fmla="*/ 1351057 h 810"/>
                <a:gd name="T114" fmla="*/ 1957479 w 808"/>
                <a:gd name="T115" fmla="*/ 1528287 h 810"/>
                <a:gd name="T116" fmla="*/ 1754538 w 808"/>
                <a:gd name="T117" fmla="*/ 1538561 h 810"/>
                <a:gd name="T118" fmla="*/ 1716005 w 808"/>
                <a:gd name="T119" fmla="*/ 1592501 h 810"/>
                <a:gd name="T120" fmla="*/ 1672335 w 808"/>
                <a:gd name="T121" fmla="*/ 1641303 h 810"/>
                <a:gd name="T122" fmla="*/ 1700592 w 808"/>
                <a:gd name="T123" fmla="*/ 1844219 h 810"/>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808"/>
                <a:gd name="T187" fmla="*/ 0 h 810"/>
                <a:gd name="T188" fmla="*/ 808 w 808"/>
                <a:gd name="T189" fmla="*/ 810 h 810"/>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808" h="810">
                  <a:moveTo>
                    <a:pt x="651" y="726"/>
                  </a:moveTo>
                  <a:lnTo>
                    <a:pt x="587" y="691"/>
                  </a:lnTo>
                  <a:lnTo>
                    <a:pt x="565" y="704"/>
                  </a:lnTo>
                  <a:lnTo>
                    <a:pt x="553" y="710"/>
                  </a:lnTo>
                  <a:lnTo>
                    <a:pt x="542" y="716"/>
                  </a:lnTo>
                  <a:lnTo>
                    <a:pt x="535" y="789"/>
                  </a:lnTo>
                  <a:lnTo>
                    <a:pt x="522" y="794"/>
                  </a:lnTo>
                  <a:lnTo>
                    <a:pt x="509" y="797"/>
                  </a:lnTo>
                  <a:lnTo>
                    <a:pt x="462" y="739"/>
                  </a:lnTo>
                  <a:lnTo>
                    <a:pt x="450" y="741"/>
                  </a:lnTo>
                  <a:lnTo>
                    <a:pt x="437" y="743"/>
                  </a:lnTo>
                  <a:lnTo>
                    <a:pt x="425" y="744"/>
                  </a:lnTo>
                  <a:lnTo>
                    <a:pt x="412" y="744"/>
                  </a:lnTo>
                  <a:lnTo>
                    <a:pt x="378" y="810"/>
                  </a:lnTo>
                  <a:lnTo>
                    <a:pt x="364" y="809"/>
                  </a:lnTo>
                  <a:lnTo>
                    <a:pt x="351" y="807"/>
                  </a:lnTo>
                  <a:lnTo>
                    <a:pt x="329" y="736"/>
                  </a:lnTo>
                  <a:lnTo>
                    <a:pt x="317" y="733"/>
                  </a:lnTo>
                  <a:lnTo>
                    <a:pt x="304" y="730"/>
                  </a:lnTo>
                  <a:lnTo>
                    <a:pt x="292" y="726"/>
                  </a:lnTo>
                  <a:lnTo>
                    <a:pt x="280" y="721"/>
                  </a:lnTo>
                  <a:lnTo>
                    <a:pt x="225" y="769"/>
                  </a:lnTo>
                  <a:lnTo>
                    <a:pt x="212" y="763"/>
                  </a:lnTo>
                  <a:lnTo>
                    <a:pt x="199" y="755"/>
                  </a:lnTo>
                  <a:lnTo>
                    <a:pt x="207" y="683"/>
                  </a:lnTo>
                  <a:lnTo>
                    <a:pt x="197" y="675"/>
                  </a:lnTo>
                  <a:lnTo>
                    <a:pt x="187" y="667"/>
                  </a:lnTo>
                  <a:lnTo>
                    <a:pt x="177" y="658"/>
                  </a:lnTo>
                  <a:lnTo>
                    <a:pt x="168" y="650"/>
                  </a:lnTo>
                  <a:lnTo>
                    <a:pt x="99" y="672"/>
                  </a:lnTo>
                  <a:lnTo>
                    <a:pt x="90" y="661"/>
                  </a:lnTo>
                  <a:lnTo>
                    <a:pt x="81" y="649"/>
                  </a:lnTo>
                  <a:lnTo>
                    <a:pt x="116" y="586"/>
                  </a:lnTo>
                  <a:lnTo>
                    <a:pt x="103" y="563"/>
                  </a:lnTo>
                  <a:lnTo>
                    <a:pt x="97" y="552"/>
                  </a:lnTo>
                  <a:lnTo>
                    <a:pt x="92" y="540"/>
                  </a:lnTo>
                  <a:lnTo>
                    <a:pt x="20" y="534"/>
                  </a:lnTo>
                  <a:lnTo>
                    <a:pt x="16" y="521"/>
                  </a:lnTo>
                  <a:lnTo>
                    <a:pt x="12" y="507"/>
                  </a:lnTo>
                  <a:lnTo>
                    <a:pt x="67" y="461"/>
                  </a:lnTo>
                  <a:lnTo>
                    <a:pt x="65" y="449"/>
                  </a:lnTo>
                  <a:lnTo>
                    <a:pt x="64" y="436"/>
                  </a:lnTo>
                  <a:lnTo>
                    <a:pt x="63" y="423"/>
                  </a:lnTo>
                  <a:lnTo>
                    <a:pt x="62" y="410"/>
                  </a:lnTo>
                  <a:lnTo>
                    <a:pt x="0" y="378"/>
                  </a:lnTo>
                  <a:lnTo>
                    <a:pt x="1" y="362"/>
                  </a:lnTo>
                  <a:lnTo>
                    <a:pt x="3" y="348"/>
                  </a:lnTo>
                  <a:lnTo>
                    <a:pt x="70" y="328"/>
                  </a:lnTo>
                  <a:lnTo>
                    <a:pt x="73" y="316"/>
                  </a:lnTo>
                  <a:lnTo>
                    <a:pt x="78" y="303"/>
                  </a:lnTo>
                  <a:lnTo>
                    <a:pt x="82" y="291"/>
                  </a:lnTo>
                  <a:lnTo>
                    <a:pt x="86" y="278"/>
                  </a:lnTo>
                  <a:lnTo>
                    <a:pt x="41" y="225"/>
                  </a:lnTo>
                  <a:lnTo>
                    <a:pt x="48" y="212"/>
                  </a:lnTo>
                  <a:lnTo>
                    <a:pt x="55" y="199"/>
                  </a:lnTo>
                  <a:lnTo>
                    <a:pt x="125" y="206"/>
                  </a:lnTo>
                  <a:lnTo>
                    <a:pt x="132" y="196"/>
                  </a:lnTo>
                  <a:lnTo>
                    <a:pt x="140" y="186"/>
                  </a:lnTo>
                  <a:lnTo>
                    <a:pt x="148" y="175"/>
                  </a:lnTo>
                  <a:lnTo>
                    <a:pt x="157" y="166"/>
                  </a:lnTo>
                  <a:lnTo>
                    <a:pt x="136" y="101"/>
                  </a:lnTo>
                  <a:lnTo>
                    <a:pt x="148" y="91"/>
                  </a:lnTo>
                  <a:lnTo>
                    <a:pt x="160" y="80"/>
                  </a:lnTo>
                  <a:lnTo>
                    <a:pt x="221" y="114"/>
                  </a:lnTo>
                  <a:lnTo>
                    <a:pt x="243" y="101"/>
                  </a:lnTo>
                  <a:lnTo>
                    <a:pt x="255" y="95"/>
                  </a:lnTo>
                  <a:lnTo>
                    <a:pt x="266" y="90"/>
                  </a:lnTo>
                  <a:lnTo>
                    <a:pt x="272" y="21"/>
                  </a:lnTo>
                  <a:lnTo>
                    <a:pt x="287" y="16"/>
                  </a:lnTo>
                  <a:lnTo>
                    <a:pt x="302" y="12"/>
                  </a:lnTo>
                  <a:lnTo>
                    <a:pt x="345" y="65"/>
                  </a:lnTo>
                  <a:lnTo>
                    <a:pt x="358" y="63"/>
                  </a:lnTo>
                  <a:lnTo>
                    <a:pt x="371" y="62"/>
                  </a:lnTo>
                  <a:lnTo>
                    <a:pt x="383" y="61"/>
                  </a:lnTo>
                  <a:lnTo>
                    <a:pt x="396" y="60"/>
                  </a:lnTo>
                  <a:lnTo>
                    <a:pt x="427" y="0"/>
                  </a:lnTo>
                  <a:lnTo>
                    <a:pt x="443" y="1"/>
                  </a:lnTo>
                  <a:lnTo>
                    <a:pt x="459" y="3"/>
                  </a:lnTo>
                  <a:lnTo>
                    <a:pt x="479" y="68"/>
                  </a:lnTo>
                  <a:lnTo>
                    <a:pt x="491" y="71"/>
                  </a:lnTo>
                  <a:lnTo>
                    <a:pt x="503" y="75"/>
                  </a:lnTo>
                  <a:lnTo>
                    <a:pt x="515" y="78"/>
                  </a:lnTo>
                  <a:lnTo>
                    <a:pt x="527" y="83"/>
                  </a:lnTo>
                  <a:lnTo>
                    <a:pt x="579" y="39"/>
                  </a:lnTo>
                  <a:lnTo>
                    <a:pt x="593" y="46"/>
                  </a:lnTo>
                  <a:lnTo>
                    <a:pt x="607" y="54"/>
                  </a:lnTo>
                  <a:lnTo>
                    <a:pt x="599" y="122"/>
                  </a:lnTo>
                  <a:lnTo>
                    <a:pt x="611" y="130"/>
                  </a:lnTo>
                  <a:lnTo>
                    <a:pt x="621" y="138"/>
                  </a:lnTo>
                  <a:lnTo>
                    <a:pt x="630" y="146"/>
                  </a:lnTo>
                  <a:lnTo>
                    <a:pt x="640" y="155"/>
                  </a:lnTo>
                  <a:lnTo>
                    <a:pt x="705" y="134"/>
                  </a:lnTo>
                  <a:lnTo>
                    <a:pt x="715" y="146"/>
                  </a:lnTo>
                  <a:lnTo>
                    <a:pt x="725" y="158"/>
                  </a:lnTo>
                  <a:lnTo>
                    <a:pt x="692" y="219"/>
                  </a:lnTo>
                  <a:lnTo>
                    <a:pt x="705" y="241"/>
                  </a:lnTo>
                  <a:lnTo>
                    <a:pt x="710" y="252"/>
                  </a:lnTo>
                  <a:lnTo>
                    <a:pt x="716" y="264"/>
                  </a:lnTo>
                  <a:lnTo>
                    <a:pt x="786" y="270"/>
                  </a:lnTo>
                  <a:lnTo>
                    <a:pt x="791" y="285"/>
                  </a:lnTo>
                  <a:lnTo>
                    <a:pt x="795" y="300"/>
                  </a:lnTo>
                  <a:lnTo>
                    <a:pt x="740" y="343"/>
                  </a:lnTo>
                  <a:lnTo>
                    <a:pt x="742" y="356"/>
                  </a:lnTo>
                  <a:lnTo>
                    <a:pt x="744" y="368"/>
                  </a:lnTo>
                  <a:lnTo>
                    <a:pt x="745" y="382"/>
                  </a:lnTo>
                  <a:lnTo>
                    <a:pt x="745" y="395"/>
                  </a:lnTo>
                  <a:lnTo>
                    <a:pt x="808" y="427"/>
                  </a:lnTo>
                  <a:lnTo>
                    <a:pt x="807" y="442"/>
                  </a:lnTo>
                  <a:lnTo>
                    <a:pt x="805" y="457"/>
                  </a:lnTo>
                  <a:lnTo>
                    <a:pt x="737" y="477"/>
                  </a:lnTo>
                  <a:lnTo>
                    <a:pt x="734" y="490"/>
                  </a:lnTo>
                  <a:lnTo>
                    <a:pt x="730" y="502"/>
                  </a:lnTo>
                  <a:lnTo>
                    <a:pt x="726" y="514"/>
                  </a:lnTo>
                  <a:lnTo>
                    <a:pt x="722" y="526"/>
                  </a:lnTo>
                  <a:lnTo>
                    <a:pt x="769" y="582"/>
                  </a:lnTo>
                  <a:lnTo>
                    <a:pt x="762" y="595"/>
                  </a:lnTo>
                  <a:lnTo>
                    <a:pt x="756" y="607"/>
                  </a:lnTo>
                  <a:lnTo>
                    <a:pt x="683" y="599"/>
                  </a:lnTo>
                  <a:lnTo>
                    <a:pt x="676" y="609"/>
                  </a:lnTo>
                  <a:lnTo>
                    <a:pt x="668" y="620"/>
                  </a:lnTo>
                  <a:lnTo>
                    <a:pt x="659" y="629"/>
                  </a:lnTo>
                  <a:lnTo>
                    <a:pt x="651" y="639"/>
                  </a:lnTo>
                  <a:lnTo>
                    <a:pt x="673" y="709"/>
                  </a:lnTo>
                  <a:lnTo>
                    <a:pt x="662" y="718"/>
                  </a:lnTo>
                  <a:lnTo>
                    <a:pt x="651" y="726"/>
                  </a:lnTo>
                  <a:close/>
                </a:path>
              </a:pathLst>
            </a:custGeom>
            <a:gradFill flip="none" rotWithShape="1">
              <a:gsLst>
                <a:gs pos="100000">
                  <a:schemeClr val="bg1"/>
                </a:gs>
                <a:gs pos="0">
                  <a:srgbClr val="E0E0E0"/>
                </a:gs>
              </a:gsLst>
              <a:lin ang="8100000" scaled="0"/>
              <a:tileRect/>
            </a:gradFill>
            <a:ln w="22225">
              <a:gradFill>
                <a:gsLst>
                  <a:gs pos="100000">
                    <a:schemeClr val="bg1">
                      <a:lumMod val="85000"/>
                    </a:schemeClr>
                  </a:gs>
                  <a:gs pos="0">
                    <a:schemeClr val="bg1"/>
                  </a:gs>
                </a:gsLst>
                <a:lin ang="8100000" scaled="0"/>
              </a:gradFill>
            </a:ln>
            <a:effectLst>
              <a:outerShdw blurRad="2794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en-US" sz="2400" dirty="0">
                <a:solidFill>
                  <a:prstClr val="white"/>
                </a:solidFill>
                <a:sym typeface="+mn-lt"/>
              </a:endParaRPr>
            </a:p>
          </p:txBody>
        </p:sp>
        <p:sp>
          <p:nvSpPr>
            <p:cNvPr id="28" name="椭圆 27"/>
            <p:cNvSpPr/>
            <p:nvPr/>
          </p:nvSpPr>
          <p:spPr>
            <a:xfrm>
              <a:off x="5486159" y="2212428"/>
              <a:ext cx="936000" cy="936000"/>
            </a:xfrm>
            <a:prstGeom prst="ellipse">
              <a:avLst/>
            </a:prstGeom>
            <a:solidFill>
              <a:srgbClr val="CF0069"/>
            </a:solidFill>
            <a:ln>
              <a:noFill/>
            </a:ln>
            <a:effectLst>
              <a:innerShdw blurRad="76200" dist="50800" dir="18000000">
                <a:prstClr val="black">
                  <a:alpha val="3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121920" tIns="60960" rIns="121920" bIns="60960" numCol="1" spcCol="0" rtlCol="0" fromWordArt="0" anchor="ctr" anchorCtr="0" forceAA="0" compatLnSpc="1">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sz="3735" b="1" dirty="0"/>
            </a:p>
          </p:txBody>
        </p:sp>
      </p:grpSp>
      <p:sp>
        <p:nvSpPr>
          <p:cNvPr id="22" name="TextBox 21"/>
          <p:cNvSpPr txBox="1"/>
          <p:nvPr/>
        </p:nvSpPr>
        <p:spPr>
          <a:xfrm>
            <a:off x="3762730" y="4216040"/>
            <a:ext cx="1632181" cy="680720"/>
          </a:xfrm>
          <a:prstGeom prst="rect">
            <a:avLst/>
          </a:prstGeom>
          <a:noFill/>
        </p:spPr>
        <p:txBody>
          <a:bodyPr wrap="square" rtlCol="0">
            <a:spAutoFit/>
          </a:bodyPr>
          <a:lstStyle/>
          <a:p>
            <a:pPr algn="ctr"/>
            <a:r>
              <a:rPr lang="zh-CN" altLang="en-US" sz="1865" b="1" dirty="0" smtClean="0">
                <a:solidFill>
                  <a:schemeClr val="bg1"/>
                </a:solidFill>
              </a:rPr>
              <a:t>此处添</a:t>
            </a:r>
          </a:p>
          <a:p>
            <a:pPr algn="ctr"/>
            <a:r>
              <a:rPr lang="zh-CN" altLang="en-US" sz="1865" b="1" dirty="0" smtClean="0">
                <a:solidFill>
                  <a:schemeClr val="bg1"/>
                </a:solidFill>
              </a:rPr>
              <a:t>加标题</a:t>
            </a:r>
          </a:p>
        </p:txBody>
      </p:sp>
      <p:sp>
        <p:nvSpPr>
          <p:cNvPr id="24" name="TextBox 23"/>
          <p:cNvSpPr txBox="1"/>
          <p:nvPr/>
        </p:nvSpPr>
        <p:spPr>
          <a:xfrm>
            <a:off x="7170888" y="2820804"/>
            <a:ext cx="1632181" cy="680720"/>
          </a:xfrm>
          <a:prstGeom prst="rect">
            <a:avLst/>
          </a:prstGeom>
          <a:noFill/>
        </p:spPr>
        <p:txBody>
          <a:bodyPr wrap="square" rtlCol="0">
            <a:spAutoFit/>
          </a:bodyPr>
          <a:lstStyle/>
          <a:p>
            <a:pPr algn="ctr"/>
            <a:r>
              <a:rPr lang="zh-CN" altLang="en-US" sz="1865" b="1" dirty="0" smtClean="0">
                <a:solidFill>
                  <a:schemeClr val="bg1"/>
                </a:solidFill>
              </a:rPr>
              <a:t>此处添</a:t>
            </a:r>
          </a:p>
          <a:p>
            <a:pPr algn="ctr"/>
            <a:r>
              <a:rPr lang="zh-CN" altLang="en-US" sz="1865" b="1" dirty="0" smtClean="0">
                <a:solidFill>
                  <a:schemeClr val="bg1"/>
                </a:solidFill>
              </a:rPr>
              <a:t>加标题</a:t>
            </a:r>
          </a:p>
        </p:txBody>
      </p:sp>
      <p:sp>
        <p:nvSpPr>
          <p:cNvPr id="13" name="Freeform 8"/>
          <p:cNvSpPr/>
          <p:nvPr/>
        </p:nvSpPr>
        <p:spPr bwMode="auto">
          <a:xfrm>
            <a:off x="5594310" y="3027763"/>
            <a:ext cx="1632181" cy="1634628"/>
          </a:xfrm>
          <a:custGeom>
            <a:avLst/>
            <a:gdLst>
              <a:gd name="T0" fmla="*/ 1507927 w 808"/>
              <a:gd name="T1" fmla="*/ 1774868 h 810"/>
              <a:gd name="T2" fmla="*/ 1420585 w 808"/>
              <a:gd name="T3" fmla="*/ 1823670 h 810"/>
              <a:gd name="T4" fmla="*/ 1374346 w 808"/>
              <a:gd name="T5" fmla="*/ 2026585 h 810"/>
              <a:gd name="T6" fmla="*/ 1307555 w 808"/>
              <a:gd name="T7" fmla="*/ 2047134 h 810"/>
              <a:gd name="T8" fmla="*/ 1155991 w 808"/>
              <a:gd name="T9" fmla="*/ 1903295 h 810"/>
              <a:gd name="T10" fmla="*/ 1091770 w 808"/>
              <a:gd name="T11" fmla="*/ 1911001 h 810"/>
              <a:gd name="T12" fmla="*/ 971033 w 808"/>
              <a:gd name="T13" fmla="*/ 2080525 h 810"/>
              <a:gd name="T14" fmla="*/ 901673 w 808"/>
              <a:gd name="T15" fmla="*/ 2072819 h 810"/>
              <a:gd name="T16" fmla="*/ 814332 w 808"/>
              <a:gd name="T17" fmla="*/ 1882747 h 810"/>
              <a:gd name="T18" fmla="*/ 750110 w 808"/>
              <a:gd name="T19" fmla="*/ 1864767 h 810"/>
              <a:gd name="T20" fmla="*/ 577996 w 808"/>
              <a:gd name="T21" fmla="*/ 1975215 h 810"/>
              <a:gd name="T22" fmla="*/ 511205 w 808"/>
              <a:gd name="T23" fmla="*/ 1939255 h 810"/>
              <a:gd name="T24" fmla="*/ 506067 w 808"/>
              <a:gd name="T25" fmla="*/ 1733771 h 810"/>
              <a:gd name="T26" fmla="*/ 454690 w 808"/>
              <a:gd name="T27" fmla="*/ 1690106 h 810"/>
              <a:gd name="T28" fmla="*/ 254318 w 808"/>
              <a:gd name="T29" fmla="*/ 1726065 h 810"/>
              <a:gd name="T30" fmla="*/ 208078 w 808"/>
              <a:gd name="T31" fmla="*/ 1666989 h 810"/>
              <a:gd name="T32" fmla="*/ 264594 w 808"/>
              <a:gd name="T33" fmla="*/ 1446093 h 810"/>
              <a:gd name="T34" fmla="*/ 236336 w 808"/>
              <a:gd name="T35" fmla="*/ 1387017 h 810"/>
              <a:gd name="T36" fmla="*/ 41102 w 808"/>
              <a:gd name="T37" fmla="*/ 1338214 h 810"/>
              <a:gd name="T38" fmla="*/ 172114 w 808"/>
              <a:gd name="T39" fmla="*/ 1184101 h 810"/>
              <a:gd name="T40" fmla="*/ 164408 w 808"/>
              <a:gd name="T41" fmla="*/ 1119888 h 810"/>
              <a:gd name="T42" fmla="*/ 159270 w 808"/>
              <a:gd name="T43" fmla="*/ 1053105 h 810"/>
              <a:gd name="T44" fmla="*/ 2569 w 808"/>
              <a:gd name="T45" fmla="*/ 929815 h 810"/>
              <a:gd name="T46" fmla="*/ 179821 w 808"/>
              <a:gd name="T47" fmla="*/ 842484 h 810"/>
              <a:gd name="T48" fmla="*/ 200372 w 808"/>
              <a:gd name="T49" fmla="*/ 778271 h 810"/>
              <a:gd name="T50" fmla="*/ 220923 w 808"/>
              <a:gd name="T51" fmla="*/ 714057 h 810"/>
              <a:gd name="T52" fmla="*/ 123306 w 808"/>
              <a:gd name="T53" fmla="*/ 544532 h 810"/>
              <a:gd name="T54" fmla="*/ 321109 w 808"/>
              <a:gd name="T55" fmla="*/ 529121 h 810"/>
              <a:gd name="T56" fmla="*/ 359642 w 808"/>
              <a:gd name="T57" fmla="*/ 477750 h 810"/>
              <a:gd name="T58" fmla="*/ 403313 w 808"/>
              <a:gd name="T59" fmla="*/ 426379 h 810"/>
              <a:gd name="T60" fmla="*/ 380193 w 808"/>
              <a:gd name="T61" fmla="*/ 233738 h 810"/>
              <a:gd name="T62" fmla="*/ 567720 w 808"/>
              <a:gd name="T63" fmla="*/ 292815 h 810"/>
              <a:gd name="T64" fmla="*/ 655062 w 808"/>
              <a:gd name="T65" fmla="*/ 244012 h 810"/>
              <a:gd name="T66" fmla="*/ 698733 w 808"/>
              <a:gd name="T67" fmla="*/ 53940 h 810"/>
              <a:gd name="T68" fmla="*/ 775799 w 808"/>
              <a:gd name="T69" fmla="*/ 30823 h 810"/>
              <a:gd name="T70" fmla="*/ 919656 w 808"/>
              <a:gd name="T71" fmla="*/ 161819 h 810"/>
              <a:gd name="T72" fmla="*/ 983877 w 808"/>
              <a:gd name="T73" fmla="*/ 156682 h 810"/>
              <a:gd name="T74" fmla="*/ 1096907 w 808"/>
              <a:gd name="T75" fmla="*/ 0 h 810"/>
              <a:gd name="T76" fmla="*/ 1179111 w 808"/>
              <a:gd name="T77" fmla="*/ 7706 h 810"/>
              <a:gd name="T78" fmla="*/ 1261315 w 808"/>
              <a:gd name="T79" fmla="*/ 182367 h 810"/>
              <a:gd name="T80" fmla="*/ 1322968 w 808"/>
              <a:gd name="T81" fmla="*/ 200347 h 810"/>
              <a:gd name="T82" fmla="*/ 1487376 w 808"/>
              <a:gd name="T83" fmla="*/ 100173 h 810"/>
              <a:gd name="T84" fmla="*/ 1559304 w 808"/>
              <a:gd name="T85" fmla="*/ 138702 h 810"/>
              <a:gd name="T86" fmla="*/ 1569580 w 808"/>
              <a:gd name="T87" fmla="*/ 333911 h 810"/>
              <a:gd name="T88" fmla="*/ 1618388 w 808"/>
              <a:gd name="T89" fmla="*/ 375008 h 810"/>
              <a:gd name="T90" fmla="*/ 1811053 w 808"/>
              <a:gd name="T91" fmla="*/ 344186 h 810"/>
              <a:gd name="T92" fmla="*/ 1862431 w 808"/>
              <a:gd name="T93" fmla="*/ 405831 h 810"/>
              <a:gd name="T94" fmla="*/ 1811053 w 808"/>
              <a:gd name="T95" fmla="*/ 619020 h 810"/>
              <a:gd name="T96" fmla="*/ 1839311 w 808"/>
              <a:gd name="T97" fmla="*/ 678097 h 810"/>
              <a:gd name="T98" fmla="*/ 2031976 w 808"/>
              <a:gd name="T99" fmla="*/ 732037 h 810"/>
              <a:gd name="T100" fmla="*/ 1900964 w 808"/>
              <a:gd name="T101" fmla="*/ 881012 h 810"/>
              <a:gd name="T102" fmla="*/ 1911239 w 808"/>
              <a:gd name="T103" fmla="*/ 945226 h 810"/>
              <a:gd name="T104" fmla="*/ 1913808 w 808"/>
              <a:gd name="T105" fmla="*/ 1014577 h 810"/>
              <a:gd name="T106" fmla="*/ 2073078 w 808"/>
              <a:gd name="T107" fmla="*/ 1135299 h 810"/>
              <a:gd name="T108" fmla="*/ 1893257 w 808"/>
              <a:gd name="T109" fmla="*/ 1225198 h 810"/>
              <a:gd name="T110" fmla="*/ 1875275 w 808"/>
              <a:gd name="T111" fmla="*/ 1289412 h 810"/>
              <a:gd name="T112" fmla="*/ 1854724 w 808"/>
              <a:gd name="T113" fmla="*/ 1351057 h 810"/>
              <a:gd name="T114" fmla="*/ 1957479 w 808"/>
              <a:gd name="T115" fmla="*/ 1528287 h 810"/>
              <a:gd name="T116" fmla="*/ 1754538 w 808"/>
              <a:gd name="T117" fmla="*/ 1538561 h 810"/>
              <a:gd name="T118" fmla="*/ 1716005 w 808"/>
              <a:gd name="T119" fmla="*/ 1592501 h 810"/>
              <a:gd name="T120" fmla="*/ 1672335 w 808"/>
              <a:gd name="T121" fmla="*/ 1641303 h 810"/>
              <a:gd name="T122" fmla="*/ 1700592 w 808"/>
              <a:gd name="T123" fmla="*/ 1844219 h 810"/>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808"/>
              <a:gd name="T187" fmla="*/ 0 h 810"/>
              <a:gd name="T188" fmla="*/ 808 w 808"/>
              <a:gd name="T189" fmla="*/ 810 h 810"/>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808" h="810">
                <a:moveTo>
                  <a:pt x="651" y="726"/>
                </a:moveTo>
                <a:lnTo>
                  <a:pt x="587" y="691"/>
                </a:lnTo>
                <a:lnTo>
                  <a:pt x="565" y="704"/>
                </a:lnTo>
                <a:lnTo>
                  <a:pt x="553" y="710"/>
                </a:lnTo>
                <a:lnTo>
                  <a:pt x="542" y="716"/>
                </a:lnTo>
                <a:lnTo>
                  <a:pt x="535" y="789"/>
                </a:lnTo>
                <a:lnTo>
                  <a:pt x="522" y="794"/>
                </a:lnTo>
                <a:lnTo>
                  <a:pt x="509" y="797"/>
                </a:lnTo>
                <a:lnTo>
                  <a:pt x="462" y="739"/>
                </a:lnTo>
                <a:lnTo>
                  <a:pt x="450" y="741"/>
                </a:lnTo>
                <a:lnTo>
                  <a:pt x="437" y="743"/>
                </a:lnTo>
                <a:lnTo>
                  <a:pt x="425" y="744"/>
                </a:lnTo>
                <a:lnTo>
                  <a:pt x="412" y="744"/>
                </a:lnTo>
                <a:lnTo>
                  <a:pt x="378" y="810"/>
                </a:lnTo>
                <a:lnTo>
                  <a:pt x="364" y="809"/>
                </a:lnTo>
                <a:lnTo>
                  <a:pt x="351" y="807"/>
                </a:lnTo>
                <a:lnTo>
                  <a:pt x="329" y="736"/>
                </a:lnTo>
                <a:lnTo>
                  <a:pt x="317" y="733"/>
                </a:lnTo>
                <a:lnTo>
                  <a:pt x="304" y="730"/>
                </a:lnTo>
                <a:lnTo>
                  <a:pt x="292" y="726"/>
                </a:lnTo>
                <a:lnTo>
                  <a:pt x="280" y="721"/>
                </a:lnTo>
                <a:lnTo>
                  <a:pt x="225" y="769"/>
                </a:lnTo>
                <a:lnTo>
                  <a:pt x="212" y="763"/>
                </a:lnTo>
                <a:lnTo>
                  <a:pt x="199" y="755"/>
                </a:lnTo>
                <a:lnTo>
                  <a:pt x="207" y="683"/>
                </a:lnTo>
                <a:lnTo>
                  <a:pt x="197" y="675"/>
                </a:lnTo>
                <a:lnTo>
                  <a:pt x="187" y="667"/>
                </a:lnTo>
                <a:lnTo>
                  <a:pt x="177" y="658"/>
                </a:lnTo>
                <a:lnTo>
                  <a:pt x="168" y="650"/>
                </a:lnTo>
                <a:lnTo>
                  <a:pt x="99" y="672"/>
                </a:lnTo>
                <a:lnTo>
                  <a:pt x="90" y="661"/>
                </a:lnTo>
                <a:lnTo>
                  <a:pt x="81" y="649"/>
                </a:lnTo>
                <a:lnTo>
                  <a:pt x="116" y="586"/>
                </a:lnTo>
                <a:lnTo>
                  <a:pt x="103" y="563"/>
                </a:lnTo>
                <a:lnTo>
                  <a:pt x="97" y="552"/>
                </a:lnTo>
                <a:lnTo>
                  <a:pt x="92" y="540"/>
                </a:lnTo>
                <a:lnTo>
                  <a:pt x="20" y="534"/>
                </a:lnTo>
                <a:lnTo>
                  <a:pt x="16" y="521"/>
                </a:lnTo>
                <a:lnTo>
                  <a:pt x="12" y="507"/>
                </a:lnTo>
                <a:lnTo>
                  <a:pt x="67" y="461"/>
                </a:lnTo>
                <a:lnTo>
                  <a:pt x="65" y="449"/>
                </a:lnTo>
                <a:lnTo>
                  <a:pt x="64" y="436"/>
                </a:lnTo>
                <a:lnTo>
                  <a:pt x="63" y="423"/>
                </a:lnTo>
                <a:lnTo>
                  <a:pt x="62" y="410"/>
                </a:lnTo>
                <a:lnTo>
                  <a:pt x="0" y="378"/>
                </a:lnTo>
                <a:lnTo>
                  <a:pt x="1" y="362"/>
                </a:lnTo>
                <a:lnTo>
                  <a:pt x="3" y="348"/>
                </a:lnTo>
                <a:lnTo>
                  <a:pt x="70" y="328"/>
                </a:lnTo>
                <a:lnTo>
                  <a:pt x="73" y="316"/>
                </a:lnTo>
                <a:lnTo>
                  <a:pt x="78" y="303"/>
                </a:lnTo>
                <a:lnTo>
                  <a:pt x="82" y="291"/>
                </a:lnTo>
                <a:lnTo>
                  <a:pt x="86" y="278"/>
                </a:lnTo>
                <a:lnTo>
                  <a:pt x="41" y="225"/>
                </a:lnTo>
                <a:lnTo>
                  <a:pt x="48" y="212"/>
                </a:lnTo>
                <a:lnTo>
                  <a:pt x="55" y="199"/>
                </a:lnTo>
                <a:lnTo>
                  <a:pt x="125" y="206"/>
                </a:lnTo>
                <a:lnTo>
                  <a:pt x="132" y="196"/>
                </a:lnTo>
                <a:lnTo>
                  <a:pt x="140" y="186"/>
                </a:lnTo>
                <a:lnTo>
                  <a:pt x="148" y="175"/>
                </a:lnTo>
                <a:lnTo>
                  <a:pt x="157" y="166"/>
                </a:lnTo>
                <a:lnTo>
                  <a:pt x="136" y="101"/>
                </a:lnTo>
                <a:lnTo>
                  <a:pt x="148" y="91"/>
                </a:lnTo>
                <a:lnTo>
                  <a:pt x="160" y="80"/>
                </a:lnTo>
                <a:lnTo>
                  <a:pt x="221" y="114"/>
                </a:lnTo>
                <a:lnTo>
                  <a:pt x="243" y="101"/>
                </a:lnTo>
                <a:lnTo>
                  <a:pt x="255" y="95"/>
                </a:lnTo>
                <a:lnTo>
                  <a:pt x="266" y="90"/>
                </a:lnTo>
                <a:lnTo>
                  <a:pt x="272" y="21"/>
                </a:lnTo>
                <a:lnTo>
                  <a:pt x="287" y="16"/>
                </a:lnTo>
                <a:lnTo>
                  <a:pt x="302" y="12"/>
                </a:lnTo>
                <a:lnTo>
                  <a:pt x="345" y="65"/>
                </a:lnTo>
                <a:lnTo>
                  <a:pt x="358" y="63"/>
                </a:lnTo>
                <a:lnTo>
                  <a:pt x="371" y="62"/>
                </a:lnTo>
                <a:lnTo>
                  <a:pt x="383" y="61"/>
                </a:lnTo>
                <a:lnTo>
                  <a:pt x="396" y="60"/>
                </a:lnTo>
                <a:lnTo>
                  <a:pt x="427" y="0"/>
                </a:lnTo>
                <a:lnTo>
                  <a:pt x="443" y="1"/>
                </a:lnTo>
                <a:lnTo>
                  <a:pt x="459" y="3"/>
                </a:lnTo>
                <a:lnTo>
                  <a:pt x="479" y="68"/>
                </a:lnTo>
                <a:lnTo>
                  <a:pt x="491" y="71"/>
                </a:lnTo>
                <a:lnTo>
                  <a:pt x="503" y="75"/>
                </a:lnTo>
                <a:lnTo>
                  <a:pt x="515" y="78"/>
                </a:lnTo>
                <a:lnTo>
                  <a:pt x="527" y="83"/>
                </a:lnTo>
                <a:lnTo>
                  <a:pt x="579" y="39"/>
                </a:lnTo>
                <a:lnTo>
                  <a:pt x="593" y="46"/>
                </a:lnTo>
                <a:lnTo>
                  <a:pt x="607" y="54"/>
                </a:lnTo>
                <a:lnTo>
                  <a:pt x="599" y="122"/>
                </a:lnTo>
                <a:lnTo>
                  <a:pt x="611" y="130"/>
                </a:lnTo>
                <a:lnTo>
                  <a:pt x="621" y="138"/>
                </a:lnTo>
                <a:lnTo>
                  <a:pt x="630" y="146"/>
                </a:lnTo>
                <a:lnTo>
                  <a:pt x="640" y="155"/>
                </a:lnTo>
                <a:lnTo>
                  <a:pt x="705" y="134"/>
                </a:lnTo>
                <a:lnTo>
                  <a:pt x="715" y="146"/>
                </a:lnTo>
                <a:lnTo>
                  <a:pt x="725" y="158"/>
                </a:lnTo>
                <a:lnTo>
                  <a:pt x="692" y="219"/>
                </a:lnTo>
                <a:lnTo>
                  <a:pt x="705" y="241"/>
                </a:lnTo>
                <a:lnTo>
                  <a:pt x="710" y="252"/>
                </a:lnTo>
                <a:lnTo>
                  <a:pt x="716" y="264"/>
                </a:lnTo>
                <a:lnTo>
                  <a:pt x="786" y="270"/>
                </a:lnTo>
                <a:lnTo>
                  <a:pt x="791" y="285"/>
                </a:lnTo>
                <a:lnTo>
                  <a:pt x="795" y="300"/>
                </a:lnTo>
                <a:lnTo>
                  <a:pt x="740" y="343"/>
                </a:lnTo>
                <a:lnTo>
                  <a:pt x="742" y="356"/>
                </a:lnTo>
                <a:lnTo>
                  <a:pt x="744" y="368"/>
                </a:lnTo>
                <a:lnTo>
                  <a:pt x="745" y="382"/>
                </a:lnTo>
                <a:lnTo>
                  <a:pt x="745" y="395"/>
                </a:lnTo>
                <a:lnTo>
                  <a:pt x="808" y="427"/>
                </a:lnTo>
                <a:lnTo>
                  <a:pt x="807" y="442"/>
                </a:lnTo>
                <a:lnTo>
                  <a:pt x="805" y="457"/>
                </a:lnTo>
                <a:lnTo>
                  <a:pt x="737" y="477"/>
                </a:lnTo>
                <a:lnTo>
                  <a:pt x="734" y="490"/>
                </a:lnTo>
                <a:lnTo>
                  <a:pt x="730" y="502"/>
                </a:lnTo>
                <a:lnTo>
                  <a:pt x="726" y="514"/>
                </a:lnTo>
                <a:lnTo>
                  <a:pt x="722" y="526"/>
                </a:lnTo>
                <a:lnTo>
                  <a:pt x="769" y="582"/>
                </a:lnTo>
                <a:lnTo>
                  <a:pt x="762" y="595"/>
                </a:lnTo>
                <a:lnTo>
                  <a:pt x="756" y="607"/>
                </a:lnTo>
                <a:lnTo>
                  <a:pt x="683" y="599"/>
                </a:lnTo>
                <a:lnTo>
                  <a:pt x="676" y="609"/>
                </a:lnTo>
                <a:lnTo>
                  <a:pt x="668" y="620"/>
                </a:lnTo>
                <a:lnTo>
                  <a:pt x="659" y="629"/>
                </a:lnTo>
                <a:lnTo>
                  <a:pt x="651" y="639"/>
                </a:lnTo>
                <a:lnTo>
                  <a:pt x="673" y="709"/>
                </a:lnTo>
                <a:lnTo>
                  <a:pt x="662" y="718"/>
                </a:lnTo>
                <a:lnTo>
                  <a:pt x="651" y="726"/>
                </a:lnTo>
                <a:close/>
              </a:path>
            </a:pathLst>
          </a:custGeom>
          <a:solidFill>
            <a:srgbClr val="7BBF7C"/>
          </a:solidFill>
          <a:ln w="22225">
            <a:gradFill>
              <a:gsLst>
                <a:gs pos="100000">
                  <a:schemeClr val="bg1">
                    <a:lumMod val="85000"/>
                  </a:schemeClr>
                </a:gs>
                <a:gs pos="0">
                  <a:schemeClr val="bg1"/>
                </a:gs>
              </a:gsLst>
              <a:lin ang="8100000" scaled="0"/>
            </a:gradFill>
          </a:ln>
          <a:effectLst>
            <a:outerShdw blurRad="2794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en-US" sz="2400" dirty="0">
              <a:solidFill>
                <a:schemeClr val="bg1"/>
              </a:solidFill>
              <a:sym typeface="+mn-lt"/>
            </a:endParaRPr>
          </a:p>
        </p:txBody>
      </p:sp>
      <p:sp>
        <p:nvSpPr>
          <p:cNvPr id="23" name="TextBox 22"/>
          <p:cNvSpPr txBox="1"/>
          <p:nvPr/>
        </p:nvSpPr>
        <p:spPr>
          <a:xfrm>
            <a:off x="5594310" y="3496263"/>
            <a:ext cx="1632181" cy="680720"/>
          </a:xfrm>
          <a:prstGeom prst="rect">
            <a:avLst/>
          </a:prstGeom>
          <a:noFill/>
        </p:spPr>
        <p:txBody>
          <a:bodyPr wrap="square" rtlCol="0">
            <a:spAutoFit/>
          </a:bodyPr>
          <a:lstStyle/>
          <a:p>
            <a:pPr algn="ctr"/>
            <a:r>
              <a:rPr lang="zh-CN" altLang="en-US" sz="1865" b="1" dirty="0" smtClean="0">
                <a:solidFill>
                  <a:schemeClr val="bg1"/>
                </a:solidFill>
              </a:rPr>
              <a:t>此处添</a:t>
            </a:r>
          </a:p>
          <a:p>
            <a:pPr algn="ctr"/>
            <a:r>
              <a:rPr lang="zh-CN" altLang="en-US" sz="1865" b="1" dirty="0" smtClean="0">
                <a:solidFill>
                  <a:schemeClr val="bg1"/>
                </a:solidFill>
              </a:rPr>
              <a:t>加标题</a:t>
            </a:r>
          </a:p>
        </p:txBody>
      </p:sp>
    </p:spTree>
    <p:custDataLst>
      <p:tags r:id="rId1"/>
    </p:custDataLst>
  </p:cSld>
  <p:clrMapOvr>
    <a:masterClrMapping/>
  </p:clrMapOvr>
  <p:transition spd="slow" advTm="6084">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barn(outVertical)">
                                      <p:cBhvr>
                                        <p:cTn id="7" dur="1000"/>
                                        <p:tgtEl>
                                          <p:spTgt spid="26"/>
                                        </p:tgtEl>
                                      </p:cBhvr>
                                    </p:animEffect>
                                  </p:childTnLst>
                                </p:cTn>
                              </p:par>
                            </p:childTnLst>
                          </p:cTn>
                        </p:par>
                        <p:par>
                          <p:cTn id="8" fill="hold">
                            <p:stCondLst>
                              <p:cond delay="1000"/>
                            </p:stCondLst>
                            <p:childTnLst>
                              <p:par>
                                <p:cTn id="9" presetID="14" presetClass="entr" presetSubtype="10"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randombar(horizontal)">
                                      <p:cBhvr>
                                        <p:cTn id="11" dur="500"/>
                                        <p:tgtEl>
                                          <p:spTgt spid="21"/>
                                        </p:tgtEl>
                                      </p:cBhvr>
                                    </p:animEffect>
                                  </p:childTnLst>
                                </p:cTn>
                              </p:par>
                              <p:par>
                                <p:cTn id="12" presetID="23" presetClass="entr" presetSubtype="16" fill="hold" grpId="0" nodeType="withEffect">
                                  <p:stCondLst>
                                    <p:cond delay="0"/>
                                  </p:stCondLst>
                                  <p:childTnLst>
                                    <p:set>
                                      <p:cBhvr>
                                        <p:cTn id="13" dur="1" fill="hold">
                                          <p:stCondLst>
                                            <p:cond delay="0"/>
                                          </p:stCondLst>
                                        </p:cTn>
                                        <p:tgtEl>
                                          <p:spTgt spid="7"/>
                                        </p:tgtEl>
                                        <p:attrNameLst>
                                          <p:attrName>style.visibility</p:attrName>
                                        </p:attrNameLst>
                                      </p:cBhvr>
                                      <p:to>
                                        <p:strVal val="visible"/>
                                      </p:to>
                                    </p:set>
                                    <p:anim calcmode="lin" valueType="num">
                                      <p:cBhvr>
                                        <p:cTn id="14" dur="500" fill="hold"/>
                                        <p:tgtEl>
                                          <p:spTgt spid="7"/>
                                        </p:tgtEl>
                                        <p:attrNameLst>
                                          <p:attrName>ppt_w</p:attrName>
                                        </p:attrNameLst>
                                      </p:cBhvr>
                                      <p:tavLst>
                                        <p:tav tm="0">
                                          <p:val>
                                            <p:fltVal val="0"/>
                                          </p:val>
                                        </p:tav>
                                        <p:tav tm="100000">
                                          <p:val>
                                            <p:strVal val="#ppt_w"/>
                                          </p:val>
                                        </p:tav>
                                      </p:tavLst>
                                    </p:anim>
                                    <p:anim calcmode="lin" valueType="num">
                                      <p:cBhvr>
                                        <p:cTn id="15" dur="500" fill="hold"/>
                                        <p:tgtEl>
                                          <p:spTgt spid="7"/>
                                        </p:tgtEl>
                                        <p:attrNameLst>
                                          <p:attrName>ppt_h</p:attrName>
                                        </p:attrNameLst>
                                      </p:cBhvr>
                                      <p:tavLst>
                                        <p:tav tm="0">
                                          <p:val>
                                            <p:fltVal val="0"/>
                                          </p:val>
                                        </p:tav>
                                        <p:tav tm="100000">
                                          <p:val>
                                            <p:strVal val="#ppt_h"/>
                                          </p:val>
                                        </p:tav>
                                      </p:tavLst>
                                    </p:anim>
                                  </p:childTnLst>
                                </p:cTn>
                              </p:par>
                              <p:par>
                                <p:cTn id="16" presetID="23" presetClass="entr" presetSubtype="16" fill="hold" nodeType="withEffect">
                                  <p:stCondLst>
                                    <p:cond delay="250"/>
                                  </p:stCondLst>
                                  <p:childTnLst>
                                    <p:set>
                                      <p:cBhvr>
                                        <p:cTn id="17" dur="1" fill="hold">
                                          <p:stCondLst>
                                            <p:cond delay="0"/>
                                          </p:stCondLst>
                                        </p:cTn>
                                        <p:tgtEl>
                                          <p:spTgt spid="29"/>
                                        </p:tgtEl>
                                        <p:attrNameLst>
                                          <p:attrName>style.visibility</p:attrName>
                                        </p:attrNameLst>
                                      </p:cBhvr>
                                      <p:to>
                                        <p:strVal val="visible"/>
                                      </p:to>
                                    </p:set>
                                    <p:anim calcmode="lin" valueType="num">
                                      <p:cBhvr>
                                        <p:cTn id="18" dur="500" fill="hold"/>
                                        <p:tgtEl>
                                          <p:spTgt spid="29"/>
                                        </p:tgtEl>
                                        <p:attrNameLst>
                                          <p:attrName>ppt_w</p:attrName>
                                        </p:attrNameLst>
                                      </p:cBhvr>
                                      <p:tavLst>
                                        <p:tav tm="0">
                                          <p:val>
                                            <p:fltVal val="0"/>
                                          </p:val>
                                        </p:tav>
                                        <p:tav tm="100000">
                                          <p:val>
                                            <p:strVal val="#ppt_w"/>
                                          </p:val>
                                        </p:tav>
                                      </p:tavLst>
                                    </p:anim>
                                    <p:anim calcmode="lin" valueType="num">
                                      <p:cBhvr>
                                        <p:cTn id="19" dur="500" fill="hold"/>
                                        <p:tgtEl>
                                          <p:spTgt spid="29"/>
                                        </p:tgtEl>
                                        <p:attrNameLst>
                                          <p:attrName>ppt_h</p:attrName>
                                        </p:attrNameLst>
                                      </p:cBhvr>
                                      <p:tavLst>
                                        <p:tav tm="0">
                                          <p:val>
                                            <p:fltVal val="0"/>
                                          </p:val>
                                        </p:tav>
                                        <p:tav tm="100000">
                                          <p:val>
                                            <p:strVal val="#ppt_h"/>
                                          </p:val>
                                        </p:tav>
                                      </p:tavLst>
                                    </p:anim>
                                  </p:childTnLst>
                                </p:cTn>
                              </p:par>
                              <p:par>
                                <p:cTn id="20" presetID="14" presetClass="entr" presetSubtype="10" fill="hold" grpId="0" nodeType="withEffect">
                                  <p:stCondLst>
                                    <p:cond delay="500"/>
                                  </p:stCondLst>
                                  <p:childTnLst>
                                    <p:set>
                                      <p:cBhvr>
                                        <p:cTn id="21" dur="1" fill="hold">
                                          <p:stCondLst>
                                            <p:cond delay="0"/>
                                          </p:stCondLst>
                                        </p:cTn>
                                        <p:tgtEl>
                                          <p:spTgt spid="23"/>
                                        </p:tgtEl>
                                        <p:attrNameLst>
                                          <p:attrName>style.visibility</p:attrName>
                                        </p:attrNameLst>
                                      </p:cBhvr>
                                      <p:to>
                                        <p:strVal val="visible"/>
                                      </p:to>
                                    </p:set>
                                    <p:animEffect transition="in" filter="randombar(horizontal)">
                                      <p:cBhvr>
                                        <p:cTn id="22" dur="500"/>
                                        <p:tgtEl>
                                          <p:spTgt spid="23"/>
                                        </p:tgtEl>
                                      </p:cBhvr>
                                    </p:animEffect>
                                  </p:childTnLst>
                                </p:cTn>
                              </p:par>
                              <p:par>
                                <p:cTn id="23" presetID="23" presetClass="entr" presetSubtype="16" fill="hold" grpId="0" nodeType="withEffect">
                                  <p:stCondLst>
                                    <p:cond delay="500"/>
                                  </p:stCondLst>
                                  <p:childTnLst>
                                    <p:set>
                                      <p:cBhvr>
                                        <p:cTn id="24" dur="1" fill="hold">
                                          <p:stCondLst>
                                            <p:cond delay="0"/>
                                          </p:stCondLst>
                                        </p:cTn>
                                        <p:tgtEl>
                                          <p:spTgt spid="13"/>
                                        </p:tgtEl>
                                        <p:attrNameLst>
                                          <p:attrName>style.visibility</p:attrName>
                                        </p:attrNameLst>
                                      </p:cBhvr>
                                      <p:to>
                                        <p:strVal val="visible"/>
                                      </p:to>
                                    </p:set>
                                    <p:anim calcmode="lin" valueType="num">
                                      <p:cBhvr>
                                        <p:cTn id="25" dur="500" fill="hold"/>
                                        <p:tgtEl>
                                          <p:spTgt spid="13"/>
                                        </p:tgtEl>
                                        <p:attrNameLst>
                                          <p:attrName>ppt_w</p:attrName>
                                        </p:attrNameLst>
                                      </p:cBhvr>
                                      <p:tavLst>
                                        <p:tav tm="0">
                                          <p:val>
                                            <p:fltVal val="0"/>
                                          </p:val>
                                        </p:tav>
                                        <p:tav tm="100000">
                                          <p:val>
                                            <p:strVal val="#ppt_w"/>
                                          </p:val>
                                        </p:tav>
                                      </p:tavLst>
                                    </p:anim>
                                    <p:anim calcmode="lin" valueType="num">
                                      <p:cBhvr>
                                        <p:cTn id="26" dur="500" fill="hold"/>
                                        <p:tgtEl>
                                          <p:spTgt spid="13"/>
                                        </p:tgtEl>
                                        <p:attrNameLst>
                                          <p:attrName>ppt_h</p:attrName>
                                        </p:attrNameLst>
                                      </p:cBhvr>
                                      <p:tavLst>
                                        <p:tav tm="0">
                                          <p:val>
                                            <p:fltVal val="0"/>
                                          </p:val>
                                        </p:tav>
                                        <p:tav tm="100000">
                                          <p:val>
                                            <p:strVal val="#ppt_h"/>
                                          </p:val>
                                        </p:tav>
                                      </p:tavLst>
                                    </p:anim>
                                  </p:childTnLst>
                                </p:cTn>
                              </p:par>
                              <p:par>
                                <p:cTn id="27" presetID="14" presetClass="entr" presetSubtype="10" fill="hold" grpId="0" nodeType="withEffect">
                                  <p:stCondLst>
                                    <p:cond delay="750"/>
                                  </p:stCondLst>
                                  <p:childTnLst>
                                    <p:set>
                                      <p:cBhvr>
                                        <p:cTn id="28" dur="1" fill="hold">
                                          <p:stCondLst>
                                            <p:cond delay="0"/>
                                          </p:stCondLst>
                                        </p:cTn>
                                        <p:tgtEl>
                                          <p:spTgt spid="24"/>
                                        </p:tgtEl>
                                        <p:attrNameLst>
                                          <p:attrName>style.visibility</p:attrName>
                                        </p:attrNameLst>
                                      </p:cBhvr>
                                      <p:to>
                                        <p:strVal val="visible"/>
                                      </p:to>
                                    </p:set>
                                    <p:animEffect transition="in" filter="randombar(horizontal)">
                                      <p:cBhvr>
                                        <p:cTn id="29" dur="500"/>
                                        <p:tgtEl>
                                          <p:spTgt spid="24"/>
                                        </p:tgtEl>
                                      </p:cBhvr>
                                    </p:animEffect>
                                  </p:childTnLst>
                                </p:cTn>
                              </p:par>
                              <p:par>
                                <p:cTn id="30" presetID="14" presetClass="entr" presetSubtype="10" fill="hold" grpId="0" nodeType="withEffect">
                                  <p:stCondLst>
                                    <p:cond delay="750"/>
                                  </p:stCondLst>
                                  <p:childTnLst>
                                    <p:set>
                                      <p:cBhvr>
                                        <p:cTn id="31" dur="1" fill="hold">
                                          <p:stCondLst>
                                            <p:cond delay="0"/>
                                          </p:stCondLst>
                                        </p:cTn>
                                        <p:tgtEl>
                                          <p:spTgt spid="22"/>
                                        </p:tgtEl>
                                        <p:attrNameLst>
                                          <p:attrName>style.visibility</p:attrName>
                                        </p:attrNameLst>
                                      </p:cBhvr>
                                      <p:to>
                                        <p:strVal val="visible"/>
                                      </p:to>
                                    </p:set>
                                    <p:animEffect transition="in" filter="randombar(horizontal)">
                                      <p:cBhvr>
                                        <p:cTn id="32" dur="500"/>
                                        <p:tgtEl>
                                          <p:spTgt spid="22"/>
                                        </p:tgtEl>
                                      </p:cBhvr>
                                    </p:animEffect>
                                  </p:childTnLst>
                                </p:cTn>
                              </p:par>
                              <p:par>
                                <p:cTn id="33" presetID="23" presetClass="entr" presetSubtype="16" fill="hold" nodeType="withEffect">
                                  <p:stCondLst>
                                    <p:cond delay="750"/>
                                  </p:stCondLst>
                                  <p:childTnLst>
                                    <p:set>
                                      <p:cBhvr>
                                        <p:cTn id="34" dur="1" fill="hold">
                                          <p:stCondLst>
                                            <p:cond delay="0"/>
                                          </p:stCondLst>
                                        </p:cTn>
                                        <p:tgtEl>
                                          <p:spTgt spid="30"/>
                                        </p:tgtEl>
                                        <p:attrNameLst>
                                          <p:attrName>style.visibility</p:attrName>
                                        </p:attrNameLst>
                                      </p:cBhvr>
                                      <p:to>
                                        <p:strVal val="visible"/>
                                      </p:to>
                                    </p:set>
                                    <p:anim calcmode="lin" valueType="num">
                                      <p:cBhvr>
                                        <p:cTn id="35" dur="500" fill="hold"/>
                                        <p:tgtEl>
                                          <p:spTgt spid="30"/>
                                        </p:tgtEl>
                                        <p:attrNameLst>
                                          <p:attrName>ppt_w</p:attrName>
                                        </p:attrNameLst>
                                      </p:cBhvr>
                                      <p:tavLst>
                                        <p:tav tm="0">
                                          <p:val>
                                            <p:fltVal val="0"/>
                                          </p:val>
                                        </p:tav>
                                        <p:tav tm="100000">
                                          <p:val>
                                            <p:strVal val="#ppt_w"/>
                                          </p:val>
                                        </p:tav>
                                      </p:tavLst>
                                    </p:anim>
                                    <p:anim calcmode="lin" valueType="num">
                                      <p:cBhvr>
                                        <p:cTn id="36" dur="500" fill="hold"/>
                                        <p:tgtEl>
                                          <p:spTgt spid="30"/>
                                        </p:tgtEl>
                                        <p:attrNameLst>
                                          <p:attrName>ppt_h</p:attrName>
                                        </p:attrNameLst>
                                      </p:cBhvr>
                                      <p:tavLst>
                                        <p:tav tm="0">
                                          <p:val>
                                            <p:fltVal val="0"/>
                                          </p:val>
                                        </p:tav>
                                        <p:tav tm="100000">
                                          <p:val>
                                            <p:strVal val="#ppt_h"/>
                                          </p:val>
                                        </p:tav>
                                      </p:tavLst>
                                    </p:anim>
                                  </p:childTnLst>
                                </p:cTn>
                              </p:par>
                              <p:par>
                                <p:cTn id="37" presetID="14" presetClass="entr" presetSubtype="10" fill="hold" grpId="0" nodeType="withEffect">
                                  <p:stCondLst>
                                    <p:cond delay="1000"/>
                                  </p:stCondLst>
                                  <p:childTnLst>
                                    <p:set>
                                      <p:cBhvr>
                                        <p:cTn id="38" dur="1" fill="hold">
                                          <p:stCondLst>
                                            <p:cond delay="0"/>
                                          </p:stCondLst>
                                        </p:cTn>
                                        <p:tgtEl>
                                          <p:spTgt spid="25"/>
                                        </p:tgtEl>
                                        <p:attrNameLst>
                                          <p:attrName>style.visibility</p:attrName>
                                        </p:attrNameLst>
                                      </p:cBhvr>
                                      <p:to>
                                        <p:strVal val="visible"/>
                                      </p:to>
                                    </p:set>
                                    <p:animEffect transition="in" filter="randombar(horizontal)">
                                      <p:cBhvr>
                                        <p:cTn id="39" dur="500"/>
                                        <p:tgtEl>
                                          <p:spTgt spid="25"/>
                                        </p:tgtEl>
                                      </p:cBhvr>
                                    </p:animEffect>
                                  </p:childTnLst>
                                </p:cTn>
                              </p:par>
                              <p:par>
                                <p:cTn id="40" presetID="23" presetClass="entr" presetSubtype="16" fill="hold" grpId="0" nodeType="withEffect">
                                  <p:stCondLst>
                                    <p:cond delay="1000"/>
                                  </p:stCondLst>
                                  <p:childTnLst>
                                    <p:set>
                                      <p:cBhvr>
                                        <p:cTn id="41" dur="1" fill="hold">
                                          <p:stCondLst>
                                            <p:cond delay="0"/>
                                          </p:stCondLst>
                                        </p:cTn>
                                        <p:tgtEl>
                                          <p:spTgt spid="16"/>
                                        </p:tgtEl>
                                        <p:attrNameLst>
                                          <p:attrName>style.visibility</p:attrName>
                                        </p:attrNameLst>
                                      </p:cBhvr>
                                      <p:to>
                                        <p:strVal val="visible"/>
                                      </p:to>
                                    </p:set>
                                    <p:anim calcmode="lin" valueType="num">
                                      <p:cBhvr>
                                        <p:cTn id="42" dur="500" fill="hold"/>
                                        <p:tgtEl>
                                          <p:spTgt spid="16"/>
                                        </p:tgtEl>
                                        <p:attrNameLst>
                                          <p:attrName>ppt_w</p:attrName>
                                        </p:attrNameLst>
                                      </p:cBhvr>
                                      <p:tavLst>
                                        <p:tav tm="0">
                                          <p:val>
                                            <p:fltVal val="0"/>
                                          </p:val>
                                        </p:tav>
                                        <p:tav tm="100000">
                                          <p:val>
                                            <p:strVal val="#ppt_w"/>
                                          </p:val>
                                        </p:tav>
                                      </p:tavLst>
                                    </p:anim>
                                    <p:anim calcmode="lin" valueType="num">
                                      <p:cBhvr>
                                        <p:cTn id="43" dur="500" fill="hold"/>
                                        <p:tgtEl>
                                          <p:spTgt spid="16"/>
                                        </p:tgtEl>
                                        <p:attrNameLst>
                                          <p:attrName>ppt_h</p:attrName>
                                        </p:attrNameLst>
                                      </p:cBhvr>
                                      <p:tavLst>
                                        <p:tav tm="0">
                                          <p:val>
                                            <p:fltVal val="0"/>
                                          </p:val>
                                        </p:tav>
                                        <p:tav tm="100000">
                                          <p:val>
                                            <p:strVal val="#ppt_h"/>
                                          </p:val>
                                        </p:tav>
                                      </p:tavLst>
                                    </p:anim>
                                  </p:childTnLst>
                                </p:cTn>
                              </p:par>
                            </p:childTnLst>
                          </p:cTn>
                        </p:par>
                        <p:par>
                          <p:cTn id="44" fill="hold">
                            <p:stCondLst>
                              <p:cond delay="1500"/>
                            </p:stCondLst>
                            <p:childTnLst>
                              <p:par>
                                <p:cTn id="45" presetID="2" presetClass="entr" presetSubtype="8" fill="hold" nodeType="afterEffect">
                                  <p:stCondLst>
                                    <p:cond delay="0"/>
                                  </p:stCondLst>
                                  <p:childTnLst>
                                    <p:set>
                                      <p:cBhvr>
                                        <p:cTn id="46" dur="1" fill="hold">
                                          <p:stCondLst>
                                            <p:cond delay="0"/>
                                          </p:stCondLst>
                                        </p:cTn>
                                        <p:tgtEl>
                                          <p:spTgt spid="9"/>
                                        </p:tgtEl>
                                        <p:attrNameLst>
                                          <p:attrName>style.visibility</p:attrName>
                                        </p:attrNameLst>
                                      </p:cBhvr>
                                      <p:to>
                                        <p:strVal val="visible"/>
                                      </p:to>
                                    </p:set>
                                    <p:anim calcmode="lin" valueType="num">
                                      <p:cBhvr additive="base">
                                        <p:cTn id="47" dur="500" fill="hold"/>
                                        <p:tgtEl>
                                          <p:spTgt spid="9"/>
                                        </p:tgtEl>
                                        <p:attrNameLst>
                                          <p:attrName>ppt_x</p:attrName>
                                        </p:attrNameLst>
                                      </p:cBhvr>
                                      <p:tavLst>
                                        <p:tav tm="0">
                                          <p:val>
                                            <p:strVal val="0-#ppt_w/2"/>
                                          </p:val>
                                        </p:tav>
                                        <p:tav tm="100000">
                                          <p:val>
                                            <p:strVal val="#ppt_x"/>
                                          </p:val>
                                        </p:tav>
                                      </p:tavLst>
                                    </p:anim>
                                    <p:anim calcmode="lin" valueType="num">
                                      <p:cBhvr additive="base">
                                        <p:cTn id="48" dur="500" fill="hold"/>
                                        <p:tgtEl>
                                          <p:spTgt spid="9"/>
                                        </p:tgtEl>
                                        <p:attrNameLst>
                                          <p:attrName>ppt_y</p:attrName>
                                        </p:attrNameLst>
                                      </p:cBhvr>
                                      <p:tavLst>
                                        <p:tav tm="0">
                                          <p:val>
                                            <p:strVal val="#ppt_y"/>
                                          </p:val>
                                        </p:tav>
                                        <p:tav tm="100000">
                                          <p:val>
                                            <p:strVal val="#ppt_y"/>
                                          </p:val>
                                        </p:tav>
                                      </p:tavLst>
                                    </p:anim>
                                  </p:childTnLst>
                                </p:cTn>
                              </p:par>
                              <p:par>
                                <p:cTn id="49" presetID="8" presetClass="emph" presetSubtype="0" repeatCount="3000" fill="hold" grpId="1" nodeType="withEffect">
                                  <p:stCondLst>
                                    <p:cond delay="500"/>
                                  </p:stCondLst>
                                  <p:childTnLst>
                                    <p:animRot by="21600000">
                                      <p:cBhvr>
                                        <p:cTn id="50" dur="2000" fill="hold"/>
                                        <p:tgtEl>
                                          <p:spTgt spid="7"/>
                                        </p:tgtEl>
                                        <p:attrNameLst>
                                          <p:attrName>r</p:attrName>
                                        </p:attrNameLst>
                                      </p:cBhvr>
                                    </p:animRot>
                                  </p:childTnLst>
                                </p:cTn>
                              </p:par>
                              <p:par>
                                <p:cTn id="51" presetID="8" presetClass="emph" presetSubtype="0" repeatCount="3000" fill="hold" nodeType="withEffect">
                                  <p:stCondLst>
                                    <p:cond delay="750"/>
                                  </p:stCondLst>
                                  <p:childTnLst>
                                    <p:animRot by="-21600000">
                                      <p:cBhvr>
                                        <p:cTn id="52" dur="2000" fill="hold"/>
                                        <p:tgtEl>
                                          <p:spTgt spid="29"/>
                                        </p:tgtEl>
                                        <p:attrNameLst>
                                          <p:attrName>r</p:attrName>
                                        </p:attrNameLst>
                                      </p:cBhvr>
                                    </p:animRot>
                                  </p:childTnLst>
                                </p:cTn>
                              </p:par>
                              <p:par>
                                <p:cTn id="53" presetID="8" presetClass="emph" presetSubtype="0" repeatCount="3000" fill="hold" grpId="1" nodeType="withEffect">
                                  <p:stCondLst>
                                    <p:cond delay="1000"/>
                                  </p:stCondLst>
                                  <p:childTnLst>
                                    <p:animRot by="21600000">
                                      <p:cBhvr>
                                        <p:cTn id="54" dur="2000" fill="hold"/>
                                        <p:tgtEl>
                                          <p:spTgt spid="13"/>
                                        </p:tgtEl>
                                        <p:attrNameLst>
                                          <p:attrName>r</p:attrName>
                                        </p:attrNameLst>
                                      </p:cBhvr>
                                    </p:animRot>
                                  </p:childTnLst>
                                </p:cTn>
                              </p:par>
                              <p:par>
                                <p:cTn id="55" presetID="8" presetClass="emph" presetSubtype="0" repeatCount="3000" fill="hold" nodeType="withEffect">
                                  <p:stCondLst>
                                    <p:cond delay="1250"/>
                                  </p:stCondLst>
                                  <p:childTnLst>
                                    <p:animRot by="-21600000">
                                      <p:cBhvr>
                                        <p:cTn id="56" dur="2000" fill="hold"/>
                                        <p:tgtEl>
                                          <p:spTgt spid="30"/>
                                        </p:tgtEl>
                                        <p:attrNameLst>
                                          <p:attrName>r</p:attrName>
                                        </p:attrNameLst>
                                      </p:cBhvr>
                                    </p:animRot>
                                  </p:childTnLst>
                                </p:cTn>
                              </p:par>
                              <p:par>
                                <p:cTn id="57" presetID="8" presetClass="emph" presetSubtype="0" repeatCount="3000" fill="hold" grpId="1" nodeType="withEffect">
                                  <p:stCondLst>
                                    <p:cond delay="1500"/>
                                  </p:stCondLst>
                                  <p:childTnLst>
                                    <p:animRot by="21600000">
                                      <p:cBhvr>
                                        <p:cTn id="58" dur="2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ldLvl="0" animBg="1"/>
      <p:bldP spid="7" grpId="1" bldLvl="0" animBg="1"/>
      <p:bldP spid="16" grpId="0" bldLvl="0" animBg="1"/>
      <p:bldP spid="16" grpId="1" bldLvl="0" animBg="1"/>
      <p:bldP spid="21" grpId="0"/>
      <p:bldP spid="25" grpId="0"/>
      <p:bldP spid="26" grpId="0"/>
      <p:bldP spid="22" grpId="0"/>
      <p:bldP spid="24" grpId="0"/>
      <p:bldP spid="13" grpId="0" bldLvl="0" animBg="1"/>
      <p:bldP spid="13" grpId="1" bldLvl="0" animBg="1"/>
      <p:bldP spid="23" grpId="0"/>
    </p:bldLst>
  </p:timing>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3036" name="MH_SubTitle_1"/>
          <p:cNvSpPr txBox="1">
            <a:spLocks noChangeArrowheads="1"/>
          </p:cNvSpPr>
          <p:nvPr>
            <p:custDataLst>
              <p:tags r:id="rId2"/>
            </p:custDataLst>
          </p:nvPr>
        </p:nvSpPr>
        <p:spPr bwMode="auto">
          <a:xfrm>
            <a:off x="1670096" y="5235049"/>
            <a:ext cx="2204081" cy="3993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imes New Roman" panose="02020603050405020304" pitchFamily="18" charset="0"/>
                <a:ea typeface="微软雅黑" panose="020B0503020204020204" pitchFamily="34" charset="-122"/>
              </a:defRPr>
            </a:lvl1pPr>
            <a:lvl2pPr marL="742950" indent="-285750">
              <a:defRPr>
                <a:solidFill>
                  <a:schemeClr val="tx1"/>
                </a:solidFill>
                <a:latin typeface="Times New Roman" panose="02020603050405020304" pitchFamily="18" charset="0"/>
                <a:ea typeface="微软雅黑" panose="020B0503020204020204" pitchFamily="34" charset="-122"/>
              </a:defRPr>
            </a:lvl2pPr>
            <a:lvl3pPr marL="1143000" indent="-228600">
              <a:defRPr>
                <a:solidFill>
                  <a:schemeClr val="tx1"/>
                </a:solidFill>
                <a:latin typeface="Times New Roman" panose="02020603050405020304" pitchFamily="18" charset="0"/>
                <a:ea typeface="微软雅黑" panose="020B0503020204020204" pitchFamily="34" charset="-122"/>
              </a:defRPr>
            </a:lvl3pPr>
            <a:lvl4pPr marL="1600200" indent="-228600">
              <a:defRPr>
                <a:solidFill>
                  <a:schemeClr val="tx1"/>
                </a:solidFill>
                <a:latin typeface="Times New Roman" panose="02020603050405020304" pitchFamily="18" charset="0"/>
                <a:ea typeface="微软雅黑" panose="020B0503020204020204" pitchFamily="34" charset="-122"/>
              </a:defRPr>
            </a:lvl4pPr>
            <a:lvl5pPr marL="2057400" indent="-228600">
              <a:defRPr>
                <a:solidFill>
                  <a:schemeClr val="tx1"/>
                </a:solidFill>
                <a:latin typeface="Times New Roman" panose="02020603050405020304" pitchFamily="18" charset="0"/>
                <a:ea typeface="微软雅黑" panose="020B0503020204020204" pitchFamily="34" charset="-122"/>
              </a:defRPr>
            </a:lvl5pPr>
            <a:lvl6pPr marL="2514600" indent="-228600" fontAlgn="base">
              <a:spcBef>
                <a:spcPct val="0"/>
              </a:spcBef>
              <a:spcAft>
                <a:spcPct val="0"/>
              </a:spcAft>
              <a:defRPr>
                <a:solidFill>
                  <a:schemeClr val="tx1"/>
                </a:solidFill>
                <a:latin typeface="Times New Roman" panose="02020603050405020304" pitchFamily="18" charset="0"/>
                <a:ea typeface="微软雅黑" panose="020B0503020204020204" pitchFamily="34" charset="-122"/>
              </a:defRPr>
            </a:lvl6pPr>
            <a:lvl7pPr marL="2971800" indent="-228600" fontAlgn="base">
              <a:spcBef>
                <a:spcPct val="0"/>
              </a:spcBef>
              <a:spcAft>
                <a:spcPct val="0"/>
              </a:spcAft>
              <a:defRPr>
                <a:solidFill>
                  <a:schemeClr val="tx1"/>
                </a:solidFill>
                <a:latin typeface="Times New Roman" panose="02020603050405020304" pitchFamily="18" charset="0"/>
                <a:ea typeface="微软雅黑" panose="020B0503020204020204" pitchFamily="34" charset="-122"/>
              </a:defRPr>
            </a:lvl7pPr>
            <a:lvl8pPr marL="3429000" indent="-228600" fontAlgn="base">
              <a:spcBef>
                <a:spcPct val="0"/>
              </a:spcBef>
              <a:spcAft>
                <a:spcPct val="0"/>
              </a:spcAft>
              <a:defRPr>
                <a:solidFill>
                  <a:schemeClr val="tx1"/>
                </a:solidFill>
                <a:latin typeface="Times New Roman" panose="02020603050405020304" pitchFamily="18" charset="0"/>
                <a:ea typeface="微软雅黑" panose="020B0503020204020204" pitchFamily="34" charset="-122"/>
              </a:defRPr>
            </a:lvl8pPr>
            <a:lvl9pPr marL="3886200" indent="-228600" fontAlgn="base">
              <a:spcBef>
                <a:spcPct val="0"/>
              </a:spcBef>
              <a:spcAft>
                <a:spcPct val="0"/>
              </a:spcAft>
              <a:defRPr>
                <a:solidFill>
                  <a:schemeClr val="tx1"/>
                </a:solidFill>
                <a:latin typeface="Times New Roman" panose="02020603050405020304" pitchFamily="18" charset="0"/>
                <a:ea typeface="微软雅黑" panose="020B0503020204020204" pitchFamily="34" charset="-122"/>
              </a:defRPr>
            </a:lvl9pPr>
          </a:lstStyle>
          <a:p>
            <a:pPr algn="ctr"/>
            <a:r>
              <a:rPr lang="zh-CN" altLang="en-US" sz="1865" b="1" dirty="0">
                <a:solidFill>
                  <a:schemeClr val="tx1">
                    <a:lumMod val="90000"/>
                    <a:lumOff val="10000"/>
                  </a:schemeClr>
                </a:solidFill>
                <a:latin typeface="+mn-lt"/>
                <a:ea typeface="+mn-ea"/>
              </a:rPr>
              <a:t>此处添加标题</a:t>
            </a:r>
          </a:p>
        </p:txBody>
      </p:sp>
      <p:sp>
        <p:nvSpPr>
          <p:cNvPr id="43037" name="MH_SubTitle_3"/>
          <p:cNvSpPr txBox="1">
            <a:spLocks noChangeArrowheads="1"/>
          </p:cNvSpPr>
          <p:nvPr>
            <p:custDataLst>
              <p:tags r:id="rId3"/>
            </p:custDataLst>
          </p:nvPr>
        </p:nvSpPr>
        <p:spPr bwMode="auto">
          <a:xfrm>
            <a:off x="5025219" y="5235049"/>
            <a:ext cx="2204083" cy="3993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defPPr>
              <a:defRPr lang="zh-CN"/>
            </a:defPPr>
            <a:lvl1pPr algn="ctr">
              <a:defRPr b="1">
                <a:solidFill>
                  <a:schemeClr val="bg1">
                    <a:lumMod val="50000"/>
                  </a:schemeClr>
                </a:solidFill>
              </a:defRPr>
            </a:lvl1pPr>
            <a:lvl2pPr marL="742950" indent="-285750">
              <a:defRPr>
                <a:latin typeface="Times New Roman" panose="02020603050405020304" pitchFamily="18" charset="0"/>
                <a:ea typeface="微软雅黑" panose="020B0503020204020204" pitchFamily="34" charset="-122"/>
              </a:defRPr>
            </a:lvl2pPr>
            <a:lvl3pPr marL="1143000" indent="-228600">
              <a:defRPr>
                <a:latin typeface="Times New Roman" panose="02020603050405020304" pitchFamily="18" charset="0"/>
                <a:ea typeface="微软雅黑" panose="020B0503020204020204" pitchFamily="34" charset="-122"/>
              </a:defRPr>
            </a:lvl3pPr>
            <a:lvl4pPr marL="1600200" indent="-228600">
              <a:defRPr>
                <a:latin typeface="Times New Roman" panose="02020603050405020304" pitchFamily="18" charset="0"/>
                <a:ea typeface="微软雅黑" panose="020B0503020204020204" pitchFamily="34" charset="-122"/>
              </a:defRPr>
            </a:lvl4pPr>
            <a:lvl5pPr marL="2057400" indent="-228600">
              <a:defRPr>
                <a:latin typeface="Times New Roman" panose="02020603050405020304" pitchFamily="18" charset="0"/>
                <a:ea typeface="微软雅黑" panose="020B0503020204020204" pitchFamily="34" charset="-122"/>
              </a:defRPr>
            </a:lvl5pPr>
            <a:lvl6pPr marL="2514600" indent="-228600" fontAlgn="base">
              <a:spcBef>
                <a:spcPct val="0"/>
              </a:spcBef>
              <a:spcAft>
                <a:spcPct val="0"/>
              </a:spcAft>
              <a:defRPr>
                <a:latin typeface="Times New Roman" panose="02020603050405020304" pitchFamily="18" charset="0"/>
                <a:ea typeface="微软雅黑" panose="020B0503020204020204" pitchFamily="34" charset="-122"/>
              </a:defRPr>
            </a:lvl6pPr>
            <a:lvl7pPr marL="2971800" indent="-228600" fontAlgn="base">
              <a:spcBef>
                <a:spcPct val="0"/>
              </a:spcBef>
              <a:spcAft>
                <a:spcPct val="0"/>
              </a:spcAft>
              <a:defRPr>
                <a:latin typeface="Times New Roman" panose="02020603050405020304" pitchFamily="18" charset="0"/>
                <a:ea typeface="微软雅黑" panose="020B0503020204020204" pitchFamily="34" charset="-122"/>
              </a:defRPr>
            </a:lvl7pPr>
            <a:lvl8pPr marL="3429000" indent="-228600" fontAlgn="base">
              <a:spcBef>
                <a:spcPct val="0"/>
              </a:spcBef>
              <a:spcAft>
                <a:spcPct val="0"/>
              </a:spcAft>
              <a:defRPr>
                <a:latin typeface="Times New Roman" panose="02020603050405020304" pitchFamily="18" charset="0"/>
                <a:ea typeface="微软雅黑" panose="020B0503020204020204" pitchFamily="34" charset="-122"/>
              </a:defRPr>
            </a:lvl8pPr>
            <a:lvl9pPr marL="3886200" indent="-228600" fontAlgn="base">
              <a:spcBef>
                <a:spcPct val="0"/>
              </a:spcBef>
              <a:spcAft>
                <a:spcPct val="0"/>
              </a:spcAft>
              <a:defRPr>
                <a:latin typeface="Times New Roman" panose="02020603050405020304" pitchFamily="18" charset="0"/>
                <a:ea typeface="微软雅黑" panose="020B0503020204020204" pitchFamily="34" charset="-122"/>
              </a:defRPr>
            </a:lvl9pPr>
          </a:lstStyle>
          <a:p>
            <a:r>
              <a:rPr lang="zh-CN" altLang="en-US" sz="1865" dirty="0">
                <a:solidFill>
                  <a:schemeClr val="tx1">
                    <a:lumMod val="90000"/>
                    <a:lumOff val="10000"/>
                  </a:schemeClr>
                </a:solidFill>
              </a:rPr>
              <a:t>此处添加标题</a:t>
            </a:r>
          </a:p>
        </p:txBody>
      </p:sp>
      <p:sp>
        <p:nvSpPr>
          <p:cNvPr id="43038" name="MH_SubTitle_5"/>
          <p:cNvSpPr txBox="1">
            <a:spLocks noChangeArrowheads="1"/>
          </p:cNvSpPr>
          <p:nvPr>
            <p:custDataLst>
              <p:tags r:id="rId4"/>
            </p:custDataLst>
          </p:nvPr>
        </p:nvSpPr>
        <p:spPr bwMode="auto">
          <a:xfrm>
            <a:off x="8307067" y="5235049"/>
            <a:ext cx="2206024" cy="3993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defPPr>
              <a:defRPr lang="zh-CN"/>
            </a:defPPr>
            <a:lvl1pPr algn="ctr">
              <a:defRPr b="1">
                <a:solidFill>
                  <a:schemeClr val="bg1">
                    <a:lumMod val="50000"/>
                  </a:schemeClr>
                </a:solidFill>
              </a:defRPr>
            </a:lvl1pPr>
            <a:lvl2pPr marL="742950" indent="-285750">
              <a:defRPr>
                <a:latin typeface="Times New Roman" panose="02020603050405020304" pitchFamily="18" charset="0"/>
                <a:ea typeface="微软雅黑" panose="020B0503020204020204" pitchFamily="34" charset="-122"/>
              </a:defRPr>
            </a:lvl2pPr>
            <a:lvl3pPr marL="1143000" indent="-228600">
              <a:defRPr>
                <a:latin typeface="Times New Roman" panose="02020603050405020304" pitchFamily="18" charset="0"/>
                <a:ea typeface="微软雅黑" panose="020B0503020204020204" pitchFamily="34" charset="-122"/>
              </a:defRPr>
            </a:lvl3pPr>
            <a:lvl4pPr marL="1600200" indent="-228600">
              <a:defRPr>
                <a:latin typeface="Times New Roman" panose="02020603050405020304" pitchFamily="18" charset="0"/>
                <a:ea typeface="微软雅黑" panose="020B0503020204020204" pitchFamily="34" charset="-122"/>
              </a:defRPr>
            </a:lvl4pPr>
            <a:lvl5pPr marL="2057400" indent="-228600">
              <a:defRPr>
                <a:latin typeface="Times New Roman" panose="02020603050405020304" pitchFamily="18" charset="0"/>
                <a:ea typeface="微软雅黑" panose="020B0503020204020204" pitchFamily="34" charset="-122"/>
              </a:defRPr>
            </a:lvl5pPr>
            <a:lvl6pPr marL="2514600" indent="-228600" fontAlgn="base">
              <a:spcBef>
                <a:spcPct val="0"/>
              </a:spcBef>
              <a:spcAft>
                <a:spcPct val="0"/>
              </a:spcAft>
              <a:defRPr>
                <a:latin typeface="Times New Roman" panose="02020603050405020304" pitchFamily="18" charset="0"/>
                <a:ea typeface="微软雅黑" panose="020B0503020204020204" pitchFamily="34" charset="-122"/>
              </a:defRPr>
            </a:lvl6pPr>
            <a:lvl7pPr marL="2971800" indent="-228600" fontAlgn="base">
              <a:spcBef>
                <a:spcPct val="0"/>
              </a:spcBef>
              <a:spcAft>
                <a:spcPct val="0"/>
              </a:spcAft>
              <a:defRPr>
                <a:latin typeface="Times New Roman" panose="02020603050405020304" pitchFamily="18" charset="0"/>
                <a:ea typeface="微软雅黑" panose="020B0503020204020204" pitchFamily="34" charset="-122"/>
              </a:defRPr>
            </a:lvl7pPr>
            <a:lvl8pPr marL="3429000" indent="-228600" fontAlgn="base">
              <a:spcBef>
                <a:spcPct val="0"/>
              </a:spcBef>
              <a:spcAft>
                <a:spcPct val="0"/>
              </a:spcAft>
              <a:defRPr>
                <a:latin typeface="Times New Roman" panose="02020603050405020304" pitchFamily="18" charset="0"/>
                <a:ea typeface="微软雅黑" panose="020B0503020204020204" pitchFamily="34" charset="-122"/>
              </a:defRPr>
            </a:lvl8pPr>
            <a:lvl9pPr marL="3886200" indent="-228600" fontAlgn="base">
              <a:spcBef>
                <a:spcPct val="0"/>
              </a:spcBef>
              <a:spcAft>
                <a:spcPct val="0"/>
              </a:spcAft>
              <a:defRPr>
                <a:latin typeface="Times New Roman" panose="02020603050405020304" pitchFamily="18" charset="0"/>
                <a:ea typeface="微软雅黑" panose="020B0503020204020204" pitchFamily="34" charset="-122"/>
              </a:defRPr>
            </a:lvl9pPr>
          </a:lstStyle>
          <a:p>
            <a:r>
              <a:rPr lang="zh-CN" altLang="en-US" sz="1865" dirty="0">
                <a:solidFill>
                  <a:schemeClr val="tx1">
                    <a:lumMod val="90000"/>
                    <a:lumOff val="10000"/>
                  </a:schemeClr>
                </a:solidFill>
              </a:rPr>
              <a:t>此处添加标题</a:t>
            </a:r>
          </a:p>
        </p:txBody>
      </p:sp>
      <p:sp>
        <p:nvSpPr>
          <p:cNvPr id="43039" name="MH_SubTitle_4"/>
          <p:cNvSpPr txBox="1">
            <a:spLocks noChangeArrowheads="1"/>
          </p:cNvSpPr>
          <p:nvPr>
            <p:custDataLst>
              <p:tags r:id="rId5"/>
            </p:custDataLst>
          </p:nvPr>
        </p:nvSpPr>
        <p:spPr bwMode="auto">
          <a:xfrm>
            <a:off x="6664202" y="1272084"/>
            <a:ext cx="2204083" cy="3643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defPPr>
              <a:defRPr lang="zh-CN"/>
            </a:defPPr>
            <a:lvl1pPr algn="ctr">
              <a:defRPr b="1">
                <a:solidFill>
                  <a:schemeClr val="bg1">
                    <a:lumMod val="50000"/>
                  </a:schemeClr>
                </a:solidFill>
              </a:defRPr>
            </a:lvl1pPr>
            <a:lvl2pPr marL="742950" indent="-285750">
              <a:defRPr>
                <a:latin typeface="Times New Roman" panose="02020603050405020304" pitchFamily="18" charset="0"/>
                <a:ea typeface="微软雅黑" panose="020B0503020204020204" pitchFamily="34" charset="-122"/>
              </a:defRPr>
            </a:lvl2pPr>
            <a:lvl3pPr marL="1143000" indent="-228600">
              <a:defRPr>
                <a:latin typeface="Times New Roman" panose="02020603050405020304" pitchFamily="18" charset="0"/>
                <a:ea typeface="微软雅黑" panose="020B0503020204020204" pitchFamily="34" charset="-122"/>
              </a:defRPr>
            </a:lvl3pPr>
            <a:lvl4pPr marL="1600200" indent="-228600">
              <a:defRPr>
                <a:latin typeface="Times New Roman" panose="02020603050405020304" pitchFamily="18" charset="0"/>
                <a:ea typeface="微软雅黑" panose="020B0503020204020204" pitchFamily="34" charset="-122"/>
              </a:defRPr>
            </a:lvl4pPr>
            <a:lvl5pPr marL="2057400" indent="-228600">
              <a:defRPr>
                <a:latin typeface="Times New Roman" panose="02020603050405020304" pitchFamily="18" charset="0"/>
                <a:ea typeface="微软雅黑" panose="020B0503020204020204" pitchFamily="34" charset="-122"/>
              </a:defRPr>
            </a:lvl5pPr>
            <a:lvl6pPr marL="2514600" indent="-228600" fontAlgn="base">
              <a:spcBef>
                <a:spcPct val="0"/>
              </a:spcBef>
              <a:spcAft>
                <a:spcPct val="0"/>
              </a:spcAft>
              <a:defRPr>
                <a:latin typeface="Times New Roman" panose="02020603050405020304" pitchFamily="18" charset="0"/>
                <a:ea typeface="微软雅黑" panose="020B0503020204020204" pitchFamily="34" charset="-122"/>
              </a:defRPr>
            </a:lvl6pPr>
            <a:lvl7pPr marL="2971800" indent="-228600" fontAlgn="base">
              <a:spcBef>
                <a:spcPct val="0"/>
              </a:spcBef>
              <a:spcAft>
                <a:spcPct val="0"/>
              </a:spcAft>
              <a:defRPr>
                <a:latin typeface="Times New Roman" panose="02020603050405020304" pitchFamily="18" charset="0"/>
                <a:ea typeface="微软雅黑" panose="020B0503020204020204" pitchFamily="34" charset="-122"/>
              </a:defRPr>
            </a:lvl7pPr>
            <a:lvl8pPr marL="3429000" indent="-228600" fontAlgn="base">
              <a:spcBef>
                <a:spcPct val="0"/>
              </a:spcBef>
              <a:spcAft>
                <a:spcPct val="0"/>
              </a:spcAft>
              <a:defRPr>
                <a:latin typeface="Times New Roman" panose="02020603050405020304" pitchFamily="18" charset="0"/>
                <a:ea typeface="微软雅黑" panose="020B0503020204020204" pitchFamily="34" charset="-122"/>
              </a:defRPr>
            </a:lvl8pPr>
            <a:lvl9pPr marL="3886200" indent="-228600" fontAlgn="base">
              <a:spcBef>
                <a:spcPct val="0"/>
              </a:spcBef>
              <a:spcAft>
                <a:spcPct val="0"/>
              </a:spcAft>
              <a:defRPr>
                <a:latin typeface="Times New Roman" panose="02020603050405020304" pitchFamily="18" charset="0"/>
                <a:ea typeface="微软雅黑" panose="020B0503020204020204" pitchFamily="34" charset="-122"/>
              </a:defRPr>
            </a:lvl9pPr>
          </a:lstStyle>
          <a:p>
            <a:r>
              <a:rPr lang="zh-CN" altLang="en-US" sz="1865" dirty="0">
                <a:solidFill>
                  <a:schemeClr val="tx1">
                    <a:lumMod val="90000"/>
                    <a:lumOff val="10000"/>
                  </a:schemeClr>
                </a:solidFill>
              </a:rPr>
              <a:t>此处添加标题</a:t>
            </a:r>
          </a:p>
        </p:txBody>
      </p:sp>
      <p:sp>
        <p:nvSpPr>
          <p:cNvPr id="43040" name="MH_SubTitle_2"/>
          <p:cNvSpPr txBox="1">
            <a:spLocks noChangeArrowheads="1"/>
          </p:cNvSpPr>
          <p:nvPr>
            <p:custDataLst>
              <p:tags r:id="rId6"/>
            </p:custDataLst>
          </p:nvPr>
        </p:nvSpPr>
        <p:spPr bwMode="auto">
          <a:xfrm>
            <a:off x="3428959" y="1272084"/>
            <a:ext cx="2202140" cy="3643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imes New Roman" panose="02020603050405020304" pitchFamily="18" charset="0"/>
                <a:ea typeface="微软雅黑" panose="020B0503020204020204" pitchFamily="34" charset="-122"/>
              </a:defRPr>
            </a:lvl1pPr>
            <a:lvl2pPr marL="742950" indent="-285750">
              <a:defRPr>
                <a:solidFill>
                  <a:schemeClr val="tx1"/>
                </a:solidFill>
                <a:latin typeface="Times New Roman" panose="02020603050405020304" pitchFamily="18" charset="0"/>
                <a:ea typeface="微软雅黑" panose="020B0503020204020204" pitchFamily="34" charset="-122"/>
              </a:defRPr>
            </a:lvl2pPr>
            <a:lvl3pPr marL="1143000" indent="-228600">
              <a:defRPr>
                <a:solidFill>
                  <a:schemeClr val="tx1"/>
                </a:solidFill>
                <a:latin typeface="Times New Roman" panose="02020603050405020304" pitchFamily="18" charset="0"/>
                <a:ea typeface="微软雅黑" panose="020B0503020204020204" pitchFamily="34" charset="-122"/>
              </a:defRPr>
            </a:lvl3pPr>
            <a:lvl4pPr marL="1600200" indent="-228600">
              <a:defRPr>
                <a:solidFill>
                  <a:schemeClr val="tx1"/>
                </a:solidFill>
                <a:latin typeface="Times New Roman" panose="02020603050405020304" pitchFamily="18" charset="0"/>
                <a:ea typeface="微软雅黑" panose="020B0503020204020204" pitchFamily="34" charset="-122"/>
              </a:defRPr>
            </a:lvl4pPr>
            <a:lvl5pPr marL="2057400" indent="-228600">
              <a:defRPr>
                <a:solidFill>
                  <a:schemeClr val="tx1"/>
                </a:solidFill>
                <a:latin typeface="Times New Roman" panose="02020603050405020304" pitchFamily="18" charset="0"/>
                <a:ea typeface="微软雅黑" panose="020B0503020204020204" pitchFamily="34" charset="-122"/>
              </a:defRPr>
            </a:lvl5pPr>
            <a:lvl6pPr marL="2514600" indent="-228600" fontAlgn="base">
              <a:spcBef>
                <a:spcPct val="0"/>
              </a:spcBef>
              <a:spcAft>
                <a:spcPct val="0"/>
              </a:spcAft>
              <a:defRPr>
                <a:solidFill>
                  <a:schemeClr val="tx1"/>
                </a:solidFill>
                <a:latin typeface="Times New Roman" panose="02020603050405020304" pitchFamily="18" charset="0"/>
                <a:ea typeface="微软雅黑" panose="020B0503020204020204" pitchFamily="34" charset="-122"/>
              </a:defRPr>
            </a:lvl6pPr>
            <a:lvl7pPr marL="2971800" indent="-228600" fontAlgn="base">
              <a:spcBef>
                <a:spcPct val="0"/>
              </a:spcBef>
              <a:spcAft>
                <a:spcPct val="0"/>
              </a:spcAft>
              <a:defRPr>
                <a:solidFill>
                  <a:schemeClr val="tx1"/>
                </a:solidFill>
                <a:latin typeface="Times New Roman" panose="02020603050405020304" pitchFamily="18" charset="0"/>
                <a:ea typeface="微软雅黑" panose="020B0503020204020204" pitchFamily="34" charset="-122"/>
              </a:defRPr>
            </a:lvl7pPr>
            <a:lvl8pPr marL="3429000" indent="-228600" fontAlgn="base">
              <a:spcBef>
                <a:spcPct val="0"/>
              </a:spcBef>
              <a:spcAft>
                <a:spcPct val="0"/>
              </a:spcAft>
              <a:defRPr>
                <a:solidFill>
                  <a:schemeClr val="tx1"/>
                </a:solidFill>
                <a:latin typeface="Times New Roman" panose="02020603050405020304" pitchFamily="18" charset="0"/>
                <a:ea typeface="微软雅黑" panose="020B0503020204020204" pitchFamily="34" charset="-122"/>
              </a:defRPr>
            </a:lvl8pPr>
            <a:lvl9pPr marL="3886200" indent="-228600" fontAlgn="base">
              <a:spcBef>
                <a:spcPct val="0"/>
              </a:spcBef>
              <a:spcAft>
                <a:spcPct val="0"/>
              </a:spcAft>
              <a:defRPr>
                <a:solidFill>
                  <a:schemeClr val="tx1"/>
                </a:solidFill>
                <a:latin typeface="Times New Roman" panose="02020603050405020304" pitchFamily="18" charset="0"/>
                <a:ea typeface="微软雅黑" panose="020B0503020204020204" pitchFamily="34" charset="-122"/>
              </a:defRPr>
            </a:lvl9pPr>
          </a:lstStyle>
          <a:p>
            <a:pPr algn="ctr"/>
            <a:r>
              <a:rPr lang="zh-CN" altLang="en-US" sz="1865" b="1" dirty="0" smtClean="0">
                <a:solidFill>
                  <a:schemeClr val="tx1">
                    <a:lumMod val="90000"/>
                    <a:lumOff val="10000"/>
                  </a:schemeClr>
                </a:solidFill>
                <a:latin typeface="+mn-lt"/>
                <a:ea typeface="+mn-ea"/>
              </a:rPr>
              <a:t>此处添加标题</a:t>
            </a:r>
          </a:p>
        </p:txBody>
      </p:sp>
      <p:grpSp>
        <p:nvGrpSpPr>
          <p:cNvPr id="7" name="组合 6"/>
          <p:cNvGrpSpPr/>
          <p:nvPr/>
        </p:nvGrpSpPr>
        <p:grpSpPr>
          <a:xfrm>
            <a:off x="3628976" y="1750396"/>
            <a:ext cx="1638983" cy="1637324"/>
            <a:chOff x="2721282" y="1528821"/>
            <a:chExt cx="1229237" cy="1227993"/>
          </a:xfrm>
        </p:grpSpPr>
        <p:sp>
          <p:nvSpPr>
            <p:cNvPr id="170" name="MH_Other_1"/>
            <p:cNvSpPr/>
            <p:nvPr>
              <p:custDataLst>
                <p:tags r:id="rId78"/>
              </p:custDataLst>
            </p:nvPr>
          </p:nvSpPr>
          <p:spPr>
            <a:xfrm>
              <a:off x="2721282" y="1528821"/>
              <a:ext cx="1229237" cy="1227993"/>
            </a:xfrm>
            <a:prstGeom prst="rect">
              <a:avLst/>
            </a:prstGeom>
            <a:solidFill>
              <a:sysClr val="window" lastClr="FFFFFF"/>
            </a:solidFill>
            <a:ln w="12700" cap="flat" cmpd="sng" algn="ctr">
              <a:noFill/>
              <a:prstDash val="solid"/>
              <a:miter lim="800000"/>
            </a:ln>
            <a:effectLst>
              <a:outerShdw blurRad="177800" dist="190500" dir="8100000" algn="tl" rotWithShape="0">
                <a:prstClr val="black">
                  <a:alpha val="40000"/>
                </a:prstClr>
              </a:outerShdw>
            </a:effectLst>
          </p:spPr>
          <p:txBody>
            <a:bodyPr anchor="ctr"/>
            <a:lstStyle/>
            <a:p>
              <a:pPr algn="ctr" eaLnBrk="1" fontAlgn="auto" hangingPunct="1">
                <a:spcBef>
                  <a:spcPts val="0"/>
                </a:spcBef>
                <a:spcAft>
                  <a:spcPts val="0"/>
                </a:spcAft>
                <a:defRPr/>
              </a:pPr>
              <a:endParaRPr lang="zh-CN" altLang="en-US" sz="2400" kern="0">
                <a:solidFill>
                  <a:prstClr val="white"/>
                </a:solidFill>
                <a:latin typeface="+mn-lt"/>
                <a:ea typeface="+mn-ea"/>
              </a:endParaRPr>
            </a:p>
          </p:txBody>
        </p:sp>
        <p:sp>
          <p:nvSpPr>
            <p:cNvPr id="175" name="MH_Other_6"/>
            <p:cNvSpPr/>
            <p:nvPr>
              <p:custDataLst>
                <p:tags r:id="rId79"/>
              </p:custDataLst>
            </p:nvPr>
          </p:nvSpPr>
          <p:spPr>
            <a:xfrm flipH="1">
              <a:off x="2721282" y="1528821"/>
              <a:ext cx="1229237" cy="1227993"/>
            </a:xfrm>
            <a:prstGeom prst="rtTriangle">
              <a:avLst/>
            </a:prstGeom>
            <a:solidFill>
              <a:srgbClr val="A5A5A5">
                <a:lumMod val="20000"/>
                <a:lumOff val="80000"/>
              </a:srgbClr>
            </a:solidFill>
            <a:ln w="12700" cap="flat" cmpd="sng" algn="ctr">
              <a:noFill/>
              <a:prstDash val="solid"/>
              <a:miter lim="800000"/>
            </a:ln>
            <a:effectLst/>
          </p:spPr>
          <p:txBody>
            <a:bodyPr anchor="ctr"/>
            <a:lstStyle/>
            <a:p>
              <a:pPr algn="ctr" eaLnBrk="1" fontAlgn="auto" hangingPunct="1">
                <a:spcBef>
                  <a:spcPts val="0"/>
                </a:spcBef>
                <a:spcAft>
                  <a:spcPts val="0"/>
                </a:spcAft>
                <a:defRPr/>
              </a:pPr>
              <a:endParaRPr lang="zh-CN" altLang="en-US" sz="2400" kern="0">
                <a:solidFill>
                  <a:prstClr val="white"/>
                </a:solidFill>
                <a:latin typeface="+mn-lt"/>
                <a:ea typeface="+mn-ea"/>
              </a:endParaRPr>
            </a:p>
          </p:txBody>
        </p:sp>
        <p:sp>
          <p:nvSpPr>
            <p:cNvPr id="180" name="MH_Other_11"/>
            <p:cNvSpPr>
              <a:spLocks noChangeAspect="1"/>
            </p:cNvSpPr>
            <p:nvPr>
              <p:custDataLst>
                <p:tags r:id="rId80"/>
              </p:custDataLst>
            </p:nvPr>
          </p:nvSpPr>
          <p:spPr>
            <a:xfrm>
              <a:off x="2901684" y="1708054"/>
              <a:ext cx="933720" cy="932774"/>
            </a:xfrm>
            <a:prstGeom prst="ellipse">
              <a:avLst/>
            </a:prstGeom>
            <a:solidFill>
              <a:srgbClr val="7BBF7C"/>
            </a:solidFill>
            <a:ln w="12700" cap="flat" cmpd="sng" algn="ctr">
              <a:noFill/>
              <a:prstDash val="solid"/>
              <a:miter lim="800000"/>
            </a:ln>
            <a:effectLst>
              <a:innerShdw blurRad="114300" dist="114300" dir="18900000">
                <a:prstClr val="black">
                  <a:alpha val="30000"/>
                </a:prstClr>
              </a:innerShdw>
            </a:effectLst>
          </p:spPr>
          <p:txBody>
            <a:bodyPr anchor="ctr"/>
            <a:lstStyle/>
            <a:p>
              <a:pPr algn="ctr" eaLnBrk="1" fontAlgn="auto" hangingPunct="1">
                <a:spcBef>
                  <a:spcPts val="0"/>
                </a:spcBef>
                <a:spcAft>
                  <a:spcPts val="0"/>
                </a:spcAft>
                <a:defRPr/>
              </a:pPr>
              <a:endParaRPr lang="zh-CN" altLang="en-US" sz="2400" kern="0">
                <a:solidFill>
                  <a:prstClr val="white"/>
                </a:solidFill>
                <a:latin typeface="+mn-lt"/>
                <a:ea typeface="+mn-ea"/>
              </a:endParaRPr>
            </a:p>
          </p:txBody>
        </p:sp>
        <p:sp>
          <p:nvSpPr>
            <p:cNvPr id="190" name="MH_Other_16"/>
            <p:cNvSpPr>
              <a:spLocks noEditPoints="1"/>
            </p:cNvSpPr>
            <p:nvPr>
              <p:custDataLst>
                <p:tags r:id="rId81"/>
              </p:custDataLst>
            </p:nvPr>
          </p:nvSpPr>
          <p:spPr bwMode="auto">
            <a:xfrm>
              <a:off x="3162585" y="1988591"/>
              <a:ext cx="412173" cy="371017"/>
            </a:xfrm>
            <a:custGeom>
              <a:avLst/>
              <a:gdLst>
                <a:gd name="T0" fmla="*/ 198935783 w 116"/>
                <a:gd name="T1" fmla="*/ 349570235 h 104"/>
                <a:gd name="T2" fmla="*/ 298402238 w 116"/>
                <a:gd name="T3" fmla="*/ 482740947 h 104"/>
                <a:gd name="T4" fmla="*/ 431025136 w 116"/>
                <a:gd name="T5" fmla="*/ 391186082 h 104"/>
                <a:gd name="T6" fmla="*/ 331558681 w 116"/>
                <a:gd name="T7" fmla="*/ 258015370 h 104"/>
                <a:gd name="T8" fmla="*/ 439313528 w 116"/>
                <a:gd name="T9" fmla="*/ 199756068 h 104"/>
                <a:gd name="T10" fmla="*/ 58021620 w 116"/>
                <a:gd name="T11" fmla="*/ 0 h 104"/>
                <a:gd name="T12" fmla="*/ 91178063 w 116"/>
                <a:gd name="T13" fmla="*/ 424478761 h 104"/>
                <a:gd name="T14" fmla="*/ 198935783 w 116"/>
                <a:gd name="T15" fmla="*/ 349570235 h 104"/>
                <a:gd name="T16" fmla="*/ 770872209 w 116"/>
                <a:gd name="T17" fmla="*/ 357893404 h 104"/>
                <a:gd name="T18" fmla="*/ 878627056 w 116"/>
                <a:gd name="T19" fmla="*/ 432801930 h 104"/>
                <a:gd name="T20" fmla="*/ 920071891 w 116"/>
                <a:gd name="T21" fmla="*/ 8323170 h 104"/>
                <a:gd name="T22" fmla="*/ 538779983 w 116"/>
                <a:gd name="T23" fmla="*/ 199756068 h 104"/>
                <a:gd name="T24" fmla="*/ 638249311 w 116"/>
                <a:gd name="T25" fmla="*/ 266338540 h 104"/>
                <a:gd name="T26" fmla="*/ 0 w 116"/>
                <a:gd name="T27" fmla="*/ 690817300 h 104"/>
                <a:gd name="T28" fmla="*/ 24868051 w 116"/>
                <a:gd name="T29" fmla="*/ 848957521 h 104"/>
                <a:gd name="T30" fmla="*/ 770872209 w 116"/>
                <a:gd name="T31" fmla="*/ 357893404 h 104"/>
                <a:gd name="T32" fmla="*/ 671402880 w 116"/>
                <a:gd name="T33" fmla="*/ 582618981 h 104"/>
                <a:gd name="T34" fmla="*/ 538779983 w 116"/>
                <a:gd name="T35" fmla="*/ 690817300 h 104"/>
                <a:gd name="T36" fmla="*/ 920071891 w 116"/>
                <a:gd name="T37" fmla="*/ 865603860 h 104"/>
                <a:gd name="T38" fmla="*/ 961516726 w 116"/>
                <a:gd name="T39" fmla="*/ 707463639 h 104"/>
                <a:gd name="T40" fmla="*/ 671402880 w 116"/>
                <a:gd name="T41" fmla="*/ 582618981 h 104"/>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116" h="104">
                  <a:moveTo>
                    <a:pt x="24" y="42"/>
                  </a:moveTo>
                  <a:cubicBezTo>
                    <a:pt x="28" y="48"/>
                    <a:pt x="32" y="53"/>
                    <a:pt x="36" y="58"/>
                  </a:cubicBezTo>
                  <a:cubicBezTo>
                    <a:pt x="41" y="55"/>
                    <a:pt x="47" y="51"/>
                    <a:pt x="52" y="47"/>
                  </a:cubicBezTo>
                  <a:cubicBezTo>
                    <a:pt x="48" y="42"/>
                    <a:pt x="44" y="37"/>
                    <a:pt x="40" y="31"/>
                  </a:cubicBezTo>
                  <a:cubicBezTo>
                    <a:pt x="53" y="24"/>
                    <a:pt x="53" y="24"/>
                    <a:pt x="53" y="24"/>
                  </a:cubicBezTo>
                  <a:cubicBezTo>
                    <a:pt x="7" y="0"/>
                    <a:pt x="7" y="0"/>
                    <a:pt x="7" y="0"/>
                  </a:cubicBezTo>
                  <a:cubicBezTo>
                    <a:pt x="11" y="51"/>
                    <a:pt x="11" y="51"/>
                    <a:pt x="11" y="51"/>
                  </a:cubicBezTo>
                  <a:lnTo>
                    <a:pt x="24" y="42"/>
                  </a:lnTo>
                  <a:close/>
                  <a:moveTo>
                    <a:pt x="93" y="43"/>
                  </a:moveTo>
                  <a:cubicBezTo>
                    <a:pt x="106" y="52"/>
                    <a:pt x="106" y="52"/>
                    <a:pt x="106" y="52"/>
                  </a:cubicBezTo>
                  <a:cubicBezTo>
                    <a:pt x="111" y="1"/>
                    <a:pt x="111" y="1"/>
                    <a:pt x="111" y="1"/>
                  </a:cubicBezTo>
                  <a:cubicBezTo>
                    <a:pt x="65" y="24"/>
                    <a:pt x="65" y="24"/>
                    <a:pt x="65" y="24"/>
                  </a:cubicBezTo>
                  <a:cubicBezTo>
                    <a:pt x="77" y="32"/>
                    <a:pt x="77" y="32"/>
                    <a:pt x="77" y="32"/>
                  </a:cubicBezTo>
                  <a:cubicBezTo>
                    <a:pt x="49" y="72"/>
                    <a:pt x="0" y="82"/>
                    <a:pt x="0" y="83"/>
                  </a:cubicBezTo>
                  <a:cubicBezTo>
                    <a:pt x="3" y="102"/>
                    <a:pt x="3" y="102"/>
                    <a:pt x="3" y="102"/>
                  </a:cubicBezTo>
                  <a:cubicBezTo>
                    <a:pt x="6" y="102"/>
                    <a:pt x="60" y="90"/>
                    <a:pt x="93" y="43"/>
                  </a:cubicBezTo>
                  <a:close/>
                  <a:moveTo>
                    <a:pt x="81" y="70"/>
                  </a:moveTo>
                  <a:cubicBezTo>
                    <a:pt x="76" y="75"/>
                    <a:pt x="71" y="79"/>
                    <a:pt x="65" y="83"/>
                  </a:cubicBezTo>
                  <a:cubicBezTo>
                    <a:pt x="88" y="98"/>
                    <a:pt x="110" y="104"/>
                    <a:pt x="111" y="104"/>
                  </a:cubicBezTo>
                  <a:cubicBezTo>
                    <a:pt x="116" y="85"/>
                    <a:pt x="116" y="85"/>
                    <a:pt x="116" y="85"/>
                  </a:cubicBezTo>
                  <a:cubicBezTo>
                    <a:pt x="115" y="85"/>
                    <a:pt x="100" y="81"/>
                    <a:pt x="81" y="70"/>
                  </a:cubicBezTo>
                  <a:close/>
                </a:path>
              </a:pathLst>
            </a:custGeom>
            <a:solidFill>
              <a:sysClr val="window" lastClr="FFFFFF"/>
            </a:solidFill>
            <a:ln>
              <a:noFill/>
            </a:ln>
            <a:extLst>
              <a:ext uri="{91240B29-F687-4F45-9708-019B960494DF}">
                <a14:hiddenLine xmlns:a14="http://schemas.microsoft.com/office/drawing/2010/main" w="9525">
                  <a:solidFill>
                    <a:srgbClr val="000000"/>
                  </a:solidFill>
                  <a:round/>
                </a14:hiddenLine>
              </a:ext>
            </a:extLst>
          </p:spPr>
          <p:txBody>
            <a:bodyPr lIns="91440" tIns="45720" rIns="91440" bIns="45720"/>
            <a:lstStyle/>
            <a:p>
              <a:pPr eaLnBrk="1" fontAlgn="auto" hangingPunct="1">
                <a:spcBef>
                  <a:spcPts val="0"/>
                </a:spcBef>
                <a:spcAft>
                  <a:spcPts val="0"/>
                </a:spcAft>
                <a:defRPr/>
              </a:pPr>
              <a:endParaRPr lang="zh-CN" altLang="en-US" sz="2400" kern="0">
                <a:solidFill>
                  <a:prstClr val="black"/>
                </a:solidFill>
                <a:latin typeface="+mn-lt"/>
                <a:ea typeface="+mn-ea"/>
              </a:endParaRPr>
            </a:p>
          </p:txBody>
        </p:sp>
      </p:grpSp>
      <p:grpSp>
        <p:nvGrpSpPr>
          <p:cNvPr id="9" name="组合 8"/>
          <p:cNvGrpSpPr/>
          <p:nvPr/>
        </p:nvGrpSpPr>
        <p:grpSpPr>
          <a:xfrm>
            <a:off x="6906942" y="1750396"/>
            <a:ext cx="1638983" cy="1637324"/>
            <a:chOff x="5179756" y="1528821"/>
            <a:chExt cx="1229237" cy="1227993"/>
          </a:xfrm>
        </p:grpSpPr>
        <p:sp>
          <p:nvSpPr>
            <p:cNvPr id="173" name="MH_Other_4"/>
            <p:cNvSpPr/>
            <p:nvPr>
              <p:custDataLst>
                <p:tags r:id="rId74"/>
              </p:custDataLst>
            </p:nvPr>
          </p:nvSpPr>
          <p:spPr>
            <a:xfrm>
              <a:off x="5179756" y="1528821"/>
              <a:ext cx="1229237" cy="1227993"/>
            </a:xfrm>
            <a:prstGeom prst="rect">
              <a:avLst/>
            </a:prstGeom>
            <a:solidFill>
              <a:sysClr val="window" lastClr="FFFFFF"/>
            </a:solidFill>
            <a:ln w="12700" cap="flat" cmpd="sng" algn="ctr">
              <a:noFill/>
              <a:prstDash val="solid"/>
              <a:miter lim="800000"/>
            </a:ln>
            <a:effectLst>
              <a:outerShdw blurRad="177800" dist="190500" dir="8100000" algn="tl" rotWithShape="0">
                <a:prstClr val="black">
                  <a:alpha val="40000"/>
                </a:prstClr>
              </a:outerShdw>
            </a:effectLst>
          </p:spPr>
          <p:txBody>
            <a:bodyPr anchor="ctr"/>
            <a:lstStyle/>
            <a:p>
              <a:pPr algn="ctr" eaLnBrk="1" fontAlgn="auto" hangingPunct="1">
                <a:spcBef>
                  <a:spcPts val="0"/>
                </a:spcBef>
                <a:spcAft>
                  <a:spcPts val="0"/>
                </a:spcAft>
                <a:defRPr/>
              </a:pPr>
              <a:endParaRPr lang="zh-CN" altLang="en-US" sz="2400" kern="0">
                <a:solidFill>
                  <a:prstClr val="white"/>
                </a:solidFill>
                <a:latin typeface="+mn-lt"/>
                <a:ea typeface="+mn-ea"/>
              </a:endParaRPr>
            </a:p>
          </p:txBody>
        </p:sp>
        <p:sp>
          <p:nvSpPr>
            <p:cNvPr id="176" name="MH_Other_7"/>
            <p:cNvSpPr/>
            <p:nvPr>
              <p:custDataLst>
                <p:tags r:id="rId75"/>
              </p:custDataLst>
            </p:nvPr>
          </p:nvSpPr>
          <p:spPr>
            <a:xfrm flipH="1">
              <a:off x="5179756" y="1528821"/>
              <a:ext cx="1229237" cy="1227993"/>
            </a:xfrm>
            <a:prstGeom prst="rtTriangle">
              <a:avLst/>
            </a:prstGeom>
            <a:solidFill>
              <a:srgbClr val="A5A5A5">
                <a:lumMod val="20000"/>
                <a:lumOff val="80000"/>
              </a:srgbClr>
            </a:solidFill>
            <a:ln w="12700" cap="flat" cmpd="sng" algn="ctr">
              <a:noFill/>
              <a:prstDash val="solid"/>
              <a:miter lim="800000"/>
            </a:ln>
            <a:effectLst/>
          </p:spPr>
          <p:txBody>
            <a:bodyPr anchor="ctr"/>
            <a:lstStyle/>
            <a:p>
              <a:pPr algn="ctr" eaLnBrk="1" fontAlgn="auto" hangingPunct="1">
                <a:spcBef>
                  <a:spcPts val="0"/>
                </a:spcBef>
                <a:spcAft>
                  <a:spcPts val="0"/>
                </a:spcAft>
                <a:defRPr/>
              </a:pPr>
              <a:endParaRPr lang="zh-CN" altLang="en-US" sz="2400" kern="0">
                <a:solidFill>
                  <a:prstClr val="white"/>
                </a:solidFill>
                <a:latin typeface="+mn-lt"/>
                <a:ea typeface="+mn-ea"/>
              </a:endParaRPr>
            </a:p>
          </p:txBody>
        </p:sp>
        <p:sp>
          <p:nvSpPr>
            <p:cNvPr id="181" name="MH_Other_12"/>
            <p:cNvSpPr>
              <a:spLocks noChangeAspect="1"/>
            </p:cNvSpPr>
            <p:nvPr>
              <p:custDataLst>
                <p:tags r:id="rId76"/>
              </p:custDataLst>
            </p:nvPr>
          </p:nvSpPr>
          <p:spPr>
            <a:xfrm>
              <a:off x="5328548" y="1708054"/>
              <a:ext cx="933720" cy="932774"/>
            </a:xfrm>
            <a:prstGeom prst="ellipse">
              <a:avLst/>
            </a:prstGeom>
            <a:solidFill>
              <a:srgbClr val="7BBF7C"/>
            </a:solidFill>
            <a:ln w="12700" cap="flat" cmpd="sng" algn="ctr">
              <a:noFill/>
              <a:prstDash val="solid"/>
              <a:miter lim="800000"/>
            </a:ln>
            <a:effectLst>
              <a:innerShdw blurRad="114300" dist="114300" dir="18900000">
                <a:prstClr val="black">
                  <a:alpha val="30000"/>
                </a:prstClr>
              </a:innerShdw>
            </a:effectLst>
          </p:spPr>
          <p:txBody>
            <a:bodyPr anchor="ctr"/>
            <a:lstStyle/>
            <a:p>
              <a:pPr algn="ctr" eaLnBrk="1" fontAlgn="auto" hangingPunct="1">
                <a:spcBef>
                  <a:spcPts val="0"/>
                </a:spcBef>
                <a:spcAft>
                  <a:spcPts val="0"/>
                </a:spcAft>
                <a:defRPr/>
              </a:pPr>
              <a:endParaRPr lang="zh-CN" altLang="en-US" sz="2400" kern="0">
                <a:solidFill>
                  <a:prstClr val="white"/>
                </a:solidFill>
                <a:latin typeface="+mn-lt"/>
                <a:ea typeface="+mn-ea"/>
              </a:endParaRPr>
            </a:p>
          </p:txBody>
        </p:sp>
        <p:sp>
          <p:nvSpPr>
            <p:cNvPr id="191" name="MH_Other_17"/>
            <p:cNvSpPr>
              <a:spLocks noEditPoints="1"/>
            </p:cNvSpPr>
            <p:nvPr>
              <p:custDataLst>
                <p:tags r:id="rId77"/>
              </p:custDataLst>
            </p:nvPr>
          </p:nvSpPr>
          <p:spPr bwMode="auto">
            <a:xfrm>
              <a:off x="5599212" y="1959491"/>
              <a:ext cx="393239" cy="430670"/>
            </a:xfrm>
            <a:custGeom>
              <a:avLst/>
              <a:gdLst>
                <a:gd name="T0" fmla="*/ 734054227 w 110"/>
                <a:gd name="T1" fmla="*/ 139634158 h 122"/>
                <a:gd name="T2" fmla="*/ 650638318 w 110"/>
                <a:gd name="T3" fmla="*/ 254626152 h 122"/>
                <a:gd name="T4" fmla="*/ 775759295 w 110"/>
                <a:gd name="T5" fmla="*/ 501036340 h 122"/>
                <a:gd name="T6" fmla="*/ 475464909 w 110"/>
                <a:gd name="T7" fmla="*/ 813157057 h 122"/>
                <a:gd name="T8" fmla="*/ 475464909 w 110"/>
                <a:gd name="T9" fmla="*/ 763875592 h 122"/>
                <a:gd name="T10" fmla="*/ 266928023 w 110"/>
                <a:gd name="T11" fmla="*/ 887080686 h 122"/>
                <a:gd name="T12" fmla="*/ 475464909 w 110"/>
                <a:gd name="T13" fmla="*/ 1002072680 h 122"/>
                <a:gd name="T14" fmla="*/ 475464909 w 110"/>
                <a:gd name="T15" fmla="*/ 952791215 h 122"/>
                <a:gd name="T16" fmla="*/ 917566341 w 110"/>
                <a:gd name="T17" fmla="*/ 501036340 h 122"/>
                <a:gd name="T18" fmla="*/ 734054227 w 110"/>
                <a:gd name="T19" fmla="*/ 139634158 h 122"/>
                <a:gd name="T20" fmla="*/ 417076659 w 110"/>
                <a:gd name="T21" fmla="*/ 0 h 122"/>
                <a:gd name="T22" fmla="*/ 417076659 w 110"/>
                <a:gd name="T23" fmla="*/ 49281465 h 122"/>
                <a:gd name="T24" fmla="*/ 0 w 110"/>
                <a:gd name="T25" fmla="*/ 501036340 h 122"/>
                <a:gd name="T26" fmla="*/ 158487341 w 110"/>
                <a:gd name="T27" fmla="*/ 846012322 h 122"/>
                <a:gd name="T28" fmla="*/ 250244841 w 110"/>
                <a:gd name="T29" fmla="*/ 739233428 h 122"/>
                <a:gd name="T30" fmla="*/ 141807045 w 110"/>
                <a:gd name="T31" fmla="*/ 501036340 h 122"/>
                <a:gd name="T32" fmla="*/ 417076659 w 110"/>
                <a:gd name="T33" fmla="*/ 188915623 h 122"/>
                <a:gd name="T34" fmla="*/ 417076659 w 110"/>
                <a:gd name="T35" fmla="*/ 238197088 h 122"/>
                <a:gd name="T36" fmla="*/ 625613545 w 110"/>
                <a:gd name="T37" fmla="*/ 123205094 h 122"/>
                <a:gd name="T38" fmla="*/ 417076659 w 110"/>
                <a:gd name="T39" fmla="*/ 0 h 122"/>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110" h="122">
                  <a:moveTo>
                    <a:pt x="88" y="17"/>
                  </a:moveTo>
                  <a:cubicBezTo>
                    <a:pt x="78" y="31"/>
                    <a:pt x="78" y="31"/>
                    <a:pt x="78" y="31"/>
                  </a:cubicBezTo>
                  <a:cubicBezTo>
                    <a:pt x="88" y="38"/>
                    <a:pt x="93" y="49"/>
                    <a:pt x="93" y="61"/>
                  </a:cubicBezTo>
                  <a:cubicBezTo>
                    <a:pt x="93" y="81"/>
                    <a:pt x="77" y="98"/>
                    <a:pt x="57" y="99"/>
                  </a:cubicBezTo>
                  <a:cubicBezTo>
                    <a:pt x="57" y="93"/>
                    <a:pt x="57" y="93"/>
                    <a:pt x="57" y="93"/>
                  </a:cubicBezTo>
                  <a:cubicBezTo>
                    <a:pt x="32" y="108"/>
                    <a:pt x="32" y="108"/>
                    <a:pt x="32" y="108"/>
                  </a:cubicBezTo>
                  <a:cubicBezTo>
                    <a:pt x="57" y="122"/>
                    <a:pt x="57" y="122"/>
                    <a:pt x="57" y="122"/>
                  </a:cubicBezTo>
                  <a:cubicBezTo>
                    <a:pt x="57" y="116"/>
                    <a:pt x="57" y="116"/>
                    <a:pt x="57" y="116"/>
                  </a:cubicBezTo>
                  <a:cubicBezTo>
                    <a:pt x="87" y="115"/>
                    <a:pt x="110" y="91"/>
                    <a:pt x="110" y="61"/>
                  </a:cubicBezTo>
                  <a:cubicBezTo>
                    <a:pt x="110" y="44"/>
                    <a:pt x="102" y="27"/>
                    <a:pt x="88" y="17"/>
                  </a:cubicBezTo>
                  <a:moveTo>
                    <a:pt x="50" y="0"/>
                  </a:moveTo>
                  <a:cubicBezTo>
                    <a:pt x="50" y="6"/>
                    <a:pt x="50" y="6"/>
                    <a:pt x="50" y="6"/>
                  </a:cubicBezTo>
                  <a:cubicBezTo>
                    <a:pt x="22" y="9"/>
                    <a:pt x="0" y="32"/>
                    <a:pt x="0" y="61"/>
                  </a:cubicBezTo>
                  <a:cubicBezTo>
                    <a:pt x="0" y="77"/>
                    <a:pt x="7" y="92"/>
                    <a:pt x="19" y="103"/>
                  </a:cubicBezTo>
                  <a:cubicBezTo>
                    <a:pt x="30" y="90"/>
                    <a:pt x="30" y="90"/>
                    <a:pt x="30" y="90"/>
                  </a:cubicBezTo>
                  <a:cubicBezTo>
                    <a:pt x="22" y="83"/>
                    <a:pt x="17" y="72"/>
                    <a:pt x="17" y="61"/>
                  </a:cubicBezTo>
                  <a:cubicBezTo>
                    <a:pt x="17" y="42"/>
                    <a:pt x="32" y="26"/>
                    <a:pt x="50" y="23"/>
                  </a:cubicBezTo>
                  <a:cubicBezTo>
                    <a:pt x="50" y="29"/>
                    <a:pt x="50" y="29"/>
                    <a:pt x="50" y="29"/>
                  </a:cubicBezTo>
                  <a:cubicBezTo>
                    <a:pt x="75" y="15"/>
                    <a:pt x="75" y="15"/>
                    <a:pt x="75" y="15"/>
                  </a:cubicBezTo>
                  <a:cubicBezTo>
                    <a:pt x="50" y="0"/>
                    <a:pt x="50" y="0"/>
                    <a:pt x="50" y="0"/>
                  </a:cubicBezTo>
                </a:path>
              </a:pathLst>
            </a:custGeom>
            <a:solidFill>
              <a:sysClr val="window" lastClr="FFFFFF"/>
            </a:solidFill>
            <a:ln>
              <a:noFill/>
            </a:ln>
            <a:extLst>
              <a:ext uri="{91240B29-F687-4F45-9708-019B960494DF}">
                <a14:hiddenLine xmlns:a14="http://schemas.microsoft.com/office/drawing/2010/main" w="9525">
                  <a:solidFill>
                    <a:srgbClr val="000000"/>
                  </a:solidFill>
                  <a:round/>
                </a14:hiddenLine>
              </a:ext>
            </a:extLst>
          </p:spPr>
          <p:txBody>
            <a:bodyPr lIns="91440" tIns="45720" rIns="91440" bIns="45720"/>
            <a:lstStyle/>
            <a:p>
              <a:pPr eaLnBrk="1" fontAlgn="auto" hangingPunct="1">
                <a:spcBef>
                  <a:spcPts val="0"/>
                </a:spcBef>
                <a:spcAft>
                  <a:spcPts val="0"/>
                </a:spcAft>
                <a:defRPr/>
              </a:pPr>
              <a:endParaRPr lang="zh-CN" altLang="en-US" sz="2400" kern="0">
                <a:solidFill>
                  <a:prstClr val="black"/>
                </a:solidFill>
                <a:latin typeface="+mn-lt"/>
                <a:ea typeface="+mn-ea"/>
              </a:endParaRPr>
            </a:p>
          </p:txBody>
        </p:sp>
      </p:grpSp>
      <p:grpSp>
        <p:nvGrpSpPr>
          <p:cNvPr id="10" name="组合 9"/>
          <p:cNvGrpSpPr/>
          <p:nvPr/>
        </p:nvGrpSpPr>
        <p:grpSpPr>
          <a:xfrm>
            <a:off x="8545926" y="3391597"/>
            <a:ext cx="1640924" cy="1639264"/>
            <a:chOff x="6408994" y="2759722"/>
            <a:chExt cx="1230693" cy="1229448"/>
          </a:xfrm>
        </p:grpSpPr>
        <p:sp>
          <p:nvSpPr>
            <p:cNvPr id="174" name="MH_Other_5"/>
            <p:cNvSpPr/>
            <p:nvPr>
              <p:custDataLst>
                <p:tags r:id="rId70"/>
              </p:custDataLst>
            </p:nvPr>
          </p:nvSpPr>
          <p:spPr>
            <a:xfrm>
              <a:off x="6408994" y="2759722"/>
              <a:ext cx="1230693" cy="1229448"/>
            </a:xfrm>
            <a:prstGeom prst="rect">
              <a:avLst/>
            </a:prstGeom>
            <a:solidFill>
              <a:sysClr val="window" lastClr="FFFFFF"/>
            </a:solidFill>
            <a:ln w="12700" cap="flat" cmpd="sng" algn="ctr">
              <a:noFill/>
              <a:prstDash val="solid"/>
              <a:miter lim="800000"/>
            </a:ln>
            <a:effectLst>
              <a:outerShdw blurRad="177800" dist="190500" dir="8100000" algn="tl" rotWithShape="0">
                <a:prstClr val="black">
                  <a:alpha val="40000"/>
                </a:prstClr>
              </a:outerShdw>
            </a:effectLst>
          </p:spPr>
          <p:txBody>
            <a:bodyPr anchor="ctr"/>
            <a:lstStyle/>
            <a:p>
              <a:pPr algn="ctr" eaLnBrk="1" fontAlgn="auto" hangingPunct="1">
                <a:spcBef>
                  <a:spcPts val="0"/>
                </a:spcBef>
                <a:spcAft>
                  <a:spcPts val="0"/>
                </a:spcAft>
                <a:defRPr/>
              </a:pPr>
              <a:endParaRPr lang="zh-CN" altLang="en-US" sz="2400" kern="0">
                <a:solidFill>
                  <a:prstClr val="white"/>
                </a:solidFill>
                <a:latin typeface="+mn-lt"/>
                <a:ea typeface="+mn-ea"/>
              </a:endParaRPr>
            </a:p>
          </p:txBody>
        </p:sp>
        <p:sp>
          <p:nvSpPr>
            <p:cNvPr id="177" name="MH_Other_8"/>
            <p:cNvSpPr/>
            <p:nvPr>
              <p:custDataLst>
                <p:tags r:id="rId71"/>
              </p:custDataLst>
            </p:nvPr>
          </p:nvSpPr>
          <p:spPr>
            <a:xfrm flipH="1">
              <a:off x="6408994" y="2759722"/>
              <a:ext cx="1230693" cy="1229448"/>
            </a:xfrm>
            <a:prstGeom prst="rtTriangle">
              <a:avLst/>
            </a:prstGeom>
            <a:solidFill>
              <a:srgbClr val="A5A5A5">
                <a:lumMod val="20000"/>
                <a:lumOff val="80000"/>
              </a:srgbClr>
            </a:solidFill>
            <a:ln w="12700" cap="flat" cmpd="sng" algn="ctr">
              <a:noFill/>
              <a:prstDash val="solid"/>
              <a:miter lim="800000"/>
            </a:ln>
            <a:effectLst/>
          </p:spPr>
          <p:txBody>
            <a:bodyPr anchor="ctr"/>
            <a:lstStyle/>
            <a:p>
              <a:pPr algn="ctr" eaLnBrk="1" fontAlgn="auto" hangingPunct="1">
                <a:spcBef>
                  <a:spcPts val="0"/>
                </a:spcBef>
                <a:spcAft>
                  <a:spcPts val="0"/>
                </a:spcAft>
                <a:defRPr/>
              </a:pPr>
              <a:endParaRPr lang="zh-CN" altLang="en-US" sz="2400" kern="0">
                <a:solidFill>
                  <a:prstClr val="white"/>
                </a:solidFill>
                <a:latin typeface="+mn-lt"/>
                <a:ea typeface="+mn-ea"/>
              </a:endParaRPr>
            </a:p>
          </p:txBody>
        </p:sp>
        <p:sp>
          <p:nvSpPr>
            <p:cNvPr id="182" name="MH_Other_13"/>
            <p:cNvSpPr>
              <a:spLocks noChangeAspect="1"/>
            </p:cNvSpPr>
            <p:nvPr>
              <p:custDataLst>
                <p:tags r:id="rId72"/>
              </p:custDataLst>
            </p:nvPr>
          </p:nvSpPr>
          <p:spPr>
            <a:xfrm>
              <a:off x="6558088" y="2907577"/>
              <a:ext cx="933720" cy="932774"/>
            </a:xfrm>
            <a:prstGeom prst="ellipse">
              <a:avLst/>
            </a:prstGeom>
            <a:solidFill>
              <a:srgbClr val="CF0069"/>
            </a:solidFill>
            <a:ln w="12700" cap="flat" cmpd="sng" algn="ctr">
              <a:noFill/>
              <a:prstDash val="solid"/>
              <a:miter lim="800000"/>
            </a:ln>
            <a:effectLst>
              <a:innerShdw blurRad="114300" dist="114300" dir="18900000">
                <a:prstClr val="black">
                  <a:alpha val="30000"/>
                </a:prstClr>
              </a:innerShdw>
            </a:effectLst>
          </p:spPr>
          <p:txBody>
            <a:bodyPr anchor="ctr"/>
            <a:lstStyle/>
            <a:p>
              <a:pPr algn="ctr" eaLnBrk="1" fontAlgn="auto" hangingPunct="1">
                <a:spcBef>
                  <a:spcPts val="0"/>
                </a:spcBef>
                <a:spcAft>
                  <a:spcPts val="0"/>
                </a:spcAft>
                <a:defRPr/>
              </a:pPr>
              <a:endParaRPr lang="zh-CN" altLang="en-US" sz="2400" kern="0">
                <a:solidFill>
                  <a:prstClr val="white"/>
                </a:solidFill>
                <a:latin typeface="+mn-lt"/>
                <a:ea typeface="+mn-ea"/>
              </a:endParaRPr>
            </a:p>
          </p:txBody>
        </p:sp>
        <p:sp>
          <p:nvSpPr>
            <p:cNvPr id="194" name="MH_Other_20"/>
            <p:cNvSpPr>
              <a:spLocks noChangeAspect="1" noEditPoints="1"/>
            </p:cNvSpPr>
            <p:nvPr>
              <p:custDataLst>
                <p:tags r:id="rId73"/>
              </p:custDataLst>
            </p:nvPr>
          </p:nvSpPr>
          <p:spPr bwMode="auto">
            <a:xfrm>
              <a:off x="6639112" y="3149654"/>
              <a:ext cx="771914" cy="449586"/>
            </a:xfrm>
            <a:custGeom>
              <a:avLst/>
              <a:gdLst>
                <a:gd name="T0" fmla="*/ 2147483646 w 132"/>
                <a:gd name="T1" fmla="*/ 764995792 h 67"/>
                <a:gd name="T2" fmla="*/ 2147483646 w 132"/>
                <a:gd name="T3" fmla="*/ 941533700 h 67"/>
                <a:gd name="T4" fmla="*/ 2147483646 w 132"/>
                <a:gd name="T5" fmla="*/ 1088646815 h 67"/>
                <a:gd name="T6" fmla="*/ 2147483646 w 132"/>
                <a:gd name="T7" fmla="*/ 1618255113 h 67"/>
                <a:gd name="T8" fmla="*/ 2147483646 w 132"/>
                <a:gd name="T9" fmla="*/ 1618255113 h 67"/>
                <a:gd name="T10" fmla="*/ 2147483646 w 132"/>
                <a:gd name="T11" fmla="*/ 1441717205 h 67"/>
                <a:gd name="T12" fmla="*/ 2147483646 w 132"/>
                <a:gd name="T13" fmla="*/ 1971330929 h 67"/>
                <a:gd name="T14" fmla="*/ 2147483646 w 132"/>
                <a:gd name="T15" fmla="*/ 1971330929 h 67"/>
                <a:gd name="T16" fmla="*/ 2147483646 w 132"/>
                <a:gd name="T17" fmla="*/ 1765373653 h 67"/>
                <a:gd name="T18" fmla="*/ 2147483646 w 132"/>
                <a:gd name="T19" fmla="*/ 1971330929 h 67"/>
                <a:gd name="T20" fmla="*/ 2147483646 w 132"/>
                <a:gd name="T21" fmla="*/ 1971330929 h 67"/>
                <a:gd name="T22" fmla="*/ 2147483646 w 132"/>
                <a:gd name="T23" fmla="*/ 1441717205 h 67"/>
                <a:gd name="T24" fmla="*/ 2147483646 w 132"/>
                <a:gd name="T25" fmla="*/ 1618255113 h 67"/>
                <a:gd name="T26" fmla="*/ 2147483646 w 132"/>
                <a:gd name="T27" fmla="*/ 1618255113 h 67"/>
                <a:gd name="T28" fmla="*/ 2147483646 w 132"/>
                <a:gd name="T29" fmla="*/ 1088646815 h 67"/>
                <a:gd name="T30" fmla="*/ 2147483646 w 132"/>
                <a:gd name="T31" fmla="*/ 941533700 h 67"/>
                <a:gd name="T32" fmla="*/ 2147483646 w 132"/>
                <a:gd name="T33" fmla="*/ 764995792 h 67"/>
                <a:gd name="T34" fmla="*/ 404748663 w 132"/>
                <a:gd name="T35" fmla="*/ 764995792 h 67"/>
                <a:gd name="T36" fmla="*/ 247346932 w 132"/>
                <a:gd name="T37" fmla="*/ 941533700 h 67"/>
                <a:gd name="T38" fmla="*/ 292319532 w 132"/>
                <a:gd name="T39" fmla="*/ 1088646815 h 67"/>
                <a:gd name="T40" fmla="*/ 44972600 w 132"/>
                <a:gd name="T41" fmla="*/ 1618255113 h 67"/>
                <a:gd name="T42" fmla="*/ 67456531 w 132"/>
                <a:gd name="T43" fmla="*/ 1618255113 h 67"/>
                <a:gd name="T44" fmla="*/ 247346932 w 132"/>
                <a:gd name="T45" fmla="*/ 1441717205 h 67"/>
                <a:gd name="T46" fmla="*/ 157401731 w 132"/>
                <a:gd name="T47" fmla="*/ 1971330929 h 67"/>
                <a:gd name="T48" fmla="*/ 292319532 w 132"/>
                <a:gd name="T49" fmla="*/ 1971330929 h 67"/>
                <a:gd name="T50" fmla="*/ 404748663 w 132"/>
                <a:gd name="T51" fmla="*/ 1765373653 h 67"/>
                <a:gd name="T52" fmla="*/ 494693864 w 132"/>
                <a:gd name="T53" fmla="*/ 1971330929 h 67"/>
                <a:gd name="T54" fmla="*/ 629611664 w 132"/>
                <a:gd name="T55" fmla="*/ 1971330929 h 67"/>
                <a:gd name="T56" fmla="*/ 539666464 w 132"/>
                <a:gd name="T57" fmla="*/ 1441717205 h 67"/>
                <a:gd name="T58" fmla="*/ 719552126 w 132"/>
                <a:gd name="T59" fmla="*/ 1618255113 h 67"/>
                <a:gd name="T60" fmla="*/ 742040795 w 132"/>
                <a:gd name="T61" fmla="*/ 1618255113 h 67"/>
                <a:gd name="T62" fmla="*/ 494693864 w 132"/>
                <a:gd name="T63" fmla="*/ 1088646815 h 67"/>
                <a:gd name="T64" fmla="*/ 539666464 w 132"/>
                <a:gd name="T65" fmla="*/ 941533700 h 67"/>
                <a:gd name="T66" fmla="*/ 404748663 w 132"/>
                <a:gd name="T67" fmla="*/ 764995792 h 67"/>
                <a:gd name="T68" fmla="*/ 1506565522 w 132"/>
                <a:gd name="T69" fmla="*/ 0 h 67"/>
                <a:gd name="T70" fmla="*/ 1281702521 w 132"/>
                <a:gd name="T71" fmla="*/ 294226229 h 67"/>
                <a:gd name="T72" fmla="*/ 1349163790 w 132"/>
                <a:gd name="T73" fmla="*/ 529613724 h 67"/>
                <a:gd name="T74" fmla="*/ 944415127 w 132"/>
                <a:gd name="T75" fmla="*/ 1382873044 h 67"/>
                <a:gd name="T76" fmla="*/ 989387727 w 132"/>
                <a:gd name="T77" fmla="*/ 1412297838 h 67"/>
                <a:gd name="T78" fmla="*/ 1259218590 w 132"/>
                <a:gd name="T79" fmla="*/ 1118066182 h 67"/>
                <a:gd name="T80" fmla="*/ 1124300789 w 132"/>
                <a:gd name="T81" fmla="*/ 1971330929 h 67"/>
                <a:gd name="T82" fmla="*/ 1349163790 w 132"/>
                <a:gd name="T83" fmla="*/ 1971330929 h 67"/>
                <a:gd name="T84" fmla="*/ 1506565522 w 132"/>
                <a:gd name="T85" fmla="*/ 1618255113 h 67"/>
                <a:gd name="T86" fmla="*/ 1663967253 w 132"/>
                <a:gd name="T87" fmla="*/ 1971330929 h 67"/>
                <a:gd name="T88" fmla="*/ 1888830254 w 132"/>
                <a:gd name="T89" fmla="*/ 1971330929 h 67"/>
                <a:gd name="T90" fmla="*/ 1753912454 w 132"/>
                <a:gd name="T91" fmla="*/ 1118066182 h 67"/>
                <a:gd name="T92" fmla="*/ 2023743316 w 132"/>
                <a:gd name="T93" fmla="*/ 1412297838 h 67"/>
                <a:gd name="T94" fmla="*/ 2068715916 w 132"/>
                <a:gd name="T95" fmla="*/ 1382873044 h 67"/>
                <a:gd name="T96" fmla="*/ 1663967253 w 132"/>
                <a:gd name="T97" fmla="*/ 529613724 h 67"/>
                <a:gd name="T98" fmla="*/ 1731423784 w 132"/>
                <a:gd name="T99" fmla="*/ 294226229 h 67"/>
                <a:gd name="T100" fmla="*/ 1506565522 w 132"/>
                <a:gd name="T101" fmla="*/ 0 h 67"/>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0" t="0" r="r" b="b"/>
              <a:pathLst>
                <a:path w="132" h="67">
                  <a:moveTo>
                    <a:pt x="114" y="26"/>
                  </a:moveTo>
                  <a:cubicBezTo>
                    <a:pt x="111" y="26"/>
                    <a:pt x="108" y="29"/>
                    <a:pt x="108" y="32"/>
                  </a:cubicBezTo>
                  <a:cubicBezTo>
                    <a:pt x="108" y="34"/>
                    <a:pt x="109" y="36"/>
                    <a:pt x="110" y="37"/>
                  </a:cubicBezTo>
                  <a:cubicBezTo>
                    <a:pt x="104" y="40"/>
                    <a:pt x="96" y="53"/>
                    <a:pt x="99" y="55"/>
                  </a:cubicBezTo>
                  <a:cubicBezTo>
                    <a:pt x="99" y="55"/>
                    <a:pt x="100" y="55"/>
                    <a:pt x="100" y="55"/>
                  </a:cubicBezTo>
                  <a:cubicBezTo>
                    <a:pt x="102" y="55"/>
                    <a:pt x="105" y="52"/>
                    <a:pt x="107" y="49"/>
                  </a:cubicBezTo>
                  <a:cubicBezTo>
                    <a:pt x="106" y="55"/>
                    <a:pt x="105" y="62"/>
                    <a:pt x="104" y="67"/>
                  </a:cubicBezTo>
                  <a:cubicBezTo>
                    <a:pt x="110" y="67"/>
                    <a:pt x="110" y="67"/>
                    <a:pt x="110" y="67"/>
                  </a:cubicBezTo>
                  <a:cubicBezTo>
                    <a:pt x="110" y="64"/>
                    <a:pt x="112" y="60"/>
                    <a:pt x="114" y="60"/>
                  </a:cubicBezTo>
                  <a:cubicBezTo>
                    <a:pt x="116" y="60"/>
                    <a:pt x="119" y="64"/>
                    <a:pt x="119" y="67"/>
                  </a:cubicBezTo>
                  <a:cubicBezTo>
                    <a:pt x="124" y="67"/>
                    <a:pt x="124" y="67"/>
                    <a:pt x="124" y="67"/>
                  </a:cubicBezTo>
                  <a:cubicBezTo>
                    <a:pt x="124" y="62"/>
                    <a:pt x="123" y="55"/>
                    <a:pt x="121" y="49"/>
                  </a:cubicBezTo>
                  <a:cubicBezTo>
                    <a:pt x="123" y="52"/>
                    <a:pt x="126" y="55"/>
                    <a:pt x="128" y="55"/>
                  </a:cubicBezTo>
                  <a:cubicBezTo>
                    <a:pt x="129" y="55"/>
                    <a:pt x="129" y="55"/>
                    <a:pt x="130" y="55"/>
                  </a:cubicBezTo>
                  <a:cubicBezTo>
                    <a:pt x="132" y="53"/>
                    <a:pt x="125" y="40"/>
                    <a:pt x="118" y="37"/>
                  </a:cubicBezTo>
                  <a:cubicBezTo>
                    <a:pt x="120" y="36"/>
                    <a:pt x="121" y="34"/>
                    <a:pt x="121" y="32"/>
                  </a:cubicBezTo>
                  <a:cubicBezTo>
                    <a:pt x="121" y="29"/>
                    <a:pt x="118" y="26"/>
                    <a:pt x="114" y="26"/>
                  </a:cubicBezTo>
                  <a:moveTo>
                    <a:pt x="18" y="26"/>
                  </a:moveTo>
                  <a:cubicBezTo>
                    <a:pt x="14" y="26"/>
                    <a:pt x="11" y="29"/>
                    <a:pt x="11" y="32"/>
                  </a:cubicBezTo>
                  <a:cubicBezTo>
                    <a:pt x="11" y="34"/>
                    <a:pt x="12" y="36"/>
                    <a:pt x="13" y="37"/>
                  </a:cubicBezTo>
                  <a:cubicBezTo>
                    <a:pt x="7" y="40"/>
                    <a:pt x="0" y="53"/>
                    <a:pt x="2" y="55"/>
                  </a:cubicBezTo>
                  <a:cubicBezTo>
                    <a:pt x="3" y="55"/>
                    <a:pt x="3" y="55"/>
                    <a:pt x="3" y="55"/>
                  </a:cubicBezTo>
                  <a:cubicBezTo>
                    <a:pt x="6" y="55"/>
                    <a:pt x="8" y="52"/>
                    <a:pt x="11" y="49"/>
                  </a:cubicBezTo>
                  <a:cubicBezTo>
                    <a:pt x="9" y="55"/>
                    <a:pt x="8" y="62"/>
                    <a:pt x="7" y="67"/>
                  </a:cubicBezTo>
                  <a:cubicBezTo>
                    <a:pt x="13" y="67"/>
                    <a:pt x="13" y="67"/>
                    <a:pt x="13" y="67"/>
                  </a:cubicBezTo>
                  <a:cubicBezTo>
                    <a:pt x="13" y="64"/>
                    <a:pt x="15" y="60"/>
                    <a:pt x="18" y="60"/>
                  </a:cubicBezTo>
                  <a:cubicBezTo>
                    <a:pt x="20" y="60"/>
                    <a:pt x="22" y="64"/>
                    <a:pt x="22" y="67"/>
                  </a:cubicBezTo>
                  <a:cubicBezTo>
                    <a:pt x="28" y="67"/>
                    <a:pt x="28" y="67"/>
                    <a:pt x="28" y="67"/>
                  </a:cubicBezTo>
                  <a:cubicBezTo>
                    <a:pt x="27" y="62"/>
                    <a:pt x="26" y="55"/>
                    <a:pt x="24" y="49"/>
                  </a:cubicBezTo>
                  <a:cubicBezTo>
                    <a:pt x="27" y="52"/>
                    <a:pt x="29" y="55"/>
                    <a:pt x="32" y="55"/>
                  </a:cubicBezTo>
                  <a:cubicBezTo>
                    <a:pt x="32" y="55"/>
                    <a:pt x="33" y="55"/>
                    <a:pt x="33" y="55"/>
                  </a:cubicBezTo>
                  <a:cubicBezTo>
                    <a:pt x="35" y="53"/>
                    <a:pt x="28" y="40"/>
                    <a:pt x="22" y="37"/>
                  </a:cubicBezTo>
                  <a:cubicBezTo>
                    <a:pt x="23" y="36"/>
                    <a:pt x="24" y="34"/>
                    <a:pt x="24" y="32"/>
                  </a:cubicBezTo>
                  <a:cubicBezTo>
                    <a:pt x="24" y="29"/>
                    <a:pt x="21" y="26"/>
                    <a:pt x="18" y="26"/>
                  </a:cubicBezTo>
                  <a:moveTo>
                    <a:pt x="67" y="0"/>
                  </a:moveTo>
                  <a:cubicBezTo>
                    <a:pt x="61" y="0"/>
                    <a:pt x="57" y="5"/>
                    <a:pt x="57" y="10"/>
                  </a:cubicBezTo>
                  <a:cubicBezTo>
                    <a:pt x="57" y="14"/>
                    <a:pt x="58" y="17"/>
                    <a:pt x="60" y="18"/>
                  </a:cubicBezTo>
                  <a:cubicBezTo>
                    <a:pt x="50" y="22"/>
                    <a:pt x="38" y="43"/>
                    <a:pt x="42" y="47"/>
                  </a:cubicBezTo>
                  <a:cubicBezTo>
                    <a:pt x="43" y="48"/>
                    <a:pt x="43" y="48"/>
                    <a:pt x="44" y="48"/>
                  </a:cubicBezTo>
                  <a:cubicBezTo>
                    <a:pt x="48" y="48"/>
                    <a:pt x="52" y="43"/>
                    <a:pt x="56" y="38"/>
                  </a:cubicBezTo>
                  <a:cubicBezTo>
                    <a:pt x="53" y="47"/>
                    <a:pt x="51" y="58"/>
                    <a:pt x="50" y="67"/>
                  </a:cubicBezTo>
                  <a:cubicBezTo>
                    <a:pt x="60" y="67"/>
                    <a:pt x="60" y="67"/>
                    <a:pt x="60" y="67"/>
                  </a:cubicBezTo>
                  <a:cubicBezTo>
                    <a:pt x="60" y="62"/>
                    <a:pt x="63" y="55"/>
                    <a:pt x="67" y="55"/>
                  </a:cubicBezTo>
                  <a:cubicBezTo>
                    <a:pt x="71" y="55"/>
                    <a:pt x="74" y="62"/>
                    <a:pt x="74" y="67"/>
                  </a:cubicBezTo>
                  <a:cubicBezTo>
                    <a:pt x="84" y="67"/>
                    <a:pt x="84" y="67"/>
                    <a:pt x="84" y="67"/>
                  </a:cubicBezTo>
                  <a:cubicBezTo>
                    <a:pt x="83" y="58"/>
                    <a:pt x="81" y="47"/>
                    <a:pt x="78" y="38"/>
                  </a:cubicBezTo>
                  <a:cubicBezTo>
                    <a:pt x="82" y="43"/>
                    <a:pt x="87" y="48"/>
                    <a:pt x="90" y="48"/>
                  </a:cubicBezTo>
                  <a:cubicBezTo>
                    <a:pt x="91" y="48"/>
                    <a:pt x="91" y="48"/>
                    <a:pt x="92" y="47"/>
                  </a:cubicBezTo>
                  <a:cubicBezTo>
                    <a:pt x="96" y="43"/>
                    <a:pt x="84" y="22"/>
                    <a:pt x="74" y="18"/>
                  </a:cubicBezTo>
                  <a:cubicBezTo>
                    <a:pt x="76" y="17"/>
                    <a:pt x="77" y="14"/>
                    <a:pt x="77" y="10"/>
                  </a:cubicBezTo>
                  <a:cubicBezTo>
                    <a:pt x="77" y="5"/>
                    <a:pt x="73" y="0"/>
                    <a:pt x="67" y="0"/>
                  </a:cubicBezTo>
                </a:path>
              </a:pathLst>
            </a:custGeom>
            <a:solidFill>
              <a:schemeClr val="bg1"/>
            </a:solidFill>
            <a:ln>
              <a:noFill/>
            </a:ln>
          </p:spPr>
          <p:txBody>
            <a:bodyPr lIns="91440" tIns="45720" rIns="91440" bIns="45720"/>
            <a:lstStyle/>
            <a:p>
              <a:pPr eaLnBrk="1" fontAlgn="auto" hangingPunct="1">
                <a:spcBef>
                  <a:spcPts val="0"/>
                </a:spcBef>
                <a:spcAft>
                  <a:spcPts val="0"/>
                </a:spcAft>
                <a:defRPr/>
              </a:pPr>
              <a:endParaRPr lang="zh-CN" altLang="en-US" sz="2400" kern="0">
                <a:solidFill>
                  <a:prstClr val="black"/>
                </a:solidFill>
                <a:latin typeface="+mn-lt"/>
                <a:ea typeface="+mn-ea"/>
              </a:endParaRPr>
            </a:p>
          </p:txBody>
        </p:sp>
      </p:grpSp>
      <p:grpSp>
        <p:nvGrpSpPr>
          <p:cNvPr id="5" name="组合 4"/>
          <p:cNvGrpSpPr/>
          <p:nvPr/>
        </p:nvGrpSpPr>
        <p:grpSpPr>
          <a:xfrm>
            <a:off x="8550539" y="1783777"/>
            <a:ext cx="631588" cy="1643459"/>
            <a:chOff x="6412454" y="1755281"/>
            <a:chExt cx="473691" cy="1232594"/>
          </a:xfrm>
        </p:grpSpPr>
        <p:sp>
          <p:nvSpPr>
            <p:cNvPr id="196" name="MH_Other_21"/>
            <p:cNvSpPr/>
            <p:nvPr>
              <p:custDataLst>
                <p:tags r:id="rId42"/>
              </p:custDataLst>
            </p:nvPr>
          </p:nvSpPr>
          <p:spPr bwMode="auto">
            <a:xfrm>
              <a:off x="6493657" y="1852176"/>
              <a:ext cx="96994" cy="135202"/>
            </a:xfrm>
            <a:custGeom>
              <a:avLst/>
              <a:gdLst>
                <a:gd name="T0" fmla="*/ 1 w 11"/>
                <a:gd name="T1" fmla="*/ 6 h 15"/>
                <a:gd name="T2" fmla="*/ 0 w 11"/>
                <a:gd name="T3" fmla="*/ 7 h 15"/>
                <a:gd name="T4" fmla="*/ 5 w 11"/>
                <a:gd name="T5" fmla="*/ 15 h 15"/>
                <a:gd name="T6" fmla="*/ 10 w 11"/>
                <a:gd name="T7" fmla="*/ 11 h 15"/>
                <a:gd name="T8" fmla="*/ 11 w 11"/>
                <a:gd name="T9" fmla="*/ 8 h 15"/>
                <a:gd name="T10" fmla="*/ 11 w 11"/>
                <a:gd name="T11" fmla="*/ 1 h 15"/>
                <a:gd name="T12" fmla="*/ 1 w 11"/>
                <a:gd name="T13" fmla="*/ 6 h 15"/>
              </a:gdLst>
              <a:ahLst/>
              <a:cxnLst>
                <a:cxn ang="0">
                  <a:pos x="T0" y="T1"/>
                </a:cxn>
                <a:cxn ang="0">
                  <a:pos x="T2" y="T3"/>
                </a:cxn>
                <a:cxn ang="0">
                  <a:pos x="T4" y="T5"/>
                </a:cxn>
                <a:cxn ang="0">
                  <a:pos x="T6" y="T7"/>
                </a:cxn>
                <a:cxn ang="0">
                  <a:pos x="T8" y="T9"/>
                </a:cxn>
                <a:cxn ang="0">
                  <a:pos x="T10" y="T11"/>
                </a:cxn>
                <a:cxn ang="0">
                  <a:pos x="T12" y="T13"/>
                </a:cxn>
              </a:cxnLst>
              <a:rect l="0" t="0" r="r" b="b"/>
              <a:pathLst>
                <a:path w="11" h="15">
                  <a:moveTo>
                    <a:pt x="1" y="6"/>
                  </a:moveTo>
                  <a:cubicBezTo>
                    <a:pt x="0" y="7"/>
                    <a:pt x="0" y="7"/>
                    <a:pt x="0" y="7"/>
                  </a:cubicBezTo>
                  <a:cubicBezTo>
                    <a:pt x="5" y="15"/>
                    <a:pt x="5" y="15"/>
                    <a:pt x="5" y="15"/>
                  </a:cubicBezTo>
                  <a:cubicBezTo>
                    <a:pt x="10" y="11"/>
                    <a:pt x="10" y="11"/>
                    <a:pt x="10" y="11"/>
                  </a:cubicBezTo>
                  <a:cubicBezTo>
                    <a:pt x="11" y="8"/>
                    <a:pt x="11" y="8"/>
                    <a:pt x="11" y="8"/>
                  </a:cubicBezTo>
                  <a:cubicBezTo>
                    <a:pt x="11" y="8"/>
                    <a:pt x="11" y="2"/>
                    <a:pt x="11" y="1"/>
                  </a:cubicBezTo>
                  <a:cubicBezTo>
                    <a:pt x="11" y="0"/>
                    <a:pt x="1" y="6"/>
                    <a:pt x="1" y="6"/>
                  </a:cubicBezTo>
                  <a:close/>
                </a:path>
              </a:pathLst>
            </a:custGeom>
            <a:solidFill>
              <a:srgbClr val="D69B60"/>
            </a:solidFill>
            <a:ln>
              <a:noFill/>
            </a:ln>
            <a:extLst>
              <a:ext uri="{91240B29-F687-4F45-9708-019B960494DF}">
                <a14:hiddenLine xmlns:a14="http://schemas.microsoft.com/office/drawing/2010/main" w="9525">
                  <a:solidFill>
                    <a:srgbClr val="000000"/>
                  </a:solidFill>
                  <a:round/>
                </a14:hiddenLine>
              </a:ext>
            </a:extLst>
          </p:spPr>
          <p:txBody>
            <a:bodyPr lIns="68580" tIns="34290" rIns="68580" bIns="34290"/>
            <a:lstStyle/>
            <a:p>
              <a:pPr eaLnBrk="1" fontAlgn="auto" hangingPunct="1">
                <a:spcBef>
                  <a:spcPts val="0"/>
                </a:spcBef>
                <a:spcAft>
                  <a:spcPts val="0"/>
                </a:spcAft>
                <a:defRPr/>
              </a:pPr>
              <a:endParaRPr lang="zh-CN" altLang="en-US" sz="1355">
                <a:solidFill>
                  <a:prstClr val="black"/>
                </a:solidFill>
                <a:latin typeface="+mn-lt"/>
                <a:ea typeface="+mn-ea"/>
              </a:endParaRPr>
            </a:p>
          </p:txBody>
        </p:sp>
        <p:sp>
          <p:nvSpPr>
            <p:cNvPr id="197" name="MH_Other_22"/>
            <p:cNvSpPr/>
            <p:nvPr>
              <p:custDataLst>
                <p:tags r:id="rId43"/>
              </p:custDataLst>
            </p:nvPr>
          </p:nvSpPr>
          <p:spPr bwMode="auto">
            <a:xfrm>
              <a:off x="6475613" y="1773307"/>
              <a:ext cx="124061" cy="159989"/>
            </a:xfrm>
            <a:custGeom>
              <a:avLst/>
              <a:gdLst>
                <a:gd name="T0" fmla="*/ 0 w 14"/>
                <a:gd name="T1" fmla="*/ 4 h 18"/>
                <a:gd name="T2" fmla="*/ 0 w 14"/>
                <a:gd name="T3" fmla="*/ 8 h 18"/>
                <a:gd name="T4" fmla="*/ 1 w 14"/>
                <a:gd name="T5" fmla="*/ 12 h 18"/>
                <a:gd name="T6" fmla="*/ 4 w 14"/>
                <a:gd name="T7" fmla="*/ 17 h 18"/>
                <a:gd name="T8" fmla="*/ 7 w 14"/>
                <a:gd name="T9" fmla="*/ 18 h 18"/>
                <a:gd name="T10" fmla="*/ 10 w 14"/>
                <a:gd name="T11" fmla="*/ 16 h 18"/>
                <a:gd name="T12" fmla="*/ 13 w 14"/>
                <a:gd name="T13" fmla="*/ 11 h 18"/>
                <a:gd name="T14" fmla="*/ 13 w 14"/>
                <a:gd name="T15" fmla="*/ 11 h 18"/>
                <a:gd name="T16" fmla="*/ 14 w 14"/>
                <a:gd name="T17" fmla="*/ 9 h 18"/>
                <a:gd name="T18" fmla="*/ 13 w 14"/>
                <a:gd name="T19" fmla="*/ 7 h 18"/>
                <a:gd name="T20" fmla="*/ 10 w 14"/>
                <a:gd name="T21" fmla="*/ 1 h 18"/>
                <a:gd name="T22" fmla="*/ 0 w 14"/>
                <a:gd name="T23" fmla="*/ 4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4" h="18">
                  <a:moveTo>
                    <a:pt x="0" y="4"/>
                  </a:moveTo>
                  <a:cubicBezTo>
                    <a:pt x="0" y="8"/>
                    <a:pt x="0" y="8"/>
                    <a:pt x="0" y="8"/>
                  </a:cubicBezTo>
                  <a:cubicBezTo>
                    <a:pt x="0" y="8"/>
                    <a:pt x="0" y="12"/>
                    <a:pt x="1" y="12"/>
                  </a:cubicBezTo>
                  <a:cubicBezTo>
                    <a:pt x="1" y="12"/>
                    <a:pt x="2" y="15"/>
                    <a:pt x="4" y="17"/>
                  </a:cubicBezTo>
                  <a:cubicBezTo>
                    <a:pt x="4" y="17"/>
                    <a:pt x="5" y="18"/>
                    <a:pt x="7" y="18"/>
                  </a:cubicBezTo>
                  <a:cubicBezTo>
                    <a:pt x="8" y="18"/>
                    <a:pt x="9" y="16"/>
                    <a:pt x="10" y="16"/>
                  </a:cubicBezTo>
                  <a:cubicBezTo>
                    <a:pt x="10" y="16"/>
                    <a:pt x="12" y="14"/>
                    <a:pt x="13" y="11"/>
                  </a:cubicBezTo>
                  <a:cubicBezTo>
                    <a:pt x="13" y="11"/>
                    <a:pt x="13" y="11"/>
                    <a:pt x="13" y="11"/>
                  </a:cubicBezTo>
                  <a:cubicBezTo>
                    <a:pt x="14" y="11"/>
                    <a:pt x="14" y="9"/>
                    <a:pt x="14" y="9"/>
                  </a:cubicBezTo>
                  <a:cubicBezTo>
                    <a:pt x="14" y="8"/>
                    <a:pt x="14" y="7"/>
                    <a:pt x="13" y="7"/>
                  </a:cubicBezTo>
                  <a:cubicBezTo>
                    <a:pt x="13" y="7"/>
                    <a:pt x="13" y="2"/>
                    <a:pt x="10" y="1"/>
                  </a:cubicBezTo>
                  <a:cubicBezTo>
                    <a:pt x="7" y="0"/>
                    <a:pt x="3" y="0"/>
                    <a:pt x="0" y="4"/>
                  </a:cubicBezTo>
                  <a:close/>
                </a:path>
              </a:pathLst>
            </a:custGeom>
            <a:solidFill>
              <a:srgbClr val="F2C279"/>
            </a:solidFill>
            <a:ln>
              <a:noFill/>
            </a:ln>
            <a:extLst>
              <a:ext uri="{91240B29-F687-4F45-9708-019B960494DF}">
                <a14:hiddenLine xmlns:a14="http://schemas.microsoft.com/office/drawing/2010/main" w="9525">
                  <a:solidFill>
                    <a:srgbClr val="000000"/>
                  </a:solidFill>
                  <a:round/>
                </a14:hiddenLine>
              </a:ext>
            </a:extLst>
          </p:spPr>
          <p:txBody>
            <a:bodyPr lIns="68580" tIns="34290" rIns="68580" bIns="34290"/>
            <a:lstStyle/>
            <a:p>
              <a:pPr eaLnBrk="1" fontAlgn="auto" hangingPunct="1">
                <a:spcBef>
                  <a:spcPts val="0"/>
                </a:spcBef>
                <a:spcAft>
                  <a:spcPts val="0"/>
                </a:spcAft>
                <a:defRPr/>
              </a:pPr>
              <a:endParaRPr lang="zh-CN" altLang="en-US" sz="1355">
                <a:solidFill>
                  <a:prstClr val="black"/>
                </a:solidFill>
                <a:latin typeface="+mn-lt"/>
                <a:ea typeface="+mn-ea"/>
              </a:endParaRPr>
            </a:p>
          </p:txBody>
        </p:sp>
        <p:sp>
          <p:nvSpPr>
            <p:cNvPr id="198" name="MH_Other_23"/>
            <p:cNvSpPr/>
            <p:nvPr>
              <p:custDataLst>
                <p:tags r:id="rId44"/>
              </p:custDataLst>
            </p:nvPr>
          </p:nvSpPr>
          <p:spPr bwMode="auto">
            <a:xfrm>
              <a:off x="6529750" y="1782323"/>
              <a:ext cx="69925" cy="150976"/>
            </a:xfrm>
            <a:custGeom>
              <a:avLst/>
              <a:gdLst>
                <a:gd name="T0" fmla="*/ 8 w 8"/>
                <a:gd name="T1" fmla="*/ 8 h 17"/>
                <a:gd name="T2" fmla="*/ 7 w 8"/>
                <a:gd name="T3" fmla="*/ 6 h 17"/>
                <a:gd name="T4" fmla="*/ 4 w 8"/>
                <a:gd name="T5" fmla="*/ 0 h 17"/>
                <a:gd name="T6" fmla="*/ 4 w 8"/>
                <a:gd name="T7" fmla="*/ 5 h 17"/>
                <a:gd name="T8" fmla="*/ 6 w 8"/>
                <a:gd name="T9" fmla="*/ 7 h 17"/>
                <a:gd name="T10" fmla="*/ 4 w 8"/>
                <a:gd name="T11" fmla="*/ 11 h 17"/>
                <a:gd name="T12" fmla="*/ 2 w 8"/>
                <a:gd name="T13" fmla="*/ 15 h 17"/>
                <a:gd name="T14" fmla="*/ 0 w 8"/>
                <a:gd name="T15" fmla="*/ 17 h 17"/>
                <a:gd name="T16" fmla="*/ 1 w 8"/>
                <a:gd name="T17" fmla="*/ 17 h 17"/>
                <a:gd name="T18" fmla="*/ 4 w 8"/>
                <a:gd name="T19" fmla="*/ 15 h 17"/>
                <a:gd name="T20" fmla="*/ 7 w 8"/>
                <a:gd name="T21" fmla="*/ 10 h 17"/>
                <a:gd name="T22" fmla="*/ 7 w 8"/>
                <a:gd name="T23" fmla="*/ 10 h 17"/>
                <a:gd name="T24" fmla="*/ 8 w 8"/>
                <a:gd name="T25" fmla="*/ 8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 h="17">
                  <a:moveTo>
                    <a:pt x="8" y="8"/>
                  </a:moveTo>
                  <a:cubicBezTo>
                    <a:pt x="8" y="7"/>
                    <a:pt x="8" y="6"/>
                    <a:pt x="7" y="6"/>
                  </a:cubicBezTo>
                  <a:cubicBezTo>
                    <a:pt x="7" y="6"/>
                    <a:pt x="7" y="1"/>
                    <a:pt x="4" y="0"/>
                  </a:cubicBezTo>
                  <a:cubicBezTo>
                    <a:pt x="4" y="2"/>
                    <a:pt x="4" y="5"/>
                    <a:pt x="4" y="5"/>
                  </a:cubicBezTo>
                  <a:cubicBezTo>
                    <a:pt x="5" y="6"/>
                    <a:pt x="6" y="6"/>
                    <a:pt x="6" y="7"/>
                  </a:cubicBezTo>
                  <a:cubicBezTo>
                    <a:pt x="5" y="9"/>
                    <a:pt x="4" y="11"/>
                    <a:pt x="4" y="11"/>
                  </a:cubicBezTo>
                  <a:cubicBezTo>
                    <a:pt x="4" y="11"/>
                    <a:pt x="3" y="14"/>
                    <a:pt x="2" y="15"/>
                  </a:cubicBezTo>
                  <a:cubicBezTo>
                    <a:pt x="1" y="15"/>
                    <a:pt x="0" y="17"/>
                    <a:pt x="0" y="17"/>
                  </a:cubicBezTo>
                  <a:cubicBezTo>
                    <a:pt x="0" y="17"/>
                    <a:pt x="0" y="17"/>
                    <a:pt x="1" y="17"/>
                  </a:cubicBezTo>
                  <a:cubicBezTo>
                    <a:pt x="2" y="17"/>
                    <a:pt x="3" y="15"/>
                    <a:pt x="4" y="15"/>
                  </a:cubicBezTo>
                  <a:cubicBezTo>
                    <a:pt x="4" y="15"/>
                    <a:pt x="6" y="13"/>
                    <a:pt x="7" y="10"/>
                  </a:cubicBezTo>
                  <a:cubicBezTo>
                    <a:pt x="7" y="10"/>
                    <a:pt x="7" y="10"/>
                    <a:pt x="7" y="10"/>
                  </a:cubicBezTo>
                  <a:cubicBezTo>
                    <a:pt x="8" y="10"/>
                    <a:pt x="8" y="8"/>
                    <a:pt x="8" y="8"/>
                  </a:cubicBezTo>
                  <a:close/>
                </a:path>
              </a:pathLst>
            </a:custGeom>
            <a:solidFill>
              <a:srgbClr val="EBB273"/>
            </a:solidFill>
            <a:ln>
              <a:noFill/>
            </a:ln>
            <a:extLst>
              <a:ext uri="{91240B29-F687-4F45-9708-019B960494DF}">
                <a14:hiddenLine xmlns:a14="http://schemas.microsoft.com/office/drawing/2010/main" w="9525">
                  <a:solidFill>
                    <a:srgbClr val="000000"/>
                  </a:solidFill>
                  <a:round/>
                </a14:hiddenLine>
              </a:ext>
            </a:extLst>
          </p:spPr>
          <p:txBody>
            <a:bodyPr lIns="68580" tIns="34290" rIns="68580" bIns="34290"/>
            <a:lstStyle/>
            <a:p>
              <a:pPr eaLnBrk="1" fontAlgn="auto" hangingPunct="1">
                <a:spcBef>
                  <a:spcPts val="0"/>
                </a:spcBef>
                <a:spcAft>
                  <a:spcPts val="0"/>
                </a:spcAft>
                <a:defRPr/>
              </a:pPr>
              <a:endParaRPr lang="zh-CN" altLang="en-US" sz="1355">
                <a:solidFill>
                  <a:prstClr val="black"/>
                </a:solidFill>
                <a:latin typeface="+mn-lt"/>
                <a:ea typeface="+mn-ea"/>
              </a:endParaRPr>
            </a:p>
          </p:txBody>
        </p:sp>
        <p:sp>
          <p:nvSpPr>
            <p:cNvPr id="199" name="MH_Other_24"/>
            <p:cNvSpPr/>
            <p:nvPr>
              <p:custDataLst>
                <p:tags r:id="rId45"/>
              </p:custDataLst>
            </p:nvPr>
          </p:nvSpPr>
          <p:spPr bwMode="auto">
            <a:xfrm>
              <a:off x="6466592" y="1755281"/>
              <a:ext cx="133085" cy="87882"/>
            </a:xfrm>
            <a:custGeom>
              <a:avLst/>
              <a:gdLst>
                <a:gd name="T0" fmla="*/ 13 w 15"/>
                <a:gd name="T1" fmla="*/ 10 h 10"/>
                <a:gd name="T2" fmla="*/ 15 w 15"/>
                <a:gd name="T3" fmla="*/ 9 h 10"/>
                <a:gd name="T4" fmla="*/ 15 w 15"/>
                <a:gd name="T5" fmla="*/ 6 h 10"/>
                <a:gd name="T6" fmla="*/ 12 w 15"/>
                <a:gd name="T7" fmla="*/ 2 h 10"/>
                <a:gd name="T8" fmla="*/ 9 w 15"/>
                <a:gd name="T9" fmla="*/ 1 h 10"/>
                <a:gd name="T10" fmla="*/ 7 w 15"/>
                <a:gd name="T11" fmla="*/ 0 h 10"/>
                <a:gd name="T12" fmla="*/ 1 w 15"/>
                <a:gd name="T13" fmla="*/ 5 h 10"/>
                <a:gd name="T14" fmla="*/ 1 w 15"/>
                <a:gd name="T15" fmla="*/ 8 h 10"/>
                <a:gd name="T16" fmla="*/ 2 w 15"/>
                <a:gd name="T17" fmla="*/ 7 h 10"/>
                <a:gd name="T18" fmla="*/ 4 w 15"/>
                <a:gd name="T19" fmla="*/ 5 h 10"/>
                <a:gd name="T20" fmla="*/ 11 w 15"/>
                <a:gd name="T21" fmla="*/ 4 h 10"/>
                <a:gd name="T22" fmla="*/ 12 w 15"/>
                <a:gd name="T23" fmla="*/ 7 h 10"/>
                <a:gd name="T24" fmla="*/ 13 w 15"/>
                <a:gd name="T25" fmla="*/ 10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5" h="10">
                  <a:moveTo>
                    <a:pt x="13" y="10"/>
                  </a:moveTo>
                  <a:cubicBezTo>
                    <a:pt x="13" y="10"/>
                    <a:pt x="14" y="9"/>
                    <a:pt x="15" y="9"/>
                  </a:cubicBezTo>
                  <a:cubicBezTo>
                    <a:pt x="15" y="6"/>
                    <a:pt x="15" y="6"/>
                    <a:pt x="15" y="6"/>
                  </a:cubicBezTo>
                  <a:cubicBezTo>
                    <a:pt x="15" y="6"/>
                    <a:pt x="14" y="3"/>
                    <a:pt x="12" y="2"/>
                  </a:cubicBezTo>
                  <a:cubicBezTo>
                    <a:pt x="10" y="1"/>
                    <a:pt x="9" y="1"/>
                    <a:pt x="9" y="1"/>
                  </a:cubicBezTo>
                  <a:cubicBezTo>
                    <a:pt x="9" y="1"/>
                    <a:pt x="8" y="0"/>
                    <a:pt x="7" y="0"/>
                  </a:cubicBezTo>
                  <a:cubicBezTo>
                    <a:pt x="5" y="0"/>
                    <a:pt x="2" y="2"/>
                    <a:pt x="1" y="5"/>
                  </a:cubicBezTo>
                  <a:cubicBezTo>
                    <a:pt x="0" y="8"/>
                    <a:pt x="1" y="8"/>
                    <a:pt x="1" y="8"/>
                  </a:cubicBezTo>
                  <a:cubicBezTo>
                    <a:pt x="2" y="7"/>
                    <a:pt x="2" y="7"/>
                    <a:pt x="2" y="7"/>
                  </a:cubicBezTo>
                  <a:cubicBezTo>
                    <a:pt x="2" y="7"/>
                    <a:pt x="3" y="6"/>
                    <a:pt x="4" y="5"/>
                  </a:cubicBezTo>
                  <a:cubicBezTo>
                    <a:pt x="5" y="5"/>
                    <a:pt x="10" y="5"/>
                    <a:pt x="11" y="4"/>
                  </a:cubicBezTo>
                  <a:cubicBezTo>
                    <a:pt x="11" y="4"/>
                    <a:pt x="12" y="7"/>
                    <a:pt x="12" y="7"/>
                  </a:cubicBezTo>
                  <a:cubicBezTo>
                    <a:pt x="13" y="7"/>
                    <a:pt x="13" y="10"/>
                    <a:pt x="13" y="10"/>
                  </a:cubicBezTo>
                  <a:close/>
                </a:path>
              </a:pathLst>
            </a:custGeom>
            <a:solidFill>
              <a:srgbClr val="262423"/>
            </a:solidFill>
            <a:ln>
              <a:noFill/>
            </a:ln>
            <a:extLst>
              <a:ext uri="{91240B29-F687-4F45-9708-019B960494DF}">
                <a14:hiddenLine xmlns:a14="http://schemas.microsoft.com/office/drawing/2010/main" w="9525">
                  <a:solidFill>
                    <a:srgbClr val="000000"/>
                  </a:solidFill>
                  <a:round/>
                </a14:hiddenLine>
              </a:ext>
            </a:extLst>
          </p:spPr>
          <p:txBody>
            <a:bodyPr lIns="68580" tIns="34290" rIns="68580" bIns="34290"/>
            <a:lstStyle/>
            <a:p>
              <a:pPr eaLnBrk="1" fontAlgn="auto" hangingPunct="1">
                <a:spcBef>
                  <a:spcPts val="0"/>
                </a:spcBef>
                <a:spcAft>
                  <a:spcPts val="0"/>
                </a:spcAft>
                <a:defRPr/>
              </a:pPr>
              <a:endParaRPr lang="zh-CN" altLang="en-US" sz="1355">
                <a:solidFill>
                  <a:prstClr val="black"/>
                </a:solidFill>
                <a:latin typeface="+mn-lt"/>
                <a:ea typeface="+mn-ea"/>
              </a:endParaRPr>
            </a:p>
          </p:txBody>
        </p:sp>
        <p:sp>
          <p:nvSpPr>
            <p:cNvPr id="200" name="MH_Other_25"/>
            <p:cNvSpPr/>
            <p:nvPr>
              <p:custDataLst>
                <p:tags r:id="rId46"/>
              </p:custDataLst>
            </p:nvPr>
          </p:nvSpPr>
          <p:spPr bwMode="auto">
            <a:xfrm>
              <a:off x="6493658" y="1906256"/>
              <a:ext cx="250379" cy="403353"/>
            </a:xfrm>
            <a:custGeom>
              <a:avLst/>
              <a:gdLst>
                <a:gd name="T0" fmla="*/ 0 w 28"/>
                <a:gd name="T1" fmla="*/ 1 h 45"/>
                <a:gd name="T2" fmla="*/ 7 w 28"/>
                <a:gd name="T3" fmla="*/ 4 h 45"/>
                <a:gd name="T4" fmla="*/ 11 w 28"/>
                <a:gd name="T5" fmla="*/ 0 h 45"/>
                <a:gd name="T6" fmla="*/ 12 w 28"/>
                <a:gd name="T7" fmla="*/ 1 h 45"/>
                <a:gd name="T8" fmla="*/ 19 w 28"/>
                <a:gd name="T9" fmla="*/ 9 h 45"/>
                <a:gd name="T10" fmla="*/ 28 w 28"/>
                <a:gd name="T11" fmla="*/ 37 h 45"/>
                <a:gd name="T12" fmla="*/ 10 w 28"/>
                <a:gd name="T13" fmla="*/ 45 h 45"/>
                <a:gd name="T14" fmla="*/ 4 w 28"/>
                <a:gd name="T15" fmla="*/ 22 h 45"/>
                <a:gd name="T16" fmla="*/ 0 w 28"/>
                <a:gd name="T17" fmla="*/ 5 h 45"/>
                <a:gd name="T18" fmla="*/ 0 w 28"/>
                <a:gd name="T19" fmla="*/ 1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8" h="45">
                  <a:moveTo>
                    <a:pt x="0" y="1"/>
                  </a:moveTo>
                  <a:cubicBezTo>
                    <a:pt x="0" y="1"/>
                    <a:pt x="6" y="4"/>
                    <a:pt x="7" y="4"/>
                  </a:cubicBezTo>
                  <a:cubicBezTo>
                    <a:pt x="7" y="4"/>
                    <a:pt x="10" y="1"/>
                    <a:pt x="11" y="0"/>
                  </a:cubicBezTo>
                  <a:cubicBezTo>
                    <a:pt x="12" y="1"/>
                    <a:pt x="12" y="1"/>
                    <a:pt x="12" y="1"/>
                  </a:cubicBezTo>
                  <a:cubicBezTo>
                    <a:pt x="19" y="9"/>
                    <a:pt x="19" y="9"/>
                    <a:pt x="19" y="9"/>
                  </a:cubicBezTo>
                  <a:cubicBezTo>
                    <a:pt x="28" y="37"/>
                    <a:pt x="28" y="37"/>
                    <a:pt x="28" y="37"/>
                  </a:cubicBezTo>
                  <a:cubicBezTo>
                    <a:pt x="10" y="45"/>
                    <a:pt x="10" y="45"/>
                    <a:pt x="10" y="45"/>
                  </a:cubicBezTo>
                  <a:cubicBezTo>
                    <a:pt x="4" y="22"/>
                    <a:pt x="4" y="22"/>
                    <a:pt x="4" y="22"/>
                  </a:cubicBezTo>
                  <a:cubicBezTo>
                    <a:pt x="0" y="5"/>
                    <a:pt x="0" y="5"/>
                    <a:pt x="0" y="5"/>
                  </a:cubicBezTo>
                  <a:lnTo>
                    <a:pt x="0" y="1"/>
                  </a:lnTo>
                  <a:close/>
                </a:path>
              </a:pathLst>
            </a:custGeom>
            <a:solidFill>
              <a:srgbClr val="F5F7FC"/>
            </a:solidFill>
            <a:ln>
              <a:noFill/>
            </a:ln>
            <a:extLst>
              <a:ext uri="{91240B29-F687-4F45-9708-019B960494DF}">
                <a14:hiddenLine xmlns:a14="http://schemas.microsoft.com/office/drawing/2010/main" w="9525">
                  <a:solidFill>
                    <a:srgbClr val="000000"/>
                  </a:solidFill>
                  <a:round/>
                </a14:hiddenLine>
              </a:ext>
            </a:extLst>
          </p:spPr>
          <p:txBody>
            <a:bodyPr lIns="68580" tIns="34290" rIns="68580" bIns="34290"/>
            <a:lstStyle/>
            <a:p>
              <a:pPr eaLnBrk="1" fontAlgn="auto" hangingPunct="1">
                <a:spcBef>
                  <a:spcPts val="0"/>
                </a:spcBef>
                <a:spcAft>
                  <a:spcPts val="0"/>
                </a:spcAft>
                <a:defRPr/>
              </a:pPr>
              <a:endParaRPr lang="zh-CN" altLang="en-US" sz="1355">
                <a:solidFill>
                  <a:prstClr val="black"/>
                </a:solidFill>
                <a:latin typeface="+mn-lt"/>
                <a:ea typeface="+mn-ea"/>
              </a:endParaRPr>
            </a:p>
          </p:txBody>
        </p:sp>
        <p:sp>
          <p:nvSpPr>
            <p:cNvPr id="201" name="MH_Other_26"/>
            <p:cNvSpPr/>
            <p:nvPr>
              <p:custDataLst>
                <p:tags r:id="rId47"/>
              </p:custDataLst>
            </p:nvPr>
          </p:nvSpPr>
          <p:spPr bwMode="auto">
            <a:xfrm>
              <a:off x="6538773" y="1933298"/>
              <a:ext cx="205266" cy="322231"/>
            </a:xfrm>
            <a:custGeom>
              <a:avLst/>
              <a:gdLst>
                <a:gd name="T0" fmla="*/ 3 w 23"/>
                <a:gd name="T1" fmla="*/ 3 h 36"/>
                <a:gd name="T2" fmla="*/ 4 w 23"/>
                <a:gd name="T3" fmla="*/ 2 h 36"/>
                <a:gd name="T4" fmla="*/ 6 w 23"/>
                <a:gd name="T5" fmla="*/ 6 h 36"/>
                <a:gd name="T6" fmla="*/ 13 w 23"/>
                <a:gd name="T7" fmla="*/ 26 h 36"/>
                <a:gd name="T8" fmla="*/ 18 w 23"/>
                <a:gd name="T9" fmla="*/ 30 h 36"/>
                <a:gd name="T10" fmla="*/ 19 w 23"/>
                <a:gd name="T11" fmla="*/ 36 h 36"/>
                <a:gd name="T12" fmla="*/ 23 w 23"/>
                <a:gd name="T13" fmla="*/ 34 h 36"/>
                <a:gd name="T14" fmla="*/ 20 w 23"/>
                <a:gd name="T15" fmla="*/ 25 h 36"/>
                <a:gd name="T16" fmla="*/ 8 w 23"/>
                <a:gd name="T17" fmla="*/ 4 h 36"/>
                <a:gd name="T18" fmla="*/ 4 w 23"/>
                <a:gd name="T19" fmla="*/ 1 h 36"/>
                <a:gd name="T20" fmla="*/ 2 w 23"/>
                <a:gd name="T21" fmla="*/ 2 h 36"/>
                <a:gd name="T22" fmla="*/ 1 w 23"/>
                <a:gd name="T23" fmla="*/ 2 h 36"/>
                <a:gd name="T24" fmla="*/ 1 w 23"/>
                <a:gd name="T25" fmla="*/ 6 h 36"/>
                <a:gd name="T26" fmla="*/ 3 w 23"/>
                <a:gd name="T27" fmla="*/ 3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3" h="36">
                  <a:moveTo>
                    <a:pt x="3" y="3"/>
                  </a:moveTo>
                  <a:cubicBezTo>
                    <a:pt x="3" y="3"/>
                    <a:pt x="2" y="2"/>
                    <a:pt x="4" y="2"/>
                  </a:cubicBezTo>
                  <a:cubicBezTo>
                    <a:pt x="6" y="3"/>
                    <a:pt x="6" y="5"/>
                    <a:pt x="6" y="6"/>
                  </a:cubicBezTo>
                  <a:cubicBezTo>
                    <a:pt x="6" y="7"/>
                    <a:pt x="13" y="26"/>
                    <a:pt x="13" y="26"/>
                  </a:cubicBezTo>
                  <a:cubicBezTo>
                    <a:pt x="13" y="26"/>
                    <a:pt x="17" y="30"/>
                    <a:pt x="18" y="30"/>
                  </a:cubicBezTo>
                  <a:cubicBezTo>
                    <a:pt x="19" y="31"/>
                    <a:pt x="19" y="34"/>
                    <a:pt x="19" y="36"/>
                  </a:cubicBezTo>
                  <a:cubicBezTo>
                    <a:pt x="23" y="34"/>
                    <a:pt x="23" y="34"/>
                    <a:pt x="23" y="34"/>
                  </a:cubicBezTo>
                  <a:cubicBezTo>
                    <a:pt x="20" y="25"/>
                    <a:pt x="20" y="25"/>
                    <a:pt x="20" y="25"/>
                  </a:cubicBezTo>
                  <a:cubicBezTo>
                    <a:pt x="8" y="4"/>
                    <a:pt x="8" y="4"/>
                    <a:pt x="8" y="4"/>
                  </a:cubicBezTo>
                  <a:cubicBezTo>
                    <a:pt x="8" y="4"/>
                    <a:pt x="6" y="2"/>
                    <a:pt x="4" y="1"/>
                  </a:cubicBezTo>
                  <a:cubicBezTo>
                    <a:pt x="3" y="0"/>
                    <a:pt x="2" y="2"/>
                    <a:pt x="2" y="2"/>
                  </a:cubicBezTo>
                  <a:cubicBezTo>
                    <a:pt x="2" y="2"/>
                    <a:pt x="1" y="1"/>
                    <a:pt x="1" y="2"/>
                  </a:cubicBezTo>
                  <a:cubicBezTo>
                    <a:pt x="0" y="4"/>
                    <a:pt x="1" y="6"/>
                    <a:pt x="1" y="6"/>
                  </a:cubicBezTo>
                  <a:cubicBezTo>
                    <a:pt x="1" y="2"/>
                    <a:pt x="3" y="3"/>
                    <a:pt x="3" y="3"/>
                  </a:cubicBezTo>
                  <a:close/>
                </a:path>
              </a:pathLst>
            </a:custGeom>
            <a:solidFill>
              <a:srgbClr val="CFD0D0"/>
            </a:solidFill>
            <a:ln>
              <a:noFill/>
            </a:ln>
            <a:extLst>
              <a:ext uri="{91240B29-F687-4F45-9708-019B960494DF}">
                <a14:hiddenLine xmlns:a14="http://schemas.microsoft.com/office/drawing/2010/main" w="9525">
                  <a:solidFill>
                    <a:srgbClr val="000000"/>
                  </a:solidFill>
                  <a:round/>
                </a14:hiddenLine>
              </a:ext>
            </a:extLst>
          </p:spPr>
          <p:txBody>
            <a:bodyPr lIns="68580" tIns="34290" rIns="68580" bIns="34290"/>
            <a:lstStyle/>
            <a:p>
              <a:pPr eaLnBrk="1" fontAlgn="auto" hangingPunct="1">
                <a:spcBef>
                  <a:spcPts val="0"/>
                </a:spcBef>
                <a:spcAft>
                  <a:spcPts val="0"/>
                </a:spcAft>
                <a:defRPr/>
              </a:pPr>
              <a:endParaRPr lang="zh-CN" altLang="en-US" sz="1355">
                <a:solidFill>
                  <a:prstClr val="black"/>
                </a:solidFill>
                <a:latin typeface="+mn-lt"/>
                <a:ea typeface="+mn-ea"/>
              </a:endParaRPr>
            </a:p>
          </p:txBody>
        </p:sp>
        <p:sp>
          <p:nvSpPr>
            <p:cNvPr id="202" name="MH_Other_27"/>
            <p:cNvSpPr/>
            <p:nvPr>
              <p:custDataLst>
                <p:tags r:id="rId48"/>
              </p:custDataLst>
            </p:nvPr>
          </p:nvSpPr>
          <p:spPr bwMode="auto">
            <a:xfrm>
              <a:off x="6563585" y="1960338"/>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solidFill>
              <a:srgbClr val="CFD0D0"/>
            </a:solidFill>
            <a:ln>
              <a:noFill/>
            </a:ln>
            <a:extLst>
              <a:ext uri="{91240B29-F687-4F45-9708-019B960494DF}">
                <a14:hiddenLine xmlns:a14="http://schemas.microsoft.com/office/drawing/2010/main" w="9525">
                  <a:solidFill>
                    <a:srgbClr val="000000"/>
                  </a:solidFill>
                  <a:round/>
                </a14:hiddenLine>
              </a:ext>
            </a:extLst>
          </p:spPr>
          <p:txBody>
            <a:bodyPr lIns="68580" tIns="34290" rIns="68580" bIns="34290"/>
            <a:lstStyle/>
            <a:p>
              <a:pPr eaLnBrk="1" fontAlgn="auto" hangingPunct="1">
                <a:spcBef>
                  <a:spcPts val="0"/>
                </a:spcBef>
                <a:spcAft>
                  <a:spcPts val="0"/>
                </a:spcAft>
                <a:defRPr/>
              </a:pPr>
              <a:endParaRPr lang="zh-CN" altLang="en-US" sz="1355">
                <a:solidFill>
                  <a:prstClr val="black"/>
                </a:solidFill>
                <a:latin typeface="+mn-lt"/>
                <a:ea typeface="+mn-ea"/>
              </a:endParaRPr>
            </a:p>
          </p:txBody>
        </p:sp>
        <p:sp>
          <p:nvSpPr>
            <p:cNvPr id="203" name="MH_Other_28"/>
            <p:cNvSpPr/>
            <p:nvPr>
              <p:custDataLst>
                <p:tags r:id="rId49"/>
              </p:custDataLst>
            </p:nvPr>
          </p:nvSpPr>
          <p:spPr bwMode="auto">
            <a:xfrm>
              <a:off x="6590652" y="2165394"/>
              <a:ext cx="45113" cy="144215"/>
            </a:xfrm>
            <a:custGeom>
              <a:avLst/>
              <a:gdLst>
                <a:gd name="T0" fmla="*/ 3 w 5"/>
                <a:gd name="T1" fmla="*/ 0 h 16"/>
                <a:gd name="T2" fmla="*/ 0 w 5"/>
                <a:gd name="T3" fmla="*/ 16 h 16"/>
                <a:gd name="T4" fmla="*/ 5 w 5"/>
                <a:gd name="T5" fmla="*/ 13 h 16"/>
                <a:gd name="T6" fmla="*/ 3 w 5"/>
                <a:gd name="T7" fmla="*/ 0 h 16"/>
              </a:gdLst>
              <a:ahLst/>
              <a:cxnLst>
                <a:cxn ang="0">
                  <a:pos x="T0" y="T1"/>
                </a:cxn>
                <a:cxn ang="0">
                  <a:pos x="T2" y="T3"/>
                </a:cxn>
                <a:cxn ang="0">
                  <a:pos x="T4" y="T5"/>
                </a:cxn>
                <a:cxn ang="0">
                  <a:pos x="T6" y="T7"/>
                </a:cxn>
              </a:cxnLst>
              <a:rect l="0" t="0" r="r" b="b"/>
              <a:pathLst>
                <a:path w="5" h="16">
                  <a:moveTo>
                    <a:pt x="3" y="0"/>
                  </a:moveTo>
                  <a:cubicBezTo>
                    <a:pt x="3" y="0"/>
                    <a:pt x="2" y="10"/>
                    <a:pt x="0" y="16"/>
                  </a:cubicBezTo>
                  <a:cubicBezTo>
                    <a:pt x="5" y="13"/>
                    <a:pt x="5" y="13"/>
                    <a:pt x="5" y="13"/>
                  </a:cubicBezTo>
                  <a:cubicBezTo>
                    <a:pt x="4" y="9"/>
                    <a:pt x="3" y="0"/>
                    <a:pt x="3" y="0"/>
                  </a:cubicBezTo>
                  <a:close/>
                </a:path>
              </a:pathLst>
            </a:custGeom>
            <a:solidFill>
              <a:srgbClr val="CFD0D0"/>
            </a:solidFill>
            <a:ln>
              <a:noFill/>
            </a:ln>
            <a:extLst>
              <a:ext uri="{91240B29-F687-4F45-9708-019B960494DF}">
                <a14:hiddenLine xmlns:a14="http://schemas.microsoft.com/office/drawing/2010/main" w="9525">
                  <a:solidFill>
                    <a:srgbClr val="000000"/>
                  </a:solidFill>
                  <a:round/>
                </a14:hiddenLine>
              </a:ext>
            </a:extLst>
          </p:spPr>
          <p:txBody>
            <a:bodyPr lIns="68580" tIns="34290" rIns="68580" bIns="34290"/>
            <a:lstStyle/>
            <a:p>
              <a:pPr eaLnBrk="1" fontAlgn="auto" hangingPunct="1">
                <a:spcBef>
                  <a:spcPts val="0"/>
                </a:spcBef>
                <a:spcAft>
                  <a:spcPts val="0"/>
                </a:spcAft>
                <a:defRPr/>
              </a:pPr>
              <a:endParaRPr lang="zh-CN" altLang="en-US" sz="1355">
                <a:solidFill>
                  <a:prstClr val="black"/>
                </a:solidFill>
                <a:latin typeface="+mn-lt"/>
                <a:ea typeface="+mn-ea"/>
              </a:endParaRPr>
            </a:p>
          </p:txBody>
        </p:sp>
        <p:sp>
          <p:nvSpPr>
            <p:cNvPr id="204" name="MH_Other_29"/>
            <p:cNvSpPr/>
            <p:nvPr>
              <p:custDataLst>
                <p:tags r:id="rId50"/>
              </p:custDataLst>
            </p:nvPr>
          </p:nvSpPr>
          <p:spPr bwMode="auto">
            <a:xfrm>
              <a:off x="6554562" y="1933297"/>
              <a:ext cx="108272" cy="313220"/>
            </a:xfrm>
            <a:custGeom>
              <a:avLst/>
              <a:gdLst>
                <a:gd name="T0" fmla="*/ 0 w 12"/>
                <a:gd name="T1" fmla="*/ 2 h 35"/>
                <a:gd name="T2" fmla="*/ 1 w 12"/>
                <a:gd name="T3" fmla="*/ 4 h 35"/>
                <a:gd name="T4" fmla="*/ 1 w 12"/>
                <a:gd name="T5" fmla="*/ 7 h 35"/>
                <a:gd name="T6" fmla="*/ 9 w 12"/>
                <a:gd name="T7" fmla="*/ 34 h 35"/>
                <a:gd name="T8" fmla="*/ 11 w 12"/>
                <a:gd name="T9" fmla="*/ 35 h 35"/>
                <a:gd name="T10" fmla="*/ 12 w 12"/>
                <a:gd name="T11" fmla="*/ 33 h 35"/>
                <a:gd name="T12" fmla="*/ 3 w 12"/>
                <a:gd name="T13" fmla="*/ 5 h 35"/>
                <a:gd name="T14" fmla="*/ 2 w 12"/>
                <a:gd name="T15" fmla="*/ 4 h 35"/>
                <a:gd name="T16" fmla="*/ 2 w 12"/>
                <a:gd name="T17" fmla="*/ 1 h 35"/>
                <a:gd name="T18" fmla="*/ 0 w 12"/>
                <a:gd name="T19" fmla="*/ 2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 h="35">
                  <a:moveTo>
                    <a:pt x="0" y="2"/>
                  </a:moveTo>
                  <a:cubicBezTo>
                    <a:pt x="0" y="2"/>
                    <a:pt x="1" y="4"/>
                    <a:pt x="1" y="4"/>
                  </a:cubicBezTo>
                  <a:cubicBezTo>
                    <a:pt x="1" y="7"/>
                    <a:pt x="1" y="7"/>
                    <a:pt x="1" y="7"/>
                  </a:cubicBezTo>
                  <a:cubicBezTo>
                    <a:pt x="1" y="7"/>
                    <a:pt x="9" y="32"/>
                    <a:pt x="9" y="34"/>
                  </a:cubicBezTo>
                  <a:cubicBezTo>
                    <a:pt x="11" y="35"/>
                    <a:pt x="11" y="35"/>
                    <a:pt x="11" y="35"/>
                  </a:cubicBezTo>
                  <a:cubicBezTo>
                    <a:pt x="12" y="33"/>
                    <a:pt x="12" y="33"/>
                    <a:pt x="12" y="33"/>
                  </a:cubicBezTo>
                  <a:cubicBezTo>
                    <a:pt x="12" y="33"/>
                    <a:pt x="9" y="16"/>
                    <a:pt x="3" y="5"/>
                  </a:cubicBezTo>
                  <a:cubicBezTo>
                    <a:pt x="2" y="4"/>
                    <a:pt x="2" y="4"/>
                    <a:pt x="2" y="4"/>
                  </a:cubicBezTo>
                  <a:cubicBezTo>
                    <a:pt x="2" y="1"/>
                    <a:pt x="2" y="1"/>
                    <a:pt x="2" y="1"/>
                  </a:cubicBezTo>
                  <a:cubicBezTo>
                    <a:pt x="2" y="1"/>
                    <a:pt x="0" y="0"/>
                    <a:pt x="0" y="2"/>
                  </a:cubicBezTo>
                  <a:close/>
                </a:path>
              </a:pathLst>
            </a:custGeom>
            <a:solidFill>
              <a:srgbClr val="214198"/>
            </a:solidFill>
            <a:ln>
              <a:noFill/>
            </a:ln>
            <a:extLst>
              <a:ext uri="{91240B29-F687-4F45-9708-019B960494DF}">
                <a14:hiddenLine xmlns:a14="http://schemas.microsoft.com/office/drawing/2010/main" w="9525">
                  <a:solidFill>
                    <a:srgbClr val="000000"/>
                  </a:solidFill>
                  <a:round/>
                </a14:hiddenLine>
              </a:ext>
            </a:extLst>
          </p:spPr>
          <p:txBody>
            <a:bodyPr lIns="68580" tIns="34290" rIns="68580" bIns="34290"/>
            <a:lstStyle/>
            <a:p>
              <a:pPr eaLnBrk="1" fontAlgn="auto" hangingPunct="1">
                <a:spcBef>
                  <a:spcPts val="0"/>
                </a:spcBef>
                <a:spcAft>
                  <a:spcPts val="0"/>
                </a:spcAft>
                <a:defRPr/>
              </a:pPr>
              <a:endParaRPr lang="zh-CN" altLang="en-US" sz="1355">
                <a:solidFill>
                  <a:prstClr val="black"/>
                </a:solidFill>
                <a:latin typeface="+mn-lt"/>
                <a:ea typeface="+mn-ea"/>
              </a:endParaRPr>
            </a:p>
          </p:txBody>
        </p:sp>
        <p:sp>
          <p:nvSpPr>
            <p:cNvPr id="205" name="MH_Other_30"/>
            <p:cNvSpPr/>
            <p:nvPr>
              <p:custDataLst>
                <p:tags r:id="rId51"/>
              </p:custDataLst>
            </p:nvPr>
          </p:nvSpPr>
          <p:spPr bwMode="auto">
            <a:xfrm>
              <a:off x="6689902" y="2881967"/>
              <a:ext cx="90227" cy="105908"/>
            </a:xfrm>
            <a:custGeom>
              <a:avLst/>
              <a:gdLst>
                <a:gd name="T0" fmla="*/ 0 w 10"/>
                <a:gd name="T1" fmla="*/ 1 h 12"/>
                <a:gd name="T2" fmla="*/ 0 w 10"/>
                <a:gd name="T3" fmla="*/ 6 h 12"/>
                <a:gd name="T4" fmla="*/ 2 w 10"/>
                <a:gd name="T5" fmla="*/ 8 h 12"/>
                <a:gd name="T6" fmla="*/ 3 w 10"/>
                <a:gd name="T7" fmla="*/ 11 h 12"/>
                <a:gd name="T8" fmla="*/ 8 w 10"/>
                <a:gd name="T9" fmla="*/ 11 h 12"/>
                <a:gd name="T10" fmla="*/ 10 w 10"/>
                <a:gd name="T11" fmla="*/ 8 h 12"/>
                <a:gd name="T12" fmla="*/ 8 w 10"/>
                <a:gd name="T13" fmla="*/ 5 h 12"/>
                <a:gd name="T14" fmla="*/ 7 w 10"/>
                <a:gd name="T15" fmla="*/ 2 h 12"/>
                <a:gd name="T16" fmla="*/ 0 w 10"/>
                <a:gd name="T17" fmla="*/ 1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 h="12">
                  <a:moveTo>
                    <a:pt x="0" y="1"/>
                  </a:moveTo>
                  <a:cubicBezTo>
                    <a:pt x="0" y="1"/>
                    <a:pt x="0" y="5"/>
                    <a:pt x="0" y="6"/>
                  </a:cubicBezTo>
                  <a:cubicBezTo>
                    <a:pt x="1" y="7"/>
                    <a:pt x="2" y="8"/>
                    <a:pt x="2" y="8"/>
                  </a:cubicBezTo>
                  <a:cubicBezTo>
                    <a:pt x="2" y="8"/>
                    <a:pt x="3" y="10"/>
                    <a:pt x="3" y="11"/>
                  </a:cubicBezTo>
                  <a:cubicBezTo>
                    <a:pt x="4" y="11"/>
                    <a:pt x="7" y="12"/>
                    <a:pt x="8" y="11"/>
                  </a:cubicBezTo>
                  <a:cubicBezTo>
                    <a:pt x="10" y="11"/>
                    <a:pt x="10" y="8"/>
                    <a:pt x="10" y="8"/>
                  </a:cubicBezTo>
                  <a:cubicBezTo>
                    <a:pt x="10" y="8"/>
                    <a:pt x="8" y="6"/>
                    <a:pt x="8" y="5"/>
                  </a:cubicBezTo>
                  <a:cubicBezTo>
                    <a:pt x="8" y="4"/>
                    <a:pt x="7" y="2"/>
                    <a:pt x="7" y="2"/>
                  </a:cubicBezTo>
                  <a:cubicBezTo>
                    <a:pt x="7" y="2"/>
                    <a:pt x="2" y="0"/>
                    <a:pt x="0" y="1"/>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lIns="68580" tIns="34290" rIns="68580" bIns="34290"/>
            <a:lstStyle/>
            <a:p>
              <a:pPr eaLnBrk="1" fontAlgn="auto" hangingPunct="1">
                <a:spcBef>
                  <a:spcPts val="0"/>
                </a:spcBef>
                <a:spcAft>
                  <a:spcPts val="0"/>
                </a:spcAft>
                <a:defRPr/>
              </a:pPr>
              <a:endParaRPr lang="zh-CN" altLang="en-US" sz="1355">
                <a:solidFill>
                  <a:prstClr val="black"/>
                </a:solidFill>
                <a:latin typeface="+mn-lt"/>
                <a:ea typeface="+mn-ea"/>
              </a:endParaRPr>
            </a:p>
          </p:txBody>
        </p:sp>
        <p:sp>
          <p:nvSpPr>
            <p:cNvPr id="206" name="MH_Other_31"/>
            <p:cNvSpPr/>
            <p:nvPr>
              <p:custDataLst>
                <p:tags r:id="rId52"/>
              </p:custDataLst>
            </p:nvPr>
          </p:nvSpPr>
          <p:spPr bwMode="auto">
            <a:xfrm>
              <a:off x="6789151" y="2755779"/>
              <a:ext cx="96994" cy="205057"/>
            </a:xfrm>
            <a:custGeom>
              <a:avLst/>
              <a:gdLst>
                <a:gd name="T0" fmla="*/ 4 w 11"/>
                <a:gd name="T1" fmla="*/ 1 h 23"/>
                <a:gd name="T2" fmla="*/ 8 w 11"/>
                <a:gd name="T3" fmla="*/ 1 h 23"/>
                <a:gd name="T4" fmla="*/ 7 w 11"/>
                <a:gd name="T5" fmla="*/ 9 h 23"/>
                <a:gd name="T6" fmla="*/ 7 w 11"/>
                <a:gd name="T7" fmla="*/ 17 h 23"/>
                <a:gd name="T8" fmla="*/ 4 w 11"/>
                <a:gd name="T9" fmla="*/ 23 h 23"/>
                <a:gd name="T10" fmla="*/ 1 w 11"/>
                <a:gd name="T11" fmla="*/ 23 h 23"/>
                <a:gd name="T12" fmla="*/ 1 w 11"/>
                <a:gd name="T13" fmla="*/ 17 h 23"/>
                <a:gd name="T14" fmla="*/ 0 w 11"/>
                <a:gd name="T15" fmla="*/ 12 h 23"/>
                <a:gd name="T16" fmla="*/ 4 w 11"/>
                <a:gd name="T17" fmla="*/ 1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 h="23">
                  <a:moveTo>
                    <a:pt x="4" y="1"/>
                  </a:moveTo>
                  <a:cubicBezTo>
                    <a:pt x="4" y="1"/>
                    <a:pt x="6" y="0"/>
                    <a:pt x="8" y="1"/>
                  </a:cubicBezTo>
                  <a:cubicBezTo>
                    <a:pt x="8" y="1"/>
                    <a:pt x="11" y="2"/>
                    <a:pt x="7" y="9"/>
                  </a:cubicBezTo>
                  <a:cubicBezTo>
                    <a:pt x="7" y="9"/>
                    <a:pt x="7" y="16"/>
                    <a:pt x="7" y="17"/>
                  </a:cubicBezTo>
                  <a:cubicBezTo>
                    <a:pt x="6" y="19"/>
                    <a:pt x="4" y="23"/>
                    <a:pt x="4" y="23"/>
                  </a:cubicBezTo>
                  <a:cubicBezTo>
                    <a:pt x="4" y="23"/>
                    <a:pt x="2" y="23"/>
                    <a:pt x="1" y="23"/>
                  </a:cubicBezTo>
                  <a:cubicBezTo>
                    <a:pt x="1" y="23"/>
                    <a:pt x="1" y="19"/>
                    <a:pt x="1" y="17"/>
                  </a:cubicBezTo>
                  <a:cubicBezTo>
                    <a:pt x="1" y="16"/>
                    <a:pt x="0" y="12"/>
                    <a:pt x="0" y="12"/>
                  </a:cubicBezTo>
                  <a:cubicBezTo>
                    <a:pt x="0" y="12"/>
                    <a:pt x="1" y="2"/>
                    <a:pt x="4" y="1"/>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lIns="68580" tIns="34290" rIns="68580" bIns="34290"/>
            <a:lstStyle/>
            <a:p>
              <a:pPr eaLnBrk="1" fontAlgn="auto" hangingPunct="1">
                <a:spcBef>
                  <a:spcPts val="0"/>
                </a:spcBef>
                <a:spcAft>
                  <a:spcPts val="0"/>
                </a:spcAft>
                <a:defRPr/>
              </a:pPr>
              <a:endParaRPr lang="zh-CN" altLang="en-US" sz="1355">
                <a:solidFill>
                  <a:prstClr val="black"/>
                </a:solidFill>
                <a:latin typeface="+mn-lt"/>
                <a:ea typeface="+mn-ea"/>
              </a:endParaRPr>
            </a:p>
          </p:txBody>
        </p:sp>
        <p:sp>
          <p:nvSpPr>
            <p:cNvPr id="207" name="MH_Other_32"/>
            <p:cNvSpPr/>
            <p:nvPr>
              <p:custDataLst>
                <p:tags r:id="rId53"/>
              </p:custDataLst>
            </p:nvPr>
          </p:nvSpPr>
          <p:spPr bwMode="auto">
            <a:xfrm>
              <a:off x="6653812" y="2219476"/>
              <a:ext cx="144363" cy="687279"/>
            </a:xfrm>
            <a:custGeom>
              <a:avLst/>
              <a:gdLst>
                <a:gd name="T0" fmla="*/ 2 w 16"/>
                <a:gd name="T1" fmla="*/ 72 h 77"/>
                <a:gd name="T2" fmla="*/ 4 w 16"/>
                <a:gd name="T3" fmla="*/ 77 h 77"/>
                <a:gd name="T4" fmla="*/ 11 w 16"/>
                <a:gd name="T5" fmla="*/ 77 h 77"/>
                <a:gd name="T6" fmla="*/ 14 w 16"/>
                <a:gd name="T7" fmla="*/ 75 h 77"/>
                <a:gd name="T8" fmla="*/ 15 w 16"/>
                <a:gd name="T9" fmla="*/ 68 h 77"/>
                <a:gd name="T10" fmla="*/ 16 w 16"/>
                <a:gd name="T11" fmla="*/ 50 h 77"/>
                <a:gd name="T12" fmla="*/ 14 w 16"/>
                <a:gd name="T13" fmla="*/ 24 h 77"/>
                <a:gd name="T14" fmla="*/ 14 w 16"/>
                <a:gd name="T15" fmla="*/ 10 h 77"/>
                <a:gd name="T16" fmla="*/ 10 w 16"/>
                <a:gd name="T17" fmla="*/ 0 h 77"/>
                <a:gd name="T18" fmla="*/ 0 w 16"/>
                <a:gd name="T19" fmla="*/ 5 h 77"/>
                <a:gd name="T20" fmla="*/ 1 w 16"/>
                <a:gd name="T21" fmla="*/ 25 h 77"/>
                <a:gd name="T22" fmla="*/ 3 w 16"/>
                <a:gd name="T23" fmla="*/ 46 h 77"/>
                <a:gd name="T24" fmla="*/ 2 w 16"/>
                <a:gd name="T25" fmla="*/ 66 h 77"/>
                <a:gd name="T26" fmla="*/ 4 w 16"/>
                <a:gd name="T27" fmla="*/ 69 h 77"/>
                <a:gd name="T28" fmla="*/ 2 w 16"/>
                <a:gd name="T29" fmla="*/ 72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6" h="77">
                  <a:moveTo>
                    <a:pt x="2" y="72"/>
                  </a:moveTo>
                  <a:cubicBezTo>
                    <a:pt x="2" y="74"/>
                    <a:pt x="3" y="77"/>
                    <a:pt x="4" y="77"/>
                  </a:cubicBezTo>
                  <a:cubicBezTo>
                    <a:pt x="6" y="77"/>
                    <a:pt x="8" y="75"/>
                    <a:pt x="11" y="77"/>
                  </a:cubicBezTo>
                  <a:cubicBezTo>
                    <a:pt x="11" y="77"/>
                    <a:pt x="14" y="77"/>
                    <a:pt x="14" y="75"/>
                  </a:cubicBezTo>
                  <a:cubicBezTo>
                    <a:pt x="15" y="72"/>
                    <a:pt x="15" y="68"/>
                    <a:pt x="15" y="68"/>
                  </a:cubicBezTo>
                  <a:cubicBezTo>
                    <a:pt x="15" y="68"/>
                    <a:pt x="16" y="54"/>
                    <a:pt x="16" y="50"/>
                  </a:cubicBezTo>
                  <a:cubicBezTo>
                    <a:pt x="15" y="46"/>
                    <a:pt x="13" y="32"/>
                    <a:pt x="14" y="24"/>
                  </a:cubicBezTo>
                  <a:cubicBezTo>
                    <a:pt x="15" y="17"/>
                    <a:pt x="16" y="12"/>
                    <a:pt x="14" y="10"/>
                  </a:cubicBezTo>
                  <a:cubicBezTo>
                    <a:pt x="13" y="8"/>
                    <a:pt x="10" y="0"/>
                    <a:pt x="10" y="0"/>
                  </a:cubicBezTo>
                  <a:cubicBezTo>
                    <a:pt x="0" y="5"/>
                    <a:pt x="0" y="5"/>
                    <a:pt x="0" y="5"/>
                  </a:cubicBezTo>
                  <a:cubicBezTo>
                    <a:pt x="0" y="5"/>
                    <a:pt x="1" y="22"/>
                    <a:pt x="1" y="25"/>
                  </a:cubicBezTo>
                  <a:cubicBezTo>
                    <a:pt x="2" y="27"/>
                    <a:pt x="4" y="44"/>
                    <a:pt x="3" y="46"/>
                  </a:cubicBezTo>
                  <a:cubicBezTo>
                    <a:pt x="2" y="49"/>
                    <a:pt x="2" y="66"/>
                    <a:pt x="2" y="66"/>
                  </a:cubicBezTo>
                  <a:cubicBezTo>
                    <a:pt x="3" y="67"/>
                    <a:pt x="4" y="68"/>
                    <a:pt x="4" y="69"/>
                  </a:cubicBezTo>
                  <a:cubicBezTo>
                    <a:pt x="3" y="70"/>
                    <a:pt x="2" y="70"/>
                    <a:pt x="2" y="72"/>
                  </a:cubicBezTo>
                  <a:close/>
                </a:path>
              </a:pathLst>
            </a:custGeom>
            <a:solidFill>
              <a:srgbClr val="262423"/>
            </a:solidFill>
            <a:ln>
              <a:noFill/>
            </a:ln>
            <a:extLst>
              <a:ext uri="{91240B29-F687-4F45-9708-019B960494DF}">
                <a14:hiddenLine xmlns:a14="http://schemas.microsoft.com/office/drawing/2010/main" w="9525">
                  <a:solidFill>
                    <a:srgbClr val="000000"/>
                  </a:solidFill>
                  <a:round/>
                </a14:hiddenLine>
              </a:ext>
            </a:extLst>
          </p:spPr>
          <p:txBody>
            <a:bodyPr lIns="68580" tIns="34290" rIns="68580" bIns="34290"/>
            <a:lstStyle/>
            <a:p>
              <a:pPr eaLnBrk="1" fontAlgn="auto" hangingPunct="1">
                <a:spcBef>
                  <a:spcPts val="0"/>
                </a:spcBef>
                <a:spcAft>
                  <a:spcPts val="0"/>
                </a:spcAft>
                <a:defRPr/>
              </a:pPr>
              <a:endParaRPr lang="zh-CN" altLang="en-US" sz="1355">
                <a:solidFill>
                  <a:prstClr val="black"/>
                </a:solidFill>
                <a:latin typeface="+mn-lt"/>
                <a:ea typeface="+mn-ea"/>
              </a:endParaRPr>
            </a:p>
          </p:txBody>
        </p:sp>
        <p:sp>
          <p:nvSpPr>
            <p:cNvPr id="208" name="MH_Other_33"/>
            <p:cNvSpPr/>
            <p:nvPr>
              <p:custDataLst>
                <p:tags r:id="rId54"/>
              </p:custDataLst>
            </p:nvPr>
          </p:nvSpPr>
          <p:spPr bwMode="auto">
            <a:xfrm>
              <a:off x="6653812" y="2219476"/>
              <a:ext cx="144363" cy="687279"/>
            </a:xfrm>
            <a:custGeom>
              <a:avLst/>
              <a:gdLst>
                <a:gd name="T0" fmla="*/ 14 w 16"/>
                <a:gd name="T1" fmla="*/ 10 h 77"/>
                <a:gd name="T2" fmla="*/ 10 w 16"/>
                <a:gd name="T3" fmla="*/ 0 h 77"/>
                <a:gd name="T4" fmla="*/ 0 w 16"/>
                <a:gd name="T5" fmla="*/ 5 h 77"/>
                <a:gd name="T6" fmla="*/ 1 w 16"/>
                <a:gd name="T7" fmla="*/ 25 h 77"/>
                <a:gd name="T8" fmla="*/ 3 w 16"/>
                <a:gd name="T9" fmla="*/ 46 h 77"/>
                <a:gd name="T10" fmla="*/ 2 w 16"/>
                <a:gd name="T11" fmla="*/ 65 h 77"/>
                <a:gd name="T12" fmla="*/ 13 w 16"/>
                <a:gd name="T13" fmla="*/ 77 h 77"/>
                <a:gd name="T14" fmla="*/ 14 w 16"/>
                <a:gd name="T15" fmla="*/ 75 h 77"/>
                <a:gd name="T16" fmla="*/ 15 w 16"/>
                <a:gd name="T17" fmla="*/ 68 h 77"/>
                <a:gd name="T18" fmla="*/ 16 w 16"/>
                <a:gd name="T19" fmla="*/ 58 h 77"/>
                <a:gd name="T20" fmla="*/ 14 w 16"/>
                <a:gd name="T21" fmla="*/ 48 h 77"/>
                <a:gd name="T22" fmla="*/ 13 w 16"/>
                <a:gd name="T23" fmla="*/ 62 h 77"/>
                <a:gd name="T24" fmla="*/ 12 w 16"/>
                <a:gd name="T25" fmla="*/ 51 h 77"/>
                <a:gd name="T26" fmla="*/ 8 w 16"/>
                <a:gd name="T27" fmla="*/ 24 h 77"/>
                <a:gd name="T28" fmla="*/ 12 w 16"/>
                <a:gd name="T29" fmla="*/ 17 h 77"/>
                <a:gd name="T30" fmla="*/ 15 w 16"/>
                <a:gd name="T31" fmla="*/ 18 h 77"/>
                <a:gd name="T32" fmla="*/ 14 w 16"/>
                <a:gd name="T33" fmla="*/ 10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6" h="77">
                  <a:moveTo>
                    <a:pt x="14" y="10"/>
                  </a:moveTo>
                  <a:cubicBezTo>
                    <a:pt x="13" y="8"/>
                    <a:pt x="10" y="0"/>
                    <a:pt x="10" y="0"/>
                  </a:cubicBezTo>
                  <a:cubicBezTo>
                    <a:pt x="0" y="5"/>
                    <a:pt x="0" y="5"/>
                    <a:pt x="0" y="5"/>
                  </a:cubicBezTo>
                  <a:cubicBezTo>
                    <a:pt x="0" y="5"/>
                    <a:pt x="1" y="22"/>
                    <a:pt x="1" y="25"/>
                  </a:cubicBezTo>
                  <a:cubicBezTo>
                    <a:pt x="2" y="27"/>
                    <a:pt x="4" y="44"/>
                    <a:pt x="3" y="46"/>
                  </a:cubicBezTo>
                  <a:cubicBezTo>
                    <a:pt x="3" y="48"/>
                    <a:pt x="2" y="61"/>
                    <a:pt x="2" y="65"/>
                  </a:cubicBezTo>
                  <a:cubicBezTo>
                    <a:pt x="6" y="68"/>
                    <a:pt x="10" y="73"/>
                    <a:pt x="13" y="77"/>
                  </a:cubicBezTo>
                  <a:cubicBezTo>
                    <a:pt x="14" y="76"/>
                    <a:pt x="14" y="76"/>
                    <a:pt x="14" y="75"/>
                  </a:cubicBezTo>
                  <a:cubicBezTo>
                    <a:pt x="15" y="72"/>
                    <a:pt x="15" y="68"/>
                    <a:pt x="15" y="68"/>
                  </a:cubicBezTo>
                  <a:cubicBezTo>
                    <a:pt x="15" y="68"/>
                    <a:pt x="16" y="63"/>
                    <a:pt x="16" y="58"/>
                  </a:cubicBezTo>
                  <a:cubicBezTo>
                    <a:pt x="15" y="53"/>
                    <a:pt x="14" y="48"/>
                    <a:pt x="14" y="48"/>
                  </a:cubicBezTo>
                  <a:cubicBezTo>
                    <a:pt x="14" y="50"/>
                    <a:pt x="13" y="62"/>
                    <a:pt x="13" y="62"/>
                  </a:cubicBezTo>
                  <a:cubicBezTo>
                    <a:pt x="13" y="62"/>
                    <a:pt x="11" y="56"/>
                    <a:pt x="12" y="51"/>
                  </a:cubicBezTo>
                  <a:cubicBezTo>
                    <a:pt x="12" y="45"/>
                    <a:pt x="9" y="26"/>
                    <a:pt x="8" y="24"/>
                  </a:cubicBezTo>
                  <a:cubicBezTo>
                    <a:pt x="7" y="23"/>
                    <a:pt x="10" y="17"/>
                    <a:pt x="12" y="17"/>
                  </a:cubicBezTo>
                  <a:cubicBezTo>
                    <a:pt x="13" y="17"/>
                    <a:pt x="14" y="17"/>
                    <a:pt x="15" y="18"/>
                  </a:cubicBezTo>
                  <a:cubicBezTo>
                    <a:pt x="16" y="14"/>
                    <a:pt x="16" y="12"/>
                    <a:pt x="14" y="10"/>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lIns="68580" tIns="34290" rIns="68580" bIns="34290"/>
            <a:lstStyle/>
            <a:p>
              <a:pPr eaLnBrk="1" fontAlgn="auto" hangingPunct="1">
                <a:spcBef>
                  <a:spcPts val="0"/>
                </a:spcBef>
                <a:spcAft>
                  <a:spcPts val="0"/>
                </a:spcAft>
                <a:defRPr/>
              </a:pPr>
              <a:endParaRPr lang="zh-CN" altLang="en-US" sz="1355">
                <a:solidFill>
                  <a:prstClr val="black"/>
                </a:solidFill>
                <a:latin typeface="+mn-lt"/>
                <a:ea typeface="+mn-ea"/>
              </a:endParaRPr>
            </a:p>
          </p:txBody>
        </p:sp>
        <p:sp>
          <p:nvSpPr>
            <p:cNvPr id="209" name="MH_Other_34"/>
            <p:cNvSpPr/>
            <p:nvPr>
              <p:custDataLst>
                <p:tags r:id="rId55"/>
              </p:custDataLst>
            </p:nvPr>
          </p:nvSpPr>
          <p:spPr bwMode="auto">
            <a:xfrm>
              <a:off x="6538773" y="2219475"/>
              <a:ext cx="311282" cy="653477"/>
            </a:xfrm>
            <a:custGeom>
              <a:avLst/>
              <a:gdLst>
                <a:gd name="T0" fmla="*/ 3 w 35"/>
                <a:gd name="T1" fmla="*/ 7 h 73"/>
                <a:gd name="T2" fmla="*/ 23 w 35"/>
                <a:gd name="T3" fmla="*/ 0 h 73"/>
                <a:gd name="T4" fmla="*/ 13 w 35"/>
                <a:gd name="T5" fmla="*/ 11 h 73"/>
                <a:gd name="T6" fmla="*/ 15 w 35"/>
                <a:gd name="T7" fmla="*/ 26 h 73"/>
                <a:gd name="T8" fmla="*/ 13 w 35"/>
                <a:gd name="T9" fmla="*/ 36 h 73"/>
                <a:gd name="T10" fmla="*/ 14 w 35"/>
                <a:gd name="T11" fmla="*/ 38 h 73"/>
                <a:gd name="T12" fmla="*/ 15 w 35"/>
                <a:gd name="T13" fmla="*/ 43 h 73"/>
                <a:gd name="T14" fmla="*/ 30 w 35"/>
                <a:gd name="T15" fmla="*/ 59 h 73"/>
                <a:gd name="T16" fmla="*/ 34 w 35"/>
                <a:gd name="T17" fmla="*/ 61 h 73"/>
                <a:gd name="T18" fmla="*/ 29 w 35"/>
                <a:gd name="T19" fmla="*/ 73 h 73"/>
                <a:gd name="T20" fmla="*/ 23 w 35"/>
                <a:gd name="T21" fmla="*/ 71 h 73"/>
                <a:gd name="T22" fmla="*/ 11 w 35"/>
                <a:gd name="T23" fmla="*/ 58 h 73"/>
                <a:gd name="T24" fmla="*/ 3 w 35"/>
                <a:gd name="T25" fmla="*/ 47 h 73"/>
                <a:gd name="T26" fmla="*/ 1 w 35"/>
                <a:gd name="T27" fmla="*/ 42 h 73"/>
                <a:gd name="T28" fmla="*/ 0 w 35"/>
                <a:gd name="T29" fmla="*/ 20 h 73"/>
                <a:gd name="T30" fmla="*/ 3 w 35"/>
                <a:gd name="T31" fmla="*/ 7 h 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5" h="73">
                  <a:moveTo>
                    <a:pt x="3" y="7"/>
                  </a:moveTo>
                  <a:cubicBezTo>
                    <a:pt x="3" y="7"/>
                    <a:pt x="17" y="4"/>
                    <a:pt x="23" y="0"/>
                  </a:cubicBezTo>
                  <a:cubicBezTo>
                    <a:pt x="23" y="0"/>
                    <a:pt x="13" y="9"/>
                    <a:pt x="13" y="11"/>
                  </a:cubicBezTo>
                  <a:cubicBezTo>
                    <a:pt x="13" y="13"/>
                    <a:pt x="15" y="26"/>
                    <a:pt x="15" y="26"/>
                  </a:cubicBezTo>
                  <a:cubicBezTo>
                    <a:pt x="13" y="36"/>
                    <a:pt x="13" y="36"/>
                    <a:pt x="13" y="36"/>
                  </a:cubicBezTo>
                  <a:cubicBezTo>
                    <a:pt x="13" y="36"/>
                    <a:pt x="14" y="38"/>
                    <a:pt x="14" y="38"/>
                  </a:cubicBezTo>
                  <a:cubicBezTo>
                    <a:pt x="14" y="39"/>
                    <a:pt x="14" y="42"/>
                    <a:pt x="15" y="43"/>
                  </a:cubicBezTo>
                  <a:cubicBezTo>
                    <a:pt x="16" y="44"/>
                    <a:pt x="29" y="59"/>
                    <a:pt x="30" y="59"/>
                  </a:cubicBezTo>
                  <a:cubicBezTo>
                    <a:pt x="30" y="59"/>
                    <a:pt x="33" y="59"/>
                    <a:pt x="34" y="61"/>
                  </a:cubicBezTo>
                  <a:cubicBezTo>
                    <a:pt x="34" y="61"/>
                    <a:pt x="35" y="68"/>
                    <a:pt x="29" y="73"/>
                  </a:cubicBezTo>
                  <a:cubicBezTo>
                    <a:pt x="29" y="73"/>
                    <a:pt x="25" y="73"/>
                    <a:pt x="23" y="71"/>
                  </a:cubicBezTo>
                  <a:cubicBezTo>
                    <a:pt x="20" y="69"/>
                    <a:pt x="13" y="61"/>
                    <a:pt x="11" y="58"/>
                  </a:cubicBezTo>
                  <a:cubicBezTo>
                    <a:pt x="8" y="54"/>
                    <a:pt x="5" y="49"/>
                    <a:pt x="3" y="47"/>
                  </a:cubicBezTo>
                  <a:cubicBezTo>
                    <a:pt x="3" y="47"/>
                    <a:pt x="2" y="45"/>
                    <a:pt x="1" y="42"/>
                  </a:cubicBezTo>
                  <a:cubicBezTo>
                    <a:pt x="1" y="39"/>
                    <a:pt x="0" y="20"/>
                    <a:pt x="0" y="20"/>
                  </a:cubicBezTo>
                  <a:lnTo>
                    <a:pt x="3" y="7"/>
                  </a:lnTo>
                  <a:close/>
                </a:path>
              </a:pathLst>
            </a:custGeom>
            <a:solidFill>
              <a:srgbClr val="262423"/>
            </a:solidFill>
            <a:ln>
              <a:noFill/>
            </a:ln>
            <a:extLst>
              <a:ext uri="{91240B29-F687-4F45-9708-019B960494DF}">
                <a14:hiddenLine xmlns:a14="http://schemas.microsoft.com/office/drawing/2010/main" w="9525">
                  <a:solidFill>
                    <a:srgbClr val="000000"/>
                  </a:solidFill>
                  <a:round/>
                </a14:hiddenLine>
              </a:ext>
            </a:extLst>
          </p:spPr>
          <p:txBody>
            <a:bodyPr lIns="68580" tIns="34290" rIns="68580" bIns="34290"/>
            <a:lstStyle/>
            <a:p>
              <a:pPr eaLnBrk="1" fontAlgn="auto" hangingPunct="1">
                <a:spcBef>
                  <a:spcPts val="0"/>
                </a:spcBef>
                <a:spcAft>
                  <a:spcPts val="0"/>
                </a:spcAft>
                <a:defRPr/>
              </a:pPr>
              <a:endParaRPr lang="zh-CN" altLang="en-US" sz="1355">
                <a:solidFill>
                  <a:prstClr val="black"/>
                </a:solidFill>
                <a:latin typeface="+mn-lt"/>
                <a:ea typeface="+mn-ea"/>
              </a:endParaRPr>
            </a:p>
          </p:txBody>
        </p:sp>
        <p:sp>
          <p:nvSpPr>
            <p:cNvPr id="210" name="MH_Other_35"/>
            <p:cNvSpPr/>
            <p:nvPr>
              <p:custDataLst>
                <p:tags r:id="rId56"/>
              </p:custDataLst>
            </p:nvPr>
          </p:nvSpPr>
          <p:spPr bwMode="auto">
            <a:xfrm>
              <a:off x="6538772" y="2219475"/>
              <a:ext cx="302261" cy="653477"/>
            </a:xfrm>
            <a:custGeom>
              <a:avLst/>
              <a:gdLst>
                <a:gd name="T0" fmla="*/ 32 w 34"/>
                <a:gd name="T1" fmla="*/ 65 h 73"/>
                <a:gd name="T2" fmla="*/ 21 w 34"/>
                <a:gd name="T3" fmla="*/ 65 h 73"/>
                <a:gd name="T4" fmla="*/ 15 w 34"/>
                <a:gd name="T5" fmla="*/ 59 h 73"/>
                <a:gd name="T6" fmla="*/ 27 w 34"/>
                <a:gd name="T7" fmla="*/ 60 h 73"/>
                <a:gd name="T8" fmla="*/ 29 w 34"/>
                <a:gd name="T9" fmla="*/ 58 h 73"/>
                <a:gd name="T10" fmla="*/ 28 w 34"/>
                <a:gd name="T11" fmla="*/ 57 h 73"/>
                <a:gd name="T12" fmla="*/ 22 w 34"/>
                <a:gd name="T13" fmla="*/ 59 h 73"/>
                <a:gd name="T14" fmla="*/ 14 w 34"/>
                <a:gd name="T15" fmla="*/ 54 h 73"/>
                <a:gd name="T16" fmla="*/ 15 w 34"/>
                <a:gd name="T17" fmla="*/ 57 h 73"/>
                <a:gd name="T18" fmla="*/ 10 w 34"/>
                <a:gd name="T19" fmla="*/ 52 h 73"/>
                <a:gd name="T20" fmla="*/ 19 w 34"/>
                <a:gd name="T21" fmla="*/ 53 h 73"/>
                <a:gd name="T22" fmla="*/ 23 w 34"/>
                <a:gd name="T23" fmla="*/ 57 h 73"/>
                <a:gd name="T24" fmla="*/ 18 w 34"/>
                <a:gd name="T25" fmla="*/ 49 h 73"/>
                <a:gd name="T26" fmla="*/ 6 w 34"/>
                <a:gd name="T27" fmla="*/ 47 h 73"/>
                <a:gd name="T28" fmla="*/ 17 w 34"/>
                <a:gd name="T29" fmla="*/ 48 h 73"/>
                <a:gd name="T30" fmla="*/ 18 w 34"/>
                <a:gd name="T31" fmla="*/ 47 h 73"/>
                <a:gd name="T32" fmla="*/ 17 w 34"/>
                <a:gd name="T33" fmla="*/ 45 h 73"/>
                <a:gd name="T34" fmla="*/ 14 w 34"/>
                <a:gd name="T35" fmla="*/ 46 h 73"/>
                <a:gd name="T36" fmla="*/ 10 w 34"/>
                <a:gd name="T37" fmla="*/ 45 h 73"/>
                <a:gd name="T38" fmla="*/ 4 w 34"/>
                <a:gd name="T39" fmla="*/ 38 h 73"/>
                <a:gd name="T40" fmla="*/ 10 w 34"/>
                <a:gd name="T41" fmla="*/ 33 h 73"/>
                <a:gd name="T42" fmla="*/ 7 w 34"/>
                <a:gd name="T43" fmla="*/ 32 h 73"/>
                <a:gd name="T44" fmla="*/ 12 w 34"/>
                <a:gd name="T45" fmla="*/ 28 h 73"/>
                <a:gd name="T46" fmla="*/ 4 w 34"/>
                <a:gd name="T47" fmla="*/ 31 h 73"/>
                <a:gd name="T48" fmla="*/ 3 w 34"/>
                <a:gd name="T49" fmla="*/ 24 h 73"/>
                <a:gd name="T50" fmla="*/ 9 w 34"/>
                <a:gd name="T51" fmla="*/ 21 h 73"/>
                <a:gd name="T52" fmla="*/ 14 w 34"/>
                <a:gd name="T53" fmla="*/ 25 h 73"/>
                <a:gd name="T54" fmla="*/ 15 w 34"/>
                <a:gd name="T55" fmla="*/ 28 h 73"/>
                <a:gd name="T56" fmla="*/ 15 w 34"/>
                <a:gd name="T57" fmla="*/ 26 h 73"/>
                <a:gd name="T58" fmla="*/ 13 w 34"/>
                <a:gd name="T59" fmla="*/ 11 h 73"/>
                <a:gd name="T60" fmla="*/ 23 w 34"/>
                <a:gd name="T61" fmla="*/ 0 h 73"/>
                <a:gd name="T62" fmla="*/ 3 w 34"/>
                <a:gd name="T63" fmla="*/ 7 h 73"/>
                <a:gd name="T64" fmla="*/ 0 w 34"/>
                <a:gd name="T65" fmla="*/ 20 h 73"/>
                <a:gd name="T66" fmla="*/ 1 w 34"/>
                <a:gd name="T67" fmla="*/ 42 h 73"/>
                <a:gd name="T68" fmla="*/ 3 w 34"/>
                <a:gd name="T69" fmla="*/ 47 h 73"/>
                <a:gd name="T70" fmla="*/ 11 w 34"/>
                <a:gd name="T71" fmla="*/ 58 h 73"/>
                <a:gd name="T72" fmla="*/ 23 w 34"/>
                <a:gd name="T73" fmla="*/ 71 h 73"/>
                <a:gd name="T74" fmla="*/ 29 w 34"/>
                <a:gd name="T75" fmla="*/ 73 h 73"/>
                <a:gd name="T76" fmla="*/ 34 w 34"/>
                <a:gd name="T77" fmla="*/ 65 h 73"/>
                <a:gd name="T78" fmla="*/ 32 w 34"/>
                <a:gd name="T79" fmla="*/ 65 h 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34" h="73">
                  <a:moveTo>
                    <a:pt x="32" y="65"/>
                  </a:moveTo>
                  <a:cubicBezTo>
                    <a:pt x="30" y="64"/>
                    <a:pt x="24" y="67"/>
                    <a:pt x="21" y="65"/>
                  </a:cubicBezTo>
                  <a:cubicBezTo>
                    <a:pt x="18" y="63"/>
                    <a:pt x="15" y="59"/>
                    <a:pt x="15" y="59"/>
                  </a:cubicBezTo>
                  <a:cubicBezTo>
                    <a:pt x="15" y="59"/>
                    <a:pt x="22" y="65"/>
                    <a:pt x="27" y="60"/>
                  </a:cubicBezTo>
                  <a:cubicBezTo>
                    <a:pt x="28" y="59"/>
                    <a:pt x="28" y="58"/>
                    <a:pt x="29" y="58"/>
                  </a:cubicBezTo>
                  <a:cubicBezTo>
                    <a:pt x="28" y="58"/>
                    <a:pt x="28" y="58"/>
                    <a:pt x="28" y="57"/>
                  </a:cubicBezTo>
                  <a:cubicBezTo>
                    <a:pt x="26" y="58"/>
                    <a:pt x="24" y="59"/>
                    <a:pt x="22" y="59"/>
                  </a:cubicBezTo>
                  <a:cubicBezTo>
                    <a:pt x="19" y="58"/>
                    <a:pt x="15" y="56"/>
                    <a:pt x="14" y="54"/>
                  </a:cubicBezTo>
                  <a:cubicBezTo>
                    <a:pt x="15" y="57"/>
                    <a:pt x="15" y="57"/>
                    <a:pt x="15" y="57"/>
                  </a:cubicBezTo>
                  <a:cubicBezTo>
                    <a:pt x="15" y="57"/>
                    <a:pt x="11" y="55"/>
                    <a:pt x="10" y="52"/>
                  </a:cubicBezTo>
                  <a:cubicBezTo>
                    <a:pt x="10" y="52"/>
                    <a:pt x="17" y="51"/>
                    <a:pt x="19" y="53"/>
                  </a:cubicBezTo>
                  <a:cubicBezTo>
                    <a:pt x="21" y="55"/>
                    <a:pt x="23" y="57"/>
                    <a:pt x="23" y="57"/>
                  </a:cubicBezTo>
                  <a:cubicBezTo>
                    <a:pt x="23" y="57"/>
                    <a:pt x="21" y="50"/>
                    <a:pt x="18" y="49"/>
                  </a:cubicBezTo>
                  <a:cubicBezTo>
                    <a:pt x="15" y="49"/>
                    <a:pt x="8" y="49"/>
                    <a:pt x="6" y="47"/>
                  </a:cubicBezTo>
                  <a:cubicBezTo>
                    <a:pt x="6" y="47"/>
                    <a:pt x="15" y="49"/>
                    <a:pt x="17" y="48"/>
                  </a:cubicBezTo>
                  <a:cubicBezTo>
                    <a:pt x="17" y="47"/>
                    <a:pt x="18" y="47"/>
                    <a:pt x="18" y="47"/>
                  </a:cubicBezTo>
                  <a:cubicBezTo>
                    <a:pt x="18" y="46"/>
                    <a:pt x="17" y="45"/>
                    <a:pt x="17" y="45"/>
                  </a:cubicBezTo>
                  <a:cubicBezTo>
                    <a:pt x="16" y="46"/>
                    <a:pt x="15" y="46"/>
                    <a:pt x="14" y="46"/>
                  </a:cubicBezTo>
                  <a:cubicBezTo>
                    <a:pt x="12" y="46"/>
                    <a:pt x="10" y="45"/>
                    <a:pt x="10" y="45"/>
                  </a:cubicBezTo>
                  <a:cubicBezTo>
                    <a:pt x="10" y="45"/>
                    <a:pt x="4" y="43"/>
                    <a:pt x="4" y="38"/>
                  </a:cubicBezTo>
                  <a:cubicBezTo>
                    <a:pt x="3" y="33"/>
                    <a:pt x="8" y="36"/>
                    <a:pt x="10" y="33"/>
                  </a:cubicBezTo>
                  <a:cubicBezTo>
                    <a:pt x="13" y="29"/>
                    <a:pt x="7" y="32"/>
                    <a:pt x="7" y="32"/>
                  </a:cubicBezTo>
                  <a:cubicBezTo>
                    <a:pt x="7" y="32"/>
                    <a:pt x="11" y="30"/>
                    <a:pt x="12" y="28"/>
                  </a:cubicBezTo>
                  <a:cubicBezTo>
                    <a:pt x="12" y="28"/>
                    <a:pt x="5" y="33"/>
                    <a:pt x="4" y="31"/>
                  </a:cubicBezTo>
                  <a:cubicBezTo>
                    <a:pt x="3" y="29"/>
                    <a:pt x="3" y="24"/>
                    <a:pt x="3" y="24"/>
                  </a:cubicBezTo>
                  <a:cubicBezTo>
                    <a:pt x="3" y="24"/>
                    <a:pt x="8" y="24"/>
                    <a:pt x="9" y="21"/>
                  </a:cubicBezTo>
                  <a:cubicBezTo>
                    <a:pt x="10" y="19"/>
                    <a:pt x="13" y="23"/>
                    <a:pt x="14" y="25"/>
                  </a:cubicBezTo>
                  <a:cubicBezTo>
                    <a:pt x="14" y="26"/>
                    <a:pt x="14" y="27"/>
                    <a:pt x="15" y="28"/>
                  </a:cubicBezTo>
                  <a:cubicBezTo>
                    <a:pt x="15" y="26"/>
                    <a:pt x="15" y="26"/>
                    <a:pt x="15" y="26"/>
                  </a:cubicBezTo>
                  <a:cubicBezTo>
                    <a:pt x="15" y="26"/>
                    <a:pt x="13" y="13"/>
                    <a:pt x="13" y="11"/>
                  </a:cubicBezTo>
                  <a:cubicBezTo>
                    <a:pt x="13" y="9"/>
                    <a:pt x="23" y="0"/>
                    <a:pt x="23" y="0"/>
                  </a:cubicBezTo>
                  <a:cubicBezTo>
                    <a:pt x="17" y="4"/>
                    <a:pt x="3" y="7"/>
                    <a:pt x="3" y="7"/>
                  </a:cubicBezTo>
                  <a:cubicBezTo>
                    <a:pt x="0" y="20"/>
                    <a:pt x="0" y="20"/>
                    <a:pt x="0" y="20"/>
                  </a:cubicBezTo>
                  <a:cubicBezTo>
                    <a:pt x="0" y="20"/>
                    <a:pt x="1" y="39"/>
                    <a:pt x="1" y="42"/>
                  </a:cubicBezTo>
                  <a:cubicBezTo>
                    <a:pt x="2" y="45"/>
                    <a:pt x="3" y="47"/>
                    <a:pt x="3" y="47"/>
                  </a:cubicBezTo>
                  <a:cubicBezTo>
                    <a:pt x="5" y="49"/>
                    <a:pt x="8" y="54"/>
                    <a:pt x="11" y="58"/>
                  </a:cubicBezTo>
                  <a:cubicBezTo>
                    <a:pt x="13" y="61"/>
                    <a:pt x="20" y="69"/>
                    <a:pt x="23" y="71"/>
                  </a:cubicBezTo>
                  <a:cubicBezTo>
                    <a:pt x="25" y="73"/>
                    <a:pt x="29" y="73"/>
                    <a:pt x="29" y="73"/>
                  </a:cubicBezTo>
                  <a:cubicBezTo>
                    <a:pt x="32" y="70"/>
                    <a:pt x="33" y="67"/>
                    <a:pt x="34" y="65"/>
                  </a:cubicBezTo>
                  <a:cubicBezTo>
                    <a:pt x="33" y="65"/>
                    <a:pt x="32" y="65"/>
                    <a:pt x="32" y="65"/>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lIns="68580" tIns="34290" rIns="68580" bIns="34290"/>
            <a:lstStyle/>
            <a:p>
              <a:pPr eaLnBrk="1" fontAlgn="auto" hangingPunct="1">
                <a:spcBef>
                  <a:spcPts val="0"/>
                </a:spcBef>
                <a:spcAft>
                  <a:spcPts val="0"/>
                </a:spcAft>
                <a:defRPr/>
              </a:pPr>
              <a:endParaRPr lang="zh-CN" altLang="en-US" sz="1355">
                <a:solidFill>
                  <a:prstClr val="black"/>
                </a:solidFill>
                <a:latin typeface="+mn-lt"/>
                <a:ea typeface="+mn-ea"/>
              </a:endParaRPr>
            </a:p>
          </p:txBody>
        </p:sp>
        <p:sp>
          <p:nvSpPr>
            <p:cNvPr id="211" name="MH_Other_36"/>
            <p:cNvSpPr/>
            <p:nvPr>
              <p:custDataLst>
                <p:tags r:id="rId57"/>
              </p:custDataLst>
            </p:nvPr>
          </p:nvSpPr>
          <p:spPr bwMode="auto">
            <a:xfrm>
              <a:off x="6590653" y="1897244"/>
              <a:ext cx="223312" cy="466447"/>
            </a:xfrm>
            <a:custGeom>
              <a:avLst/>
              <a:gdLst>
                <a:gd name="T0" fmla="*/ 11 w 25"/>
                <a:gd name="T1" fmla="*/ 1 h 52"/>
                <a:gd name="T2" fmla="*/ 12 w 25"/>
                <a:gd name="T3" fmla="*/ 19 h 52"/>
                <a:gd name="T4" fmla="*/ 19 w 25"/>
                <a:gd name="T5" fmla="*/ 31 h 52"/>
                <a:gd name="T6" fmla="*/ 21 w 25"/>
                <a:gd name="T7" fmla="*/ 34 h 52"/>
                <a:gd name="T8" fmla="*/ 21 w 25"/>
                <a:gd name="T9" fmla="*/ 35 h 52"/>
                <a:gd name="T10" fmla="*/ 25 w 25"/>
                <a:gd name="T11" fmla="*/ 50 h 52"/>
                <a:gd name="T12" fmla="*/ 19 w 25"/>
                <a:gd name="T13" fmla="*/ 50 h 52"/>
                <a:gd name="T14" fmla="*/ 13 w 25"/>
                <a:gd name="T15" fmla="*/ 35 h 52"/>
                <a:gd name="T16" fmla="*/ 13 w 25"/>
                <a:gd name="T17" fmla="*/ 35 h 52"/>
                <a:gd name="T18" fmla="*/ 8 w 25"/>
                <a:gd name="T19" fmla="*/ 27 h 52"/>
                <a:gd name="T20" fmla="*/ 2 w 25"/>
                <a:gd name="T21" fmla="*/ 14 h 52"/>
                <a:gd name="T22" fmla="*/ 0 w 25"/>
                <a:gd name="T23" fmla="*/ 1 h 52"/>
                <a:gd name="T24" fmla="*/ 4 w 25"/>
                <a:gd name="T25" fmla="*/ 2 h 52"/>
                <a:gd name="T26" fmla="*/ 11 w 25"/>
                <a:gd name="T27" fmla="*/ 1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5" h="52">
                  <a:moveTo>
                    <a:pt x="11" y="1"/>
                  </a:moveTo>
                  <a:cubicBezTo>
                    <a:pt x="11" y="1"/>
                    <a:pt x="10" y="16"/>
                    <a:pt x="12" y="19"/>
                  </a:cubicBezTo>
                  <a:cubicBezTo>
                    <a:pt x="15" y="22"/>
                    <a:pt x="19" y="31"/>
                    <a:pt x="19" y="31"/>
                  </a:cubicBezTo>
                  <a:cubicBezTo>
                    <a:pt x="21" y="34"/>
                    <a:pt x="21" y="34"/>
                    <a:pt x="21" y="34"/>
                  </a:cubicBezTo>
                  <a:cubicBezTo>
                    <a:pt x="21" y="35"/>
                    <a:pt x="21" y="35"/>
                    <a:pt x="21" y="35"/>
                  </a:cubicBezTo>
                  <a:cubicBezTo>
                    <a:pt x="21" y="35"/>
                    <a:pt x="25" y="49"/>
                    <a:pt x="25" y="50"/>
                  </a:cubicBezTo>
                  <a:cubicBezTo>
                    <a:pt x="25" y="50"/>
                    <a:pt x="21" y="52"/>
                    <a:pt x="19" y="50"/>
                  </a:cubicBezTo>
                  <a:cubicBezTo>
                    <a:pt x="17" y="49"/>
                    <a:pt x="14" y="41"/>
                    <a:pt x="13" y="35"/>
                  </a:cubicBezTo>
                  <a:cubicBezTo>
                    <a:pt x="13" y="35"/>
                    <a:pt x="13" y="35"/>
                    <a:pt x="13" y="35"/>
                  </a:cubicBezTo>
                  <a:cubicBezTo>
                    <a:pt x="12" y="29"/>
                    <a:pt x="8" y="27"/>
                    <a:pt x="8" y="27"/>
                  </a:cubicBezTo>
                  <a:cubicBezTo>
                    <a:pt x="2" y="14"/>
                    <a:pt x="2" y="14"/>
                    <a:pt x="2" y="14"/>
                  </a:cubicBezTo>
                  <a:cubicBezTo>
                    <a:pt x="0" y="1"/>
                    <a:pt x="0" y="1"/>
                    <a:pt x="0" y="1"/>
                  </a:cubicBezTo>
                  <a:cubicBezTo>
                    <a:pt x="0" y="1"/>
                    <a:pt x="3" y="1"/>
                    <a:pt x="4" y="2"/>
                  </a:cubicBezTo>
                  <a:cubicBezTo>
                    <a:pt x="4" y="2"/>
                    <a:pt x="10" y="0"/>
                    <a:pt x="11" y="1"/>
                  </a:cubicBezTo>
                  <a:close/>
                </a:path>
              </a:pathLst>
            </a:custGeom>
            <a:solidFill>
              <a:srgbClr val="262423"/>
            </a:solidFill>
            <a:ln>
              <a:noFill/>
            </a:ln>
            <a:extLst>
              <a:ext uri="{91240B29-F687-4F45-9708-019B960494DF}">
                <a14:hiddenLine xmlns:a14="http://schemas.microsoft.com/office/drawing/2010/main" w="9525">
                  <a:solidFill>
                    <a:srgbClr val="000000"/>
                  </a:solidFill>
                  <a:round/>
                </a14:hiddenLine>
              </a:ext>
            </a:extLst>
          </p:spPr>
          <p:txBody>
            <a:bodyPr lIns="68580" tIns="34290" rIns="68580" bIns="34290"/>
            <a:lstStyle/>
            <a:p>
              <a:pPr eaLnBrk="1" fontAlgn="auto" hangingPunct="1">
                <a:spcBef>
                  <a:spcPts val="0"/>
                </a:spcBef>
                <a:spcAft>
                  <a:spcPts val="0"/>
                </a:spcAft>
                <a:defRPr/>
              </a:pPr>
              <a:endParaRPr lang="zh-CN" altLang="en-US" sz="1355">
                <a:solidFill>
                  <a:prstClr val="black"/>
                </a:solidFill>
                <a:latin typeface="+mn-lt"/>
                <a:ea typeface="+mn-ea"/>
              </a:endParaRPr>
            </a:p>
          </p:txBody>
        </p:sp>
        <p:sp>
          <p:nvSpPr>
            <p:cNvPr id="212" name="MH_Other_37"/>
            <p:cNvSpPr/>
            <p:nvPr>
              <p:custDataLst>
                <p:tags r:id="rId58"/>
              </p:custDataLst>
            </p:nvPr>
          </p:nvSpPr>
          <p:spPr bwMode="auto">
            <a:xfrm>
              <a:off x="6421478" y="1915271"/>
              <a:ext cx="205266" cy="518276"/>
            </a:xfrm>
            <a:custGeom>
              <a:avLst/>
              <a:gdLst>
                <a:gd name="T0" fmla="*/ 10 w 23"/>
                <a:gd name="T1" fmla="*/ 56 h 58"/>
                <a:gd name="T2" fmla="*/ 18 w 23"/>
                <a:gd name="T3" fmla="*/ 56 h 58"/>
                <a:gd name="T4" fmla="*/ 23 w 23"/>
                <a:gd name="T5" fmla="*/ 45 h 58"/>
                <a:gd name="T6" fmla="*/ 22 w 23"/>
                <a:gd name="T7" fmla="*/ 27 h 58"/>
                <a:gd name="T8" fmla="*/ 17 w 23"/>
                <a:gd name="T9" fmla="*/ 8 h 58"/>
                <a:gd name="T10" fmla="*/ 9 w 23"/>
                <a:gd name="T11" fmla="*/ 0 h 58"/>
                <a:gd name="T12" fmla="*/ 7 w 23"/>
                <a:gd name="T13" fmla="*/ 2 h 58"/>
                <a:gd name="T14" fmla="*/ 5 w 23"/>
                <a:gd name="T15" fmla="*/ 4 h 58"/>
                <a:gd name="T16" fmla="*/ 0 w 23"/>
                <a:gd name="T17" fmla="*/ 5 h 58"/>
                <a:gd name="T18" fmla="*/ 5 w 23"/>
                <a:gd name="T19" fmla="*/ 9 h 58"/>
                <a:gd name="T20" fmla="*/ 8 w 23"/>
                <a:gd name="T21" fmla="*/ 17 h 58"/>
                <a:gd name="T22" fmla="*/ 8 w 23"/>
                <a:gd name="T23" fmla="*/ 34 h 58"/>
                <a:gd name="T24" fmla="*/ 8 w 23"/>
                <a:gd name="T25" fmla="*/ 41 h 58"/>
                <a:gd name="T26" fmla="*/ 10 w 23"/>
                <a:gd name="T27" fmla="*/ 56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3" h="58">
                  <a:moveTo>
                    <a:pt x="10" y="56"/>
                  </a:moveTo>
                  <a:cubicBezTo>
                    <a:pt x="10" y="56"/>
                    <a:pt x="16" y="58"/>
                    <a:pt x="18" y="56"/>
                  </a:cubicBezTo>
                  <a:cubicBezTo>
                    <a:pt x="21" y="54"/>
                    <a:pt x="23" y="45"/>
                    <a:pt x="23" y="45"/>
                  </a:cubicBezTo>
                  <a:cubicBezTo>
                    <a:pt x="22" y="27"/>
                    <a:pt x="22" y="27"/>
                    <a:pt x="22" y="27"/>
                  </a:cubicBezTo>
                  <a:cubicBezTo>
                    <a:pt x="22" y="27"/>
                    <a:pt x="19" y="10"/>
                    <a:pt x="17" y="8"/>
                  </a:cubicBezTo>
                  <a:cubicBezTo>
                    <a:pt x="15" y="6"/>
                    <a:pt x="10" y="4"/>
                    <a:pt x="9" y="0"/>
                  </a:cubicBezTo>
                  <a:cubicBezTo>
                    <a:pt x="9" y="0"/>
                    <a:pt x="8" y="0"/>
                    <a:pt x="7" y="2"/>
                  </a:cubicBezTo>
                  <a:cubicBezTo>
                    <a:pt x="5" y="4"/>
                    <a:pt x="5" y="4"/>
                    <a:pt x="5" y="4"/>
                  </a:cubicBezTo>
                  <a:cubicBezTo>
                    <a:pt x="5" y="4"/>
                    <a:pt x="2" y="3"/>
                    <a:pt x="0" y="5"/>
                  </a:cubicBezTo>
                  <a:cubicBezTo>
                    <a:pt x="0" y="5"/>
                    <a:pt x="4" y="7"/>
                    <a:pt x="5" y="9"/>
                  </a:cubicBezTo>
                  <a:cubicBezTo>
                    <a:pt x="6" y="10"/>
                    <a:pt x="8" y="17"/>
                    <a:pt x="8" y="17"/>
                  </a:cubicBezTo>
                  <a:cubicBezTo>
                    <a:pt x="8" y="34"/>
                    <a:pt x="8" y="34"/>
                    <a:pt x="8" y="34"/>
                  </a:cubicBezTo>
                  <a:cubicBezTo>
                    <a:pt x="8" y="41"/>
                    <a:pt x="8" y="41"/>
                    <a:pt x="8" y="41"/>
                  </a:cubicBezTo>
                  <a:cubicBezTo>
                    <a:pt x="8" y="41"/>
                    <a:pt x="9" y="55"/>
                    <a:pt x="10" y="56"/>
                  </a:cubicBezTo>
                  <a:close/>
                </a:path>
              </a:pathLst>
            </a:custGeom>
            <a:solidFill>
              <a:srgbClr val="262423"/>
            </a:solidFill>
            <a:ln>
              <a:noFill/>
            </a:ln>
            <a:extLst>
              <a:ext uri="{91240B29-F687-4F45-9708-019B960494DF}">
                <a14:hiddenLine xmlns:a14="http://schemas.microsoft.com/office/drawing/2010/main" w="9525">
                  <a:solidFill>
                    <a:srgbClr val="000000"/>
                  </a:solidFill>
                  <a:round/>
                </a14:hiddenLine>
              </a:ext>
            </a:extLst>
          </p:spPr>
          <p:txBody>
            <a:bodyPr lIns="68580" tIns="34290" rIns="68580" bIns="34290"/>
            <a:lstStyle/>
            <a:p>
              <a:pPr eaLnBrk="1" fontAlgn="auto" hangingPunct="1">
                <a:spcBef>
                  <a:spcPts val="0"/>
                </a:spcBef>
                <a:spcAft>
                  <a:spcPts val="0"/>
                </a:spcAft>
                <a:defRPr/>
              </a:pPr>
              <a:endParaRPr lang="zh-CN" altLang="en-US" sz="1355">
                <a:solidFill>
                  <a:prstClr val="black"/>
                </a:solidFill>
                <a:latin typeface="+mn-lt"/>
                <a:ea typeface="+mn-ea"/>
              </a:endParaRPr>
            </a:p>
          </p:txBody>
        </p:sp>
        <p:sp>
          <p:nvSpPr>
            <p:cNvPr id="213" name="MH_Other_38"/>
            <p:cNvSpPr/>
            <p:nvPr>
              <p:custDataLst>
                <p:tags r:id="rId59"/>
              </p:custDataLst>
            </p:nvPr>
          </p:nvSpPr>
          <p:spPr bwMode="auto">
            <a:xfrm>
              <a:off x="6421477" y="1924284"/>
              <a:ext cx="196243" cy="340258"/>
            </a:xfrm>
            <a:custGeom>
              <a:avLst/>
              <a:gdLst>
                <a:gd name="T0" fmla="*/ 22 w 22"/>
                <a:gd name="T1" fmla="*/ 26 h 38"/>
                <a:gd name="T2" fmla="*/ 21 w 22"/>
                <a:gd name="T3" fmla="*/ 20 h 38"/>
                <a:gd name="T4" fmla="*/ 14 w 22"/>
                <a:gd name="T5" fmla="*/ 9 h 38"/>
                <a:gd name="T6" fmla="*/ 7 w 22"/>
                <a:gd name="T7" fmla="*/ 0 h 38"/>
                <a:gd name="T8" fmla="*/ 7 w 22"/>
                <a:gd name="T9" fmla="*/ 0 h 38"/>
                <a:gd name="T10" fmla="*/ 16 w 22"/>
                <a:gd name="T11" fmla="*/ 15 h 38"/>
                <a:gd name="T12" fmla="*/ 14 w 22"/>
                <a:gd name="T13" fmla="*/ 15 h 38"/>
                <a:gd name="T14" fmla="*/ 9 w 22"/>
                <a:gd name="T15" fmla="*/ 13 h 38"/>
                <a:gd name="T16" fmla="*/ 1 w 22"/>
                <a:gd name="T17" fmla="*/ 3 h 38"/>
                <a:gd name="T18" fmla="*/ 0 w 22"/>
                <a:gd name="T19" fmla="*/ 4 h 38"/>
                <a:gd name="T20" fmla="*/ 5 w 22"/>
                <a:gd name="T21" fmla="*/ 8 h 38"/>
                <a:gd name="T22" fmla="*/ 7 w 22"/>
                <a:gd name="T23" fmla="*/ 16 h 38"/>
                <a:gd name="T24" fmla="*/ 8 w 22"/>
                <a:gd name="T25" fmla="*/ 31 h 38"/>
                <a:gd name="T26" fmla="*/ 15 w 22"/>
                <a:gd name="T27" fmla="*/ 33 h 38"/>
                <a:gd name="T28" fmla="*/ 14 w 22"/>
                <a:gd name="T29" fmla="*/ 38 h 38"/>
                <a:gd name="T30" fmla="*/ 22 w 22"/>
                <a:gd name="T31" fmla="*/ 31 h 38"/>
                <a:gd name="T32" fmla="*/ 22 w 22"/>
                <a:gd name="T33" fmla="*/ 26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2" h="38">
                  <a:moveTo>
                    <a:pt x="22" y="26"/>
                  </a:moveTo>
                  <a:cubicBezTo>
                    <a:pt x="22" y="26"/>
                    <a:pt x="21" y="24"/>
                    <a:pt x="21" y="20"/>
                  </a:cubicBezTo>
                  <a:cubicBezTo>
                    <a:pt x="19" y="18"/>
                    <a:pt x="14" y="10"/>
                    <a:pt x="14" y="9"/>
                  </a:cubicBezTo>
                  <a:cubicBezTo>
                    <a:pt x="13" y="8"/>
                    <a:pt x="9" y="3"/>
                    <a:pt x="7" y="0"/>
                  </a:cubicBezTo>
                  <a:cubicBezTo>
                    <a:pt x="7" y="0"/>
                    <a:pt x="7" y="0"/>
                    <a:pt x="7" y="0"/>
                  </a:cubicBezTo>
                  <a:cubicBezTo>
                    <a:pt x="10" y="5"/>
                    <a:pt x="16" y="15"/>
                    <a:pt x="16" y="15"/>
                  </a:cubicBezTo>
                  <a:cubicBezTo>
                    <a:pt x="16" y="15"/>
                    <a:pt x="15" y="15"/>
                    <a:pt x="14" y="15"/>
                  </a:cubicBezTo>
                  <a:cubicBezTo>
                    <a:pt x="14" y="15"/>
                    <a:pt x="9" y="13"/>
                    <a:pt x="9" y="13"/>
                  </a:cubicBezTo>
                  <a:cubicBezTo>
                    <a:pt x="9" y="9"/>
                    <a:pt x="5" y="5"/>
                    <a:pt x="1" y="3"/>
                  </a:cubicBezTo>
                  <a:cubicBezTo>
                    <a:pt x="1" y="3"/>
                    <a:pt x="1" y="4"/>
                    <a:pt x="0" y="4"/>
                  </a:cubicBezTo>
                  <a:cubicBezTo>
                    <a:pt x="0" y="4"/>
                    <a:pt x="4" y="6"/>
                    <a:pt x="5" y="8"/>
                  </a:cubicBezTo>
                  <a:cubicBezTo>
                    <a:pt x="6" y="9"/>
                    <a:pt x="7" y="16"/>
                    <a:pt x="7" y="16"/>
                  </a:cubicBezTo>
                  <a:cubicBezTo>
                    <a:pt x="8" y="31"/>
                    <a:pt x="8" y="31"/>
                    <a:pt x="8" y="31"/>
                  </a:cubicBezTo>
                  <a:cubicBezTo>
                    <a:pt x="11" y="32"/>
                    <a:pt x="14" y="32"/>
                    <a:pt x="15" y="33"/>
                  </a:cubicBezTo>
                  <a:cubicBezTo>
                    <a:pt x="15" y="34"/>
                    <a:pt x="14" y="37"/>
                    <a:pt x="14" y="38"/>
                  </a:cubicBezTo>
                  <a:cubicBezTo>
                    <a:pt x="15" y="36"/>
                    <a:pt x="19" y="33"/>
                    <a:pt x="22" y="31"/>
                  </a:cubicBezTo>
                  <a:lnTo>
                    <a:pt x="22" y="26"/>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lIns="68580" tIns="34290" rIns="68580" bIns="34290"/>
            <a:lstStyle/>
            <a:p>
              <a:pPr eaLnBrk="1" fontAlgn="auto" hangingPunct="1">
                <a:spcBef>
                  <a:spcPts val="0"/>
                </a:spcBef>
                <a:spcAft>
                  <a:spcPts val="0"/>
                </a:spcAft>
                <a:defRPr/>
              </a:pPr>
              <a:endParaRPr lang="zh-CN" altLang="en-US" sz="1355">
                <a:solidFill>
                  <a:prstClr val="black"/>
                </a:solidFill>
                <a:latin typeface="+mn-lt"/>
                <a:ea typeface="+mn-ea"/>
              </a:endParaRPr>
            </a:p>
          </p:txBody>
        </p:sp>
        <p:sp>
          <p:nvSpPr>
            <p:cNvPr id="214" name="MH_Other_39"/>
            <p:cNvSpPr/>
            <p:nvPr>
              <p:custDataLst>
                <p:tags r:id="rId60"/>
              </p:custDataLst>
            </p:nvPr>
          </p:nvSpPr>
          <p:spPr bwMode="auto">
            <a:xfrm>
              <a:off x="6744039" y="2183421"/>
              <a:ext cx="36090" cy="27040"/>
            </a:xfrm>
            <a:custGeom>
              <a:avLst/>
              <a:gdLst>
                <a:gd name="T0" fmla="*/ 4 w 4"/>
                <a:gd name="T1" fmla="*/ 3 h 3"/>
                <a:gd name="T2" fmla="*/ 4 w 4"/>
                <a:gd name="T3" fmla="*/ 2 h 3"/>
                <a:gd name="T4" fmla="*/ 4 w 4"/>
                <a:gd name="T5" fmla="*/ 2 h 3"/>
                <a:gd name="T6" fmla="*/ 1 w 4"/>
                <a:gd name="T7" fmla="*/ 0 h 3"/>
                <a:gd name="T8" fmla="*/ 4 w 4"/>
                <a:gd name="T9" fmla="*/ 3 h 3"/>
                <a:gd name="T10" fmla="*/ 4 w 4"/>
                <a:gd name="T11" fmla="*/ 3 h 3"/>
              </a:gdLst>
              <a:ahLst/>
              <a:cxnLst>
                <a:cxn ang="0">
                  <a:pos x="T0" y="T1"/>
                </a:cxn>
                <a:cxn ang="0">
                  <a:pos x="T2" y="T3"/>
                </a:cxn>
                <a:cxn ang="0">
                  <a:pos x="T4" y="T5"/>
                </a:cxn>
                <a:cxn ang="0">
                  <a:pos x="T6" y="T7"/>
                </a:cxn>
                <a:cxn ang="0">
                  <a:pos x="T8" y="T9"/>
                </a:cxn>
                <a:cxn ang="0">
                  <a:pos x="T10" y="T11"/>
                </a:cxn>
              </a:cxnLst>
              <a:rect l="0" t="0" r="r" b="b"/>
              <a:pathLst>
                <a:path w="4" h="3">
                  <a:moveTo>
                    <a:pt x="4" y="3"/>
                  </a:moveTo>
                  <a:cubicBezTo>
                    <a:pt x="4" y="2"/>
                    <a:pt x="4" y="2"/>
                    <a:pt x="4" y="2"/>
                  </a:cubicBezTo>
                  <a:cubicBezTo>
                    <a:pt x="4" y="2"/>
                    <a:pt x="4" y="2"/>
                    <a:pt x="4" y="2"/>
                  </a:cubicBezTo>
                  <a:cubicBezTo>
                    <a:pt x="1" y="1"/>
                    <a:pt x="1" y="0"/>
                    <a:pt x="1" y="0"/>
                  </a:cubicBezTo>
                  <a:cubicBezTo>
                    <a:pt x="0" y="1"/>
                    <a:pt x="2" y="2"/>
                    <a:pt x="4" y="3"/>
                  </a:cubicBezTo>
                  <a:cubicBezTo>
                    <a:pt x="4" y="3"/>
                    <a:pt x="4" y="3"/>
                    <a:pt x="4" y="3"/>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lIns="68580" tIns="34290" rIns="68580" bIns="34290"/>
            <a:lstStyle/>
            <a:p>
              <a:pPr eaLnBrk="1" fontAlgn="auto" hangingPunct="1">
                <a:spcBef>
                  <a:spcPts val="0"/>
                </a:spcBef>
                <a:spcAft>
                  <a:spcPts val="0"/>
                </a:spcAft>
                <a:defRPr/>
              </a:pPr>
              <a:endParaRPr lang="zh-CN" altLang="en-US" sz="1355">
                <a:solidFill>
                  <a:prstClr val="black"/>
                </a:solidFill>
                <a:latin typeface="+mn-lt"/>
                <a:ea typeface="+mn-ea"/>
              </a:endParaRPr>
            </a:p>
          </p:txBody>
        </p:sp>
        <p:sp>
          <p:nvSpPr>
            <p:cNvPr id="215" name="MH_Other_40"/>
            <p:cNvSpPr/>
            <p:nvPr>
              <p:custDataLst>
                <p:tags r:id="rId61"/>
              </p:custDataLst>
            </p:nvPr>
          </p:nvSpPr>
          <p:spPr bwMode="auto">
            <a:xfrm>
              <a:off x="6466592" y="2050472"/>
              <a:ext cx="133085" cy="114922"/>
            </a:xfrm>
            <a:custGeom>
              <a:avLst/>
              <a:gdLst>
                <a:gd name="T0" fmla="*/ 2 w 15"/>
                <a:gd name="T1" fmla="*/ 3 h 13"/>
                <a:gd name="T2" fmla="*/ 7 w 15"/>
                <a:gd name="T3" fmla="*/ 8 h 13"/>
                <a:gd name="T4" fmla="*/ 11 w 15"/>
                <a:gd name="T5" fmla="*/ 13 h 13"/>
                <a:gd name="T6" fmla="*/ 15 w 15"/>
                <a:gd name="T7" fmla="*/ 12 h 13"/>
                <a:gd name="T8" fmla="*/ 15 w 15"/>
                <a:gd name="T9" fmla="*/ 7 h 13"/>
                <a:gd name="T10" fmla="*/ 9 w 15"/>
                <a:gd name="T11" fmla="*/ 5 h 13"/>
                <a:gd name="T12" fmla="*/ 5 w 15"/>
                <a:gd name="T13" fmla="*/ 1 h 13"/>
                <a:gd name="T14" fmla="*/ 3 w 15"/>
                <a:gd name="T15" fmla="*/ 1 h 13"/>
                <a:gd name="T16" fmla="*/ 2 w 15"/>
                <a:gd name="T17" fmla="*/ 1 h 13"/>
                <a:gd name="T18" fmla="*/ 1 w 15"/>
                <a:gd name="T19" fmla="*/ 2 h 13"/>
                <a:gd name="T20" fmla="*/ 2 w 15"/>
                <a:gd name="T21" fmla="*/ 3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 h="13">
                  <a:moveTo>
                    <a:pt x="2" y="3"/>
                  </a:moveTo>
                  <a:cubicBezTo>
                    <a:pt x="2" y="3"/>
                    <a:pt x="6" y="7"/>
                    <a:pt x="7" y="8"/>
                  </a:cubicBezTo>
                  <a:cubicBezTo>
                    <a:pt x="8" y="10"/>
                    <a:pt x="9" y="13"/>
                    <a:pt x="11" y="13"/>
                  </a:cubicBezTo>
                  <a:cubicBezTo>
                    <a:pt x="13" y="12"/>
                    <a:pt x="15" y="12"/>
                    <a:pt x="15" y="12"/>
                  </a:cubicBezTo>
                  <a:cubicBezTo>
                    <a:pt x="15" y="7"/>
                    <a:pt x="15" y="7"/>
                    <a:pt x="15" y="7"/>
                  </a:cubicBezTo>
                  <a:cubicBezTo>
                    <a:pt x="15" y="7"/>
                    <a:pt x="9" y="5"/>
                    <a:pt x="9" y="5"/>
                  </a:cubicBezTo>
                  <a:cubicBezTo>
                    <a:pt x="9" y="4"/>
                    <a:pt x="8" y="2"/>
                    <a:pt x="5" y="1"/>
                  </a:cubicBezTo>
                  <a:cubicBezTo>
                    <a:pt x="3" y="1"/>
                    <a:pt x="3" y="1"/>
                    <a:pt x="3" y="1"/>
                  </a:cubicBezTo>
                  <a:cubicBezTo>
                    <a:pt x="3" y="1"/>
                    <a:pt x="3" y="0"/>
                    <a:pt x="2" y="1"/>
                  </a:cubicBezTo>
                  <a:cubicBezTo>
                    <a:pt x="2" y="2"/>
                    <a:pt x="0" y="2"/>
                    <a:pt x="1" y="2"/>
                  </a:cubicBezTo>
                  <a:cubicBezTo>
                    <a:pt x="1" y="2"/>
                    <a:pt x="1" y="3"/>
                    <a:pt x="2" y="3"/>
                  </a:cubicBezTo>
                  <a:close/>
                </a:path>
              </a:pathLst>
            </a:custGeom>
            <a:solidFill>
              <a:srgbClr val="D69B60"/>
            </a:solidFill>
            <a:ln>
              <a:noFill/>
            </a:ln>
            <a:extLst>
              <a:ext uri="{91240B29-F687-4F45-9708-019B960494DF}">
                <a14:hiddenLine xmlns:a14="http://schemas.microsoft.com/office/drawing/2010/main" w="9525">
                  <a:solidFill>
                    <a:srgbClr val="000000"/>
                  </a:solidFill>
                  <a:round/>
                </a14:hiddenLine>
              </a:ext>
            </a:extLst>
          </p:spPr>
          <p:txBody>
            <a:bodyPr lIns="68580" tIns="34290" rIns="68580" bIns="34290"/>
            <a:lstStyle/>
            <a:p>
              <a:pPr eaLnBrk="1" fontAlgn="auto" hangingPunct="1">
                <a:spcBef>
                  <a:spcPts val="0"/>
                </a:spcBef>
                <a:spcAft>
                  <a:spcPts val="0"/>
                </a:spcAft>
                <a:defRPr/>
              </a:pPr>
              <a:endParaRPr lang="zh-CN" altLang="en-US" sz="1355">
                <a:solidFill>
                  <a:prstClr val="black"/>
                </a:solidFill>
                <a:latin typeface="+mn-lt"/>
                <a:ea typeface="+mn-ea"/>
              </a:endParaRPr>
            </a:p>
          </p:txBody>
        </p:sp>
        <p:sp>
          <p:nvSpPr>
            <p:cNvPr id="216" name="MH_Other_41"/>
            <p:cNvSpPr/>
            <p:nvPr>
              <p:custDataLst>
                <p:tags r:id="rId62"/>
              </p:custDataLst>
            </p:nvPr>
          </p:nvSpPr>
          <p:spPr bwMode="auto">
            <a:xfrm>
              <a:off x="6599675" y="2120329"/>
              <a:ext cx="36090" cy="54080"/>
            </a:xfrm>
            <a:custGeom>
              <a:avLst/>
              <a:gdLst>
                <a:gd name="T0" fmla="*/ 4 w 4"/>
                <a:gd name="T1" fmla="*/ 5 h 6"/>
                <a:gd name="T2" fmla="*/ 0 w 4"/>
                <a:gd name="T3" fmla="*/ 6 h 6"/>
                <a:gd name="T4" fmla="*/ 0 w 4"/>
                <a:gd name="T5" fmla="*/ 0 h 6"/>
                <a:gd name="T6" fmla="*/ 4 w 4"/>
                <a:gd name="T7" fmla="*/ 5 h 6"/>
              </a:gdLst>
              <a:ahLst/>
              <a:cxnLst>
                <a:cxn ang="0">
                  <a:pos x="T0" y="T1"/>
                </a:cxn>
                <a:cxn ang="0">
                  <a:pos x="T2" y="T3"/>
                </a:cxn>
                <a:cxn ang="0">
                  <a:pos x="T4" y="T5"/>
                </a:cxn>
                <a:cxn ang="0">
                  <a:pos x="T6" y="T7"/>
                </a:cxn>
              </a:cxnLst>
              <a:rect l="0" t="0" r="r" b="b"/>
              <a:pathLst>
                <a:path w="4" h="6">
                  <a:moveTo>
                    <a:pt x="4" y="5"/>
                  </a:moveTo>
                  <a:cubicBezTo>
                    <a:pt x="0" y="6"/>
                    <a:pt x="0" y="6"/>
                    <a:pt x="0" y="6"/>
                  </a:cubicBezTo>
                  <a:cubicBezTo>
                    <a:pt x="0" y="0"/>
                    <a:pt x="0" y="0"/>
                    <a:pt x="0" y="0"/>
                  </a:cubicBezTo>
                  <a:cubicBezTo>
                    <a:pt x="0" y="0"/>
                    <a:pt x="3" y="2"/>
                    <a:pt x="4" y="5"/>
                  </a:cubicBezTo>
                  <a:close/>
                </a:path>
              </a:pathLst>
            </a:custGeom>
            <a:solidFill>
              <a:srgbClr val="CFD0D0"/>
            </a:solidFill>
            <a:ln>
              <a:noFill/>
            </a:ln>
            <a:extLst>
              <a:ext uri="{91240B29-F687-4F45-9708-019B960494DF}">
                <a14:hiddenLine xmlns:a14="http://schemas.microsoft.com/office/drawing/2010/main" w="9525">
                  <a:solidFill>
                    <a:srgbClr val="000000"/>
                  </a:solidFill>
                  <a:round/>
                </a14:hiddenLine>
              </a:ext>
            </a:extLst>
          </p:spPr>
          <p:txBody>
            <a:bodyPr lIns="68580" tIns="34290" rIns="68580" bIns="34290"/>
            <a:lstStyle/>
            <a:p>
              <a:pPr eaLnBrk="1" fontAlgn="auto" hangingPunct="1">
                <a:spcBef>
                  <a:spcPts val="0"/>
                </a:spcBef>
                <a:spcAft>
                  <a:spcPts val="0"/>
                </a:spcAft>
                <a:defRPr/>
              </a:pPr>
              <a:endParaRPr lang="zh-CN" altLang="en-US" sz="1355">
                <a:solidFill>
                  <a:prstClr val="black"/>
                </a:solidFill>
                <a:latin typeface="+mn-lt"/>
                <a:ea typeface="+mn-ea"/>
              </a:endParaRPr>
            </a:p>
          </p:txBody>
        </p:sp>
        <p:sp>
          <p:nvSpPr>
            <p:cNvPr id="217" name="MH_Other_42"/>
            <p:cNvSpPr/>
            <p:nvPr>
              <p:custDataLst>
                <p:tags r:id="rId63"/>
              </p:custDataLst>
            </p:nvPr>
          </p:nvSpPr>
          <p:spPr bwMode="auto">
            <a:xfrm>
              <a:off x="6599675" y="1897244"/>
              <a:ext cx="189476" cy="295192"/>
            </a:xfrm>
            <a:custGeom>
              <a:avLst/>
              <a:gdLst>
                <a:gd name="T0" fmla="*/ 0 w 21"/>
                <a:gd name="T1" fmla="*/ 25 h 33"/>
                <a:gd name="T2" fmla="*/ 2 w 21"/>
                <a:gd name="T3" fmla="*/ 33 h 33"/>
                <a:gd name="T4" fmla="*/ 12 w 21"/>
                <a:gd name="T5" fmla="*/ 28 h 33"/>
                <a:gd name="T6" fmla="*/ 20 w 21"/>
                <a:gd name="T7" fmla="*/ 25 h 33"/>
                <a:gd name="T8" fmla="*/ 19 w 21"/>
                <a:gd name="T9" fmla="*/ 16 h 33"/>
                <a:gd name="T10" fmla="*/ 13 w 21"/>
                <a:gd name="T11" fmla="*/ 4 h 33"/>
                <a:gd name="T12" fmla="*/ 10 w 21"/>
                <a:gd name="T13" fmla="*/ 1 h 33"/>
                <a:gd name="T14" fmla="*/ 10 w 21"/>
                <a:gd name="T15" fmla="*/ 17 h 33"/>
                <a:gd name="T16" fmla="*/ 10 w 21"/>
                <a:gd name="T17" fmla="*/ 19 h 33"/>
                <a:gd name="T18" fmla="*/ 0 w 21"/>
                <a:gd name="T19" fmla="*/ 25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1" h="33">
                  <a:moveTo>
                    <a:pt x="0" y="25"/>
                  </a:moveTo>
                  <a:cubicBezTo>
                    <a:pt x="2" y="33"/>
                    <a:pt x="2" y="33"/>
                    <a:pt x="2" y="33"/>
                  </a:cubicBezTo>
                  <a:cubicBezTo>
                    <a:pt x="2" y="33"/>
                    <a:pt x="11" y="29"/>
                    <a:pt x="12" y="28"/>
                  </a:cubicBezTo>
                  <a:cubicBezTo>
                    <a:pt x="14" y="27"/>
                    <a:pt x="20" y="25"/>
                    <a:pt x="20" y="25"/>
                  </a:cubicBezTo>
                  <a:cubicBezTo>
                    <a:pt x="21" y="24"/>
                    <a:pt x="20" y="18"/>
                    <a:pt x="19" y="16"/>
                  </a:cubicBezTo>
                  <a:cubicBezTo>
                    <a:pt x="18" y="13"/>
                    <a:pt x="14" y="5"/>
                    <a:pt x="13" y="4"/>
                  </a:cubicBezTo>
                  <a:cubicBezTo>
                    <a:pt x="12" y="3"/>
                    <a:pt x="11" y="0"/>
                    <a:pt x="10" y="1"/>
                  </a:cubicBezTo>
                  <a:cubicBezTo>
                    <a:pt x="10" y="1"/>
                    <a:pt x="8" y="9"/>
                    <a:pt x="10" y="17"/>
                  </a:cubicBezTo>
                  <a:cubicBezTo>
                    <a:pt x="10" y="19"/>
                    <a:pt x="10" y="19"/>
                    <a:pt x="10" y="19"/>
                  </a:cubicBezTo>
                  <a:lnTo>
                    <a:pt x="0" y="25"/>
                  </a:lnTo>
                  <a:close/>
                </a:path>
              </a:pathLst>
            </a:custGeom>
            <a:solidFill>
              <a:srgbClr val="262423"/>
            </a:solidFill>
            <a:ln>
              <a:noFill/>
            </a:ln>
            <a:extLst>
              <a:ext uri="{91240B29-F687-4F45-9708-019B960494DF}">
                <a14:hiddenLine xmlns:a14="http://schemas.microsoft.com/office/drawing/2010/main" w="9525">
                  <a:solidFill>
                    <a:srgbClr val="000000"/>
                  </a:solidFill>
                  <a:round/>
                </a14:hiddenLine>
              </a:ext>
            </a:extLst>
          </p:spPr>
          <p:txBody>
            <a:bodyPr lIns="68580" tIns="34290" rIns="68580" bIns="34290"/>
            <a:lstStyle/>
            <a:p>
              <a:pPr eaLnBrk="1" fontAlgn="auto" hangingPunct="1">
                <a:spcBef>
                  <a:spcPts val="0"/>
                </a:spcBef>
                <a:spcAft>
                  <a:spcPts val="0"/>
                </a:spcAft>
                <a:defRPr/>
              </a:pPr>
              <a:endParaRPr lang="zh-CN" altLang="en-US" sz="1355">
                <a:solidFill>
                  <a:prstClr val="black"/>
                </a:solidFill>
                <a:latin typeface="+mn-lt"/>
                <a:ea typeface="+mn-ea"/>
              </a:endParaRPr>
            </a:p>
          </p:txBody>
        </p:sp>
        <p:sp>
          <p:nvSpPr>
            <p:cNvPr id="218" name="MH_Other_43"/>
            <p:cNvSpPr/>
            <p:nvPr>
              <p:custDataLst>
                <p:tags r:id="rId64"/>
              </p:custDataLst>
            </p:nvPr>
          </p:nvSpPr>
          <p:spPr bwMode="auto">
            <a:xfrm>
              <a:off x="6599675" y="1897244"/>
              <a:ext cx="171430" cy="268150"/>
            </a:xfrm>
            <a:custGeom>
              <a:avLst/>
              <a:gdLst>
                <a:gd name="T0" fmla="*/ 14 w 19"/>
                <a:gd name="T1" fmla="*/ 18 h 30"/>
                <a:gd name="T2" fmla="*/ 18 w 19"/>
                <a:gd name="T3" fmla="*/ 19 h 30"/>
                <a:gd name="T4" fmla="*/ 14 w 19"/>
                <a:gd name="T5" fmla="*/ 16 h 30"/>
                <a:gd name="T6" fmla="*/ 14 w 19"/>
                <a:gd name="T7" fmla="*/ 11 h 30"/>
                <a:gd name="T8" fmla="*/ 11 w 19"/>
                <a:gd name="T9" fmla="*/ 11 h 30"/>
                <a:gd name="T10" fmla="*/ 13 w 19"/>
                <a:gd name="T11" fmla="*/ 8 h 30"/>
                <a:gd name="T12" fmla="*/ 11 w 19"/>
                <a:gd name="T13" fmla="*/ 8 h 30"/>
                <a:gd name="T14" fmla="*/ 12 w 19"/>
                <a:gd name="T15" fmla="*/ 5 h 30"/>
                <a:gd name="T16" fmla="*/ 11 w 19"/>
                <a:gd name="T17" fmla="*/ 6 h 30"/>
                <a:gd name="T18" fmla="*/ 12 w 19"/>
                <a:gd name="T19" fmla="*/ 2 h 30"/>
                <a:gd name="T20" fmla="*/ 10 w 19"/>
                <a:gd name="T21" fmla="*/ 1 h 30"/>
                <a:gd name="T22" fmla="*/ 10 w 19"/>
                <a:gd name="T23" fmla="*/ 17 h 30"/>
                <a:gd name="T24" fmla="*/ 10 w 19"/>
                <a:gd name="T25" fmla="*/ 19 h 30"/>
                <a:gd name="T26" fmla="*/ 0 w 19"/>
                <a:gd name="T27" fmla="*/ 25 h 30"/>
                <a:gd name="T28" fmla="*/ 1 w 19"/>
                <a:gd name="T29" fmla="*/ 30 h 30"/>
                <a:gd name="T30" fmla="*/ 4 w 19"/>
                <a:gd name="T31" fmla="*/ 27 h 30"/>
                <a:gd name="T32" fmla="*/ 13 w 19"/>
                <a:gd name="T33" fmla="*/ 25 h 30"/>
                <a:gd name="T34" fmla="*/ 8 w 19"/>
                <a:gd name="T35" fmla="*/ 24 h 30"/>
                <a:gd name="T36" fmla="*/ 12 w 19"/>
                <a:gd name="T37" fmla="*/ 23 h 30"/>
                <a:gd name="T38" fmla="*/ 19 w 19"/>
                <a:gd name="T39" fmla="*/ 23 h 30"/>
                <a:gd name="T40" fmla="*/ 14 w 19"/>
                <a:gd name="T41" fmla="*/ 18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9" h="30">
                  <a:moveTo>
                    <a:pt x="14" y="18"/>
                  </a:moveTo>
                  <a:cubicBezTo>
                    <a:pt x="14" y="16"/>
                    <a:pt x="18" y="19"/>
                    <a:pt x="18" y="19"/>
                  </a:cubicBezTo>
                  <a:cubicBezTo>
                    <a:pt x="16" y="16"/>
                    <a:pt x="14" y="16"/>
                    <a:pt x="14" y="16"/>
                  </a:cubicBezTo>
                  <a:cubicBezTo>
                    <a:pt x="13" y="14"/>
                    <a:pt x="14" y="11"/>
                    <a:pt x="14" y="11"/>
                  </a:cubicBezTo>
                  <a:cubicBezTo>
                    <a:pt x="12" y="10"/>
                    <a:pt x="11" y="11"/>
                    <a:pt x="11" y="11"/>
                  </a:cubicBezTo>
                  <a:cubicBezTo>
                    <a:pt x="11" y="9"/>
                    <a:pt x="13" y="8"/>
                    <a:pt x="13" y="8"/>
                  </a:cubicBezTo>
                  <a:cubicBezTo>
                    <a:pt x="11" y="8"/>
                    <a:pt x="11" y="8"/>
                    <a:pt x="11" y="8"/>
                  </a:cubicBezTo>
                  <a:cubicBezTo>
                    <a:pt x="11" y="7"/>
                    <a:pt x="12" y="5"/>
                    <a:pt x="12" y="5"/>
                  </a:cubicBezTo>
                  <a:cubicBezTo>
                    <a:pt x="11" y="6"/>
                    <a:pt x="11" y="6"/>
                    <a:pt x="11" y="6"/>
                  </a:cubicBezTo>
                  <a:cubicBezTo>
                    <a:pt x="11" y="5"/>
                    <a:pt x="11" y="3"/>
                    <a:pt x="12" y="2"/>
                  </a:cubicBezTo>
                  <a:cubicBezTo>
                    <a:pt x="11" y="1"/>
                    <a:pt x="11" y="0"/>
                    <a:pt x="10" y="1"/>
                  </a:cubicBezTo>
                  <a:cubicBezTo>
                    <a:pt x="10" y="1"/>
                    <a:pt x="8" y="9"/>
                    <a:pt x="10" y="17"/>
                  </a:cubicBezTo>
                  <a:cubicBezTo>
                    <a:pt x="10" y="19"/>
                    <a:pt x="10" y="19"/>
                    <a:pt x="10" y="19"/>
                  </a:cubicBezTo>
                  <a:cubicBezTo>
                    <a:pt x="0" y="25"/>
                    <a:pt x="0" y="25"/>
                    <a:pt x="0" y="25"/>
                  </a:cubicBezTo>
                  <a:cubicBezTo>
                    <a:pt x="0" y="25"/>
                    <a:pt x="0" y="27"/>
                    <a:pt x="1" y="30"/>
                  </a:cubicBezTo>
                  <a:cubicBezTo>
                    <a:pt x="4" y="27"/>
                    <a:pt x="4" y="27"/>
                    <a:pt x="4" y="27"/>
                  </a:cubicBezTo>
                  <a:cubicBezTo>
                    <a:pt x="7" y="28"/>
                    <a:pt x="13" y="25"/>
                    <a:pt x="13" y="25"/>
                  </a:cubicBezTo>
                  <a:cubicBezTo>
                    <a:pt x="11" y="25"/>
                    <a:pt x="8" y="24"/>
                    <a:pt x="8" y="24"/>
                  </a:cubicBezTo>
                  <a:cubicBezTo>
                    <a:pt x="12" y="23"/>
                    <a:pt x="12" y="23"/>
                    <a:pt x="12" y="23"/>
                  </a:cubicBezTo>
                  <a:cubicBezTo>
                    <a:pt x="15" y="25"/>
                    <a:pt x="19" y="23"/>
                    <a:pt x="19" y="23"/>
                  </a:cubicBezTo>
                  <a:cubicBezTo>
                    <a:pt x="19" y="23"/>
                    <a:pt x="13" y="20"/>
                    <a:pt x="14" y="18"/>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lIns="68580" tIns="34290" rIns="68580" bIns="34290"/>
            <a:lstStyle/>
            <a:p>
              <a:pPr eaLnBrk="1" fontAlgn="auto" hangingPunct="1">
                <a:spcBef>
                  <a:spcPts val="0"/>
                </a:spcBef>
                <a:spcAft>
                  <a:spcPts val="0"/>
                </a:spcAft>
                <a:defRPr/>
              </a:pPr>
              <a:endParaRPr lang="zh-CN" altLang="en-US" sz="1355">
                <a:solidFill>
                  <a:prstClr val="black"/>
                </a:solidFill>
                <a:latin typeface="+mn-lt"/>
                <a:ea typeface="+mn-ea"/>
              </a:endParaRPr>
            </a:p>
          </p:txBody>
        </p:sp>
        <p:sp>
          <p:nvSpPr>
            <p:cNvPr id="219" name="MH_Other_44"/>
            <p:cNvSpPr/>
            <p:nvPr>
              <p:custDataLst>
                <p:tags r:id="rId65"/>
              </p:custDataLst>
            </p:nvPr>
          </p:nvSpPr>
          <p:spPr bwMode="auto">
            <a:xfrm>
              <a:off x="6644788" y="2041459"/>
              <a:ext cx="45113" cy="45067"/>
            </a:xfrm>
            <a:custGeom>
              <a:avLst/>
              <a:gdLst>
                <a:gd name="T0" fmla="*/ 0 w 5"/>
                <a:gd name="T1" fmla="*/ 1 h 5"/>
                <a:gd name="T2" fmla="*/ 1 w 5"/>
                <a:gd name="T3" fmla="*/ 5 h 5"/>
                <a:gd name="T4" fmla="*/ 5 w 5"/>
                <a:gd name="T5" fmla="*/ 3 h 5"/>
                <a:gd name="T6" fmla="*/ 5 w 5"/>
                <a:gd name="T7" fmla="*/ 1 h 5"/>
                <a:gd name="T8" fmla="*/ 0 w 5"/>
                <a:gd name="T9" fmla="*/ 1 h 5"/>
              </a:gdLst>
              <a:ahLst/>
              <a:cxnLst>
                <a:cxn ang="0">
                  <a:pos x="T0" y="T1"/>
                </a:cxn>
                <a:cxn ang="0">
                  <a:pos x="T2" y="T3"/>
                </a:cxn>
                <a:cxn ang="0">
                  <a:pos x="T4" y="T5"/>
                </a:cxn>
                <a:cxn ang="0">
                  <a:pos x="T6" y="T7"/>
                </a:cxn>
                <a:cxn ang="0">
                  <a:pos x="T8" y="T9"/>
                </a:cxn>
              </a:cxnLst>
              <a:rect l="0" t="0" r="r" b="b"/>
              <a:pathLst>
                <a:path w="5" h="5">
                  <a:moveTo>
                    <a:pt x="0" y="1"/>
                  </a:moveTo>
                  <a:cubicBezTo>
                    <a:pt x="0" y="1"/>
                    <a:pt x="1" y="4"/>
                    <a:pt x="1" y="5"/>
                  </a:cubicBezTo>
                  <a:cubicBezTo>
                    <a:pt x="5" y="3"/>
                    <a:pt x="5" y="3"/>
                    <a:pt x="5" y="3"/>
                  </a:cubicBezTo>
                  <a:cubicBezTo>
                    <a:pt x="5" y="1"/>
                    <a:pt x="5" y="1"/>
                    <a:pt x="5" y="1"/>
                  </a:cubicBezTo>
                  <a:cubicBezTo>
                    <a:pt x="5" y="1"/>
                    <a:pt x="2" y="0"/>
                    <a:pt x="0" y="1"/>
                  </a:cubicBezTo>
                  <a:close/>
                </a:path>
              </a:pathLst>
            </a:custGeom>
            <a:solidFill>
              <a:srgbClr val="F2C279"/>
            </a:solidFill>
            <a:ln>
              <a:noFill/>
            </a:ln>
            <a:extLst>
              <a:ext uri="{91240B29-F687-4F45-9708-019B960494DF}">
                <a14:hiddenLine xmlns:a14="http://schemas.microsoft.com/office/drawing/2010/main" w="9525">
                  <a:solidFill>
                    <a:srgbClr val="000000"/>
                  </a:solidFill>
                  <a:round/>
                </a14:hiddenLine>
              </a:ext>
            </a:extLst>
          </p:spPr>
          <p:txBody>
            <a:bodyPr lIns="68580" tIns="34290" rIns="68580" bIns="34290"/>
            <a:lstStyle/>
            <a:p>
              <a:pPr eaLnBrk="1" fontAlgn="auto" hangingPunct="1">
                <a:spcBef>
                  <a:spcPts val="0"/>
                </a:spcBef>
                <a:spcAft>
                  <a:spcPts val="0"/>
                </a:spcAft>
                <a:defRPr/>
              </a:pPr>
              <a:endParaRPr lang="zh-CN" altLang="en-US" sz="1355">
                <a:solidFill>
                  <a:prstClr val="black"/>
                </a:solidFill>
                <a:latin typeface="+mn-lt"/>
                <a:ea typeface="+mn-ea"/>
              </a:endParaRPr>
            </a:p>
          </p:txBody>
        </p:sp>
        <p:sp>
          <p:nvSpPr>
            <p:cNvPr id="220" name="MH_Other_45"/>
            <p:cNvSpPr/>
            <p:nvPr>
              <p:custDataLst>
                <p:tags r:id="rId66"/>
              </p:custDataLst>
            </p:nvPr>
          </p:nvSpPr>
          <p:spPr bwMode="auto">
            <a:xfrm>
              <a:off x="6412454" y="1960338"/>
              <a:ext cx="241357" cy="214070"/>
            </a:xfrm>
            <a:custGeom>
              <a:avLst/>
              <a:gdLst>
                <a:gd name="T0" fmla="*/ 1 w 27"/>
                <a:gd name="T1" fmla="*/ 0 h 24"/>
                <a:gd name="T2" fmla="*/ 0 w 27"/>
                <a:gd name="T3" fmla="*/ 8 h 24"/>
                <a:gd name="T4" fmla="*/ 8 w 27"/>
                <a:gd name="T5" fmla="*/ 23 h 24"/>
                <a:gd name="T6" fmla="*/ 19 w 27"/>
                <a:gd name="T7" fmla="*/ 21 h 24"/>
                <a:gd name="T8" fmla="*/ 27 w 27"/>
                <a:gd name="T9" fmla="*/ 14 h 24"/>
                <a:gd name="T10" fmla="*/ 26 w 27"/>
                <a:gd name="T11" fmla="*/ 10 h 24"/>
                <a:gd name="T12" fmla="*/ 18 w 27"/>
                <a:gd name="T13" fmla="*/ 12 h 24"/>
                <a:gd name="T14" fmla="*/ 13 w 27"/>
                <a:gd name="T15" fmla="*/ 12 h 24"/>
                <a:gd name="T16" fmla="*/ 9 w 27"/>
                <a:gd name="T17" fmla="*/ 14 h 24"/>
                <a:gd name="T18" fmla="*/ 8 w 27"/>
                <a:gd name="T19" fmla="*/ 6 h 24"/>
                <a:gd name="T20" fmla="*/ 1 w 27"/>
                <a:gd name="T21" fmla="*/ 0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7" h="24">
                  <a:moveTo>
                    <a:pt x="1" y="0"/>
                  </a:moveTo>
                  <a:cubicBezTo>
                    <a:pt x="1" y="0"/>
                    <a:pt x="1" y="5"/>
                    <a:pt x="0" y="8"/>
                  </a:cubicBezTo>
                  <a:cubicBezTo>
                    <a:pt x="0" y="12"/>
                    <a:pt x="4" y="22"/>
                    <a:pt x="8" y="23"/>
                  </a:cubicBezTo>
                  <a:cubicBezTo>
                    <a:pt x="11" y="24"/>
                    <a:pt x="16" y="22"/>
                    <a:pt x="19" y="21"/>
                  </a:cubicBezTo>
                  <a:cubicBezTo>
                    <a:pt x="21" y="19"/>
                    <a:pt x="23" y="16"/>
                    <a:pt x="27" y="14"/>
                  </a:cubicBezTo>
                  <a:cubicBezTo>
                    <a:pt x="26" y="10"/>
                    <a:pt x="26" y="10"/>
                    <a:pt x="26" y="10"/>
                  </a:cubicBezTo>
                  <a:cubicBezTo>
                    <a:pt x="18" y="12"/>
                    <a:pt x="18" y="12"/>
                    <a:pt x="18" y="12"/>
                  </a:cubicBezTo>
                  <a:cubicBezTo>
                    <a:pt x="13" y="12"/>
                    <a:pt x="13" y="12"/>
                    <a:pt x="13" y="12"/>
                  </a:cubicBezTo>
                  <a:cubicBezTo>
                    <a:pt x="9" y="14"/>
                    <a:pt x="9" y="14"/>
                    <a:pt x="9" y="14"/>
                  </a:cubicBezTo>
                  <a:cubicBezTo>
                    <a:pt x="9" y="14"/>
                    <a:pt x="9" y="11"/>
                    <a:pt x="8" y="6"/>
                  </a:cubicBezTo>
                  <a:cubicBezTo>
                    <a:pt x="6" y="1"/>
                    <a:pt x="3" y="0"/>
                    <a:pt x="1" y="0"/>
                  </a:cubicBezTo>
                  <a:close/>
                </a:path>
              </a:pathLst>
            </a:custGeom>
            <a:solidFill>
              <a:srgbClr val="262423"/>
            </a:solidFill>
            <a:ln>
              <a:noFill/>
            </a:ln>
            <a:extLst>
              <a:ext uri="{91240B29-F687-4F45-9708-019B960494DF}">
                <a14:hiddenLine xmlns:a14="http://schemas.microsoft.com/office/drawing/2010/main" w="9525">
                  <a:solidFill>
                    <a:srgbClr val="000000"/>
                  </a:solidFill>
                  <a:round/>
                </a14:hiddenLine>
              </a:ext>
            </a:extLst>
          </p:spPr>
          <p:txBody>
            <a:bodyPr lIns="68580" tIns="34290" rIns="68580" bIns="34290"/>
            <a:lstStyle/>
            <a:p>
              <a:pPr eaLnBrk="1" fontAlgn="auto" hangingPunct="1">
                <a:spcBef>
                  <a:spcPts val="0"/>
                </a:spcBef>
                <a:spcAft>
                  <a:spcPts val="0"/>
                </a:spcAft>
                <a:defRPr/>
              </a:pPr>
              <a:endParaRPr lang="zh-CN" altLang="en-US" sz="1355">
                <a:solidFill>
                  <a:prstClr val="black"/>
                </a:solidFill>
                <a:latin typeface="+mn-lt"/>
                <a:ea typeface="+mn-ea"/>
              </a:endParaRPr>
            </a:p>
          </p:txBody>
        </p:sp>
        <p:sp>
          <p:nvSpPr>
            <p:cNvPr id="221" name="MH_Other_46"/>
            <p:cNvSpPr/>
            <p:nvPr>
              <p:custDataLst>
                <p:tags r:id="rId67"/>
              </p:custDataLst>
            </p:nvPr>
          </p:nvSpPr>
          <p:spPr bwMode="auto">
            <a:xfrm>
              <a:off x="6457568" y="2050473"/>
              <a:ext cx="72182" cy="60841"/>
            </a:xfrm>
            <a:custGeom>
              <a:avLst/>
              <a:gdLst>
                <a:gd name="T0" fmla="*/ 4 w 8"/>
                <a:gd name="T1" fmla="*/ 5 h 7"/>
                <a:gd name="T2" fmla="*/ 7 w 8"/>
                <a:gd name="T3" fmla="*/ 3 h 7"/>
                <a:gd name="T4" fmla="*/ 8 w 8"/>
                <a:gd name="T5" fmla="*/ 2 h 7"/>
                <a:gd name="T6" fmla="*/ 4 w 8"/>
                <a:gd name="T7" fmla="*/ 2 h 7"/>
                <a:gd name="T8" fmla="*/ 2 w 8"/>
                <a:gd name="T9" fmla="*/ 2 h 7"/>
                <a:gd name="T10" fmla="*/ 2 w 8"/>
                <a:gd name="T11" fmla="*/ 0 h 7"/>
                <a:gd name="T12" fmla="*/ 1 w 8"/>
                <a:gd name="T13" fmla="*/ 2 h 7"/>
                <a:gd name="T14" fmla="*/ 2 w 8"/>
                <a:gd name="T15" fmla="*/ 4 h 7"/>
                <a:gd name="T16" fmla="*/ 2 w 8"/>
                <a:gd name="T17" fmla="*/ 5 h 7"/>
                <a:gd name="T18" fmla="*/ 3 w 8"/>
                <a:gd name="T19" fmla="*/ 7 h 7"/>
                <a:gd name="T20" fmla="*/ 4 w 8"/>
                <a:gd name="T21" fmla="*/ 5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 h="7">
                  <a:moveTo>
                    <a:pt x="4" y="5"/>
                  </a:moveTo>
                  <a:cubicBezTo>
                    <a:pt x="4" y="5"/>
                    <a:pt x="6" y="4"/>
                    <a:pt x="7" y="3"/>
                  </a:cubicBezTo>
                  <a:cubicBezTo>
                    <a:pt x="7" y="3"/>
                    <a:pt x="8" y="2"/>
                    <a:pt x="8" y="2"/>
                  </a:cubicBezTo>
                  <a:cubicBezTo>
                    <a:pt x="4" y="2"/>
                    <a:pt x="4" y="2"/>
                    <a:pt x="4" y="2"/>
                  </a:cubicBezTo>
                  <a:cubicBezTo>
                    <a:pt x="2" y="2"/>
                    <a:pt x="2" y="2"/>
                    <a:pt x="2" y="2"/>
                  </a:cubicBezTo>
                  <a:cubicBezTo>
                    <a:pt x="2" y="0"/>
                    <a:pt x="2" y="0"/>
                    <a:pt x="2" y="0"/>
                  </a:cubicBezTo>
                  <a:cubicBezTo>
                    <a:pt x="2" y="0"/>
                    <a:pt x="0" y="1"/>
                    <a:pt x="1" y="2"/>
                  </a:cubicBezTo>
                  <a:cubicBezTo>
                    <a:pt x="1" y="3"/>
                    <a:pt x="2" y="4"/>
                    <a:pt x="2" y="4"/>
                  </a:cubicBezTo>
                  <a:cubicBezTo>
                    <a:pt x="2" y="5"/>
                    <a:pt x="2" y="5"/>
                    <a:pt x="2" y="5"/>
                  </a:cubicBezTo>
                  <a:cubicBezTo>
                    <a:pt x="3" y="7"/>
                    <a:pt x="3" y="7"/>
                    <a:pt x="3" y="7"/>
                  </a:cubicBezTo>
                  <a:cubicBezTo>
                    <a:pt x="3" y="7"/>
                    <a:pt x="3" y="5"/>
                    <a:pt x="4" y="5"/>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lIns="68580" tIns="34290" rIns="68580" bIns="34290"/>
            <a:lstStyle/>
            <a:p>
              <a:pPr eaLnBrk="1" fontAlgn="auto" hangingPunct="1">
                <a:spcBef>
                  <a:spcPts val="0"/>
                </a:spcBef>
                <a:spcAft>
                  <a:spcPts val="0"/>
                </a:spcAft>
                <a:defRPr/>
              </a:pPr>
              <a:endParaRPr lang="zh-CN" altLang="en-US" sz="1355">
                <a:solidFill>
                  <a:prstClr val="black"/>
                </a:solidFill>
                <a:latin typeface="+mn-lt"/>
                <a:ea typeface="+mn-ea"/>
              </a:endParaRPr>
            </a:p>
          </p:txBody>
        </p:sp>
        <p:sp>
          <p:nvSpPr>
            <p:cNvPr id="222" name="MH_Other_47"/>
            <p:cNvSpPr>
              <a:spLocks noEditPoints="1"/>
            </p:cNvSpPr>
            <p:nvPr>
              <p:custDataLst>
                <p:tags r:id="rId68"/>
              </p:custDataLst>
            </p:nvPr>
          </p:nvSpPr>
          <p:spPr bwMode="auto">
            <a:xfrm>
              <a:off x="6412454" y="1987379"/>
              <a:ext cx="241357" cy="187030"/>
            </a:xfrm>
            <a:custGeom>
              <a:avLst/>
              <a:gdLst>
                <a:gd name="T0" fmla="*/ 27 w 27"/>
                <a:gd name="T1" fmla="*/ 11 h 21"/>
                <a:gd name="T2" fmla="*/ 26 w 27"/>
                <a:gd name="T3" fmla="*/ 9 h 21"/>
                <a:gd name="T4" fmla="*/ 21 w 27"/>
                <a:gd name="T5" fmla="*/ 10 h 21"/>
                <a:gd name="T6" fmla="*/ 16 w 27"/>
                <a:gd name="T7" fmla="*/ 13 h 21"/>
                <a:gd name="T8" fmla="*/ 16 w 27"/>
                <a:gd name="T9" fmla="*/ 11 h 21"/>
                <a:gd name="T10" fmla="*/ 13 w 27"/>
                <a:gd name="T11" fmla="*/ 14 h 21"/>
                <a:gd name="T12" fmla="*/ 11 w 27"/>
                <a:gd name="T13" fmla="*/ 11 h 21"/>
                <a:gd name="T14" fmla="*/ 9 w 27"/>
                <a:gd name="T15" fmla="*/ 17 h 21"/>
                <a:gd name="T16" fmla="*/ 8 w 27"/>
                <a:gd name="T17" fmla="*/ 16 h 21"/>
                <a:gd name="T18" fmla="*/ 8 w 27"/>
                <a:gd name="T19" fmla="*/ 13 h 21"/>
                <a:gd name="T20" fmla="*/ 5 w 27"/>
                <a:gd name="T21" fmla="*/ 9 h 21"/>
                <a:gd name="T22" fmla="*/ 5 w 27"/>
                <a:gd name="T23" fmla="*/ 6 h 21"/>
                <a:gd name="T24" fmla="*/ 3 w 27"/>
                <a:gd name="T25" fmla="*/ 6 h 21"/>
                <a:gd name="T26" fmla="*/ 5 w 27"/>
                <a:gd name="T27" fmla="*/ 3 h 21"/>
                <a:gd name="T28" fmla="*/ 2 w 27"/>
                <a:gd name="T29" fmla="*/ 2 h 21"/>
                <a:gd name="T30" fmla="*/ 5 w 27"/>
                <a:gd name="T31" fmla="*/ 1 h 21"/>
                <a:gd name="T32" fmla="*/ 4 w 27"/>
                <a:gd name="T33" fmla="*/ 0 h 21"/>
                <a:gd name="T34" fmla="*/ 1 w 27"/>
                <a:gd name="T35" fmla="*/ 0 h 21"/>
                <a:gd name="T36" fmla="*/ 0 w 27"/>
                <a:gd name="T37" fmla="*/ 5 h 21"/>
                <a:gd name="T38" fmla="*/ 8 w 27"/>
                <a:gd name="T39" fmla="*/ 20 h 21"/>
                <a:gd name="T40" fmla="*/ 19 w 27"/>
                <a:gd name="T41" fmla="*/ 18 h 21"/>
                <a:gd name="T42" fmla="*/ 27 w 27"/>
                <a:gd name="T43" fmla="*/ 11 h 21"/>
                <a:gd name="T44" fmla="*/ 3 w 27"/>
                <a:gd name="T45" fmla="*/ 7 h 21"/>
                <a:gd name="T46" fmla="*/ 2 w 27"/>
                <a:gd name="T47" fmla="*/ 8 h 21"/>
                <a:gd name="T48" fmla="*/ 3 w 27"/>
                <a:gd name="T49" fmla="*/ 7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7" h="21">
                  <a:moveTo>
                    <a:pt x="27" y="11"/>
                  </a:moveTo>
                  <a:cubicBezTo>
                    <a:pt x="26" y="9"/>
                    <a:pt x="26" y="9"/>
                    <a:pt x="26" y="9"/>
                  </a:cubicBezTo>
                  <a:cubicBezTo>
                    <a:pt x="25" y="9"/>
                    <a:pt x="22" y="9"/>
                    <a:pt x="21" y="10"/>
                  </a:cubicBezTo>
                  <a:cubicBezTo>
                    <a:pt x="19" y="10"/>
                    <a:pt x="17" y="13"/>
                    <a:pt x="16" y="13"/>
                  </a:cubicBezTo>
                  <a:cubicBezTo>
                    <a:pt x="16" y="13"/>
                    <a:pt x="16" y="11"/>
                    <a:pt x="16" y="11"/>
                  </a:cubicBezTo>
                  <a:cubicBezTo>
                    <a:pt x="13" y="14"/>
                    <a:pt x="13" y="14"/>
                    <a:pt x="13" y="14"/>
                  </a:cubicBezTo>
                  <a:cubicBezTo>
                    <a:pt x="11" y="11"/>
                    <a:pt x="11" y="11"/>
                    <a:pt x="11" y="11"/>
                  </a:cubicBezTo>
                  <a:cubicBezTo>
                    <a:pt x="9" y="12"/>
                    <a:pt x="9" y="17"/>
                    <a:pt x="9" y="17"/>
                  </a:cubicBezTo>
                  <a:cubicBezTo>
                    <a:pt x="9" y="17"/>
                    <a:pt x="9" y="17"/>
                    <a:pt x="8" y="16"/>
                  </a:cubicBezTo>
                  <a:cubicBezTo>
                    <a:pt x="7" y="16"/>
                    <a:pt x="8" y="13"/>
                    <a:pt x="8" y="13"/>
                  </a:cubicBezTo>
                  <a:cubicBezTo>
                    <a:pt x="8" y="13"/>
                    <a:pt x="6" y="10"/>
                    <a:pt x="5" y="9"/>
                  </a:cubicBezTo>
                  <a:cubicBezTo>
                    <a:pt x="4" y="8"/>
                    <a:pt x="5" y="6"/>
                    <a:pt x="5" y="6"/>
                  </a:cubicBezTo>
                  <a:cubicBezTo>
                    <a:pt x="4" y="5"/>
                    <a:pt x="3" y="6"/>
                    <a:pt x="3" y="6"/>
                  </a:cubicBezTo>
                  <a:cubicBezTo>
                    <a:pt x="4" y="5"/>
                    <a:pt x="5" y="3"/>
                    <a:pt x="5" y="3"/>
                  </a:cubicBezTo>
                  <a:cubicBezTo>
                    <a:pt x="4" y="2"/>
                    <a:pt x="2" y="2"/>
                    <a:pt x="2" y="2"/>
                  </a:cubicBezTo>
                  <a:cubicBezTo>
                    <a:pt x="2" y="2"/>
                    <a:pt x="5" y="2"/>
                    <a:pt x="5" y="1"/>
                  </a:cubicBezTo>
                  <a:cubicBezTo>
                    <a:pt x="4" y="1"/>
                    <a:pt x="4" y="1"/>
                    <a:pt x="4" y="0"/>
                  </a:cubicBezTo>
                  <a:cubicBezTo>
                    <a:pt x="4" y="0"/>
                    <a:pt x="2" y="0"/>
                    <a:pt x="1" y="0"/>
                  </a:cubicBezTo>
                  <a:cubicBezTo>
                    <a:pt x="1" y="1"/>
                    <a:pt x="1" y="4"/>
                    <a:pt x="0" y="5"/>
                  </a:cubicBezTo>
                  <a:cubicBezTo>
                    <a:pt x="0" y="9"/>
                    <a:pt x="4" y="19"/>
                    <a:pt x="8" y="20"/>
                  </a:cubicBezTo>
                  <a:cubicBezTo>
                    <a:pt x="11" y="21"/>
                    <a:pt x="16" y="19"/>
                    <a:pt x="19" y="18"/>
                  </a:cubicBezTo>
                  <a:cubicBezTo>
                    <a:pt x="21" y="16"/>
                    <a:pt x="25" y="13"/>
                    <a:pt x="27" y="11"/>
                  </a:cubicBezTo>
                  <a:close/>
                  <a:moveTo>
                    <a:pt x="3" y="7"/>
                  </a:moveTo>
                  <a:cubicBezTo>
                    <a:pt x="3" y="8"/>
                    <a:pt x="2" y="8"/>
                    <a:pt x="2" y="8"/>
                  </a:cubicBezTo>
                  <a:cubicBezTo>
                    <a:pt x="2" y="8"/>
                    <a:pt x="3" y="8"/>
                    <a:pt x="3" y="7"/>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lIns="68580" tIns="34290" rIns="68580" bIns="34290"/>
            <a:lstStyle/>
            <a:p>
              <a:pPr eaLnBrk="1" fontAlgn="auto" hangingPunct="1">
                <a:spcBef>
                  <a:spcPts val="0"/>
                </a:spcBef>
                <a:spcAft>
                  <a:spcPts val="0"/>
                </a:spcAft>
                <a:defRPr/>
              </a:pPr>
              <a:endParaRPr lang="zh-CN" altLang="en-US" sz="1355">
                <a:solidFill>
                  <a:prstClr val="black"/>
                </a:solidFill>
                <a:latin typeface="+mn-lt"/>
                <a:ea typeface="+mn-ea"/>
              </a:endParaRPr>
            </a:p>
          </p:txBody>
        </p:sp>
        <p:sp>
          <p:nvSpPr>
            <p:cNvPr id="223" name="MH_Other_48"/>
            <p:cNvSpPr/>
            <p:nvPr>
              <p:custDataLst>
                <p:tags r:id="rId69"/>
              </p:custDataLst>
            </p:nvPr>
          </p:nvSpPr>
          <p:spPr bwMode="auto">
            <a:xfrm>
              <a:off x="6475613" y="2050472"/>
              <a:ext cx="63158" cy="36054"/>
            </a:xfrm>
            <a:custGeom>
              <a:avLst/>
              <a:gdLst>
                <a:gd name="T0" fmla="*/ 7 w 7"/>
                <a:gd name="T1" fmla="*/ 2 h 4"/>
                <a:gd name="T2" fmla="*/ 4 w 7"/>
                <a:gd name="T3" fmla="*/ 0 h 4"/>
                <a:gd name="T4" fmla="*/ 1 w 7"/>
                <a:gd name="T5" fmla="*/ 0 h 4"/>
                <a:gd name="T6" fmla="*/ 0 w 7"/>
                <a:gd name="T7" fmla="*/ 1 h 4"/>
                <a:gd name="T8" fmla="*/ 1 w 7"/>
                <a:gd name="T9" fmla="*/ 2 h 4"/>
                <a:gd name="T10" fmla="*/ 2 w 7"/>
                <a:gd name="T11" fmla="*/ 3 h 4"/>
                <a:gd name="T12" fmla="*/ 3 w 7"/>
                <a:gd name="T13" fmla="*/ 4 h 4"/>
                <a:gd name="T14" fmla="*/ 7 w 7"/>
                <a:gd name="T15" fmla="*/ 2 h 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 h="4">
                  <a:moveTo>
                    <a:pt x="7" y="2"/>
                  </a:moveTo>
                  <a:cubicBezTo>
                    <a:pt x="6" y="2"/>
                    <a:pt x="5" y="1"/>
                    <a:pt x="4" y="0"/>
                  </a:cubicBezTo>
                  <a:cubicBezTo>
                    <a:pt x="1" y="0"/>
                    <a:pt x="1" y="0"/>
                    <a:pt x="1" y="0"/>
                  </a:cubicBezTo>
                  <a:cubicBezTo>
                    <a:pt x="1" y="0"/>
                    <a:pt x="1" y="0"/>
                    <a:pt x="0" y="1"/>
                  </a:cubicBezTo>
                  <a:cubicBezTo>
                    <a:pt x="0" y="1"/>
                    <a:pt x="0" y="2"/>
                    <a:pt x="1" y="2"/>
                  </a:cubicBezTo>
                  <a:cubicBezTo>
                    <a:pt x="1" y="2"/>
                    <a:pt x="1" y="3"/>
                    <a:pt x="2" y="3"/>
                  </a:cubicBezTo>
                  <a:cubicBezTo>
                    <a:pt x="2" y="3"/>
                    <a:pt x="3" y="3"/>
                    <a:pt x="3" y="4"/>
                  </a:cubicBezTo>
                  <a:cubicBezTo>
                    <a:pt x="3" y="4"/>
                    <a:pt x="6" y="3"/>
                    <a:pt x="7" y="2"/>
                  </a:cubicBezTo>
                  <a:close/>
                </a:path>
              </a:pathLst>
            </a:custGeom>
            <a:solidFill>
              <a:srgbClr val="F2C279"/>
            </a:solidFill>
            <a:ln>
              <a:noFill/>
            </a:ln>
            <a:extLst>
              <a:ext uri="{91240B29-F687-4F45-9708-019B960494DF}">
                <a14:hiddenLine xmlns:a14="http://schemas.microsoft.com/office/drawing/2010/main" w="9525">
                  <a:solidFill>
                    <a:srgbClr val="000000"/>
                  </a:solidFill>
                  <a:round/>
                </a14:hiddenLine>
              </a:ext>
            </a:extLst>
          </p:spPr>
          <p:txBody>
            <a:bodyPr lIns="68580" tIns="34290" rIns="68580" bIns="34290"/>
            <a:lstStyle/>
            <a:p>
              <a:pPr eaLnBrk="1" fontAlgn="auto" hangingPunct="1">
                <a:spcBef>
                  <a:spcPts val="0"/>
                </a:spcBef>
                <a:spcAft>
                  <a:spcPts val="0"/>
                </a:spcAft>
                <a:defRPr/>
              </a:pPr>
              <a:endParaRPr lang="zh-CN" altLang="en-US" sz="1355">
                <a:solidFill>
                  <a:prstClr val="black"/>
                </a:solidFill>
                <a:latin typeface="+mn-lt"/>
                <a:ea typeface="+mn-ea"/>
              </a:endParaRPr>
            </a:p>
          </p:txBody>
        </p:sp>
      </p:grpSp>
      <p:grpSp>
        <p:nvGrpSpPr>
          <p:cNvPr id="4" name="组合 3"/>
          <p:cNvGrpSpPr/>
          <p:nvPr/>
        </p:nvGrpSpPr>
        <p:grpSpPr>
          <a:xfrm>
            <a:off x="2777414" y="1822776"/>
            <a:ext cx="865847" cy="1643460"/>
            <a:chOff x="2082610" y="1784530"/>
            <a:chExt cx="649385" cy="1232595"/>
          </a:xfrm>
        </p:grpSpPr>
        <p:sp>
          <p:nvSpPr>
            <p:cNvPr id="225" name="MH_Other_49"/>
            <p:cNvSpPr/>
            <p:nvPr>
              <p:custDataLst>
                <p:tags r:id="rId14"/>
              </p:custDataLst>
            </p:nvPr>
          </p:nvSpPr>
          <p:spPr bwMode="auto">
            <a:xfrm>
              <a:off x="2279665" y="1793479"/>
              <a:ext cx="114202" cy="230412"/>
            </a:xfrm>
            <a:custGeom>
              <a:avLst/>
              <a:gdLst>
                <a:gd name="T0" fmla="*/ 3 w 13"/>
                <a:gd name="T1" fmla="*/ 16 h 26"/>
                <a:gd name="T2" fmla="*/ 3 w 13"/>
                <a:gd name="T3" fmla="*/ 12 h 26"/>
                <a:gd name="T4" fmla="*/ 2 w 13"/>
                <a:gd name="T5" fmla="*/ 12 h 26"/>
                <a:gd name="T6" fmla="*/ 1 w 13"/>
                <a:gd name="T7" fmla="*/ 8 h 26"/>
                <a:gd name="T8" fmla="*/ 2 w 13"/>
                <a:gd name="T9" fmla="*/ 8 h 26"/>
                <a:gd name="T10" fmla="*/ 2 w 13"/>
                <a:gd name="T11" fmla="*/ 3 h 26"/>
                <a:gd name="T12" fmla="*/ 8 w 13"/>
                <a:gd name="T13" fmla="*/ 0 h 26"/>
                <a:gd name="T14" fmla="*/ 13 w 13"/>
                <a:gd name="T15" fmla="*/ 4 h 26"/>
                <a:gd name="T16" fmla="*/ 13 w 13"/>
                <a:gd name="T17" fmla="*/ 7 h 26"/>
                <a:gd name="T18" fmla="*/ 13 w 13"/>
                <a:gd name="T19" fmla="*/ 8 h 26"/>
                <a:gd name="T20" fmla="*/ 13 w 13"/>
                <a:gd name="T21" fmla="*/ 10 h 26"/>
                <a:gd name="T22" fmla="*/ 13 w 13"/>
                <a:gd name="T23" fmla="*/ 14 h 26"/>
                <a:gd name="T24" fmla="*/ 11 w 13"/>
                <a:gd name="T25" fmla="*/ 17 h 26"/>
                <a:gd name="T26" fmla="*/ 12 w 13"/>
                <a:gd name="T27" fmla="*/ 20 h 26"/>
                <a:gd name="T28" fmla="*/ 10 w 13"/>
                <a:gd name="T29" fmla="*/ 26 h 26"/>
                <a:gd name="T30" fmla="*/ 3 w 13"/>
                <a:gd name="T31" fmla="*/ 16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3" h="26">
                  <a:moveTo>
                    <a:pt x="3" y="16"/>
                  </a:moveTo>
                  <a:cubicBezTo>
                    <a:pt x="3" y="12"/>
                    <a:pt x="3" y="12"/>
                    <a:pt x="3" y="12"/>
                  </a:cubicBezTo>
                  <a:cubicBezTo>
                    <a:pt x="3" y="12"/>
                    <a:pt x="2" y="12"/>
                    <a:pt x="2" y="12"/>
                  </a:cubicBezTo>
                  <a:cubicBezTo>
                    <a:pt x="2" y="11"/>
                    <a:pt x="0" y="8"/>
                    <a:pt x="1" y="8"/>
                  </a:cubicBezTo>
                  <a:cubicBezTo>
                    <a:pt x="1" y="8"/>
                    <a:pt x="2" y="7"/>
                    <a:pt x="2" y="8"/>
                  </a:cubicBezTo>
                  <a:cubicBezTo>
                    <a:pt x="2" y="8"/>
                    <a:pt x="1" y="4"/>
                    <a:pt x="2" y="3"/>
                  </a:cubicBezTo>
                  <a:cubicBezTo>
                    <a:pt x="3" y="2"/>
                    <a:pt x="5" y="0"/>
                    <a:pt x="8" y="0"/>
                  </a:cubicBezTo>
                  <a:cubicBezTo>
                    <a:pt x="10" y="0"/>
                    <a:pt x="13" y="3"/>
                    <a:pt x="13" y="4"/>
                  </a:cubicBezTo>
                  <a:cubicBezTo>
                    <a:pt x="13" y="5"/>
                    <a:pt x="13" y="7"/>
                    <a:pt x="13" y="7"/>
                  </a:cubicBezTo>
                  <a:cubicBezTo>
                    <a:pt x="13" y="7"/>
                    <a:pt x="13" y="8"/>
                    <a:pt x="13" y="8"/>
                  </a:cubicBezTo>
                  <a:cubicBezTo>
                    <a:pt x="13" y="8"/>
                    <a:pt x="13" y="9"/>
                    <a:pt x="13" y="10"/>
                  </a:cubicBezTo>
                  <a:cubicBezTo>
                    <a:pt x="13" y="12"/>
                    <a:pt x="13" y="13"/>
                    <a:pt x="13" y="14"/>
                  </a:cubicBezTo>
                  <a:cubicBezTo>
                    <a:pt x="12" y="15"/>
                    <a:pt x="11" y="17"/>
                    <a:pt x="11" y="17"/>
                  </a:cubicBezTo>
                  <a:cubicBezTo>
                    <a:pt x="12" y="20"/>
                    <a:pt x="12" y="20"/>
                    <a:pt x="12" y="20"/>
                  </a:cubicBezTo>
                  <a:cubicBezTo>
                    <a:pt x="10" y="26"/>
                    <a:pt x="10" y="26"/>
                    <a:pt x="10" y="26"/>
                  </a:cubicBezTo>
                  <a:lnTo>
                    <a:pt x="3" y="16"/>
                  </a:lnTo>
                  <a:close/>
                </a:path>
              </a:pathLst>
            </a:custGeom>
            <a:solidFill>
              <a:srgbClr val="F2C279"/>
            </a:solidFill>
            <a:ln>
              <a:noFill/>
            </a:ln>
            <a:extLst>
              <a:ext uri="{91240B29-F687-4F45-9708-019B960494DF}">
                <a14:hiddenLine xmlns:a14="http://schemas.microsoft.com/office/drawing/2010/main" w="9525">
                  <a:solidFill>
                    <a:srgbClr val="000000"/>
                  </a:solidFill>
                  <a:round/>
                </a14:hiddenLine>
              </a:ext>
            </a:extLst>
          </p:spPr>
          <p:txBody>
            <a:bodyPr lIns="68580" tIns="34290" rIns="68580" bIns="34290"/>
            <a:lstStyle/>
            <a:p>
              <a:pPr eaLnBrk="1" fontAlgn="auto" hangingPunct="1">
                <a:spcBef>
                  <a:spcPts val="0"/>
                </a:spcBef>
                <a:spcAft>
                  <a:spcPts val="0"/>
                </a:spcAft>
                <a:defRPr/>
              </a:pPr>
              <a:endParaRPr lang="zh-CN" altLang="en-US" sz="1355">
                <a:solidFill>
                  <a:prstClr val="black"/>
                </a:solidFill>
                <a:latin typeface="+mn-lt"/>
                <a:ea typeface="+mn-ea"/>
              </a:endParaRPr>
            </a:p>
          </p:txBody>
        </p:sp>
        <p:sp>
          <p:nvSpPr>
            <p:cNvPr id="226" name="MH_Other_50"/>
            <p:cNvSpPr/>
            <p:nvPr>
              <p:custDataLst>
                <p:tags r:id="rId15"/>
              </p:custDataLst>
            </p:nvPr>
          </p:nvSpPr>
          <p:spPr bwMode="auto">
            <a:xfrm>
              <a:off x="2297578" y="1889671"/>
              <a:ext cx="17914" cy="26843"/>
            </a:xfrm>
            <a:custGeom>
              <a:avLst/>
              <a:gdLst>
                <a:gd name="T0" fmla="*/ 0 w 2"/>
                <a:gd name="T1" fmla="*/ 0 h 3"/>
                <a:gd name="T2" fmla="*/ 1 w 2"/>
                <a:gd name="T3" fmla="*/ 2 h 3"/>
                <a:gd name="T4" fmla="*/ 1 w 2"/>
                <a:gd name="T5" fmla="*/ 3 h 3"/>
                <a:gd name="T6" fmla="*/ 2 w 2"/>
                <a:gd name="T7" fmla="*/ 0 h 3"/>
                <a:gd name="T8" fmla="*/ 0 w 2"/>
                <a:gd name="T9" fmla="*/ 0 h 3"/>
              </a:gdLst>
              <a:ahLst/>
              <a:cxnLst>
                <a:cxn ang="0">
                  <a:pos x="T0" y="T1"/>
                </a:cxn>
                <a:cxn ang="0">
                  <a:pos x="T2" y="T3"/>
                </a:cxn>
                <a:cxn ang="0">
                  <a:pos x="T4" y="T5"/>
                </a:cxn>
                <a:cxn ang="0">
                  <a:pos x="T6" y="T7"/>
                </a:cxn>
                <a:cxn ang="0">
                  <a:pos x="T8" y="T9"/>
                </a:cxn>
              </a:cxnLst>
              <a:rect l="0" t="0" r="r" b="b"/>
              <a:pathLst>
                <a:path w="2" h="3">
                  <a:moveTo>
                    <a:pt x="0" y="0"/>
                  </a:moveTo>
                  <a:cubicBezTo>
                    <a:pt x="0" y="0"/>
                    <a:pt x="1" y="2"/>
                    <a:pt x="1" y="2"/>
                  </a:cubicBezTo>
                  <a:cubicBezTo>
                    <a:pt x="1" y="3"/>
                    <a:pt x="1" y="3"/>
                    <a:pt x="1" y="3"/>
                  </a:cubicBezTo>
                  <a:cubicBezTo>
                    <a:pt x="2" y="0"/>
                    <a:pt x="2" y="0"/>
                    <a:pt x="2" y="0"/>
                  </a:cubicBezTo>
                  <a:lnTo>
                    <a:pt x="0" y="0"/>
                  </a:lnTo>
                  <a:close/>
                </a:path>
              </a:pathLst>
            </a:custGeom>
            <a:solidFill>
              <a:srgbClr val="262423"/>
            </a:solidFill>
            <a:ln>
              <a:noFill/>
            </a:ln>
            <a:extLst>
              <a:ext uri="{91240B29-F687-4F45-9708-019B960494DF}">
                <a14:hiddenLine xmlns:a14="http://schemas.microsoft.com/office/drawing/2010/main" w="9525">
                  <a:solidFill>
                    <a:srgbClr val="000000"/>
                  </a:solidFill>
                  <a:round/>
                </a14:hiddenLine>
              </a:ext>
            </a:extLst>
          </p:spPr>
          <p:txBody>
            <a:bodyPr lIns="68580" tIns="34290" rIns="68580" bIns="34290"/>
            <a:lstStyle/>
            <a:p>
              <a:pPr eaLnBrk="1" fontAlgn="auto" hangingPunct="1">
                <a:spcBef>
                  <a:spcPts val="0"/>
                </a:spcBef>
                <a:spcAft>
                  <a:spcPts val="0"/>
                </a:spcAft>
                <a:defRPr/>
              </a:pPr>
              <a:endParaRPr lang="zh-CN" altLang="en-US" sz="1355">
                <a:solidFill>
                  <a:prstClr val="black"/>
                </a:solidFill>
                <a:latin typeface="+mn-lt"/>
                <a:ea typeface="+mn-ea"/>
              </a:endParaRPr>
            </a:p>
          </p:txBody>
        </p:sp>
        <p:sp>
          <p:nvSpPr>
            <p:cNvPr id="227" name="MH_Other_51"/>
            <p:cNvSpPr/>
            <p:nvPr>
              <p:custDataLst>
                <p:tags r:id="rId16"/>
              </p:custDataLst>
            </p:nvPr>
          </p:nvSpPr>
          <p:spPr bwMode="auto">
            <a:xfrm>
              <a:off x="2306537" y="1880722"/>
              <a:ext cx="78374" cy="143169"/>
            </a:xfrm>
            <a:custGeom>
              <a:avLst/>
              <a:gdLst>
                <a:gd name="T0" fmla="*/ 7 w 9"/>
                <a:gd name="T1" fmla="*/ 16 h 16"/>
                <a:gd name="T2" fmla="*/ 9 w 9"/>
                <a:gd name="T3" fmla="*/ 10 h 16"/>
                <a:gd name="T4" fmla="*/ 8 w 9"/>
                <a:gd name="T5" fmla="*/ 7 h 16"/>
                <a:gd name="T6" fmla="*/ 8 w 9"/>
                <a:gd name="T7" fmla="*/ 7 h 16"/>
                <a:gd name="T8" fmla="*/ 4 w 9"/>
                <a:gd name="T9" fmla="*/ 6 h 16"/>
                <a:gd name="T10" fmla="*/ 0 w 9"/>
                <a:gd name="T11" fmla="*/ 0 h 16"/>
                <a:gd name="T12" fmla="*/ 0 w 9"/>
                <a:gd name="T13" fmla="*/ 2 h 16"/>
                <a:gd name="T14" fmla="*/ 0 w 9"/>
                <a:gd name="T15" fmla="*/ 2 h 16"/>
                <a:gd name="T16" fmla="*/ 0 w 9"/>
                <a:gd name="T17" fmla="*/ 6 h 16"/>
                <a:gd name="T18" fmla="*/ 7 w 9"/>
                <a:gd name="T19" fmla="*/ 16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 h="16">
                  <a:moveTo>
                    <a:pt x="7" y="16"/>
                  </a:moveTo>
                  <a:cubicBezTo>
                    <a:pt x="9" y="10"/>
                    <a:pt x="9" y="10"/>
                    <a:pt x="9" y="10"/>
                  </a:cubicBezTo>
                  <a:cubicBezTo>
                    <a:pt x="8" y="7"/>
                    <a:pt x="8" y="7"/>
                    <a:pt x="8" y="7"/>
                  </a:cubicBezTo>
                  <a:cubicBezTo>
                    <a:pt x="8" y="7"/>
                    <a:pt x="8" y="7"/>
                    <a:pt x="8" y="7"/>
                  </a:cubicBezTo>
                  <a:cubicBezTo>
                    <a:pt x="6" y="7"/>
                    <a:pt x="4" y="6"/>
                    <a:pt x="4" y="6"/>
                  </a:cubicBezTo>
                  <a:cubicBezTo>
                    <a:pt x="3" y="6"/>
                    <a:pt x="0" y="0"/>
                    <a:pt x="0" y="0"/>
                  </a:cubicBezTo>
                  <a:cubicBezTo>
                    <a:pt x="0" y="0"/>
                    <a:pt x="0" y="1"/>
                    <a:pt x="0" y="2"/>
                  </a:cubicBezTo>
                  <a:cubicBezTo>
                    <a:pt x="0" y="2"/>
                    <a:pt x="0" y="2"/>
                    <a:pt x="0" y="2"/>
                  </a:cubicBezTo>
                  <a:cubicBezTo>
                    <a:pt x="0" y="6"/>
                    <a:pt x="0" y="6"/>
                    <a:pt x="0" y="6"/>
                  </a:cubicBezTo>
                  <a:lnTo>
                    <a:pt x="7" y="16"/>
                  </a:lnTo>
                  <a:close/>
                </a:path>
              </a:pathLst>
            </a:custGeom>
            <a:solidFill>
              <a:srgbClr val="D69B60"/>
            </a:solidFill>
            <a:ln>
              <a:noFill/>
            </a:ln>
            <a:extLst>
              <a:ext uri="{91240B29-F687-4F45-9708-019B960494DF}">
                <a14:hiddenLine xmlns:a14="http://schemas.microsoft.com/office/drawing/2010/main" w="9525">
                  <a:solidFill>
                    <a:srgbClr val="000000"/>
                  </a:solidFill>
                  <a:round/>
                </a14:hiddenLine>
              </a:ext>
            </a:extLst>
          </p:spPr>
          <p:txBody>
            <a:bodyPr lIns="68580" tIns="34290" rIns="68580" bIns="34290"/>
            <a:lstStyle/>
            <a:p>
              <a:pPr eaLnBrk="1" fontAlgn="auto" hangingPunct="1">
                <a:spcBef>
                  <a:spcPts val="0"/>
                </a:spcBef>
                <a:spcAft>
                  <a:spcPts val="0"/>
                </a:spcAft>
                <a:defRPr/>
              </a:pPr>
              <a:endParaRPr lang="zh-CN" altLang="en-US" sz="1355">
                <a:solidFill>
                  <a:prstClr val="black"/>
                </a:solidFill>
                <a:latin typeface="+mn-lt"/>
                <a:ea typeface="+mn-ea"/>
              </a:endParaRPr>
            </a:p>
          </p:txBody>
        </p:sp>
        <p:sp>
          <p:nvSpPr>
            <p:cNvPr id="228" name="MH_Other_52"/>
            <p:cNvSpPr/>
            <p:nvPr>
              <p:custDataLst>
                <p:tags r:id="rId17"/>
              </p:custDataLst>
            </p:nvPr>
          </p:nvSpPr>
          <p:spPr bwMode="auto">
            <a:xfrm>
              <a:off x="2208008" y="2041787"/>
              <a:ext cx="347085" cy="398188"/>
            </a:xfrm>
            <a:custGeom>
              <a:avLst/>
              <a:gdLst>
                <a:gd name="T0" fmla="*/ 0 w 39"/>
                <a:gd name="T1" fmla="*/ 45 h 45"/>
                <a:gd name="T2" fmla="*/ 27 w 39"/>
                <a:gd name="T3" fmla="*/ 38 h 45"/>
                <a:gd name="T4" fmla="*/ 36 w 39"/>
                <a:gd name="T5" fmla="*/ 41 h 45"/>
                <a:gd name="T6" fmla="*/ 39 w 39"/>
                <a:gd name="T7" fmla="*/ 32 h 45"/>
                <a:gd name="T8" fmla="*/ 31 w 39"/>
                <a:gd name="T9" fmla="*/ 11 h 45"/>
                <a:gd name="T10" fmla="*/ 22 w 39"/>
                <a:gd name="T11" fmla="*/ 0 h 45"/>
                <a:gd name="T12" fmla="*/ 9 w 39"/>
                <a:gd name="T13" fmla="*/ 21 h 45"/>
                <a:gd name="T14" fmla="*/ 0 w 39"/>
                <a:gd name="T15" fmla="*/ 45 h 4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9" h="45">
                  <a:moveTo>
                    <a:pt x="0" y="45"/>
                  </a:moveTo>
                  <a:cubicBezTo>
                    <a:pt x="27" y="38"/>
                    <a:pt x="27" y="38"/>
                    <a:pt x="27" y="38"/>
                  </a:cubicBezTo>
                  <a:cubicBezTo>
                    <a:pt x="27" y="38"/>
                    <a:pt x="34" y="41"/>
                    <a:pt x="36" y="41"/>
                  </a:cubicBezTo>
                  <a:cubicBezTo>
                    <a:pt x="37" y="40"/>
                    <a:pt x="39" y="32"/>
                    <a:pt x="39" y="32"/>
                  </a:cubicBezTo>
                  <a:cubicBezTo>
                    <a:pt x="39" y="32"/>
                    <a:pt x="33" y="14"/>
                    <a:pt x="31" y="11"/>
                  </a:cubicBezTo>
                  <a:cubicBezTo>
                    <a:pt x="30" y="8"/>
                    <a:pt x="22" y="0"/>
                    <a:pt x="22" y="0"/>
                  </a:cubicBezTo>
                  <a:cubicBezTo>
                    <a:pt x="9" y="21"/>
                    <a:pt x="9" y="21"/>
                    <a:pt x="9" y="21"/>
                  </a:cubicBezTo>
                  <a:lnTo>
                    <a:pt x="0" y="45"/>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lIns="68580" tIns="34290" rIns="68580" bIns="34290"/>
            <a:lstStyle/>
            <a:p>
              <a:pPr eaLnBrk="1" fontAlgn="auto" hangingPunct="1">
                <a:spcBef>
                  <a:spcPts val="0"/>
                </a:spcBef>
                <a:spcAft>
                  <a:spcPts val="0"/>
                </a:spcAft>
                <a:defRPr/>
              </a:pPr>
              <a:endParaRPr lang="zh-CN" altLang="en-US" sz="1355">
                <a:solidFill>
                  <a:prstClr val="black"/>
                </a:solidFill>
                <a:latin typeface="+mn-lt"/>
                <a:ea typeface="+mn-ea"/>
              </a:endParaRPr>
            </a:p>
          </p:txBody>
        </p:sp>
        <p:sp>
          <p:nvSpPr>
            <p:cNvPr id="229" name="MH_Other_53"/>
            <p:cNvSpPr/>
            <p:nvPr>
              <p:custDataLst>
                <p:tags r:id="rId18"/>
              </p:custDataLst>
            </p:nvPr>
          </p:nvSpPr>
          <p:spPr bwMode="auto">
            <a:xfrm>
              <a:off x="2315493" y="2876193"/>
              <a:ext cx="167944" cy="96192"/>
            </a:xfrm>
            <a:custGeom>
              <a:avLst/>
              <a:gdLst>
                <a:gd name="T0" fmla="*/ 1 w 19"/>
                <a:gd name="T1" fmla="*/ 7 h 11"/>
                <a:gd name="T2" fmla="*/ 6 w 19"/>
                <a:gd name="T3" fmla="*/ 8 h 11"/>
                <a:gd name="T4" fmla="*/ 11 w 19"/>
                <a:gd name="T5" fmla="*/ 10 h 11"/>
                <a:gd name="T6" fmla="*/ 19 w 19"/>
                <a:gd name="T7" fmla="*/ 10 h 11"/>
                <a:gd name="T8" fmla="*/ 14 w 19"/>
                <a:gd name="T9" fmla="*/ 7 h 11"/>
                <a:gd name="T10" fmla="*/ 10 w 19"/>
                <a:gd name="T11" fmla="*/ 2 h 11"/>
                <a:gd name="T12" fmla="*/ 8 w 19"/>
                <a:gd name="T13" fmla="*/ 0 h 11"/>
                <a:gd name="T14" fmla="*/ 2 w 19"/>
                <a:gd name="T15" fmla="*/ 1 h 11"/>
                <a:gd name="T16" fmla="*/ 1 w 19"/>
                <a:gd name="T17" fmla="*/ 7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 h="11">
                  <a:moveTo>
                    <a:pt x="1" y="7"/>
                  </a:moveTo>
                  <a:cubicBezTo>
                    <a:pt x="1" y="7"/>
                    <a:pt x="4" y="8"/>
                    <a:pt x="6" y="8"/>
                  </a:cubicBezTo>
                  <a:cubicBezTo>
                    <a:pt x="7" y="7"/>
                    <a:pt x="10" y="10"/>
                    <a:pt x="11" y="10"/>
                  </a:cubicBezTo>
                  <a:cubicBezTo>
                    <a:pt x="12" y="10"/>
                    <a:pt x="19" y="11"/>
                    <a:pt x="19" y="10"/>
                  </a:cubicBezTo>
                  <a:cubicBezTo>
                    <a:pt x="19" y="10"/>
                    <a:pt x="19" y="8"/>
                    <a:pt x="14" y="7"/>
                  </a:cubicBezTo>
                  <a:cubicBezTo>
                    <a:pt x="14" y="7"/>
                    <a:pt x="10" y="3"/>
                    <a:pt x="10" y="2"/>
                  </a:cubicBezTo>
                  <a:cubicBezTo>
                    <a:pt x="10" y="1"/>
                    <a:pt x="8" y="0"/>
                    <a:pt x="8" y="0"/>
                  </a:cubicBezTo>
                  <a:cubicBezTo>
                    <a:pt x="2" y="1"/>
                    <a:pt x="2" y="1"/>
                    <a:pt x="2" y="1"/>
                  </a:cubicBezTo>
                  <a:cubicBezTo>
                    <a:pt x="2" y="1"/>
                    <a:pt x="0" y="4"/>
                    <a:pt x="1" y="7"/>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lIns="68580" tIns="34290" rIns="68580" bIns="34290"/>
            <a:lstStyle/>
            <a:p>
              <a:pPr eaLnBrk="1" fontAlgn="auto" hangingPunct="1">
                <a:spcBef>
                  <a:spcPts val="0"/>
                </a:spcBef>
                <a:spcAft>
                  <a:spcPts val="0"/>
                </a:spcAft>
                <a:defRPr/>
              </a:pPr>
              <a:endParaRPr lang="zh-CN" altLang="en-US" sz="1355">
                <a:solidFill>
                  <a:prstClr val="black"/>
                </a:solidFill>
                <a:latin typeface="+mn-lt"/>
                <a:ea typeface="+mn-ea"/>
              </a:endParaRPr>
            </a:p>
          </p:txBody>
        </p:sp>
        <p:sp>
          <p:nvSpPr>
            <p:cNvPr id="230" name="MH_Other_54"/>
            <p:cNvSpPr/>
            <p:nvPr>
              <p:custDataLst>
                <p:tags r:id="rId19"/>
              </p:custDataLst>
            </p:nvPr>
          </p:nvSpPr>
          <p:spPr bwMode="auto">
            <a:xfrm>
              <a:off x="2234880" y="2936594"/>
              <a:ext cx="96288" cy="80531"/>
            </a:xfrm>
            <a:custGeom>
              <a:avLst/>
              <a:gdLst>
                <a:gd name="T0" fmla="*/ 2 w 11"/>
                <a:gd name="T1" fmla="*/ 8 h 9"/>
                <a:gd name="T2" fmla="*/ 7 w 11"/>
                <a:gd name="T3" fmla="*/ 9 h 9"/>
                <a:gd name="T4" fmla="*/ 10 w 11"/>
                <a:gd name="T5" fmla="*/ 5 h 9"/>
                <a:gd name="T6" fmla="*/ 8 w 11"/>
                <a:gd name="T7" fmla="*/ 0 h 9"/>
                <a:gd name="T8" fmla="*/ 4 w 11"/>
                <a:gd name="T9" fmla="*/ 0 h 9"/>
                <a:gd name="T10" fmla="*/ 1 w 11"/>
                <a:gd name="T11" fmla="*/ 5 h 9"/>
                <a:gd name="T12" fmla="*/ 2 w 11"/>
                <a:gd name="T13" fmla="*/ 8 h 9"/>
              </a:gdLst>
              <a:ahLst/>
              <a:cxnLst>
                <a:cxn ang="0">
                  <a:pos x="T0" y="T1"/>
                </a:cxn>
                <a:cxn ang="0">
                  <a:pos x="T2" y="T3"/>
                </a:cxn>
                <a:cxn ang="0">
                  <a:pos x="T4" y="T5"/>
                </a:cxn>
                <a:cxn ang="0">
                  <a:pos x="T6" y="T7"/>
                </a:cxn>
                <a:cxn ang="0">
                  <a:pos x="T8" y="T9"/>
                </a:cxn>
                <a:cxn ang="0">
                  <a:pos x="T10" y="T11"/>
                </a:cxn>
                <a:cxn ang="0">
                  <a:pos x="T12" y="T13"/>
                </a:cxn>
              </a:cxnLst>
              <a:rect l="0" t="0" r="r" b="b"/>
              <a:pathLst>
                <a:path w="11" h="9">
                  <a:moveTo>
                    <a:pt x="2" y="8"/>
                  </a:moveTo>
                  <a:cubicBezTo>
                    <a:pt x="2" y="8"/>
                    <a:pt x="6" y="9"/>
                    <a:pt x="7" y="9"/>
                  </a:cubicBezTo>
                  <a:cubicBezTo>
                    <a:pt x="8" y="9"/>
                    <a:pt x="11" y="7"/>
                    <a:pt x="10" y="5"/>
                  </a:cubicBezTo>
                  <a:cubicBezTo>
                    <a:pt x="9" y="3"/>
                    <a:pt x="8" y="0"/>
                    <a:pt x="8" y="0"/>
                  </a:cubicBezTo>
                  <a:cubicBezTo>
                    <a:pt x="4" y="0"/>
                    <a:pt x="4" y="0"/>
                    <a:pt x="4" y="0"/>
                  </a:cubicBezTo>
                  <a:cubicBezTo>
                    <a:pt x="4" y="0"/>
                    <a:pt x="1" y="2"/>
                    <a:pt x="1" y="5"/>
                  </a:cubicBezTo>
                  <a:cubicBezTo>
                    <a:pt x="1" y="5"/>
                    <a:pt x="0" y="7"/>
                    <a:pt x="2" y="8"/>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lIns="68580" tIns="34290" rIns="68580" bIns="34290"/>
            <a:lstStyle/>
            <a:p>
              <a:pPr eaLnBrk="1" fontAlgn="auto" hangingPunct="1">
                <a:spcBef>
                  <a:spcPts val="0"/>
                </a:spcBef>
                <a:spcAft>
                  <a:spcPts val="0"/>
                </a:spcAft>
                <a:defRPr/>
              </a:pPr>
              <a:endParaRPr lang="zh-CN" altLang="en-US" sz="1355">
                <a:solidFill>
                  <a:prstClr val="black"/>
                </a:solidFill>
                <a:latin typeface="+mn-lt"/>
                <a:ea typeface="+mn-ea"/>
              </a:endParaRPr>
            </a:p>
          </p:txBody>
        </p:sp>
        <p:sp>
          <p:nvSpPr>
            <p:cNvPr id="231" name="MH_Other_55"/>
            <p:cNvSpPr/>
            <p:nvPr>
              <p:custDataLst>
                <p:tags r:id="rId20"/>
              </p:custDataLst>
            </p:nvPr>
          </p:nvSpPr>
          <p:spPr bwMode="auto">
            <a:xfrm>
              <a:off x="2315493" y="2307990"/>
              <a:ext cx="158987" cy="603994"/>
            </a:xfrm>
            <a:custGeom>
              <a:avLst/>
              <a:gdLst>
                <a:gd name="T0" fmla="*/ 6 w 18"/>
                <a:gd name="T1" fmla="*/ 67 h 68"/>
                <a:gd name="T2" fmla="*/ 12 w 18"/>
                <a:gd name="T3" fmla="*/ 64 h 68"/>
                <a:gd name="T4" fmla="*/ 12 w 18"/>
                <a:gd name="T5" fmla="*/ 55 h 68"/>
                <a:gd name="T6" fmla="*/ 17 w 18"/>
                <a:gd name="T7" fmla="*/ 39 h 68"/>
                <a:gd name="T8" fmla="*/ 17 w 18"/>
                <a:gd name="T9" fmla="*/ 4 h 68"/>
                <a:gd name="T10" fmla="*/ 17 w 18"/>
                <a:gd name="T11" fmla="*/ 0 h 68"/>
                <a:gd name="T12" fmla="*/ 10 w 18"/>
                <a:gd name="T13" fmla="*/ 2 h 68"/>
                <a:gd name="T14" fmla="*/ 3 w 18"/>
                <a:gd name="T15" fmla="*/ 22 h 68"/>
                <a:gd name="T16" fmla="*/ 5 w 18"/>
                <a:gd name="T17" fmla="*/ 35 h 68"/>
                <a:gd name="T18" fmla="*/ 4 w 18"/>
                <a:gd name="T19" fmla="*/ 38 h 68"/>
                <a:gd name="T20" fmla="*/ 3 w 18"/>
                <a:gd name="T21" fmla="*/ 58 h 68"/>
                <a:gd name="T22" fmla="*/ 3 w 18"/>
                <a:gd name="T23" fmla="*/ 59 h 68"/>
                <a:gd name="T24" fmla="*/ 1 w 18"/>
                <a:gd name="T25" fmla="*/ 66 h 68"/>
                <a:gd name="T26" fmla="*/ 1 w 18"/>
                <a:gd name="T27" fmla="*/ 67 h 68"/>
                <a:gd name="T28" fmla="*/ 6 w 18"/>
                <a:gd name="T29" fmla="*/ 67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8" h="68">
                  <a:moveTo>
                    <a:pt x="6" y="67"/>
                  </a:moveTo>
                  <a:cubicBezTo>
                    <a:pt x="7" y="66"/>
                    <a:pt x="11" y="66"/>
                    <a:pt x="12" y="64"/>
                  </a:cubicBezTo>
                  <a:cubicBezTo>
                    <a:pt x="12" y="64"/>
                    <a:pt x="11" y="57"/>
                    <a:pt x="12" y="55"/>
                  </a:cubicBezTo>
                  <a:cubicBezTo>
                    <a:pt x="12" y="53"/>
                    <a:pt x="16" y="41"/>
                    <a:pt x="17" y="39"/>
                  </a:cubicBezTo>
                  <a:cubicBezTo>
                    <a:pt x="18" y="38"/>
                    <a:pt x="17" y="8"/>
                    <a:pt x="17" y="4"/>
                  </a:cubicBezTo>
                  <a:cubicBezTo>
                    <a:pt x="17" y="0"/>
                    <a:pt x="17" y="0"/>
                    <a:pt x="17" y="0"/>
                  </a:cubicBezTo>
                  <a:cubicBezTo>
                    <a:pt x="10" y="2"/>
                    <a:pt x="10" y="2"/>
                    <a:pt x="10" y="2"/>
                  </a:cubicBezTo>
                  <a:cubicBezTo>
                    <a:pt x="3" y="22"/>
                    <a:pt x="3" y="22"/>
                    <a:pt x="3" y="22"/>
                  </a:cubicBezTo>
                  <a:cubicBezTo>
                    <a:pt x="3" y="22"/>
                    <a:pt x="4" y="34"/>
                    <a:pt x="5" y="35"/>
                  </a:cubicBezTo>
                  <a:cubicBezTo>
                    <a:pt x="5" y="35"/>
                    <a:pt x="3" y="36"/>
                    <a:pt x="4" y="38"/>
                  </a:cubicBezTo>
                  <a:cubicBezTo>
                    <a:pt x="4" y="38"/>
                    <a:pt x="4" y="56"/>
                    <a:pt x="3" y="58"/>
                  </a:cubicBezTo>
                  <a:cubicBezTo>
                    <a:pt x="3" y="58"/>
                    <a:pt x="3" y="58"/>
                    <a:pt x="3" y="59"/>
                  </a:cubicBezTo>
                  <a:cubicBezTo>
                    <a:pt x="3" y="59"/>
                    <a:pt x="0" y="64"/>
                    <a:pt x="1" y="66"/>
                  </a:cubicBezTo>
                  <a:cubicBezTo>
                    <a:pt x="1" y="66"/>
                    <a:pt x="1" y="66"/>
                    <a:pt x="1" y="67"/>
                  </a:cubicBezTo>
                  <a:cubicBezTo>
                    <a:pt x="3" y="68"/>
                    <a:pt x="4" y="67"/>
                    <a:pt x="6" y="67"/>
                  </a:cubicBezTo>
                  <a:close/>
                </a:path>
              </a:pathLst>
            </a:custGeom>
            <a:solidFill>
              <a:srgbClr val="262423"/>
            </a:solidFill>
            <a:ln>
              <a:noFill/>
            </a:ln>
            <a:extLst>
              <a:ext uri="{91240B29-F687-4F45-9708-019B960494DF}">
                <a14:hiddenLine xmlns:a14="http://schemas.microsoft.com/office/drawing/2010/main" w="9525">
                  <a:solidFill>
                    <a:srgbClr val="000000"/>
                  </a:solidFill>
                  <a:round/>
                </a14:hiddenLine>
              </a:ext>
            </a:extLst>
          </p:spPr>
          <p:txBody>
            <a:bodyPr lIns="68580" tIns="34290" rIns="68580" bIns="34290"/>
            <a:lstStyle/>
            <a:p>
              <a:pPr eaLnBrk="1" fontAlgn="auto" hangingPunct="1">
                <a:spcBef>
                  <a:spcPts val="0"/>
                </a:spcBef>
                <a:spcAft>
                  <a:spcPts val="0"/>
                </a:spcAft>
                <a:defRPr/>
              </a:pPr>
              <a:endParaRPr lang="zh-CN" altLang="en-US" sz="1355">
                <a:solidFill>
                  <a:prstClr val="black"/>
                </a:solidFill>
                <a:latin typeface="+mn-lt"/>
                <a:ea typeface="+mn-ea"/>
              </a:endParaRPr>
            </a:p>
          </p:txBody>
        </p:sp>
        <p:sp>
          <p:nvSpPr>
            <p:cNvPr id="232" name="MH_Other_56"/>
            <p:cNvSpPr/>
            <p:nvPr>
              <p:custDataLst>
                <p:tags r:id="rId21"/>
              </p:custDataLst>
            </p:nvPr>
          </p:nvSpPr>
          <p:spPr bwMode="auto">
            <a:xfrm>
              <a:off x="2315493" y="2307990"/>
              <a:ext cx="150030" cy="603994"/>
            </a:xfrm>
            <a:custGeom>
              <a:avLst/>
              <a:gdLst>
                <a:gd name="T0" fmla="*/ 10 w 17"/>
                <a:gd name="T1" fmla="*/ 2 h 68"/>
                <a:gd name="T2" fmla="*/ 3 w 17"/>
                <a:gd name="T3" fmla="*/ 22 h 68"/>
                <a:gd name="T4" fmla="*/ 5 w 17"/>
                <a:gd name="T5" fmla="*/ 35 h 68"/>
                <a:gd name="T6" fmla="*/ 4 w 17"/>
                <a:gd name="T7" fmla="*/ 38 h 68"/>
                <a:gd name="T8" fmla="*/ 3 w 17"/>
                <a:gd name="T9" fmla="*/ 58 h 68"/>
                <a:gd name="T10" fmla="*/ 3 w 17"/>
                <a:gd name="T11" fmla="*/ 59 h 68"/>
                <a:gd name="T12" fmla="*/ 1 w 17"/>
                <a:gd name="T13" fmla="*/ 66 h 68"/>
                <a:gd name="T14" fmla="*/ 1 w 17"/>
                <a:gd name="T15" fmla="*/ 67 h 68"/>
                <a:gd name="T16" fmla="*/ 6 w 17"/>
                <a:gd name="T17" fmla="*/ 67 h 68"/>
                <a:gd name="T18" fmla="*/ 7 w 17"/>
                <a:gd name="T19" fmla="*/ 66 h 68"/>
                <a:gd name="T20" fmla="*/ 9 w 17"/>
                <a:gd name="T21" fmla="*/ 61 h 68"/>
                <a:gd name="T22" fmla="*/ 11 w 17"/>
                <a:gd name="T23" fmla="*/ 55 h 68"/>
                <a:gd name="T24" fmla="*/ 14 w 17"/>
                <a:gd name="T25" fmla="*/ 43 h 68"/>
                <a:gd name="T26" fmla="*/ 9 w 17"/>
                <a:gd name="T27" fmla="*/ 52 h 68"/>
                <a:gd name="T28" fmla="*/ 14 w 17"/>
                <a:gd name="T29" fmla="*/ 41 h 68"/>
                <a:gd name="T30" fmla="*/ 9 w 17"/>
                <a:gd name="T31" fmla="*/ 47 h 68"/>
                <a:gd name="T32" fmla="*/ 8 w 17"/>
                <a:gd name="T33" fmla="*/ 44 h 68"/>
                <a:gd name="T34" fmla="*/ 13 w 17"/>
                <a:gd name="T35" fmla="*/ 34 h 68"/>
                <a:gd name="T36" fmla="*/ 7 w 17"/>
                <a:gd name="T37" fmla="*/ 42 h 68"/>
                <a:gd name="T38" fmla="*/ 8 w 17"/>
                <a:gd name="T39" fmla="*/ 35 h 68"/>
                <a:gd name="T40" fmla="*/ 10 w 17"/>
                <a:gd name="T41" fmla="*/ 28 h 68"/>
                <a:gd name="T42" fmla="*/ 7 w 17"/>
                <a:gd name="T43" fmla="*/ 28 h 68"/>
                <a:gd name="T44" fmla="*/ 10 w 17"/>
                <a:gd name="T45" fmla="*/ 22 h 68"/>
                <a:gd name="T46" fmla="*/ 17 w 17"/>
                <a:gd name="T47" fmla="*/ 6 h 68"/>
                <a:gd name="T48" fmla="*/ 17 w 17"/>
                <a:gd name="T49" fmla="*/ 4 h 68"/>
                <a:gd name="T50" fmla="*/ 17 w 17"/>
                <a:gd name="T51" fmla="*/ 0 h 68"/>
                <a:gd name="T52" fmla="*/ 10 w 17"/>
                <a:gd name="T53" fmla="*/ 2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7" h="68">
                  <a:moveTo>
                    <a:pt x="10" y="2"/>
                  </a:moveTo>
                  <a:cubicBezTo>
                    <a:pt x="3" y="22"/>
                    <a:pt x="3" y="22"/>
                    <a:pt x="3" y="22"/>
                  </a:cubicBezTo>
                  <a:cubicBezTo>
                    <a:pt x="3" y="22"/>
                    <a:pt x="4" y="34"/>
                    <a:pt x="5" y="35"/>
                  </a:cubicBezTo>
                  <a:cubicBezTo>
                    <a:pt x="5" y="35"/>
                    <a:pt x="3" y="36"/>
                    <a:pt x="4" y="38"/>
                  </a:cubicBezTo>
                  <a:cubicBezTo>
                    <a:pt x="4" y="38"/>
                    <a:pt x="4" y="56"/>
                    <a:pt x="3" y="58"/>
                  </a:cubicBezTo>
                  <a:cubicBezTo>
                    <a:pt x="3" y="58"/>
                    <a:pt x="3" y="58"/>
                    <a:pt x="3" y="59"/>
                  </a:cubicBezTo>
                  <a:cubicBezTo>
                    <a:pt x="3" y="59"/>
                    <a:pt x="0" y="64"/>
                    <a:pt x="1" y="66"/>
                  </a:cubicBezTo>
                  <a:cubicBezTo>
                    <a:pt x="1" y="66"/>
                    <a:pt x="1" y="66"/>
                    <a:pt x="1" y="67"/>
                  </a:cubicBezTo>
                  <a:cubicBezTo>
                    <a:pt x="3" y="68"/>
                    <a:pt x="4" y="67"/>
                    <a:pt x="6" y="67"/>
                  </a:cubicBezTo>
                  <a:cubicBezTo>
                    <a:pt x="6" y="67"/>
                    <a:pt x="6" y="67"/>
                    <a:pt x="7" y="66"/>
                  </a:cubicBezTo>
                  <a:cubicBezTo>
                    <a:pt x="7" y="64"/>
                    <a:pt x="8" y="62"/>
                    <a:pt x="9" y="61"/>
                  </a:cubicBezTo>
                  <a:cubicBezTo>
                    <a:pt x="11" y="60"/>
                    <a:pt x="12" y="56"/>
                    <a:pt x="11" y="55"/>
                  </a:cubicBezTo>
                  <a:cubicBezTo>
                    <a:pt x="11" y="53"/>
                    <a:pt x="14" y="43"/>
                    <a:pt x="14" y="43"/>
                  </a:cubicBezTo>
                  <a:cubicBezTo>
                    <a:pt x="9" y="52"/>
                    <a:pt x="9" y="52"/>
                    <a:pt x="9" y="52"/>
                  </a:cubicBezTo>
                  <a:cubicBezTo>
                    <a:pt x="14" y="41"/>
                    <a:pt x="14" y="41"/>
                    <a:pt x="14" y="41"/>
                  </a:cubicBezTo>
                  <a:cubicBezTo>
                    <a:pt x="9" y="47"/>
                    <a:pt x="9" y="47"/>
                    <a:pt x="9" y="47"/>
                  </a:cubicBezTo>
                  <a:cubicBezTo>
                    <a:pt x="9" y="47"/>
                    <a:pt x="6" y="47"/>
                    <a:pt x="8" y="44"/>
                  </a:cubicBezTo>
                  <a:cubicBezTo>
                    <a:pt x="8" y="43"/>
                    <a:pt x="11" y="38"/>
                    <a:pt x="13" y="34"/>
                  </a:cubicBezTo>
                  <a:cubicBezTo>
                    <a:pt x="11" y="37"/>
                    <a:pt x="7" y="42"/>
                    <a:pt x="7" y="42"/>
                  </a:cubicBezTo>
                  <a:cubicBezTo>
                    <a:pt x="7" y="42"/>
                    <a:pt x="8" y="35"/>
                    <a:pt x="8" y="35"/>
                  </a:cubicBezTo>
                  <a:cubicBezTo>
                    <a:pt x="7" y="34"/>
                    <a:pt x="10" y="28"/>
                    <a:pt x="10" y="28"/>
                  </a:cubicBezTo>
                  <a:cubicBezTo>
                    <a:pt x="7" y="28"/>
                    <a:pt x="7" y="28"/>
                    <a:pt x="7" y="28"/>
                  </a:cubicBezTo>
                  <a:cubicBezTo>
                    <a:pt x="7" y="28"/>
                    <a:pt x="11" y="23"/>
                    <a:pt x="10" y="22"/>
                  </a:cubicBezTo>
                  <a:cubicBezTo>
                    <a:pt x="10" y="21"/>
                    <a:pt x="14" y="12"/>
                    <a:pt x="17" y="6"/>
                  </a:cubicBezTo>
                  <a:cubicBezTo>
                    <a:pt x="17" y="5"/>
                    <a:pt x="17" y="4"/>
                    <a:pt x="17" y="4"/>
                  </a:cubicBezTo>
                  <a:cubicBezTo>
                    <a:pt x="17" y="0"/>
                    <a:pt x="17" y="0"/>
                    <a:pt x="17" y="0"/>
                  </a:cubicBezTo>
                  <a:lnTo>
                    <a:pt x="10" y="2"/>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lIns="68580" tIns="34290" rIns="68580" bIns="34290"/>
            <a:lstStyle/>
            <a:p>
              <a:pPr eaLnBrk="1" fontAlgn="auto" hangingPunct="1">
                <a:spcBef>
                  <a:spcPts val="0"/>
                </a:spcBef>
                <a:spcAft>
                  <a:spcPts val="0"/>
                </a:spcAft>
                <a:defRPr/>
              </a:pPr>
              <a:endParaRPr lang="zh-CN" altLang="en-US" sz="1355">
                <a:solidFill>
                  <a:prstClr val="black"/>
                </a:solidFill>
                <a:latin typeface="+mn-lt"/>
                <a:ea typeface="+mn-ea"/>
              </a:endParaRPr>
            </a:p>
          </p:txBody>
        </p:sp>
        <p:sp>
          <p:nvSpPr>
            <p:cNvPr id="233" name="MH_Other_57"/>
            <p:cNvSpPr/>
            <p:nvPr>
              <p:custDataLst>
                <p:tags r:id="rId22"/>
              </p:custDataLst>
            </p:nvPr>
          </p:nvSpPr>
          <p:spPr bwMode="auto">
            <a:xfrm>
              <a:off x="2438653" y="2574196"/>
              <a:ext cx="17914" cy="26843"/>
            </a:xfrm>
            <a:custGeom>
              <a:avLst/>
              <a:gdLst>
                <a:gd name="T0" fmla="*/ 0 w 2"/>
                <a:gd name="T1" fmla="*/ 3 h 3"/>
                <a:gd name="T2" fmla="*/ 1 w 2"/>
                <a:gd name="T3" fmla="*/ 0 h 3"/>
                <a:gd name="T4" fmla="*/ 0 w 2"/>
                <a:gd name="T5" fmla="*/ 3 h 3"/>
              </a:gdLst>
              <a:ahLst/>
              <a:cxnLst>
                <a:cxn ang="0">
                  <a:pos x="T0" y="T1"/>
                </a:cxn>
                <a:cxn ang="0">
                  <a:pos x="T2" y="T3"/>
                </a:cxn>
                <a:cxn ang="0">
                  <a:pos x="T4" y="T5"/>
                </a:cxn>
              </a:cxnLst>
              <a:rect l="0" t="0" r="r" b="b"/>
              <a:pathLst>
                <a:path w="2" h="3">
                  <a:moveTo>
                    <a:pt x="0" y="3"/>
                  </a:moveTo>
                  <a:cubicBezTo>
                    <a:pt x="0" y="2"/>
                    <a:pt x="0" y="0"/>
                    <a:pt x="1" y="0"/>
                  </a:cubicBezTo>
                  <a:cubicBezTo>
                    <a:pt x="1" y="0"/>
                    <a:pt x="2" y="0"/>
                    <a:pt x="0" y="3"/>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lIns="68580" tIns="34290" rIns="68580" bIns="34290"/>
            <a:lstStyle/>
            <a:p>
              <a:pPr eaLnBrk="1" fontAlgn="auto" hangingPunct="1">
                <a:spcBef>
                  <a:spcPts val="0"/>
                </a:spcBef>
                <a:spcAft>
                  <a:spcPts val="0"/>
                </a:spcAft>
                <a:defRPr/>
              </a:pPr>
              <a:endParaRPr lang="zh-CN" altLang="en-US" sz="1355">
                <a:solidFill>
                  <a:prstClr val="black"/>
                </a:solidFill>
                <a:latin typeface="+mn-lt"/>
                <a:ea typeface="+mn-ea"/>
              </a:endParaRPr>
            </a:p>
          </p:txBody>
        </p:sp>
        <p:sp>
          <p:nvSpPr>
            <p:cNvPr id="234" name="MH_Other_58"/>
            <p:cNvSpPr/>
            <p:nvPr>
              <p:custDataLst>
                <p:tags r:id="rId23"/>
              </p:custDataLst>
            </p:nvPr>
          </p:nvSpPr>
          <p:spPr bwMode="auto">
            <a:xfrm>
              <a:off x="2225922" y="2299044"/>
              <a:ext cx="221686" cy="673341"/>
            </a:xfrm>
            <a:custGeom>
              <a:avLst/>
              <a:gdLst>
                <a:gd name="T0" fmla="*/ 6 w 25"/>
                <a:gd name="T1" fmla="*/ 75 h 76"/>
                <a:gd name="T2" fmla="*/ 12 w 25"/>
                <a:gd name="T3" fmla="*/ 73 h 76"/>
                <a:gd name="T4" fmla="*/ 11 w 25"/>
                <a:gd name="T5" fmla="*/ 69 h 76"/>
                <a:gd name="T6" fmla="*/ 9 w 25"/>
                <a:gd name="T7" fmla="*/ 63 h 76"/>
                <a:gd name="T8" fmla="*/ 13 w 25"/>
                <a:gd name="T9" fmla="*/ 45 h 76"/>
                <a:gd name="T10" fmla="*/ 14 w 25"/>
                <a:gd name="T11" fmla="*/ 34 h 76"/>
                <a:gd name="T12" fmla="*/ 19 w 25"/>
                <a:gd name="T13" fmla="*/ 21 h 76"/>
                <a:gd name="T14" fmla="*/ 24 w 25"/>
                <a:gd name="T15" fmla="*/ 6 h 76"/>
                <a:gd name="T16" fmla="*/ 23 w 25"/>
                <a:gd name="T17" fmla="*/ 1 h 76"/>
                <a:gd name="T18" fmla="*/ 4 w 25"/>
                <a:gd name="T19" fmla="*/ 0 h 76"/>
                <a:gd name="T20" fmla="*/ 2 w 25"/>
                <a:gd name="T21" fmla="*/ 15 h 76"/>
                <a:gd name="T22" fmla="*/ 3 w 25"/>
                <a:gd name="T23" fmla="*/ 25 h 76"/>
                <a:gd name="T24" fmla="*/ 3 w 25"/>
                <a:gd name="T25" fmla="*/ 38 h 76"/>
                <a:gd name="T26" fmla="*/ 0 w 25"/>
                <a:gd name="T27" fmla="*/ 66 h 76"/>
                <a:gd name="T28" fmla="*/ 2 w 25"/>
                <a:gd name="T29" fmla="*/ 70 h 76"/>
                <a:gd name="T30" fmla="*/ 1 w 25"/>
                <a:gd name="T31" fmla="*/ 72 h 76"/>
                <a:gd name="T32" fmla="*/ 6 w 25"/>
                <a:gd name="T33" fmla="*/ 75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5" h="76">
                  <a:moveTo>
                    <a:pt x="6" y="75"/>
                  </a:moveTo>
                  <a:cubicBezTo>
                    <a:pt x="8" y="76"/>
                    <a:pt x="11" y="74"/>
                    <a:pt x="12" y="73"/>
                  </a:cubicBezTo>
                  <a:cubicBezTo>
                    <a:pt x="13" y="72"/>
                    <a:pt x="13" y="70"/>
                    <a:pt x="11" y="69"/>
                  </a:cubicBezTo>
                  <a:cubicBezTo>
                    <a:pt x="9" y="67"/>
                    <a:pt x="10" y="63"/>
                    <a:pt x="9" y="63"/>
                  </a:cubicBezTo>
                  <a:cubicBezTo>
                    <a:pt x="9" y="63"/>
                    <a:pt x="13" y="47"/>
                    <a:pt x="13" y="45"/>
                  </a:cubicBezTo>
                  <a:cubicBezTo>
                    <a:pt x="12" y="42"/>
                    <a:pt x="15" y="35"/>
                    <a:pt x="14" y="34"/>
                  </a:cubicBezTo>
                  <a:cubicBezTo>
                    <a:pt x="14" y="33"/>
                    <a:pt x="18" y="22"/>
                    <a:pt x="19" y="21"/>
                  </a:cubicBezTo>
                  <a:cubicBezTo>
                    <a:pt x="20" y="20"/>
                    <a:pt x="24" y="8"/>
                    <a:pt x="24" y="6"/>
                  </a:cubicBezTo>
                  <a:cubicBezTo>
                    <a:pt x="25" y="3"/>
                    <a:pt x="23" y="1"/>
                    <a:pt x="23" y="1"/>
                  </a:cubicBezTo>
                  <a:cubicBezTo>
                    <a:pt x="4" y="0"/>
                    <a:pt x="4" y="0"/>
                    <a:pt x="4" y="0"/>
                  </a:cubicBezTo>
                  <a:cubicBezTo>
                    <a:pt x="4" y="0"/>
                    <a:pt x="1" y="12"/>
                    <a:pt x="2" y="15"/>
                  </a:cubicBezTo>
                  <a:cubicBezTo>
                    <a:pt x="3" y="19"/>
                    <a:pt x="3" y="24"/>
                    <a:pt x="3" y="25"/>
                  </a:cubicBezTo>
                  <a:cubicBezTo>
                    <a:pt x="2" y="27"/>
                    <a:pt x="3" y="33"/>
                    <a:pt x="3" y="38"/>
                  </a:cubicBezTo>
                  <a:cubicBezTo>
                    <a:pt x="2" y="43"/>
                    <a:pt x="0" y="65"/>
                    <a:pt x="0" y="66"/>
                  </a:cubicBezTo>
                  <a:cubicBezTo>
                    <a:pt x="0" y="67"/>
                    <a:pt x="2" y="70"/>
                    <a:pt x="2" y="70"/>
                  </a:cubicBezTo>
                  <a:cubicBezTo>
                    <a:pt x="1" y="72"/>
                    <a:pt x="1" y="72"/>
                    <a:pt x="1" y="72"/>
                  </a:cubicBezTo>
                  <a:cubicBezTo>
                    <a:pt x="1" y="72"/>
                    <a:pt x="2" y="74"/>
                    <a:pt x="6" y="75"/>
                  </a:cubicBezTo>
                  <a:close/>
                </a:path>
              </a:pathLst>
            </a:custGeom>
            <a:solidFill>
              <a:srgbClr val="262423"/>
            </a:solidFill>
            <a:ln>
              <a:noFill/>
            </a:ln>
            <a:extLst>
              <a:ext uri="{91240B29-F687-4F45-9708-019B960494DF}">
                <a14:hiddenLine xmlns:a14="http://schemas.microsoft.com/office/drawing/2010/main" w="9525">
                  <a:solidFill>
                    <a:srgbClr val="000000"/>
                  </a:solidFill>
                  <a:round/>
                </a14:hiddenLine>
              </a:ext>
            </a:extLst>
          </p:spPr>
          <p:txBody>
            <a:bodyPr lIns="68580" tIns="34290" rIns="68580" bIns="34290"/>
            <a:lstStyle/>
            <a:p>
              <a:pPr eaLnBrk="1" fontAlgn="auto" hangingPunct="1">
                <a:spcBef>
                  <a:spcPts val="0"/>
                </a:spcBef>
                <a:spcAft>
                  <a:spcPts val="0"/>
                </a:spcAft>
                <a:defRPr/>
              </a:pPr>
              <a:endParaRPr lang="zh-CN" altLang="en-US" sz="1355">
                <a:solidFill>
                  <a:prstClr val="black"/>
                </a:solidFill>
                <a:latin typeface="+mn-lt"/>
                <a:ea typeface="+mn-ea"/>
              </a:endParaRPr>
            </a:p>
          </p:txBody>
        </p:sp>
        <p:sp>
          <p:nvSpPr>
            <p:cNvPr id="235" name="MH_Other_59"/>
            <p:cNvSpPr/>
            <p:nvPr>
              <p:custDataLst>
                <p:tags r:id="rId24"/>
              </p:custDataLst>
            </p:nvPr>
          </p:nvSpPr>
          <p:spPr bwMode="auto">
            <a:xfrm>
              <a:off x="2243836" y="2272199"/>
              <a:ext cx="230643" cy="71585"/>
            </a:xfrm>
            <a:custGeom>
              <a:avLst/>
              <a:gdLst>
                <a:gd name="T0" fmla="*/ 0 w 26"/>
                <a:gd name="T1" fmla="*/ 7 h 8"/>
                <a:gd name="T2" fmla="*/ 9 w 26"/>
                <a:gd name="T3" fmla="*/ 7 h 8"/>
                <a:gd name="T4" fmla="*/ 19 w 26"/>
                <a:gd name="T5" fmla="*/ 7 h 8"/>
                <a:gd name="T6" fmla="*/ 25 w 26"/>
                <a:gd name="T7" fmla="*/ 5 h 8"/>
                <a:gd name="T8" fmla="*/ 24 w 26"/>
                <a:gd name="T9" fmla="*/ 0 h 8"/>
                <a:gd name="T10" fmla="*/ 20 w 26"/>
                <a:gd name="T11" fmla="*/ 3 h 8"/>
                <a:gd name="T12" fmla="*/ 2 w 26"/>
                <a:gd name="T13" fmla="*/ 2 h 8"/>
                <a:gd name="T14" fmla="*/ 0 w 26"/>
                <a:gd name="T15" fmla="*/ 7 h 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6" h="8">
                  <a:moveTo>
                    <a:pt x="0" y="7"/>
                  </a:moveTo>
                  <a:cubicBezTo>
                    <a:pt x="0" y="7"/>
                    <a:pt x="8" y="7"/>
                    <a:pt x="9" y="7"/>
                  </a:cubicBezTo>
                  <a:cubicBezTo>
                    <a:pt x="10" y="8"/>
                    <a:pt x="19" y="7"/>
                    <a:pt x="19" y="7"/>
                  </a:cubicBezTo>
                  <a:cubicBezTo>
                    <a:pt x="19" y="7"/>
                    <a:pt x="24" y="6"/>
                    <a:pt x="25" y="5"/>
                  </a:cubicBezTo>
                  <a:cubicBezTo>
                    <a:pt x="25" y="5"/>
                    <a:pt x="26" y="1"/>
                    <a:pt x="24" y="0"/>
                  </a:cubicBezTo>
                  <a:cubicBezTo>
                    <a:pt x="24" y="0"/>
                    <a:pt x="22" y="3"/>
                    <a:pt x="20" y="3"/>
                  </a:cubicBezTo>
                  <a:cubicBezTo>
                    <a:pt x="20" y="3"/>
                    <a:pt x="4" y="2"/>
                    <a:pt x="2" y="2"/>
                  </a:cubicBezTo>
                  <a:cubicBezTo>
                    <a:pt x="2" y="2"/>
                    <a:pt x="1" y="2"/>
                    <a:pt x="0" y="7"/>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lIns="68580" tIns="34290" rIns="68580" bIns="34290"/>
            <a:lstStyle/>
            <a:p>
              <a:pPr eaLnBrk="1" fontAlgn="auto" hangingPunct="1">
                <a:spcBef>
                  <a:spcPts val="0"/>
                </a:spcBef>
                <a:spcAft>
                  <a:spcPts val="0"/>
                </a:spcAft>
                <a:defRPr/>
              </a:pPr>
              <a:endParaRPr lang="zh-CN" altLang="en-US" sz="1355">
                <a:solidFill>
                  <a:prstClr val="black"/>
                </a:solidFill>
                <a:latin typeface="+mn-lt"/>
                <a:ea typeface="+mn-ea"/>
              </a:endParaRPr>
            </a:p>
          </p:txBody>
        </p:sp>
        <p:sp>
          <p:nvSpPr>
            <p:cNvPr id="236" name="MH_Other_60"/>
            <p:cNvSpPr/>
            <p:nvPr>
              <p:custDataLst>
                <p:tags r:id="rId25"/>
              </p:custDataLst>
            </p:nvPr>
          </p:nvSpPr>
          <p:spPr bwMode="auto">
            <a:xfrm>
              <a:off x="2624511" y="1862827"/>
              <a:ext cx="107484" cy="98428"/>
            </a:xfrm>
            <a:custGeom>
              <a:avLst/>
              <a:gdLst>
                <a:gd name="T0" fmla="*/ 3 w 12"/>
                <a:gd name="T1" fmla="*/ 11 h 11"/>
                <a:gd name="T2" fmla="*/ 8 w 12"/>
                <a:gd name="T3" fmla="*/ 9 h 11"/>
                <a:gd name="T4" fmla="*/ 11 w 12"/>
                <a:gd name="T5" fmla="*/ 2 h 11"/>
                <a:gd name="T6" fmla="*/ 11 w 12"/>
                <a:gd name="T7" fmla="*/ 0 h 11"/>
                <a:gd name="T8" fmla="*/ 9 w 12"/>
                <a:gd name="T9" fmla="*/ 0 h 11"/>
                <a:gd name="T10" fmla="*/ 6 w 12"/>
                <a:gd name="T11" fmla="*/ 2 h 11"/>
                <a:gd name="T12" fmla="*/ 3 w 12"/>
                <a:gd name="T13" fmla="*/ 4 h 11"/>
                <a:gd name="T14" fmla="*/ 3 w 12"/>
                <a:gd name="T15" fmla="*/ 1 h 11"/>
                <a:gd name="T16" fmla="*/ 2 w 12"/>
                <a:gd name="T17" fmla="*/ 3 h 11"/>
                <a:gd name="T18" fmla="*/ 1 w 12"/>
                <a:gd name="T19" fmla="*/ 6 h 11"/>
                <a:gd name="T20" fmla="*/ 1 w 12"/>
                <a:gd name="T21" fmla="*/ 8 h 11"/>
                <a:gd name="T22" fmla="*/ 3 w 12"/>
                <a:gd name="T23" fmla="*/ 11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2" h="11">
                  <a:moveTo>
                    <a:pt x="3" y="11"/>
                  </a:moveTo>
                  <a:cubicBezTo>
                    <a:pt x="3" y="11"/>
                    <a:pt x="7" y="10"/>
                    <a:pt x="8" y="9"/>
                  </a:cubicBezTo>
                  <a:cubicBezTo>
                    <a:pt x="8" y="9"/>
                    <a:pt x="11" y="3"/>
                    <a:pt x="11" y="2"/>
                  </a:cubicBezTo>
                  <a:cubicBezTo>
                    <a:pt x="11" y="2"/>
                    <a:pt x="12" y="1"/>
                    <a:pt x="11" y="0"/>
                  </a:cubicBezTo>
                  <a:cubicBezTo>
                    <a:pt x="11" y="0"/>
                    <a:pt x="9" y="0"/>
                    <a:pt x="9" y="0"/>
                  </a:cubicBezTo>
                  <a:cubicBezTo>
                    <a:pt x="9" y="0"/>
                    <a:pt x="8" y="0"/>
                    <a:pt x="6" y="2"/>
                  </a:cubicBezTo>
                  <a:cubicBezTo>
                    <a:pt x="3" y="4"/>
                    <a:pt x="3" y="4"/>
                    <a:pt x="3" y="4"/>
                  </a:cubicBezTo>
                  <a:cubicBezTo>
                    <a:pt x="3" y="4"/>
                    <a:pt x="5" y="2"/>
                    <a:pt x="3" y="1"/>
                  </a:cubicBezTo>
                  <a:cubicBezTo>
                    <a:pt x="2" y="3"/>
                    <a:pt x="2" y="3"/>
                    <a:pt x="2" y="3"/>
                  </a:cubicBezTo>
                  <a:cubicBezTo>
                    <a:pt x="2" y="3"/>
                    <a:pt x="0" y="4"/>
                    <a:pt x="1" y="6"/>
                  </a:cubicBezTo>
                  <a:cubicBezTo>
                    <a:pt x="1" y="7"/>
                    <a:pt x="1" y="8"/>
                    <a:pt x="1" y="8"/>
                  </a:cubicBezTo>
                  <a:cubicBezTo>
                    <a:pt x="1" y="8"/>
                    <a:pt x="2" y="11"/>
                    <a:pt x="3" y="11"/>
                  </a:cubicBezTo>
                  <a:close/>
                </a:path>
              </a:pathLst>
            </a:custGeom>
            <a:solidFill>
              <a:srgbClr val="F2C279"/>
            </a:solidFill>
            <a:ln>
              <a:noFill/>
            </a:ln>
            <a:extLst>
              <a:ext uri="{91240B29-F687-4F45-9708-019B960494DF}">
                <a14:hiddenLine xmlns:a14="http://schemas.microsoft.com/office/drawing/2010/main" w="9525">
                  <a:solidFill>
                    <a:srgbClr val="000000"/>
                  </a:solidFill>
                  <a:round/>
                </a14:hiddenLine>
              </a:ext>
            </a:extLst>
          </p:spPr>
          <p:txBody>
            <a:bodyPr lIns="68580" tIns="34290" rIns="68580" bIns="34290"/>
            <a:lstStyle/>
            <a:p>
              <a:pPr eaLnBrk="1" fontAlgn="auto" hangingPunct="1">
                <a:spcBef>
                  <a:spcPts val="0"/>
                </a:spcBef>
                <a:spcAft>
                  <a:spcPts val="0"/>
                </a:spcAft>
                <a:defRPr/>
              </a:pPr>
              <a:endParaRPr lang="zh-CN" altLang="en-US" sz="1355">
                <a:solidFill>
                  <a:prstClr val="black"/>
                </a:solidFill>
                <a:latin typeface="+mn-lt"/>
                <a:ea typeface="+mn-ea"/>
              </a:endParaRPr>
            </a:p>
          </p:txBody>
        </p:sp>
        <p:sp>
          <p:nvSpPr>
            <p:cNvPr id="237" name="MH_Other_61"/>
            <p:cNvSpPr/>
            <p:nvPr>
              <p:custDataLst>
                <p:tags r:id="rId26"/>
              </p:custDataLst>
            </p:nvPr>
          </p:nvSpPr>
          <p:spPr bwMode="auto">
            <a:xfrm>
              <a:off x="2225922" y="2299044"/>
              <a:ext cx="105245" cy="673341"/>
            </a:xfrm>
            <a:custGeom>
              <a:avLst/>
              <a:gdLst>
                <a:gd name="T0" fmla="*/ 4 w 12"/>
                <a:gd name="T1" fmla="*/ 0 h 76"/>
                <a:gd name="T2" fmla="*/ 2 w 12"/>
                <a:gd name="T3" fmla="*/ 15 h 76"/>
                <a:gd name="T4" fmla="*/ 3 w 12"/>
                <a:gd name="T5" fmla="*/ 25 h 76"/>
                <a:gd name="T6" fmla="*/ 3 w 12"/>
                <a:gd name="T7" fmla="*/ 38 h 76"/>
                <a:gd name="T8" fmla="*/ 0 w 12"/>
                <a:gd name="T9" fmla="*/ 66 h 76"/>
                <a:gd name="T10" fmla="*/ 2 w 12"/>
                <a:gd name="T11" fmla="*/ 70 h 76"/>
                <a:gd name="T12" fmla="*/ 1 w 12"/>
                <a:gd name="T13" fmla="*/ 72 h 76"/>
                <a:gd name="T14" fmla="*/ 6 w 12"/>
                <a:gd name="T15" fmla="*/ 75 h 76"/>
                <a:gd name="T16" fmla="*/ 8 w 12"/>
                <a:gd name="T17" fmla="*/ 75 h 76"/>
                <a:gd name="T18" fmla="*/ 8 w 12"/>
                <a:gd name="T19" fmla="*/ 72 h 76"/>
                <a:gd name="T20" fmla="*/ 4 w 12"/>
                <a:gd name="T21" fmla="*/ 71 h 76"/>
                <a:gd name="T22" fmla="*/ 8 w 12"/>
                <a:gd name="T23" fmla="*/ 69 h 76"/>
                <a:gd name="T24" fmla="*/ 8 w 12"/>
                <a:gd name="T25" fmla="*/ 56 h 76"/>
                <a:gd name="T26" fmla="*/ 10 w 12"/>
                <a:gd name="T27" fmla="*/ 61 h 76"/>
                <a:gd name="T28" fmla="*/ 10 w 12"/>
                <a:gd name="T29" fmla="*/ 60 h 76"/>
                <a:gd name="T30" fmla="*/ 11 w 12"/>
                <a:gd name="T31" fmla="*/ 46 h 76"/>
                <a:gd name="T32" fmla="*/ 10 w 12"/>
                <a:gd name="T33" fmla="*/ 39 h 76"/>
                <a:gd name="T34" fmla="*/ 10 w 12"/>
                <a:gd name="T35" fmla="*/ 44 h 76"/>
                <a:gd name="T36" fmla="*/ 8 w 12"/>
                <a:gd name="T37" fmla="*/ 50 h 76"/>
                <a:gd name="T38" fmla="*/ 8 w 12"/>
                <a:gd name="T39" fmla="*/ 33 h 76"/>
                <a:gd name="T40" fmla="*/ 12 w 12"/>
                <a:gd name="T41" fmla="*/ 31 h 76"/>
                <a:gd name="T42" fmla="*/ 8 w 12"/>
                <a:gd name="T43" fmla="*/ 25 h 76"/>
                <a:gd name="T44" fmla="*/ 11 w 12"/>
                <a:gd name="T45" fmla="*/ 16 h 76"/>
                <a:gd name="T46" fmla="*/ 7 w 12"/>
                <a:gd name="T47" fmla="*/ 14 h 76"/>
                <a:gd name="T48" fmla="*/ 11 w 12"/>
                <a:gd name="T49" fmla="*/ 1 h 76"/>
                <a:gd name="T50" fmla="*/ 4 w 12"/>
                <a:gd name="T51" fmla="*/ 0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2" h="76">
                  <a:moveTo>
                    <a:pt x="4" y="0"/>
                  </a:moveTo>
                  <a:cubicBezTo>
                    <a:pt x="4" y="0"/>
                    <a:pt x="1" y="12"/>
                    <a:pt x="2" y="15"/>
                  </a:cubicBezTo>
                  <a:cubicBezTo>
                    <a:pt x="3" y="19"/>
                    <a:pt x="3" y="24"/>
                    <a:pt x="3" y="25"/>
                  </a:cubicBezTo>
                  <a:cubicBezTo>
                    <a:pt x="2" y="27"/>
                    <a:pt x="3" y="33"/>
                    <a:pt x="3" y="38"/>
                  </a:cubicBezTo>
                  <a:cubicBezTo>
                    <a:pt x="2" y="43"/>
                    <a:pt x="0" y="65"/>
                    <a:pt x="0" y="66"/>
                  </a:cubicBezTo>
                  <a:cubicBezTo>
                    <a:pt x="0" y="67"/>
                    <a:pt x="2" y="70"/>
                    <a:pt x="2" y="70"/>
                  </a:cubicBezTo>
                  <a:cubicBezTo>
                    <a:pt x="1" y="72"/>
                    <a:pt x="1" y="72"/>
                    <a:pt x="1" y="72"/>
                  </a:cubicBezTo>
                  <a:cubicBezTo>
                    <a:pt x="1" y="72"/>
                    <a:pt x="2" y="74"/>
                    <a:pt x="6" y="75"/>
                  </a:cubicBezTo>
                  <a:cubicBezTo>
                    <a:pt x="7" y="76"/>
                    <a:pt x="8" y="75"/>
                    <a:pt x="8" y="75"/>
                  </a:cubicBezTo>
                  <a:cubicBezTo>
                    <a:pt x="9" y="74"/>
                    <a:pt x="9" y="73"/>
                    <a:pt x="8" y="72"/>
                  </a:cubicBezTo>
                  <a:cubicBezTo>
                    <a:pt x="7" y="71"/>
                    <a:pt x="4" y="71"/>
                    <a:pt x="4" y="71"/>
                  </a:cubicBezTo>
                  <a:cubicBezTo>
                    <a:pt x="8" y="69"/>
                    <a:pt x="8" y="69"/>
                    <a:pt x="8" y="69"/>
                  </a:cubicBezTo>
                  <a:cubicBezTo>
                    <a:pt x="6" y="64"/>
                    <a:pt x="8" y="56"/>
                    <a:pt x="8" y="56"/>
                  </a:cubicBezTo>
                  <a:cubicBezTo>
                    <a:pt x="9" y="58"/>
                    <a:pt x="9" y="59"/>
                    <a:pt x="10" y="61"/>
                  </a:cubicBezTo>
                  <a:cubicBezTo>
                    <a:pt x="10" y="60"/>
                    <a:pt x="10" y="60"/>
                    <a:pt x="10" y="60"/>
                  </a:cubicBezTo>
                  <a:cubicBezTo>
                    <a:pt x="10" y="56"/>
                    <a:pt x="11" y="46"/>
                    <a:pt x="11" y="46"/>
                  </a:cubicBezTo>
                  <a:cubicBezTo>
                    <a:pt x="10" y="44"/>
                    <a:pt x="10" y="39"/>
                    <a:pt x="10" y="39"/>
                  </a:cubicBezTo>
                  <a:cubicBezTo>
                    <a:pt x="10" y="44"/>
                    <a:pt x="10" y="44"/>
                    <a:pt x="10" y="44"/>
                  </a:cubicBezTo>
                  <a:cubicBezTo>
                    <a:pt x="11" y="50"/>
                    <a:pt x="8" y="50"/>
                    <a:pt x="8" y="50"/>
                  </a:cubicBezTo>
                  <a:cubicBezTo>
                    <a:pt x="5" y="46"/>
                    <a:pt x="8" y="36"/>
                    <a:pt x="8" y="33"/>
                  </a:cubicBezTo>
                  <a:cubicBezTo>
                    <a:pt x="8" y="29"/>
                    <a:pt x="12" y="31"/>
                    <a:pt x="12" y="31"/>
                  </a:cubicBezTo>
                  <a:cubicBezTo>
                    <a:pt x="12" y="31"/>
                    <a:pt x="8" y="29"/>
                    <a:pt x="8" y="25"/>
                  </a:cubicBezTo>
                  <a:cubicBezTo>
                    <a:pt x="8" y="22"/>
                    <a:pt x="11" y="16"/>
                    <a:pt x="11" y="16"/>
                  </a:cubicBezTo>
                  <a:cubicBezTo>
                    <a:pt x="11" y="16"/>
                    <a:pt x="8" y="18"/>
                    <a:pt x="7" y="14"/>
                  </a:cubicBezTo>
                  <a:cubicBezTo>
                    <a:pt x="7" y="12"/>
                    <a:pt x="10" y="5"/>
                    <a:pt x="11" y="1"/>
                  </a:cubicBezTo>
                  <a:lnTo>
                    <a:pt x="4" y="0"/>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lIns="68580" tIns="34290" rIns="68580" bIns="34290"/>
            <a:lstStyle/>
            <a:p>
              <a:pPr eaLnBrk="1" fontAlgn="auto" hangingPunct="1">
                <a:spcBef>
                  <a:spcPts val="0"/>
                </a:spcBef>
                <a:spcAft>
                  <a:spcPts val="0"/>
                </a:spcAft>
                <a:defRPr/>
              </a:pPr>
              <a:endParaRPr lang="zh-CN" altLang="en-US" sz="1355">
                <a:solidFill>
                  <a:prstClr val="black"/>
                </a:solidFill>
                <a:latin typeface="+mn-lt"/>
                <a:ea typeface="+mn-ea"/>
              </a:endParaRPr>
            </a:p>
          </p:txBody>
        </p:sp>
        <p:sp>
          <p:nvSpPr>
            <p:cNvPr id="238" name="MH_Other_62"/>
            <p:cNvSpPr/>
            <p:nvPr>
              <p:custDataLst>
                <p:tags r:id="rId27"/>
              </p:custDataLst>
            </p:nvPr>
          </p:nvSpPr>
          <p:spPr bwMode="auto">
            <a:xfrm>
              <a:off x="2297579" y="2307990"/>
              <a:ext cx="150030" cy="221465"/>
            </a:xfrm>
            <a:custGeom>
              <a:avLst/>
              <a:gdLst>
                <a:gd name="T0" fmla="*/ 1 w 17"/>
                <a:gd name="T1" fmla="*/ 0 h 25"/>
                <a:gd name="T2" fmla="*/ 0 w 17"/>
                <a:gd name="T3" fmla="*/ 4 h 25"/>
                <a:gd name="T4" fmla="*/ 10 w 17"/>
                <a:gd name="T5" fmla="*/ 6 h 25"/>
                <a:gd name="T6" fmla="*/ 11 w 17"/>
                <a:gd name="T7" fmla="*/ 15 h 25"/>
                <a:gd name="T8" fmla="*/ 8 w 17"/>
                <a:gd name="T9" fmla="*/ 18 h 25"/>
                <a:gd name="T10" fmla="*/ 9 w 17"/>
                <a:gd name="T11" fmla="*/ 25 h 25"/>
                <a:gd name="T12" fmla="*/ 11 w 17"/>
                <a:gd name="T13" fmla="*/ 20 h 25"/>
                <a:gd name="T14" fmla="*/ 16 w 17"/>
                <a:gd name="T15" fmla="*/ 5 h 25"/>
                <a:gd name="T16" fmla="*/ 15 w 17"/>
                <a:gd name="T17" fmla="*/ 0 h 25"/>
                <a:gd name="T18" fmla="*/ 1 w 17"/>
                <a:gd name="T19" fmla="*/ 0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7" h="25">
                  <a:moveTo>
                    <a:pt x="1" y="0"/>
                  </a:moveTo>
                  <a:cubicBezTo>
                    <a:pt x="0" y="4"/>
                    <a:pt x="0" y="4"/>
                    <a:pt x="0" y="4"/>
                  </a:cubicBezTo>
                  <a:cubicBezTo>
                    <a:pt x="9" y="10"/>
                    <a:pt x="10" y="6"/>
                    <a:pt x="10" y="6"/>
                  </a:cubicBezTo>
                  <a:cubicBezTo>
                    <a:pt x="10" y="6"/>
                    <a:pt x="11" y="13"/>
                    <a:pt x="11" y="15"/>
                  </a:cubicBezTo>
                  <a:cubicBezTo>
                    <a:pt x="11" y="18"/>
                    <a:pt x="8" y="18"/>
                    <a:pt x="8" y="18"/>
                  </a:cubicBezTo>
                  <a:cubicBezTo>
                    <a:pt x="8" y="19"/>
                    <a:pt x="9" y="22"/>
                    <a:pt x="9" y="25"/>
                  </a:cubicBezTo>
                  <a:cubicBezTo>
                    <a:pt x="10" y="23"/>
                    <a:pt x="11" y="20"/>
                    <a:pt x="11" y="20"/>
                  </a:cubicBezTo>
                  <a:cubicBezTo>
                    <a:pt x="12" y="19"/>
                    <a:pt x="16" y="7"/>
                    <a:pt x="16" y="5"/>
                  </a:cubicBezTo>
                  <a:cubicBezTo>
                    <a:pt x="17" y="2"/>
                    <a:pt x="15" y="0"/>
                    <a:pt x="15" y="0"/>
                  </a:cubicBezTo>
                  <a:lnTo>
                    <a:pt x="1" y="0"/>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lIns="68580" tIns="34290" rIns="68580" bIns="34290"/>
            <a:lstStyle/>
            <a:p>
              <a:pPr eaLnBrk="1" fontAlgn="auto" hangingPunct="1">
                <a:spcBef>
                  <a:spcPts val="0"/>
                </a:spcBef>
                <a:spcAft>
                  <a:spcPts val="0"/>
                </a:spcAft>
                <a:defRPr/>
              </a:pPr>
              <a:endParaRPr lang="zh-CN" altLang="en-US" sz="1355">
                <a:solidFill>
                  <a:prstClr val="black"/>
                </a:solidFill>
                <a:latin typeface="+mn-lt"/>
                <a:ea typeface="+mn-ea"/>
              </a:endParaRPr>
            </a:p>
          </p:txBody>
        </p:sp>
        <p:sp>
          <p:nvSpPr>
            <p:cNvPr id="239" name="MH_Other_63"/>
            <p:cNvSpPr/>
            <p:nvPr>
              <p:custDataLst>
                <p:tags r:id="rId28"/>
              </p:custDataLst>
            </p:nvPr>
          </p:nvSpPr>
          <p:spPr bwMode="auto">
            <a:xfrm>
              <a:off x="2411781" y="2299044"/>
              <a:ext cx="44784" cy="35793"/>
            </a:xfrm>
            <a:custGeom>
              <a:avLst/>
              <a:gdLst>
                <a:gd name="T0" fmla="*/ 4 w 5"/>
                <a:gd name="T1" fmla="*/ 0 h 4"/>
                <a:gd name="T2" fmla="*/ 3 w 5"/>
                <a:gd name="T3" fmla="*/ 3 h 4"/>
                <a:gd name="T4" fmla="*/ 0 w 5"/>
                <a:gd name="T5" fmla="*/ 4 h 4"/>
                <a:gd name="T6" fmla="*/ 0 w 5"/>
                <a:gd name="T7" fmla="*/ 1 h 4"/>
                <a:gd name="T8" fmla="*/ 4 w 5"/>
                <a:gd name="T9" fmla="*/ 0 h 4"/>
              </a:gdLst>
              <a:ahLst/>
              <a:cxnLst>
                <a:cxn ang="0">
                  <a:pos x="T0" y="T1"/>
                </a:cxn>
                <a:cxn ang="0">
                  <a:pos x="T2" y="T3"/>
                </a:cxn>
                <a:cxn ang="0">
                  <a:pos x="T4" y="T5"/>
                </a:cxn>
                <a:cxn ang="0">
                  <a:pos x="T6" y="T7"/>
                </a:cxn>
                <a:cxn ang="0">
                  <a:pos x="T8" y="T9"/>
                </a:cxn>
              </a:cxnLst>
              <a:rect l="0" t="0" r="r" b="b"/>
              <a:pathLst>
                <a:path w="5" h="4">
                  <a:moveTo>
                    <a:pt x="4" y="0"/>
                  </a:moveTo>
                  <a:cubicBezTo>
                    <a:pt x="4" y="0"/>
                    <a:pt x="5" y="3"/>
                    <a:pt x="3" y="3"/>
                  </a:cubicBezTo>
                  <a:cubicBezTo>
                    <a:pt x="0" y="4"/>
                    <a:pt x="0" y="4"/>
                    <a:pt x="0" y="4"/>
                  </a:cubicBezTo>
                  <a:cubicBezTo>
                    <a:pt x="0" y="1"/>
                    <a:pt x="0" y="1"/>
                    <a:pt x="0" y="1"/>
                  </a:cubicBezTo>
                  <a:lnTo>
                    <a:pt x="4" y="0"/>
                  </a:lnTo>
                  <a:close/>
                </a:path>
              </a:pathLst>
            </a:custGeom>
            <a:solidFill>
              <a:srgbClr val="EFDBD8"/>
            </a:solidFill>
            <a:ln>
              <a:noFill/>
            </a:ln>
            <a:extLst>
              <a:ext uri="{91240B29-F687-4F45-9708-019B960494DF}">
                <a14:hiddenLine xmlns:a14="http://schemas.microsoft.com/office/drawing/2010/main" w="9525">
                  <a:solidFill>
                    <a:srgbClr val="000000"/>
                  </a:solidFill>
                  <a:round/>
                </a14:hiddenLine>
              </a:ext>
            </a:extLst>
          </p:spPr>
          <p:txBody>
            <a:bodyPr lIns="68580" tIns="34290" rIns="68580" bIns="34290"/>
            <a:lstStyle/>
            <a:p>
              <a:pPr eaLnBrk="1" fontAlgn="auto" hangingPunct="1">
                <a:spcBef>
                  <a:spcPts val="0"/>
                </a:spcBef>
                <a:spcAft>
                  <a:spcPts val="0"/>
                </a:spcAft>
                <a:defRPr/>
              </a:pPr>
              <a:endParaRPr lang="zh-CN" altLang="en-US" sz="1355">
                <a:solidFill>
                  <a:prstClr val="black"/>
                </a:solidFill>
                <a:latin typeface="+mn-lt"/>
                <a:ea typeface="+mn-ea"/>
              </a:endParaRPr>
            </a:p>
          </p:txBody>
        </p:sp>
        <p:sp>
          <p:nvSpPr>
            <p:cNvPr id="240" name="MH_Other_64"/>
            <p:cNvSpPr/>
            <p:nvPr>
              <p:custDataLst>
                <p:tags r:id="rId29"/>
              </p:custDataLst>
            </p:nvPr>
          </p:nvSpPr>
          <p:spPr bwMode="auto">
            <a:xfrm>
              <a:off x="2261751" y="1925463"/>
              <a:ext cx="203772" cy="373581"/>
            </a:xfrm>
            <a:custGeom>
              <a:avLst/>
              <a:gdLst>
                <a:gd name="T0" fmla="*/ 0 w 23"/>
                <a:gd name="T1" fmla="*/ 38 h 42"/>
                <a:gd name="T2" fmla="*/ 9 w 23"/>
                <a:gd name="T3" fmla="*/ 42 h 42"/>
                <a:gd name="T4" fmla="*/ 20 w 23"/>
                <a:gd name="T5" fmla="*/ 42 h 42"/>
                <a:gd name="T6" fmla="*/ 23 w 23"/>
                <a:gd name="T7" fmla="*/ 38 h 42"/>
                <a:gd name="T8" fmla="*/ 21 w 23"/>
                <a:gd name="T9" fmla="*/ 31 h 42"/>
                <a:gd name="T10" fmla="*/ 21 w 23"/>
                <a:gd name="T11" fmla="*/ 23 h 42"/>
                <a:gd name="T12" fmla="*/ 15 w 23"/>
                <a:gd name="T13" fmla="*/ 9 h 42"/>
                <a:gd name="T14" fmla="*/ 18 w 23"/>
                <a:gd name="T15" fmla="*/ 6 h 42"/>
                <a:gd name="T16" fmla="*/ 13 w 23"/>
                <a:gd name="T17" fmla="*/ 2 h 42"/>
                <a:gd name="T18" fmla="*/ 12 w 23"/>
                <a:gd name="T19" fmla="*/ 9 h 42"/>
                <a:gd name="T20" fmla="*/ 11 w 23"/>
                <a:gd name="T21" fmla="*/ 6 h 42"/>
                <a:gd name="T22" fmla="*/ 5 w 23"/>
                <a:gd name="T23" fmla="*/ 0 h 42"/>
                <a:gd name="T24" fmla="*/ 4 w 23"/>
                <a:gd name="T25" fmla="*/ 2 h 42"/>
                <a:gd name="T26" fmla="*/ 7 w 23"/>
                <a:gd name="T27" fmla="*/ 9 h 42"/>
                <a:gd name="T28" fmla="*/ 5 w 23"/>
                <a:gd name="T29" fmla="*/ 14 h 42"/>
                <a:gd name="T30" fmla="*/ 0 w 23"/>
                <a:gd name="T31" fmla="*/ 38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3" h="42">
                  <a:moveTo>
                    <a:pt x="0" y="38"/>
                  </a:moveTo>
                  <a:cubicBezTo>
                    <a:pt x="0" y="38"/>
                    <a:pt x="8" y="42"/>
                    <a:pt x="9" y="42"/>
                  </a:cubicBezTo>
                  <a:cubicBezTo>
                    <a:pt x="10" y="42"/>
                    <a:pt x="20" y="42"/>
                    <a:pt x="20" y="42"/>
                  </a:cubicBezTo>
                  <a:cubicBezTo>
                    <a:pt x="20" y="42"/>
                    <a:pt x="22" y="38"/>
                    <a:pt x="23" y="38"/>
                  </a:cubicBezTo>
                  <a:cubicBezTo>
                    <a:pt x="23" y="37"/>
                    <a:pt x="22" y="33"/>
                    <a:pt x="21" y="31"/>
                  </a:cubicBezTo>
                  <a:cubicBezTo>
                    <a:pt x="21" y="29"/>
                    <a:pt x="21" y="24"/>
                    <a:pt x="21" y="23"/>
                  </a:cubicBezTo>
                  <a:cubicBezTo>
                    <a:pt x="20" y="21"/>
                    <a:pt x="22" y="14"/>
                    <a:pt x="15" y="9"/>
                  </a:cubicBezTo>
                  <a:cubicBezTo>
                    <a:pt x="15" y="9"/>
                    <a:pt x="17" y="7"/>
                    <a:pt x="18" y="6"/>
                  </a:cubicBezTo>
                  <a:cubicBezTo>
                    <a:pt x="13" y="2"/>
                    <a:pt x="13" y="2"/>
                    <a:pt x="13" y="2"/>
                  </a:cubicBezTo>
                  <a:cubicBezTo>
                    <a:pt x="13" y="2"/>
                    <a:pt x="13" y="8"/>
                    <a:pt x="12" y="9"/>
                  </a:cubicBezTo>
                  <a:cubicBezTo>
                    <a:pt x="11" y="6"/>
                    <a:pt x="11" y="6"/>
                    <a:pt x="11" y="6"/>
                  </a:cubicBezTo>
                  <a:cubicBezTo>
                    <a:pt x="11" y="6"/>
                    <a:pt x="5" y="0"/>
                    <a:pt x="5" y="0"/>
                  </a:cubicBezTo>
                  <a:cubicBezTo>
                    <a:pt x="4" y="2"/>
                    <a:pt x="4" y="2"/>
                    <a:pt x="4" y="2"/>
                  </a:cubicBezTo>
                  <a:cubicBezTo>
                    <a:pt x="7" y="9"/>
                    <a:pt x="7" y="9"/>
                    <a:pt x="7" y="9"/>
                  </a:cubicBezTo>
                  <a:cubicBezTo>
                    <a:pt x="7" y="9"/>
                    <a:pt x="4" y="13"/>
                    <a:pt x="5" y="14"/>
                  </a:cubicBezTo>
                  <a:cubicBezTo>
                    <a:pt x="5" y="15"/>
                    <a:pt x="0" y="38"/>
                    <a:pt x="0" y="38"/>
                  </a:cubicBezTo>
                  <a:close/>
                </a:path>
              </a:pathLst>
            </a:custGeom>
            <a:solidFill>
              <a:srgbClr val="F5F7FC"/>
            </a:solidFill>
            <a:ln>
              <a:noFill/>
            </a:ln>
            <a:extLst>
              <a:ext uri="{91240B29-F687-4F45-9708-019B960494DF}">
                <a14:hiddenLine xmlns:a14="http://schemas.microsoft.com/office/drawing/2010/main" w="9525">
                  <a:solidFill>
                    <a:srgbClr val="000000"/>
                  </a:solidFill>
                  <a:round/>
                </a14:hiddenLine>
              </a:ext>
            </a:extLst>
          </p:spPr>
          <p:txBody>
            <a:bodyPr lIns="68580" tIns="34290" rIns="68580" bIns="34290"/>
            <a:lstStyle/>
            <a:p>
              <a:pPr eaLnBrk="1" fontAlgn="auto" hangingPunct="1">
                <a:spcBef>
                  <a:spcPts val="0"/>
                </a:spcBef>
                <a:spcAft>
                  <a:spcPts val="0"/>
                </a:spcAft>
                <a:defRPr/>
              </a:pPr>
              <a:endParaRPr lang="zh-CN" altLang="en-US" sz="1355">
                <a:solidFill>
                  <a:prstClr val="black"/>
                </a:solidFill>
                <a:latin typeface="+mn-lt"/>
                <a:ea typeface="+mn-ea"/>
              </a:endParaRPr>
            </a:p>
          </p:txBody>
        </p:sp>
        <p:sp>
          <p:nvSpPr>
            <p:cNvPr id="241" name="MH_Other_65"/>
            <p:cNvSpPr/>
            <p:nvPr>
              <p:custDataLst>
                <p:tags r:id="rId30"/>
              </p:custDataLst>
            </p:nvPr>
          </p:nvSpPr>
          <p:spPr bwMode="auto">
            <a:xfrm>
              <a:off x="2261751" y="1979152"/>
              <a:ext cx="141073" cy="319892"/>
            </a:xfrm>
            <a:custGeom>
              <a:avLst/>
              <a:gdLst>
                <a:gd name="T0" fmla="*/ 7 w 16"/>
                <a:gd name="T1" fmla="*/ 4 h 36"/>
                <a:gd name="T2" fmla="*/ 5 w 16"/>
                <a:gd name="T3" fmla="*/ 9 h 36"/>
                <a:gd name="T4" fmla="*/ 0 w 16"/>
                <a:gd name="T5" fmla="*/ 32 h 36"/>
                <a:gd name="T6" fmla="*/ 9 w 16"/>
                <a:gd name="T7" fmla="*/ 36 h 36"/>
                <a:gd name="T8" fmla="*/ 11 w 16"/>
                <a:gd name="T9" fmla="*/ 36 h 36"/>
                <a:gd name="T10" fmla="*/ 8 w 16"/>
                <a:gd name="T11" fmla="*/ 33 h 36"/>
                <a:gd name="T12" fmla="*/ 7 w 16"/>
                <a:gd name="T13" fmla="*/ 30 h 36"/>
                <a:gd name="T14" fmla="*/ 10 w 16"/>
                <a:gd name="T15" fmla="*/ 32 h 36"/>
                <a:gd name="T16" fmla="*/ 8 w 16"/>
                <a:gd name="T17" fmla="*/ 29 h 36"/>
                <a:gd name="T18" fmla="*/ 15 w 16"/>
                <a:gd name="T19" fmla="*/ 36 h 36"/>
                <a:gd name="T20" fmla="*/ 16 w 16"/>
                <a:gd name="T21" fmla="*/ 36 h 36"/>
                <a:gd name="T22" fmla="*/ 8 w 16"/>
                <a:gd name="T23" fmla="*/ 27 h 36"/>
                <a:gd name="T24" fmla="*/ 10 w 16"/>
                <a:gd name="T25" fmla="*/ 25 h 36"/>
                <a:gd name="T26" fmla="*/ 10 w 16"/>
                <a:gd name="T27" fmla="*/ 23 h 36"/>
                <a:gd name="T28" fmla="*/ 15 w 16"/>
                <a:gd name="T29" fmla="*/ 26 h 36"/>
                <a:gd name="T30" fmla="*/ 10 w 16"/>
                <a:gd name="T31" fmla="*/ 22 h 36"/>
                <a:gd name="T32" fmla="*/ 10 w 16"/>
                <a:gd name="T33" fmla="*/ 20 h 36"/>
                <a:gd name="T34" fmla="*/ 15 w 16"/>
                <a:gd name="T35" fmla="*/ 22 h 36"/>
                <a:gd name="T36" fmla="*/ 10 w 16"/>
                <a:gd name="T37" fmla="*/ 18 h 36"/>
                <a:gd name="T38" fmla="*/ 8 w 16"/>
                <a:gd name="T39" fmla="*/ 15 h 36"/>
                <a:gd name="T40" fmla="*/ 13 w 16"/>
                <a:gd name="T41" fmla="*/ 15 h 36"/>
                <a:gd name="T42" fmla="*/ 8 w 16"/>
                <a:gd name="T43" fmla="*/ 12 h 36"/>
                <a:gd name="T44" fmla="*/ 7 w 16"/>
                <a:gd name="T45" fmla="*/ 6 h 36"/>
                <a:gd name="T46" fmla="*/ 11 w 16"/>
                <a:gd name="T47" fmla="*/ 0 h 36"/>
                <a:gd name="T48" fmla="*/ 7 w 16"/>
                <a:gd name="T49" fmla="*/ 4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6" h="36">
                  <a:moveTo>
                    <a:pt x="7" y="4"/>
                  </a:moveTo>
                  <a:cubicBezTo>
                    <a:pt x="5" y="9"/>
                    <a:pt x="5" y="9"/>
                    <a:pt x="5" y="9"/>
                  </a:cubicBezTo>
                  <a:cubicBezTo>
                    <a:pt x="4" y="12"/>
                    <a:pt x="0" y="32"/>
                    <a:pt x="0" y="32"/>
                  </a:cubicBezTo>
                  <a:cubicBezTo>
                    <a:pt x="0" y="32"/>
                    <a:pt x="8" y="36"/>
                    <a:pt x="9" y="36"/>
                  </a:cubicBezTo>
                  <a:cubicBezTo>
                    <a:pt x="10" y="36"/>
                    <a:pt x="10" y="36"/>
                    <a:pt x="11" y="36"/>
                  </a:cubicBezTo>
                  <a:cubicBezTo>
                    <a:pt x="10" y="34"/>
                    <a:pt x="8" y="33"/>
                    <a:pt x="8" y="33"/>
                  </a:cubicBezTo>
                  <a:cubicBezTo>
                    <a:pt x="8" y="32"/>
                    <a:pt x="7" y="30"/>
                    <a:pt x="7" y="30"/>
                  </a:cubicBezTo>
                  <a:cubicBezTo>
                    <a:pt x="10" y="32"/>
                    <a:pt x="10" y="32"/>
                    <a:pt x="10" y="32"/>
                  </a:cubicBezTo>
                  <a:cubicBezTo>
                    <a:pt x="8" y="29"/>
                    <a:pt x="8" y="29"/>
                    <a:pt x="8" y="29"/>
                  </a:cubicBezTo>
                  <a:cubicBezTo>
                    <a:pt x="8" y="29"/>
                    <a:pt x="12" y="32"/>
                    <a:pt x="15" y="36"/>
                  </a:cubicBezTo>
                  <a:cubicBezTo>
                    <a:pt x="15" y="36"/>
                    <a:pt x="16" y="36"/>
                    <a:pt x="16" y="36"/>
                  </a:cubicBezTo>
                  <a:cubicBezTo>
                    <a:pt x="15" y="34"/>
                    <a:pt x="12" y="30"/>
                    <a:pt x="8" y="27"/>
                  </a:cubicBezTo>
                  <a:cubicBezTo>
                    <a:pt x="8" y="27"/>
                    <a:pt x="8" y="24"/>
                    <a:pt x="10" y="25"/>
                  </a:cubicBezTo>
                  <a:cubicBezTo>
                    <a:pt x="10" y="25"/>
                    <a:pt x="9" y="23"/>
                    <a:pt x="10" y="23"/>
                  </a:cubicBezTo>
                  <a:cubicBezTo>
                    <a:pt x="12" y="23"/>
                    <a:pt x="15" y="26"/>
                    <a:pt x="15" y="26"/>
                  </a:cubicBezTo>
                  <a:cubicBezTo>
                    <a:pt x="15" y="26"/>
                    <a:pt x="12" y="22"/>
                    <a:pt x="10" y="22"/>
                  </a:cubicBezTo>
                  <a:cubicBezTo>
                    <a:pt x="10" y="22"/>
                    <a:pt x="9" y="20"/>
                    <a:pt x="10" y="20"/>
                  </a:cubicBezTo>
                  <a:cubicBezTo>
                    <a:pt x="12" y="21"/>
                    <a:pt x="15" y="22"/>
                    <a:pt x="15" y="22"/>
                  </a:cubicBezTo>
                  <a:cubicBezTo>
                    <a:pt x="10" y="18"/>
                    <a:pt x="10" y="18"/>
                    <a:pt x="10" y="18"/>
                  </a:cubicBezTo>
                  <a:cubicBezTo>
                    <a:pt x="8" y="15"/>
                    <a:pt x="8" y="15"/>
                    <a:pt x="8" y="15"/>
                  </a:cubicBezTo>
                  <a:cubicBezTo>
                    <a:pt x="8" y="15"/>
                    <a:pt x="10" y="14"/>
                    <a:pt x="13" y="15"/>
                  </a:cubicBezTo>
                  <a:cubicBezTo>
                    <a:pt x="13" y="15"/>
                    <a:pt x="9" y="13"/>
                    <a:pt x="8" y="12"/>
                  </a:cubicBezTo>
                  <a:cubicBezTo>
                    <a:pt x="8" y="10"/>
                    <a:pt x="7" y="6"/>
                    <a:pt x="7" y="6"/>
                  </a:cubicBezTo>
                  <a:cubicBezTo>
                    <a:pt x="11" y="0"/>
                    <a:pt x="11" y="0"/>
                    <a:pt x="11" y="0"/>
                  </a:cubicBezTo>
                  <a:lnTo>
                    <a:pt x="7" y="4"/>
                  </a:lnTo>
                  <a:close/>
                </a:path>
              </a:pathLst>
            </a:custGeom>
            <a:solidFill>
              <a:srgbClr val="CFD0D0"/>
            </a:solidFill>
            <a:ln>
              <a:noFill/>
            </a:ln>
            <a:extLst>
              <a:ext uri="{91240B29-F687-4F45-9708-019B960494DF}">
                <a14:hiddenLine xmlns:a14="http://schemas.microsoft.com/office/drawing/2010/main" w="9525">
                  <a:solidFill>
                    <a:srgbClr val="000000"/>
                  </a:solidFill>
                  <a:round/>
                </a14:hiddenLine>
              </a:ext>
            </a:extLst>
          </p:spPr>
          <p:txBody>
            <a:bodyPr lIns="68580" tIns="34290" rIns="68580" bIns="34290"/>
            <a:lstStyle/>
            <a:p>
              <a:pPr eaLnBrk="1" fontAlgn="auto" hangingPunct="1">
                <a:spcBef>
                  <a:spcPts val="0"/>
                </a:spcBef>
                <a:spcAft>
                  <a:spcPts val="0"/>
                </a:spcAft>
                <a:defRPr/>
              </a:pPr>
              <a:endParaRPr lang="zh-CN" altLang="en-US" sz="1355">
                <a:solidFill>
                  <a:prstClr val="black"/>
                </a:solidFill>
                <a:latin typeface="+mn-lt"/>
                <a:ea typeface="+mn-ea"/>
              </a:endParaRPr>
            </a:p>
          </p:txBody>
        </p:sp>
        <p:sp>
          <p:nvSpPr>
            <p:cNvPr id="242" name="MH_Other_66"/>
            <p:cNvSpPr/>
            <p:nvPr>
              <p:custDataLst>
                <p:tags r:id="rId31"/>
              </p:custDataLst>
            </p:nvPr>
          </p:nvSpPr>
          <p:spPr bwMode="auto">
            <a:xfrm>
              <a:off x="2154266" y="1943361"/>
              <a:ext cx="203772" cy="532410"/>
            </a:xfrm>
            <a:custGeom>
              <a:avLst/>
              <a:gdLst>
                <a:gd name="T0" fmla="*/ 8 w 23"/>
                <a:gd name="T1" fmla="*/ 59 h 60"/>
                <a:gd name="T2" fmla="*/ 14 w 23"/>
                <a:gd name="T3" fmla="*/ 38 h 60"/>
                <a:gd name="T4" fmla="*/ 20 w 23"/>
                <a:gd name="T5" fmla="*/ 26 h 60"/>
                <a:gd name="T6" fmla="*/ 20 w 23"/>
                <a:gd name="T7" fmla="*/ 9 h 60"/>
                <a:gd name="T8" fmla="*/ 16 w 23"/>
                <a:gd name="T9" fmla="*/ 0 h 60"/>
                <a:gd name="T10" fmla="*/ 12 w 23"/>
                <a:gd name="T11" fmla="*/ 1 h 60"/>
                <a:gd name="T12" fmla="*/ 4 w 23"/>
                <a:gd name="T13" fmla="*/ 3 h 60"/>
                <a:gd name="T14" fmla="*/ 6 w 23"/>
                <a:gd name="T15" fmla="*/ 16 h 60"/>
                <a:gd name="T16" fmla="*/ 5 w 23"/>
                <a:gd name="T17" fmla="*/ 23 h 60"/>
                <a:gd name="T18" fmla="*/ 4 w 23"/>
                <a:gd name="T19" fmla="*/ 34 h 60"/>
                <a:gd name="T20" fmla="*/ 1 w 23"/>
                <a:gd name="T21" fmla="*/ 41 h 60"/>
                <a:gd name="T22" fmla="*/ 2 w 23"/>
                <a:gd name="T23" fmla="*/ 42 h 60"/>
                <a:gd name="T24" fmla="*/ 0 w 23"/>
                <a:gd name="T25" fmla="*/ 58 h 60"/>
                <a:gd name="T26" fmla="*/ 8 w 23"/>
                <a:gd name="T27" fmla="*/ 59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3" h="60">
                  <a:moveTo>
                    <a:pt x="8" y="59"/>
                  </a:moveTo>
                  <a:cubicBezTo>
                    <a:pt x="8" y="59"/>
                    <a:pt x="12" y="42"/>
                    <a:pt x="14" y="38"/>
                  </a:cubicBezTo>
                  <a:cubicBezTo>
                    <a:pt x="17" y="35"/>
                    <a:pt x="20" y="30"/>
                    <a:pt x="20" y="26"/>
                  </a:cubicBezTo>
                  <a:cubicBezTo>
                    <a:pt x="21" y="22"/>
                    <a:pt x="23" y="14"/>
                    <a:pt x="20" y="9"/>
                  </a:cubicBezTo>
                  <a:cubicBezTo>
                    <a:pt x="20" y="9"/>
                    <a:pt x="18" y="2"/>
                    <a:pt x="16" y="0"/>
                  </a:cubicBezTo>
                  <a:cubicBezTo>
                    <a:pt x="12" y="1"/>
                    <a:pt x="12" y="1"/>
                    <a:pt x="12" y="1"/>
                  </a:cubicBezTo>
                  <a:cubicBezTo>
                    <a:pt x="12" y="1"/>
                    <a:pt x="5" y="3"/>
                    <a:pt x="4" y="3"/>
                  </a:cubicBezTo>
                  <a:cubicBezTo>
                    <a:pt x="6" y="16"/>
                    <a:pt x="6" y="16"/>
                    <a:pt x="6" y="16"/>
                  </a:cubicBezTo>
                  <a:cubicBezTo>
                    <a:pt x="5" y="23"/>
                    <a:pt x="5" y="23"/>
                    <a:pt x="5" y="23"/>
                  </a:cubicBezTo>
                  <a:cubicBezTo>
                    <a:pt x="5" y="23"/>
                    <a:pt x="5" y="32"/>
                    <a:pt x="4" y="34"/>
                  </a:cubicBezTo>
                  <a:cubicBezTo>
                    <a:pt x="4" y="36"/>
                    <a:pt x="1" y="41"/>
                    <a:pt x="1" y="41"/>
                  </a:cubicBezTo>
                  <a:cubicBezTo>
                    <a:pt x="2" y="42"/>
                    <a:pt x="2" y="42"/>
                    <a:pt x="2" y="42"/>
                  </a:cubicBezTo>
                  <a:cubicBezTo>
                    <a:pt x="0" y="58"/>
                    <a:pt x="0" y="58"/>
                    <a:pt x="0" y="58"/>
                  </a:cubicBezTo>
                  <a:cubicBezTo>
                    <a:pt x="0" y="58"/>
                    <a:pt x="5" y="60"/>
                    <a:pt x="8" y="59"/>
                  </a:cubicBezTo>
                  <a:close/>
                </a:path>
              </a:pathLst>
            </a:custGeom>
            <a:solidFill>
              <a:srgbClr val="262423"/>
            </a:solidFill>
            <a:ln>
              <a:noFill/>
            </a:ln>
            <a:extLst>
              <a:ext uri="{91240B29-F687-4F45-9708-019B960494DF}">
                <a14:hiddenLine xmlns:a14="http://schemas.microsoft.com/office/drawing/2010/main" w="9525">
                  <a:solidFill>
                    <a:srgbClr val="000000"/>
                  </a:solidFill>
                  <a:round/>
                </a14:hiddenLine>
              </a:ext>
            </a:extLst>
          </p:spPr>
          <p:txBody>
            <a:bodyPr lIns="68580" tIns="34290" rIns="68580" bIns="34290"/>
            <a:lstStyle/>
            <a:p>
              <a:pPr eaLnBrk="1" fontAlgn="auto" hangingPunct="1">
                <a:spcBef>
                  <a:spcPts val="0"/>
                </a:spcBef>
                <a:spcAft>
                  <a:spcPts val="0"/>
                </a:spcAft>
                <a:defRPr/>
              </a:pPr>
              <a:endParaRPr lang="zh-CN" altLang="en-US" sz="1355">
                <a:solidFill>
                  <a:prstClr val="black"/>
                </a:solidFill>
                <a:latin typeface="+mn-lt"/>
                <a:ea typeface="+mn-ea"/>
              </a:endParaRPr>
            </a:p>
          </p:txBody>
        </p:sp>
        <p:sp>
          <p:nvSpPr>
            <p:cNvPr id="243" name="MH_Other_67"/>
            <p:cNvSpPr/>
            <p:nvPr>
              <p:custDataLst>
                <p:tags r:id="rId32"/>
              </p:custDataLst>
            </p:nvPr>
          </p:nvSpPr>
          <p:spPr bwMode="auto">
            <a:xfrm>
              <a:off x="2199052" y="2164822"/>
              <a:ext cx="132116" cy="143169"/>
            </a:xfrm>
            <a:custGeom>
              <a:avLst/>
              <a:gdLst>
                <a:gd name="T0" fmla="*/ 1 w 15"/>
                <a:gd name="T1" fmla="*/ 1 h 16"/>
                <a:gd name="T2" fmla="*/ 8 w 15"/>
                <a:gd name="T3" fmla="*/ 8 h 16"/>
                <a:gd name="T4" fmla="*/ 11 w 15"/>
                <a:gd name="T5" fmla="*/ 6 h 16"/>
                <a:gd name="T6" fmla="*/ 10 w 15"/>
                <a:gd name="T7" fmla="*/ 0 h 16"/>
                <a:gd name="T8" fmla="*/ 12 w 15"/>
                <a:gd name="T9" fmla="*/ 4 h 16"/>
                <a:gd name="T10" fmla="*/ 12 w 15"/>
                <a:gd name="T11" fmla="*/ 3 h 16"/>
                <a:gd name="T12" fmla="*/ 12 w 15"/>
                <a:gd name="T13" fmla="*/ 1 h 16"/>
                <a:gd name="T14" fmla="*/ 13 w 15"/>
                <a:gd name="T15" fmla="*/ 1 h 16"/>
                <a:gd name="T16" fmla="*/ 15 w 15"/>
                <a:gd name="T17" fmla="*/ 3 h 16"/>
                <a:gd name="T18" fmla="*/ 14 w 15"/>
                <a:gd name="T19" fmla="*/ 16 h 16"/>
                <a:gd name="T20" fmla="*/ 10 w 15"/>
                <a:gd name="T21" fmla="*/ 16 h 16"/>
                <a:gd name="T22" fmla="*/ 0 w 15"/>
                <a:gd name="T23" fmla="*/ 11 h 16"/>
                <a:gd name="T24" fmla="*/ 1 w 15"/>
                <a:gd name="T25" fmla="*/ 1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5" h="16">
                  <a:moveTo>
                    <a:pt x="1" y="1"/>
                  </a:moveTo>
                  <a:cubicBezTo>
                    <a:pt x="1" y="1"/>
                    <a:pt x="7" y="7"/>
                    <a:pt x="8" y="8"/>
                  </a:cubicBezTo>
                  <a:cubicBezTo>
                    <a:pt x="11" y="6"/>
                    <a:pt x="11" y="6"/>
                    <a:pt x="11" y="6"/>
                  </a:cubicBezTo>
                  <a:cubicBezTo>
                    <a:pt x="11" y="6"/>
                    <a:pt x="10" y="3"/>
                    <a:pt x="10" y="0"/>
                  </a:cubicBezTo>
                  <a:cubicBezTo>
                    <a:pt x="10" y="0"/>
                    <a:pt x="11" y="4"/>
                    <a:pt x="12" y="4"/>
                  </a:cubicBezTo>
                  <a:cubicBezTo>
                    <a:pt x="12" y="3"/>
                    <a:pt x="12" y="3"/>
                    <a:pt x="12" y="3"/>
                  </a:cubicBezTo>
                  <a:cubicBezTo>
                    <a:pt x="12" y="3"/>
                    <a:pt x="12" y="1"/>
                    <a:pt x="12" y="1"/>
                  </a:cubicBezTo>
                  <a:cubicBezTo>
                    <a:pt x="12" y="1"/>
                    <a:pt x="13" y="1"/>
                    <a:pt x="13" y="1"/>
                  </a:cubicBezTo>
                  <a:cubicBezTo>
                    <a:pt x="15" y="3"/>
                    <a:pt x="15" y="3"/>
                    <a:pt x="15" y="3"/>
                  </a:cubicBezTo>
                  <a:cubicBezTo>
                    <a:pt x="14" y="16"/>
                    <a:pt x="14" y="16"/>
                    <a:pt x="14" y="16"/>
                  </a:cubicBezTo>
                  <a:cubicBezTo>
                    <a:pt x="10" y="16"/>
                    <a:pt x="10" y="16"/>
                    <a:pt x="10" y="16"/>
                  </a:cubicBezTo>
                  <a:cubicBezTo>
                    <a:pt x="10" y="16"/>
                    <a:pt x="0" y="11"/>
                    <a:pt x="0" y="11"/>
                  </a:cubicBezTo>
                  <a:cubicBezTo>
                    <a:pt x="2" y="7"/>
                    <a:pt x="1" y="1"/>
                    <a:pt x="1" y="1"/>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lIns="68580" tIns="34290" rIns="68580" bIns="34290"/>
            <a:lstStyle/>
            <a:p>
              <a:pPr eaLnBrk="1" fontAlgn="auto" hangingPunct="1">
                <a:spcBef>
                  <a:spcPts val="0"/>
                </a:spcBef>
                <a:spcAft>
                  <a:spcPts val="0"/>
                </a:spcAft>
                <a:defRPr/>
              </a:pPr>
              <a:endParaRPr lang="zh-CN" altLang="en-US" sz="1355">
                <a:solidFill>
                  <a:prstClr val="black"/>
                </a:solidFill>
                <a:latin typeface="+mn-lt"/>
                <a:ea typeface="+mn-ea"/>
              </a:endParaRPr>
            </a:p>
          </p:txBody>
        </p:sp>
        <p:sp>
          <p:nvSpPr>
            <p:cNvPr id="244" name="MH_Other_68"/>
            <p:cNvSpPr/>
            <p:nvPr>
              <p:custDataLst>
                <p:tags r:id="rId33"/>
              </p:custDataLst>
            </p:nvPr>
          </p:nvSpPr>
          <p:spPr bwMode="auto">
            <a:xfrm>
              <a:off x="2270709" y="2281148"/>
              <a:ext cx="114202" cy="80531"/>
            </a:xfrm>
            <a:custGeom>
              <a:avLst/>
              <a:gdLst>
                <a:gd name="T0" fmla="*/ 0 w 13"/>
                <a:gd name="T1" fmla="*/ 3 h 9"/>
                <a:gd name="T2" fmla="*/ 3 w 13"/>
                <a:gd name="T3" fmla="*/ 5 h 9"/>
                <a:gd name="T4" fmla="*/ 6 w 13"/>
                <a:gd name="T5" fmla="*/ 6 h 9"/>
                <a:gd name="T6" fmla="*/ 9 w 13"/>
                <a:gd name="T7" fmla="*/ 8 h 9"/>
                <a:gd name="T8" fmla="*/ 12 w 13"/>
                <a:gd name="T9" fmla="*/ 8 h 9"/>
                <a:gd name="T10" fmla="*/ 9 w 13"/>
                <a:gd name="T11" fmla="*/ 5 h 9"/>
                <a:gd name="T12" fmla="*/ 13 w 13"/>
                <a:gd name="T13" fmla="*/ 6 h 9"/>
                <a:gd name="T14" fmla="*/ 11 w 13"/>
                <a:gd name="T15" fmla="*/ 3 h 9"/>
                <a:gd name="T16" fmla="*/ 7 w 13"/>
                <a:gd name="T17" fmla="*/ 2 h 9"/>
                <a:gd name="T18" fmla="*/ 11 w 13"/>
                <a:gd name="T19" fmla="*/ 2 h 9"/>
                <a:gd name="T20" fmla="*/ 13 w 13"/>
                <a:gd name="T21" fmla="*/ 2 h 9"/>
                <a:gd name="T22" fmla="*/ 9 w 13"/>
                <a:gd name="T23" fmla="*/ 0 h 9"/>
                <a:gd name="T24" fmla="*/ 3 w 13"/>
                <a:gd name="T25" fmla="*/ 0 h 9"/>
                <a:gd name="T26" fmla="*/ 0 w 13"/>
                <a:gd name="T27" fmla="*/ 3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3" h="9">
                  <a:moveTo>
                    <a:pt x="0" y="3"/>
                  </a:moveTo>
                  <a:cubicBezTo>
                    <a:pt x="0" y="3"/>
                    <a:pt x="2" y="3"/>
                    <a:pt x="3" y="5"/>
                  </a:cubicBezTo>
                  <a:cubicBezTo>
                    <a:pt x="5" y="6"/>
                    <a:pt x="6" y="6"/>
                    <a:pt x="6" y="6"/>
                  </a:cubicBezTo>
                  <a:cubicBezTo>
                    <a:pt x="6" y="6"/>
                    <a:pt x="9" y="9"/>
                    <a:pt x="9" y="8"/>
                  </a:cubicBezTo>
                  <a:cubicBezTo>
                    <a:pt x="9" y="8"/>
                    <a:pt x="12" y="8"/>
                    <a:pt x="12" y="8"/>
                  </a:cubicBezTo>
                  <a:cubicBezTo>
                    <a:pt x="9" y="5"/>
                    <a:pt x="9" y="5"/>
                    <a:pt x="9" y="5"/>
                  </a:cubicBezTo>
                  <a:cubicBezTo>
                    <a:pt x="9" y="5"/>
                    <a:pt x="11" y="7"/>
                    <a:pt x="13" y="6"/>
                  </a:cubicBezTo>
                  <a:cubicBezTo>
                    <a:pt x="13" y="6"/>
                    <a:pt x="12" y="3"/>
                    <a:pt x="11" y="3"/>
                  </a:cubicBezTo>
                  <a:cubicBezTo>
                    <a:pt x="10" y="3"/>
                    <a:pt x="7" y="2"/>
                    <a:pt x="7" y="2"/>
                  </a:cubicBezTo>
                  <a:cubicBezTo>
                    <a:pt x="11" y="2"/>
                    <a:pt x="11" y="2"/>
                    <a:pt x="11" y="2"/>
                  </a:cubicBezTo>
                  <a:cubicBezTo>
                    <a:pt x="11" y="2"/>
                    <a:pt x="12" y="2"/>
                    <a:pt x="13" y="2"/>
                  </a:cubicBezTo>
                  <a:cubicBezTo>
                    <a:pt x="13" y="2"/>
                    <a:pt x="9" y="0"/>
                    <a:pt x="9" y="0"/>
                  </a:cubicBezTo>
                  <a:cubicBezTo>
                    <a:pt x="3" y="0"/>
                    <a:pt x="3" y="0"/>
                    <a:pt x="3" y="0"/>
                  </a:cubicBezTo>
                  <a:lnTo>
                    <a:pt x="0" y="3"/>
                  </a:lnTo>
                  <a:close/>
                </a:path>
              </a:pathLst>
            </a:custGeom>
            <a:solidFill>
              <a:srgbClr val="F2C279"/>
            </a:solidFill>
            <a:ln>
              <a:noFill/>
            </a:ln>
            <a:extLst>
              <a:ext uri="{91240B29-F687-4F45-9708-019B960494DF}">
                <a14:hiddenLine xmlns:a14="http://schemas.microsoft.com/office/drawing/2010/main" w="9525">
                  <a:solidFill>
                    <a:srgbClr val="000000"/>
                  </a:solidFill>
                  <a:round/>
                </a14:hiddenLine>
              </a:ext>
            </a:extLst>
          </p:spPr>
          <p:txBody>
            <a:bodyPr lIns="68580" tIns="34290" rIns="68580" bIns="34290"/>
            <a:lstStyle/>
            <a:p>
              <a:pPr eaLnBrk="1" fontAlgn="auto" hangingPunct="1">
                <a:spcBef>
                  <a:spcPts val="0"/>
                </a:spcBef>
                <a:spcAft>
                  <a:spcPts val="0"/>
                </a:spcAft>
                <a:defRPr/>
              </a:pPr>
              <a:endParaRPr lang="zh-CN" altLang="en-US" sz="1355">
                <a:solidFill>
                  <a:prstClr val="black"/>
                </a:solidFill>
                <a:latin typeface="+mn-lt"/>
                <a:ea typeface="+mn-ea"/>
              </a:endParaRPr>
            </a:p>
          </p:txBody>
        </p:sp>
        <p:sp>
          <p:nvSpPr>
            <p:cNvPr id="245" name="MH_Other_69"/>
            <p:cNvSpPr/>
            <p:nvPr>
              <p:custDataLst>
                <p:tags r:id="rId34"/>
              </p:custDataLst>
            </p:nvPr>
          </p:nvSpPr>
          <p:spPr bwMode="auto">
            <a:xfrm>
              <a:off x="2375953" y="1925463"/>
              <a:ext cx="293343" cy="487669"/>
            </a:xfrm>
            <a:custGeom>
              <a:avLst/>
              <a:gdLst>
                <a:gd name="T0" fmla="*/ 14 w 33"/>
                <a:gd name="T1" fmla="*/ 55 h 55"/>
                <a:gd name="T2" fmla="*/ 17 w 33"/>
                <a:gd name="T3" fmla="*/ 41 h 55"/>
                <a:gd name="T4" fmla="*/ 11 w 33"/>
                <a:gd name="T5" fmla="*/ 30 h 55"/>
                <a:gd name="T6" fmla="*/ 4 w 33"/>
                <a:gd name="T7" fmla="*/ 13 h 55"/>
                <a:gd name="T8" fmla="*/ 2 w 33"/>
                <a:gd name="T9" fmla="*/ 9 h 55"/>
                <a:gd name="T10" fmla="*/ 5 w 33"/>
                <a:gd name="T11" fmla="*/ 6 h 55"/>
                <a:gd name="T12" fmla="*/ 0 w 33"/>
                <a:gd name="T13" fmla="*/ 2 h 55"/>
                <a:gd name="T14" fmla="*/ 7 w 33"/>
                <a:gd name="T15" fmla="*/ 4 h 55"/>
                <a:gd name="T16" fmla="*/ 10 w 33"/>
                <a:gd name="T17" fmla="*/ 7 h 55"/>
                <a:gd name="T18" fmla="*/ 14 w 33"/>
                <a:gd name="T19" fmla="*/ 8 h 55"/>
                <a:gd name="T20" fmla="*/ 16 w 33"/>
                <a:gd name="T21" fmla="*/ 9 h 55"/>
                <a:gd name="T22" fmla="*/ 19 w 33"/>
                <a:gd name="T23" fmla="*/ 6 h 55"/>
                <a:gd name="T24" fmla="*/ 23 w 33"/>
                <a:gd name="T25" fmla="*/ 4 h 55"/>
                <a:gd name="T26" fmla="*/ 26 w 33"/>
                <a:gd name="T27" fmla="*/ 3 h 55"/>
                <a:gd name="T28" fmla="*/ 29 w 33"/>
                <a:gd name="T29" fmla="*/ 0 h 55"/>
                <a:gd name="T30" fmla="*/ 33 w 33"/>
                <a:gd name="T31" fmla="*/ 5 h 55"/>
                <a:gd name="T32" fmla="*/ 28 w 33"/>
                <a:gd name="T33" fmla="*/ 10 h 55"/>
                <a:gd name="T34" fmla="*/ 20 w 33"/>
                <a:gd name="T35" fmla="*/ 15 h 55"/>
                <a:gd name="T36" fmla="*/ 16 w 33"/>
                <a:gd name="T37" fmla="*/ 16 h 55"/>
                <a:gd name="T38" fmla="*/ 12 w 33"/>
                <a:gd name="T39" fmla="*/ 16 h 55"/>
                <a:gd name="T40" fmla="*/ 16 w 33"/>
                <a:gd name="T41" fmla="*/ 28 h 55"/>
                <a:gd name="T42" fmla="*/ 21 w 33"/>
                <a:gd name="T43" fmla="*/ 47 h 55"/>
                <a:gd name="T44" fmla="*/ 14 w 33"/>
                <a:gd name="T45" fmla="*/ 55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3" h="55">
                  <a:moveTo>
                    <a:pt x="14" y="55"/>
                  </a:moveTo>
                  <a:cubicBezTo>
                    <a:pt x="14" y="55"/>
                    <a:pt x="18" y="44"/>
                    <a:pt x="17" y="41"/>
                  </a:cubicBezTo>
                  <a:cubicBezTo>
                    <a:pt x="15" y="38"/>
                    <a:pt x="11" y="30"/>
                    <a:pt x="11" y="30"/>
                  </a:cubicBezTo>
                  <a:cubicBezTo>
                    <a:pt x="11" y="29"/>
                    <a:pt x="6" y="16"/>
                    <a:pt x="4" y="13"/>
                  </a:cubicBezTo>
                  <a:cubicBezTo>
                    <a:pt x="2" y="9"/>
                    <a:pt x="2" y="9"/>
                    <a:pt x="2" y="9"/>
                  </a:cubicBezTo>
                  <a:cubicBezTo>
                    <a:pt x="2" y="9"/>
                    <a:pt x="3" y="7"/>
                    <a:pt x="5" y="6"/>
                  </a:cubicBezTo>
                  <a:cubicBezTo>
                    <a:pt x="5" y="6"/>
                    <a:pt x="1" y="5"/>
                    <a:pt x="0" y="2"/>
                  </a:cubicBezTo>
                  <a:cubicBezTo>
                    <a:pt x="0" y="2"/>
                    <a:pt x="5" y="2"/>
                    <a:pt x="7" y="4"/>
                  </a:cubicBezTo>
                  <a:cubicBezTo>
                    <a:pt x="10" y="7"/>
                    <a:pt x="10" y="7"/>
                    <a:pt x="10" y="7"/>
                  </a:cubicBezTo>
                  <a:cubicBezTo>
                    <a:pt x="10" y="7"/>
                    <a:pt x="13" y="7"/>
                    <a:pt x="14" y="8"/>
                  </a:cubicBezTo>
                  <a:cubicBezTo>
                    <a:pt x="14" y="8"/>
                    <a:pt x="16" y="8"/>
                    <a:pt x="16" y="9"/>
                  </a:cubicBezTo>
                  <a:cubicBezTo>
                    <a:pt x="16" y="9"/>
                    <a:pt x="18" y="7"/>
                    <a:pt x="19" y="6"/>
                  </a:cubicBezTo>
                  <a:cubicBezTo>
                    <a:pt x="21" y="6"/>
                    <a:pt x="23" y="5"/>
                    <a:pt x="23" y="4"/>
                  </a:cubicBezTo>
                  <a:cubicBezTo>
                    <a:pt x="24" y="4"/>
                    <a:pt x="25" y="3"/>
                    <a:pt x="26" y="3"/>
                  </a:cubicBezTo>
                  <a:cubicBezTo>
                    <a:pt x="27" y="3"/>
                    <a:pt x="27" y="1"/>
                    <a:pt x="29" y="0"/>
                  </a:cubicBezTo>
                  <a:cubicBezTo>
                    <a:pt x="29" y="0"/>
                    <a:pt x="33" y="4"/>
                    <a:pt x="33" y="5"/>
                  </a:cubicBezTo>
                  <a:cubicBezTo>
                    <a:pt x="33" y="7"/>
                    <a:pt x="28" y="10"/>
                    <a:pt x="28" y="10"/>
                  </a:cubicBezTo>
                  <a:cubicBezTo>
                    <a:pt x="27" y="11"/>
                    <a:pt x="20" y="15"/>
                    <a:pt x="20" y="15"/>
                  </a:cubicBezTo>
                  <a:cubicBezTo>
                    <a:pt x="20" y="15"/>
                    <a:pt x="18" y="16"/>
                    <a:pt x="16" y="16"/>
                  </a:cubicBezTo>
                  <a:cubicBezTo>
                    <a:pt x="15" y="17"/>
                    <a:pt x="12" y="16"/>
                    <a:pt x="12" y="16"/>
                  </a:cubicBezTo>
                  <a:cubicBezTo>
                    <a:pt x="16" y="28"/>
                    <a:pt x="16" y="28"/>
                    <a:pt x="16" y="28"/>
                  </a:cubicBezTo>
                  <a:cubicBezTo>
                    <a:pt x="16" y="28"/>
                    <a:pt x="21" y="43"/>
                    <a:pt x="21" y="47"/>
                  </a:cubicBezTo>
                  <a:cubicBezTo>
                    <a:pt x="21" y="50"/>
                    <a:pt x="19" y="54"/>
                    <a:pt x="14" y="55"/>
                  </a:cubicBezTo>
                  <a:close/>
                </a:path>
              </a:pathLst>
            </a:custGeom>
            <a:solidFill>
              <a:srgbClr val="262423"/>
            </a:solidFill>
            <a:ln>
              <a:noFill/>
            </a:ln>
            <a:extLst>
              <a:ext uri="{91240B29-F687-4F45-9708-019B960494DF}">
                <a14:hiddenLine xmlns:a14="http://schemas.microsoft.com/office/drawing/2010/main" w="9525">
                  <a:solidFill>
                    <a:srgbClr val="000000"/>
                  </a:solidFill>
                  <a:round/>
                </a14:hiddenLine>
              </a:ext>
            </a:extLst>
          </p:spPr>
          <p:txBody>
            <a:bodyPr lIns="68580" tIns="34290" rIns="68580" bIns="34290"/>
            <a:lstStyle/>
            <a:p>
              <a:pPr eaLnBrk="1" fontAlgn="auto" hangingPunct="1">
                <a:spcBef>
                  <a:spcPts val="0"/>
                </a:spcBef>
                <a:spcAft>
                  <a:spcPts val="0"/>
                </a:spcAft>
                <a:defRPr/>
              </a:pPr>
              <a:endParaRPr lang="zh-CN" altLang="en-US" sz="1355">
                <a:solidFill>
                  <a:prstClr val="black"/>
                </a:solidFill>
                <a:latin typeface="+mn-lt"/>
                <a:ea typeface="+mn-ea"/>
              </a:endParaRPr>
            </a:p>
          </p:txBody>
        </p:sp>
        <p:sp>
          <p:nvSpPr>
            <p:cNvPr id="246" name="MH_Other_70"/>
            <p:cNvSpPr/>
            <p:nvPr>
              <p:custDataLst>
                <p:tags r:id="rId35"/>
              </p:custDataLst>
            </p:nvPr>
          </p:nvSpPr>
          <p:spPr bwMode="auto">
            <a:xfrm>
              <a:off x="2438654" y="1961256"/>
              <a:ext cx="230643" cy="364634"/>
            </a:xfrm>
            <a:custGeom>
              <a:avLst/>
              <a:gdLst>
                <a:gd name="T0" fmla="*/ 16 w 26"/>
                <a:gd name="T1" fmla="*/ 8 h 41"/>
                <a:gd name="T2" fmla="*/ 20 w 26"/>
                <a:gd name="T3" fmla="*/ 3 h 41"/>
                <a:gd name="T4" fmla="*/ 17 w 26"/>
                <a:gd name="T5" fmla="*/ 5 h 41"/>
                <a:gd name="T6" fmla="*/ 17 w 26"/>
                <a:gd name="T7" fmla="*/ 0 h 41"/>
                <a:gd name="T8" fmla="*/ 16 w 26"/>
                <a:gd name="T9" fmla="*/ 0 h 41"/>
                <a:gd name="T10" fmla="*/ 15 w 26"/>
                <a:gd name="T11" fmla="*/ 1 h 41"/>
                <a:gd name="T12" fmla="*/ 16 w 26"/>
                <a:gd name="T13" fmla="*/ 4 h 41"/>
                <a:gd name="T14" fmla="*/ 9 w 26"/>
                <a:gd name="T15" fmla="*/ 11 h 41"/>
                <a:gd name="T16" fmla="*/ 12 w 26"/>
                <a:gd name="T17" fmla="*/ 4 h 41"/>
                <a:gd name="T18" fmla="*/ 5 w 26"/>
                <a:gd name="T19" fmla="*/ 11 h 41"/>
                <a:gd name="T20" fmla="*/ 5 w 26"/>
                <a:gd name="T21" fmla="*/ 10 h 41"/>
                <a:gd name="T22" fmla="*/ 8 w 26"/>
                <a:gd name="T23" fmla="*/ 7 h 41"/>
                <a:gd name="T24" fmla="*/ 5 w 26"/>
                <a:gd name="T25" fmla="*/ 9 h 41"/>
                <a:gd name="T26" fmla="*/ 7 w 26"/>
                <a:gd name="T27" fmla="*/ 6 h 41"/>
                <a:gd name="T28" fmla="*/ 5 w 26"/>
                <a:gd name="T29" fmla="*/ 8 h 41"/>
                <a:gd name="T30" fmla="*/ 6 w 26"/>
                <a:gd name="T31" fmla="*/ 4 h 41"/>
                <a:gd name="T32" fmla="*/ 5 w 26"/>
                <a:gd name="T33" fmla="*/ 4 h 41"/>
                <a:gd name="T34" fmla="*/ 3 w 26"/>
                <a:gd name="T35" fmla="*/ 9 h 41"/>
                <a:gd name="T36" fmla="*/ 1 w 26"/>
                <a:gd name="T37" fmla="*/ 13 h 41"/>
                <a:gd name="T38" fmla="*/ 2 w 26"/>
                <a:gd name="T39" fmla="*/ 7 h 41"/>
                <a:gd name="T40" fmla="*/ 1 w 26"/>
                <a:gd name="T41" fmla="*/ 11 h 41"/>
                <a:gd name="T42" fmla="*/ 0 w 26"/>
                <a:gd name="T43" fmla="*/ 14 h 41"/>
                <a:gd name="T44" fmla="*/ 3 w 26"/>
                <a:gd name="T45" fmla="*/ 22 h 41"/>
                <a:gd name="T46" fmla="*/ 7 w 26"/>
                <a:gd name="T47" fmla="*/ 30 h 41"/>
                <a:gd name="T48" fmla="*/ 10 w 26"/>
                <a:gd name="T49" fmla="*/ 34 h 41"/>
                <a:gd name="T50" fmla="*/ 13 w 26"/>
                <a:gd name="T51" fmla="*/ 41 h 41"/>
                <a:gd name="T52" fmla="*/ 14 w 26"/>
                <a:gd name="T53" fmla="*/ 40 h 41"/>
                <a:gd name="T54" fmla="*/ 9 w 26"/>
                <a:gd name="T55" fmla="*/ 24 h 41"/>
                <a:gd name="T56" fmla="*/ 5 w 26"/>
                <a:gd name="T57" fmla="*/ 12 h 41"/>
                <a:gd name="T58" fmla="*/ 9 w 26"/>
                <a:gd name="T59" fmla="*/ 12 h 41"/>
                <a:gd name="T60" fmla="*/ 13 w 26"/>
                <a:gd name="T61" fmla="*/ 11 h 41"/>
                <a:gd name="T62" fmla="*/ 21 w 26"/>
                <a:gd name="T63" fmla="*/ 6 h 41"/>
                <a:gd name="T64" fmla="*/ 26 w 26"/>
                <a:gd name="T65" fmla="*/ 1 h 41"/>
                <a:gd name="T66" fmla="*/ 26 w 26"/>
                <a:gd name="T67" fmla="*/ 1 h 41"/>
                <a:gd name="T68" fmla="*/ 21 w 26"/>
                <a:gd name="T69" fmla="*/ 4 h 41"/>
                <a:gd name="T70" fmla="*/ 16 w 26"/>
                <a:gd name="T71" fmla="*/ 8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6" h="41">
                  <a:moveTo>
                    <a:pt x="16" y="8"/>
                  </a:moveTo>
                  <a:cubicBezTo>
                    <a:pt x="16" y="8"/>
                    <a:pt x="20" y="4"/>
                    <a:pt x="20" y="3"/>
                  </a:cubicBezTo>
                  <a:cubicBezTo>
                    <a:pt x="20" y="3"/>
                    <a:pt x="18" y="5"/>
                    <a:pt x="17" y="5"/>
                  </a:cubicBezTo>
                  <a:cubicBezTo>
                    <a:pt x="17" y="5"/>
                    <a:pt x="18" y="2"/>
                    <a:pt x="17" y="0"/>
                  </a:cubicBezTo>
                  <a:cubicBezTo>
                    <a:pt x="17" y="0"/>
                    <a:pt x="16" y="0"/>
                    <a:pt x="16" y="0"/>
                  </a:cubicBezTo>
                  <a:cubicBezTo>
                    <a:pt x="16" y="1"/>
                    <a:pt x="15" y="1"/>
                    <a:pt x="15" y="1"/>
                  </a:cubicBezTo>
                  <a:cubicBezTo>
                    <a:pt x="16" y="2"/>
                    <a:pt x="17" y="3"/>
                    <a:pt x="16" y="4"/>
                  </a:cubicBezTo>
                  <a:cubicBezTo>
                    <a:pt x="15" y="7"/>
                    <a:pt x="18" y="8"/>
                    <a:pt x="9" y="11"/>
                  </a:cubicBezTo>
                  <a:cubicBezTo>
                    <a:pt x="9" y="11"/>
                    <a:pt x="14" y="9"/>
                    <a:pt x="12" y="4"/>
                  </a:cubicBezTo>
                  <a:cubicBezTo>
                    <a:pt x="12" y="4"/>
                    <a:pt x="12" y="9"/>
                    <a:pt x="5" y="11"/>
                  </a:cubicBezTo>
                  <a:cubicBezTo>
                    <a:pt x="5" y="11"/>
                    <a:pt x="5" y="10"/>
                    <a:pt x="5" y="10"/>
                  </a:cubicBezTo>
                  <a:cubicBezTo>
                    <a:pt x="6" y="10"/>
                    <a:pt x="8" y="8"/>
                    <a:pt x="8" y="7"/>
                  </a:cubicBezTo>
                  <a:cubicBezTo>
                    <a:pt x="8" y="7"/>
                    <a:pt x="6" y="10"/>
                    <a:pt x="5" y="9"/>
                  </a:cubicBezTo>
                  <a:cubicBezTo>
                    <a:pt x="5" y="9"/>
                    <a:pt x="7" y="7"/>
                    <a:pt x="7" y="6"/>
                  </a:cubicBezTo>
                  <a:cubicBezTo>
                    <a:pt x="7" y="6"/>
                    <a:pt x="6" y="8"/>
                    <a:pt x="5" y="8"/>
                  </a:cubicBezTo>
                  <a:cubicBezTo>
                    <a:pt x="5" y="8"/>
                    <a:pt x="6" y="8"/>
                    <a:pt x="6" y="4"/>
                  </a:cubicBezTo>
                  <a:cubicBezTo>
                    <a:pt x="6" y="4"/>
                    <a:pt x="6" y="4"/>
                    <a:pt x="5" y="4"/>
                  </a:cubicBezTo>
                  <a:cubicBezTo>
                    <a:pt x="6" y="5"/>
                    <a:pt x="6" y="8"/>
                    <a:pt x="3" y="9"/>
                  </a:cubicBezTo>
                  <a:cubicBezTo>
                    <a:pt x="3" y="9"/>
                    <a:pt x="2" y="9"/>
                    <a:pt x="1" y="13"/>
                  </a:cubicBezTo>
                  <a:cubicBezTo>
                    <a:pt x="1" y="13"/>
                    <a:pt x="2" y="9"/>
                    <a:pt x="2" y="7"/>
                  </a:cubicBezTo>
                  <a:cubicBezTo>
                    <a:pt x="2" y="7"/>
                    <a:pt x="1" y="8"/>
                    <a:pt x="1" y="11"/>
                  </a:cubicBezTo>
                  <a:cubicBezTo>
                    <a:pt x="0" y="14"/>
                    <a:pt x="0" y="14"/>
                    <a:pt x="0" y="14"/>
                  </a:cubicBezTo>
                  <a:cubicBezTo>
                    <a:pt x="1" y="16"/>
                    <a:pt x="2" y="20"/>
                    <a:pt x="3" y="22"/>
                  </a:cubicBezTo>
                  <a:cubicBezTo>
                    <a:pt x="7" y="30"/>
                    <a:pt x="7" y="30"/>
                    <a:pt x="7" y="30"/>
                  </a:cubicBezTo>
                  <a:cubicBezTo>
                    <a:pt x="10" y="34"/>
                    <a:pt x="10" y="34"/>
                    <a:pt x="10" y="34"/>
                  </a:cubicBezTo>
                  <a:cubicBezTo>
                    <a:pt x="13" y="41"/>
                    <a:pt x="13" y="41"/>
                    <a:pt x="13" y="41"/>
                  </a:cubicBezTo>
                  <a:cubicBezTo>
                    <a:pt x="14" y="40"/>
                    <a:pt x="14" y="40"/>
                    <a:pt x="14" y="40"/>
                  </a:cubicBezTo>
                  <a:cubicBezTo>
                    <a:pt x="13" y="35"/>
                    <a:pt x="9" y="24"/>
                    <a:pt x="9" y="24"/>
                  </a:cubicBezTo>
                  <a:cubicBezTo>
                    <a:pt x="5" y="12"/>
                    <a:pt x="5" y="12"/>
                    <a:pt x="5" y="12"/>
                  </a:cubicBezTo>
                  <a:cubicBezTo>
                    <a:pt x="5" y="12"/>
                    <a:pt x="8" y="13"/>
                    <a:pt x="9" y="12"/>
                  </a:cubicBezTo>
                  <a:cubicBezTo>
                    <a:pt x="11" y="12"/>
                    <a:pt x="13" y="11"/>
                    <a:pt x="13" y="11"/>
                  </a:cubicBezTo>
                  <a:cubicBezTo>
                    <a:pt x="13" y="11"/>
                    <a:pt x="20" y="7"/>
                    <a:pt x="21" y="6"/>
                  </a:cubicBezTo>
                  <a:cubicBezTo>
                    <a:pt x="21" y="6"/>
                    <a:pt x="26" y="3"/>
                    <a:pt x="26" y="1"/>
                  </a:cubicBezTo>
                  <a:cubicBezTo>
                    <a:pt x="26" y="1"/>
                    <a:pt x="26" y="1"/>
                    <a:pt x="26" y="1"/>
                  </a:cubicBezTo>
                  <a:cubicBezTo>
                    <a:pt x="24" y="2"/>
                    <a:pt x="21" y="4"/>
                    <a:pt x="21" y="4"/>
                  </a:cubicBezTo>
                  <a:cubicBezTo>
                    <a:pt x="21" y="5"/>
                    <a:pt x="17" y="7"/>
                    <a:pt x="16" y="8"/>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lIns="68580" tIns="34290" rIns="68580" bIns="34290"/>
            <a:lstStyle/>
            <a:p>
              <a:pPr eaLnBrk="1" fontAlgn="auto" hangingPunct="1">
                <a:spcBef>
                  <a:spcPts val="0"/>
                </a:spcBef>
                <a:spcAft>
                  <a:spcPts val="0"/>
                </a:spcAft>
                <a:defRPr/>
              </a:pPr>
              <a:endParaRPr lang="zh-CN" altLang="en-US" sz="1355">
                <a:solidFill>
                  <a:prstClr val="black"/>
                </a:solidFill>
                <a:latin typeface="+mn-lt"/>
                <a:ea typeface="+mn-ea"/>
              </a:endParaRPr>
            </a:p>
          </p:txBody>
        </p:sp>
        <p:sp>
          <p:nvSpPr>
            <p:cNvPr id="247" name="MH_Other_71"/>
            <p:cNvSpPr/>
            <p:nvPr>
              <p:custDataLst>
                <p:tags r:id="rId36"/>
              </p:custDataLst>
            </p:nvPr>
          </p:nvSpPr>
          <p:spPr bwMode="auto">
            <a:xfrm>
              <a:off x="2190094" y="1952306"/>
              <a:ext cx="150030" cy="248308"/>
            </a:xfrm>
            <a:custGeom>
              <a:avLst/>
              <a:gdLst>
                <a:gd name="T0" fmla="*/ 0 w 17"/>
                <a:gd name="T1" fmla="*/ 2 h 28"/>
                <a:gd name="T2" fmla="*/ 2 w 17"/>
                <a:gd name="T3" fmla="*/ 15 h 28"/>
                <a:gd name="T4" fmla="*/ 1 w 17"/>
                <a:gd name="T5" fmla="*/ 22 h 28"/>
                <a:gd name="T6" fmla="*/ 1 w 17"/>
                <a:gd name="T7" fmla="*/ 27 h 28"/>
                <a:gd name="T8" fmla="*/ 3 w 17"/>
                <a:gd name="T9" fmla="*/ 28 h 28"/>
                <a:gd name="T10" fmla="*/ 3 w 17"/>
                <a:gd name="T11" fmla="*/ 20 h 28"/>
                <a:gd name="T12" fmla="*/ 4 w 17"/>
                <a:gd name="T13" fmla="*/ 16 h 28"/>
                <a:gd name="T14" fmla="*/ 8 w 17"/>
                <a:gd name="T15" fmla="*/ 8 h 28"/>
                <a:gd name="T16" fmla="*/ 5 w 17"/>
                <a:gd name="T17" fmla="*/ 13 h 28"/>
                <a:gd name="T18" fmla="*/ 2 w 17"/>
                <a:gd name="T19" fmla="*/ 2 h 28"/>
                <a:gd name="T20" fmla="*/ 9 w 17"/>
                <a:gd name="T21" fmla="*/ 1 h 28"/>
                <a:gd name="T22" fmla="*/ 11 w 17"/>
                <a:gd name="T23" fmla="*/ 4 h 28"/>
                <a:gd name="T24" fmla="*/ 12 w 17"/>
                <a:gd name="T25" fmla="*/ 5 h 28"/>
                <a:gd name="T26" fmla="*/ 11 w 17"/>
                <a:gd name="T27" fmla="*/ 5 h 28"/>
                <a:gd name="T28" fmla="*/ 15 w 17"/>
                <a:gd name="T29" fmla="*/ 22 h 28"/>
                <a:gd name="T30" fmla="*/ 14 w 17"/>
                <a:gd name="T31" fmla="*/ 26 h 28"/>
                <a:gd name="T32" fmla="*/ 15 w 17"/>
                <a:gd name="T33" fmla="*/ 28 h 28"/>
                <a:gd name="T34" fmla="*/ 16 w 17"/>
                <a:gd name="T35" fmla="*/ 25 h 28"/>
                <a:gd name="T36" fmla="*/ 17 w 17"/>
                <a:gd name="T37" fmla="*/ 23 h 28"/>
                <a:gd name="T38" fmla="*/ 11 w 17"/>
                <a:gd name="T39" fmla="*/ 6 h 28"/>
                <a:gd name="T40" fmla="*/ 13 w 17"/>
                <a:gd name="T41" fmla="*/ 4 h 28"/>
                <a:gd name="T42" fmla="*/ 10 w 17"/>
                <a:gd name="T43" fmla="*/ 2 h 28"/>
                <a:gd name="T44" fmla="*/ 9 w 17"/>
                <a:gd name="T45" fmla="*/ 0 h 28"/>
                <a:gd name="T46" fmla="*/ 8 w 17"/>
                <a:gd name="T47" fmla="*/ 0 h 28"/>
                <a:gd name="T48" fmla="*/ 0 w 17"/>
                <a:gd name="T49" fmla="*/ 2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7" h="28">
                  <a:moveTo>
                    <a:pt x="0" y="2"/>
                  </a:moveTo>
                  <a:cubicBezTo>
                    <a:pt x="2" y="15"/>
                    <a:pt x="2" y="15"/>
                    <a:pt x="2" y="15"/>
                  </a:cubicBezTo>
                  <a:cubicBezTo>
                    <a:pt x="1" y="22"/>
                    <a:pt x="1" y="22"/>
                    <a:pt x="1" y="22"/>
                  </a:cubicBezTo>
                  <a:cubicBezTo>
                    <a:pt x="1" y="22"/>
                    <a:pt x="1" y="24"/>
                    <a:pt x="1" y="27"/>
                  </a:cubicBezTo>
                  <a:cubicBezTo>
                    <a:pt x="3" y="28"/>
                    <a:pt x="3" y="28"/>
                    <a:pt x="3" y="28"/>
                  </a:cubicBezTo>
                  <a:cubicBezTo>
                    <a:pt x="3" y="20"/>
                    <a:pt x="3" y="20"/>
                    <a:pt x="3" y="20"/>
                  </a:cubicBezTo>
                  <a:cubicBezTo>
                    <a:pt x="3" y="20"/>
                    <a:pt x="3" y="16"/>
                    <a:pt x="4" y="16"/>
                  </a:cubicBezTo>
                  <a:cubicBezTo>
                    <a:pt x="5" y="15"/>
                    <a:pt x="8" y="8"/>
                    <a:pt x="8" y="8"/>
                  </a:cubicBezTo>
                  <a:cubicBezTo>
                    <a:pt x="5" y="13"/>
                    <a:pt x="5" y="13"/>
                    <a:pt x="5" y="13"/>
                  </a:cubicBezTo>
                  <a:cubicBezTo>
                    <a:pt x="6" y="7"/>
                    <a:pt x="2" y="2"/>
                    <a:pt x="2" y="2"/>
                  </a:cubicBezTo>
                  <a:cubicBezTo>
                    <a:pt x="3" y="1"/>
                    <a:pt x="9" y="1"/>
                    <a:pt x="9" y="1"/>
                  </a:cubicBezTo>
                  <a:cubicBezTo>
                    <a:pt x="11" y="4"/>
                    <a:pt x="11" y="4"/>
                    <a:pt x="11" y="4"/>
                  </a:cubicBezTo>
                  <a:cubicBezTo>
                    <a:pt x="12" y="5"/>
                    <a:pt x="12" y="5"/>
                    <a:pt x="12" y="5"/>
                  </a:cubicBezTo>
                  <a:cubicBezTo>
                    <a:pt x="11" y="5"/>
                    <a:pt x="11" y="5"/>
                    <a:pt x="11" y="5"/>
                  </a:cubicBezTo>
                  <a:cubicBezTo>
                    <a:pt x="11" y="5"/>
                    <a:pt x="15" y="21"/>
                    <a:pt x="15" y="22"/>
                  </a:cubicBezTo>
                  <a:cubicBezTo>
                    <a:pt x="15" y="23"/>
                    <a:pt x="14" y="26"/>
                    <a:pt x="14" y="26"/>
                  </a:cubicBezTo>
                  <a:cubicBezTo>
                    <a:pt x="14" y="26"/>
                    <a:pt x="15" y="27"/>
                    <a:pt x="15" y="28"/>
                  </a:cubicBezTo>
                  <a:cubicBezTo>
                    <a:pt x="16" y="27"/>
                    <a:pt x="16" y="26"/>
                    <a:pt x="16" y="25"/>
                  </a:cubicBezTo>
                  <a:cubicBezTo>
                    <a:pt x="16" y="24"/>
                    <a:pt x="17" y="24"/>
                    <a:pt x="17" y="23"/>
                  </a:cubicBezTo>
                  <a:cubicBezTo>
                    <a:pt x="11" y="6"/>
                    <a:pt x="11" y="6"/>
                    <a:pt x="11" y="6"/>
                  </a:cubicBezTo>
                  <a:cubicBezTo>
                    <a:pt x="13" y="4"/>
                    <a:pt x="13" y="4"/>
                    <a:pt x="13" y="4"/>
                  </a:cubicBezTo>
                  <a:cubicBezTo>
                    <a:pt x="10" y="2"/>
                    <a:pt x="10" y="2"/>
                    <a:pt x="10" y="2"/>
                  </a:cubicBezTo>
                  <a:cubicBezTo>
                    <a:pt x="9" y="0"/>
                    <a:pt x="9" y="0"/>
                    <a:pt x="9" y="0"/>
                  </a:cubicBezTo>
                  <a:cubicBezTo>
                    <a:pt x="8" y="0"/>
                    <a:pt x="8" y="0"/>
                    <a:pt x="8" y="0"/>
                  </a:cubicBezTo>
                  <a:cubicBezTo>
                    <a:pt x="8" y="0"/>
                    <a:pt x="1" y="2"/>
                    <a:pt x="0" y="2"/>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lIns="68580" tIns="34290" rIns="68580" bIns="34290"/>
            <a:lstStyle/>
            <a:p>
              <a:pPr eaLnBrk="1" fontAlgn="auto" hangingPunct="1">
                <a:spcBef>
                  <a:spcPts val="0"/>
                </a:spcBef>
                <a:spcAft>
                  <a:spcPts val="0"/>
                </a:spcAft>
                <a:defRPr/>
              </a:pPr>
              <a:endParaRPr lang="zh-CN" altLang="en-US" sz="1355">
                <a:solidFill>
                  <a:prstClr val="black"/>
                </a:solidFill>
                <a:latin typeface="+mn-lt"/>
                <a:ea typeface="+mn-ea"/>
              </a:endParaRPr>
            </a:p>
          </p:txBody>
        </p:sp>
        <p:sp>
          <p:nvSpPr>
            <p:cNvPr id="248" name="MH_Other_72"/>
            <p:cNvSpPr/>
            <p:nvPr>
              <p:custDataLst>
                <p:tags r:id="rId37"/>
              </p:custDataLst>
            </p:nvPr>
          </p:nvSpPr>
          <p:spPr bwMode="auto">
            <a:xfrm>
              <a:off x="2154266" y="2263251"/>
              <a:ext cx="116440" cy="212517"/>
            </a:xfrm>
            <a:custGeom>
              <a:avLst/>
              <a:gdLst>
                <a:gd name="T0" fmla="*/ 8 w 13"/>
                <a:gd name="T1" fmla="*/ 23 h 24"/>
                <a:gd name="T2" fmla="*/ 13 w 13"/>
                <a:gd name="T3" fmla="*/ 4 h 24"/>
                <a:gd name="T4" fmla="*/ 12 w 13"/>
                <a:gd name="T5" fmla="*/ 5 h 24"/>
                <a:gd name="T6" fmla="*/ 8 w 13"/>
                <a:gd name="T7" fmla="*/ 14 h 24"/>
                <a:gd name="T8" fmla="*/ 5 w 13"/>
                <a:gd name="T9" fmla="*/ 20 h 24"/>
                <a:gd name="T10" fmla="*/ 4 w 13"/>
                <a:gd name="T11" fmla="*/ 16 h 24"/>
                <a:gd name="T12" fmla="*/ 5 w 13"/>
                <a:gd name="T13" fmla="*/ 5 h 24"/>
                <a:gd name="T14" fmla="*/ 5 w 13"/>
                <a:gd name="T15" fmla="*/ 1 h 24"/>
                <a:gd name="T16" fmla="*/ 4 w 13"/>
                <a:gd name="T17" fmla="*/ 0 h 24"/>
                <a:gd name="T18" fmla="*/ 1 w 13"/>
                <a:gd name="T19" fmla="*/ 5 h 24"/>
                <a:gd name="T20" fmla="*/ 2 w 13"/>
                <a:gd name="T21" fmla="*/ 6 h 24"/>
                <a:gd name="T22" fmla="*/ 0 w 13"/>
                <a:gd name="T23" fmla="*/ 22 h 24"/>
                <a:gd name="T24" fmla="*/ 8 w 13"/>
                <a:gd name="T25" fmla="*/ 23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 h="24">
                  <a:moveTo>
                    <a:pt x="8" y="23"/>
                  </a:moveTo>
                  <a:cubicBezTo>
                    <a:pt x="8" y="23"/>
                    <a:pt x="11" y="10"/>
                    <a:pt x="13" y="4"/>
                  </a:cubicBezTo>
                  <a:cubicBezTo>
                    <a:pt x="12" y="5"/>
                    <a:pt x="12" y="5"/>
                    <a:pt x="12" y="5"/>
                  </a:cubicBezTo>
                  <a:cubicBezTo>
                    <a:pt x="12" y="5"/>
                    <a:pt x="8" y="12"/>
                    <a:pt x="8" y="14"/>
                  </a:cubicBezTo>
                  <a:cubicBezTo>
                    <a:pt x="7" y="16"/>
                    <a:pt x="5" y="20"/>
                    <a:pt x="5" y="20"/>
                  </a:cubicBezTo>
                  <a:cubicBezTo>
                    <a:pt x="4" y="16"/>
                    <a:pt x="4" y="16"/>
                    <a:pt x="4" y="16"/>
                  </a:cubicBezTo>
                  <a:cubicBezTo>
                    <a:pt x="4" y="16"/>
                    <a:pt x="6" y="6"/>
                    <a:pt x="5" y="5"/>
                  </a:cubicBezTo>
                  <a:cubicBezTo>
                    <a:pt x="4" y="4"/>
                    <a:pt x="5" y="1"/>
                    <a:pt x="5" y="1"/>
                  </a:cubicBezTo>
                  <a:cubicBezTo>
                    <a:pt x="4" y="0"/>
                    <a:pt x="4" y="0"/>
                    <a:pt x="4" y="0"/>
                  </a:cubicBezTo>
                  <a:cubicBezTo>
                    <a:pt x="3" y="2"/>
                    <a:pt x="1" y="5"/>
                    <a:pt x="1" y="5"/>
                  </a:cubicBezTo>
                  <a:cubicBezTo>
                    <a:pt x="2" y="6"/>
                    <a:pt x="2" y="6"/>
                    <a:pt x="2" y="6"/>
                  </a:cubicBezTo>
                  <a:cubicBezTo>
                    <a:pt x="0" y="22"/>
                    <a:pt x="0" y="22"/>
                    <a:pt x="0" y="22"/>
                  </a:cubicBezTo>
                  <a:cubicBezTo>
                    <a:pt x="0" y="22"/>
                    <a:pt x="5" y="24"/>
                    <a:pt x="8" y="23"/>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lIns="68580" tIns="34290" rIns="68580" bIns="34290"/>
            <a:lstStyle/>
            <a:p>
              <a:pPr eaLnBrk="1" fontAlgn="auto" hangingPunct="1">
                <a:spcBef>
                  <a:spcPts val="0"/>
                </a:spcBef>
                <a:spcAft>
                  <a:spcPts val="0"/>
                </a:spcAft>
                <a:defRPr/>
              </a:pPr>
              <a:endParaRPr lang="zh-CN" altLang="en-US" sz="1355">
                <a:solidFill>
                  <a:prstClr val="black"/>
                </a:solidFill>
                <a:latin typeface="+mn-lt"/>
                <a:ea typeface="+mn-ea"/>
              </a:endParaRPr>
            </a:p>
          </p:txBody>
        </p:sp>
        <p:sp>
          <p:nvSpPr>
            <p:cNvPr id="249" name="MH_Other_73"/>
            <p:cNvSpPr/>
            <p:nvPr>
              <p:custDataLst>
                <p:tags r:id="rId38"/>
              </p:custDataLst>
            </p:nvPr>
          </p:nvSpPr>
          <p:spPr bwMode="auto">
            <a:xfrm>
              <a:off x="2082610" y="1970202"/>
              <a:ext cx="223925" cy="355685"/>
            </a:xfrm>
            <a:custGeom>
              <a:avLst/>
              <a:gdLst>
                <a:gd name="T0" fmla="*/ 15 w 25"/>
                <a:gd name="T1" fmla="*/ 18 h 40"/>
                <a:gd name="T2" fmla="*/ 16 w 25"/>
                <a:gd name="T3" fmla="*/ 5 h 40"/>
                <a:gd name="T4" fmla="*/ 12 w 25"/>
                <a:gd name="T5" fmla="*/ 0 h 40"/>
                <a:gd name="T6" fmla="*/ 9 w 25"/>
                <a:gd name="T7" fmla="*/ 7 h 40"/>
                <a:gd name="T8" fmla="*/ 1 w 25"/>
                <a:gd name="T9" fmla="*/ 23 h 40"/>
                <a:gd name="T10" fmla="*/ 8 w 25"/>
                <a:gd name="T11" fmla="*/ 32 h 40"/>
                <a:gd name="T12" fmla="*/ 20 w 25"/>
                <a:gd name="T13" fmla="*/ 40 h 40"/>
                <a:gd name="T14" fmla="*/ 24 w 25"/>
                <a:gd name="T15" fmla="*/ 34 h 40"/>
                <a:gd name="T16" fmla="*/ 20 w 25"/>
                <a:gd name="T17" fmla="*/ 31 h 40"/>
                <a:gd name="T18" fmla="*/ 13 w 25"/>
                <a:gd name="T19" fmla="*/ 23 h 40"/>
                <a:gd name="T20" fmla="*/ 13 w 25"/>
                <a:gd name="T21" fmla="*/ 20 h 40"/>
                <a:gd name="T22" fmla="*/ 15 w 25"/>
                <a:gd name="T23" fmla="*/ 18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5" h="40">
                  <a:moveTo>
                    <a:pt x="15" y="18"/>
                  </a:moveTo>
                  <a:cubicBezTo>
                    <a:pt x="15" y="18"/>
                    <a:pt x="19" y="9"/>
                    <a:pt x="16" y="5"/>
                  </a:cubicBezTo>
                  <a:cubicBezTo>
                    <a:pt x="14" y="0"/>
                    <a:pt x="12" y="0"/>
                    <a:pt x="12" y="0"/>
                  </a:cubicBezTo>
                  <a:cubicBezTo>
                    <a:pt x="12" y="0"/>
                    <a:pt x="10" y="6"/>
                    <a:pt x="9" y="7"/>
                  </a:cubicBezTo>
                  <a:cubicBezTo>
                    <a:pt x="9" y="7"/>
                    <a:pt x="0" y="18"/>
                    <a:pt x="1" y="23"/>
                  </a:cubicBezTo>
                  <a:cubicBezTo>
                    <a:pt x="1" y="23"/>
                    <a:pt x="5" y="31"/>
                    <a:pt x="8" y="32"/>
                  </a:cubicBezTo>
                  <a:cubicBezTo>
                    <a:pt x="11" y="34"/>
                    <a:pt x="17" y="40"/>
                    <a:pt x="20" y="40"/>
                  </a:cubicBezTo>
                  <a:cubicBezTo>
                    <a:pt x="20" y="40"/>
                    <a:pt x="25" y="37"/>
                    <a:pt x="24" y="34"/>
                  </a:cubicBezTo>
                  <a:cubicBezTo>
                    <a:pt x="24" y="34"/>
                    <a:pt x="23" y="33"/>
                    <a:pt x="20" y="31"/>
                  </a:cubicBezTo>
                  <a:cubicBezTo>
                    <a:pt x="18" y="29"/>
                    <a:pt x="14" y="24"/>
                    <a:pt x="13" y="23"/>
                  </a:cubicBezTo>
                  <a:cubicBezTo>
                    <a:pt x="11" y="22"/>
                    <a:pt x="11" y="22"/>
                    <a:pt x="13" y="20"/>
                  </a:cubicBezTo>
                  <a:cubicBezTo>
                    <a:pt x="15" y="18"/>
                    <a:pt x="15" y="18"/>
                    <a:pt x="15" y="18"/>
                  </a:cubicBezTo>
                  <a:close/>
                </a:path>
              </a:pathLst>
            </a:custGeom>
            <a:solidFill>
              <a:srgbClr val="262423"/>
            </a:solidFill>
            <a:ln>
              <a:noFill/>
            </a:ln>
            <a:extLst>
              <a:ext uri="{91240B29-F687-4F45-9708-019B960494DF}">
                <a14:hiddenLine xmlns:a14="http://schemas.microsoft.com/office/drawing/2010/main" w="9525">
                  <a:solidFill>
                    <a:srgbClr val="000000"/>
                  </a:solidFill>
                  <a:round/>
                </a14:hiddenLine>
              </a:ext>
            </a:extLst>
          </p:spPr>
          <p:txBody>
            <a:bodyPr lIns="68580" tIns="34290" rIns="68580" bIns="34290"/>
            <a:lstStyle/>
            <a:p>
              <a:pPr eaLnBrk="1" fontAlgn="auto" hangingPunct="1">
                <a:spcBef>
                  <a:spcPts val="0"/>
                </a:spcBef>
                <a:spcAft>
                  <a:spcPts val="0"/>
                </a:spcAft>
                <a:defRPr/>
              </a:pPr>
              <a:endParaRPr lang="zh-CN" altLang="en-US" sz="1355">
                <a:solidFill>
                  <a:prstClr val="black"/>
                </a:solidFill>
                <a:latin typeface="+mn-lt"/>
                <a:ea typeface="+mn-ea"/>
              </a:endParaRPr>
            </a:p>
          </p:txBody>
        </p:sp>
        <p:sp>
          <p:nvSpPr>
            <p:cNvPr id="250" name="MH_Other_74"/>
            <p:cNvSpPr/>
            <p:nvPr>
              <p:custDataLst>
                <p:tags r:id="rId39"/>
              </p:custDataLst>
            </p:nvPr>
          </p:nvSpPr>
          <p:spPr bwMode="auto">
            <a:xfrm>
              <a:off x="2082610" y="1970202"/>
              <a:ext cx="206011" cy="355685"/>
            </a:xfrm>
            <a:custGeom>
              <a:avLst/>
              <a:gdLst>
                <a:gd name="T0" fmla="*/ 18 w 23"/>
                <a:gd name="T1" fmla="*/ 35 h 40"/>
                <a:gd name="T2" fmla="*/ 16 w 23"/>
                <a:gd name="T3" fmla="*/ 34 h 40"/>
                <a:gd name="T4" fmla="*/ 14 w 23"/>
                <a:gd name="T5" fmla="*/ 29 h 40"/>
                <a:gd name="T6" fmla="*/ 9 w 23"/>
                <a:gd name="T7" fmla="*/ 27 h 40"/>
                <a:gd name="T8" fmla="*/ 5 w 23"/>
                <a:gd name="T9" fmla="*/ 24 h 40"/>
                <a:gd name="T10" fmla="*/ 6 w 23"/>
                <a:gd name="T11" fmla="*/ 24 h 40"/>
                <a:gd name="T12" fmla="*/ 10 w 23"/>
                <a:gd name="T13" fmla="*/ 24 h 40"/>
                <a:gd name="T14" fmla="*/ 4 w 23"/>
                <a:gd name="T15" fmla="*/ 23 h 40"/>
                <a:gd name="T16" fmla="*/ 5 w 23"/>
                <a:gd name="T17" fmla="*/ 21 h 40"/>
                <a:gd name="T18" fmla="*/ 3 w 23"/>
                <a:gd name="T19" fmla="*/ 21 h 40"/>
                <a:gd name="T20" fmla="*/ 11 w 23"/>
                <a:gd name="T21" fmla="*/ 20 h 40"/>
                <a:gd name="T22" fmla="*/ 3 w 23"/>
                <a:gd name="T23" fmla="*/ 18 h 40"/>
                <a:gd name="T24" fmla="*/ 5 w 23"/>
                <a:gd name="T25" fmla="*/ 16 h 40"/>
                <a:gd name="T26" fmla="*/ 5 w 23"/>
                <a:gd name="T27" fmla="*/ 14 h 40"/>
                <a:gd name="T28" fmla="*/ 8 w 23"/>
                <a:gd name="T29" fmla="*/ 14 h 40"/>
                <a:gd name="T30" fmla="*/ 6 w 23"/>
                <a:gd name="T31" fmla="*/ 14 h 40"/>
                <a:gd name="T32" fmla="*/ 12 w 23"/>
                <a:gd name="T33" fmla="*/ 12 h 40"/>
                <a:gd name="T34" fmla="*/ 9 w 23"/>
                <a:gd name="T35" fmla="*/ 10 h 40"/>
                <a:gd name="T36" fmla="*/ 13 w 23"/>
                <a:gd name="T37" fmla="*/ 11 h 40"/>
                <a:gd name="T38" fmla="*/ 10 w 23"/>
                <a:gd name="T39" fmla="*/ 8 h 40"/>
                <a:gd name="T40" fmla="*/ 11 w 23"/>
                <a:gd name="T41" fmla="*/ 6 h 40"/>
                <a:gd name="T42" fmla="*/ 14 w 23"/>
                <a:gd name="T43" fmla="*/ 3 h 40"/>
                <a:gd name="T44" fmla="*/ 13 w 23"/>
                <a:gd name="T45" fmla="*/ 0 h 40"/>
                <a:gd name="T46" fmla="*/ 12 w 23"/>
                <a:gd name="T47" fmla="*/ 0 h 40"/>
                <a:gd name="T48" fmla="*/ 9 w 23"/>
                <a:gd name="T49" fmla="*/ 7 h 40"/>
                <a:gd name="T50" fmla="*/ 1 w 23"/>
                <a:gd name="T51" fmla="*/ 23 h 40"/>
                <a:gd name="T52" fmla="*/ 8 w 23"/>
                <a:gd name="T53" fmla="*/ 32 h 40"/>
                <a:gd name="T54" fmla="*/ 20 w 23"/>
                <a:gd name="T55" fmla="*/ 40 h 40"/>
                <a:gd name="T56" fmla="*/ 23 w 23"/>
                <a:gd name="T57" fmla="*/ 37 h 40"/>
                <a:gd name="T58" fmla="*/ 18 w 23"/>
                <a:gd name="T59" fmla="*/ 35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23" h="40">
                  <a:moveTo>
                    <a:pt x="18" y="35"/>
                  </a:moveTo>
                  <a:cubicBezTo>
                    <a:pt x="18" y="35"/>
                    <a:pt x="16" y="34"/>
                    <a:pt x="16" y="34"/>
                  </a:cubicBezTo>
                  <a:cubicBezTo>
                    <a:pt x="15" y="33"/>
                    <a:pt x="14" y="29"/>
                    <a:pt x="14" y="29"/>
                  </a:cubicBezTo>
                  <a:cubicBezTo>
                    <a:pt x="14" y="29"/>
                    <a:pt x="11" y="27"/>
                    <a:pt x="9" y="27"/>
                  </a:cubicBezTo>
                  <a:cubicBezTo>
                    <a:pt x="8" y="28"/>
                    <a:pt x="2" y="23"/>
                    <a:pt x="5" y="24"/>
                  </a:cubicBezTo>
                  <a:cubicBezTo>
                    <a:pt x="5" y="24"/>
                    <a:pt x="5" y="24"/>
                    <a:pt x="6" y="24"/>
                  </a:cubicBezTo>
                  <a:cubicBezTo>
                    <a:pt x="8" y="25"/>
                    <a:pt x="10" y="24"/>
                    <a:pt x="10" y="24"/>
                  </a:cubicBezTo>
                  <a:cubicBezTo>
                    <a:pt x="10" y="24"/>
                    <a:pt x="5" y="23"/>
                    <a:pt x="4" y="23"/>
                  </a:cubicBezTo>
                  <a:cubicBezTo>
                    <a:pt x="4" y="23"/>
                    <a:pt x="5" y="21"/>
                    <a:pt x="5" y="21"/>
                  </a:cubicBezTo>
                  <a:cubicBezTo>
                    <a:pt x="4" y="22"/>
                    <a:pt x="3" y="21"/>
                    <a:pt x="3" y="21"/>
                  </a:cubicBezTo>
                  <a:cubicBezTo>
                    <a:pt x="4" y="19"/>
                    <a:pt x="11" y="20"/>
                    <a:pt x="11" y="20"/>
                  </a:cubicBezTo>
                  <a:cubicBezTo>
                    <a:pt x="10" y="19"/>
                    <a:pt x="5" y="18"/>
                    <a:pt x="3" y="18"/>
                  </a:cubicBezTo>
                  <a:cubicBezTo>
                    <a:pt x="4" y="17"/>
                    <a:pt x="6" y="17"/>
                    <a:pt x="5" y="16"/>
                  </a:cubicBezTo>
                  <a:cubicBezTo>
                    <a:pt x="5" y="16"/>
                    <a:pt x="5" y="15"/>
                    <a:pt x="5" y="14"/>
                  </a:cubicBezTo>
                  <a:cubicBezTo>
                    <a:pt x="6" y="14"/>
                    <a:pt x="8" y="14"/>
                    <a:pt x="8" y="14"/>
                  </a:cubicBezTo>
                  <a:cubicBezTo>
                    <a:pt x="6" y="14"/>
                    <a:pt x="6" y="14"/>
                    <a:pt x="6" y="14"/>
                  </a:cubicBezTo>
                  <a:cubicBezTo>
                    <a:pt x="7" y="13"/>
                    <a:pt x="12" y="12"/>
                    <a:pt x="12" y="12"/>
                  </a:cubicBezTo>
                  <a:cubicBezTo>
                    <a:pt x="11" y="12"/>
                    <a:pt x="9" y="10"/>
                    <a:pt x="9" y="10"/>
                  </a:cubicBezTo>
                  <a:cubicBezTo>
                    <a:pt x="10" y="9"/>
                    <a:pt x="13" y="11"/>
                    <a:pt x="13" y="11"/>
                  </a:cubicBezTo>
                  <a:cubicBezTo>
                    <a:pt x="13" y="10"/>
                    <a:pt x="10" y="8"/>
                    <a:pt x="10" y="8"/>
                  </a:cubicBezTo>
                  <a:cubicBezTo>
                    <a:pt x="10" y="8"/>
                    <a:pt x="11" y="7"/>
                    <a:pt x="11" y="6"/>
                  </a:cubicBezTo>
                  <a:cubicBezTo>
                    <a:pt x="11" y="5"/>
                    <a:pt x="14" y="3"/>
                    <a:pt x="14" y="3"/>
                  </a:cubicBezTo>
                  <a:cubicBezTo>
                    <a:pt x="13" y="0"/>
                    <a:pt x="13" y="0"/>
                    <a:pt x="13" y="0"/>
                  </a:cubicBezTo>
                  <a:cubicBezTo>
                    <a:pt x="12" y="0"/>
                    <a:pt x="12" y="0"/>
                    <a:pt x="12" y="0"/>
                  </a:cubicBezTo>
                  <a:cubicBezTo>
                    <a:pt x="12" y="0"/>
                    <a:pt x="10" y="6"/>
                    <a:pt x="9" y="7"/>
                  </a:cubicBezTo>
                  <a:cubicBezTo>
                    <a:pt x="9" y="7"/>
                    <a:pt x="0" y="18"/>
                    <a:pt x="1" y="23"/>
                  </a:cubicBezTo>
                  <a:cubicBezTo>
                    <a:pt x="1" y="23"/>
                    <a:pt x="5" y="31"/>
                    <a:pt x="8" y="32"/>
                  </a:cubicBezTo>
                  <a:cubicBezTo>
                    <a:pt x="11" y="34"/>
                    <a:pt x="17" y="40"/>
                    <a:pt x="20" y="40"/>
                  </a:cubicBezTo>
                  <a:cubicBezTo>
                    <a:pt x="20" y="40"/>
                    <a:pt x="22" y="39"/>
                    <a:pt x="23" y="37"/>
                  </a:cubicBezTo>
                  <a:cubicBezTo>
                    <a:pt x="22" y="36"/>
                    <a:pt x="18" y="35"/>
                    <a:pt x="18" y="35"/>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lIns="68580" tIns="34290" rIns="68580" bIns="34290"/>
            <a:lstStyle/>
            <a:p>
              <a:pPr eaLnBrk="1" fontAlgn="auto" hangingPunct="1">
                <a:spcBef>
                  <a:spcPts val="0"/>
                </a:spcBef>
                <a:spcAft>
                  <a:spcPts val="0"/>
                </a:spcAft>
                <a:defRPr/>
              </a:pPr>
              <a:endParaRPr lang="zh-CN" altLang="en-US" sz="1355">
                <a:solidFill>
                  <a:prstClr val="black"/>
                </a:solidFill>
                <a:latin typeface="+mn-lt"/>
                <a:ea typeface="+mn-ea"/>
              </a:endParaRPr>
            </a:p>
          </p:txBody>
        </p:sp>
        <p:sp>
          <p:nvSpPr>
            <p:cNvPr id="251" name="MH_Other_75"/>
            <p:cNvSpPr>
              <a:spLocks noEditPoints="1"/>
            </p:cNvSpPr>
            <p:nvPr>
              <p:custDataLst>
                <p:tags r:id="rId40"/>
              </p:custDataLst>
            </p:nvPr>
          </p:nvSpPr>
          <p:spPr bwMode="auto">
            <a:xfrm>
              <a:off x="2279665" y="1793480"/>
              <a:ext cx="123159" cy="149881"/>
            </a:xfrm>
            <a:custGeom>
              <a:avLst/>
              <a:gdLst>
                <a:gd name="T0" fmla="*/ 13 w 14"/>
                <a:gd name="T1" fmla="*/ 11 h 17"/>
                <a:gd name="T2" fmla="*/ 13 w 14"/>
                <a:gd name="T3" fmla="*/ 10 h 17"/>
                <a:gd name="T4" fmla="*/ 13 w 14"/>
                <a:gd name="T5" fmla="*/ 10 h 17"/>
                <a:gd name="T6" fmla="*/ 13 w 14"/>
                <a:gd name="T7" fmla="*/ 10 h 17"/>
                <a:gd name="T8" fmla="*/ 13 w 14"/>
                <a:gd name="T9" fmla="*/ 8 h 17"/>
                <a:gd name="T10" fmla="*/ 13 w 14"/>
                <a:gd name="T11" fmla="*/ 8 h 17"/>
                <a:gd name="T12" fmla="*/ 13 w 14"/>
                <a:gd name="T13" fmla="*/ 8 h 17"/>
                <a:gd name="T14" fmla="*/ 13 w 14"/>
                <a:gd name="T15" fmla="*/ 8 h 17"/>
                <a:gd name="T16" fmla="*/ 13 w 14"/>
                <a:gd name="T17" fmla="*/ 8 h 17"/>
                <a:gd name="T18" fmla="*/ 13 w 14"/>
                <a:gd name="T19" fmla="*/ 8 h 17"/>
                <a:gd name="T20" fmla="*/ 13 w 14"/>
                <a:gd name="T21" fmla="*/ 8 h 17"/>
                <a:gd name="T22" fmla="*/ 13 w 14"/>
                <a:gd name="T23" fmla="*/ 8 h 17"/>
                <a:gd name="T24" fmla="*/ 13 w 14"/>
                <a:gd name="T25" fmla="*/ 8 h 17"/>
                <a:gd name="T26" fmla="*/ 13 w 14"/>
                <a:gd name="T27" fmla="*/ 8 h 17"/>
                <a:gd name="T28" fmla="*/ 13 w 14"/>
                <a:gd name="T29" fmla="*/ 8 h 17"/>
                <a:gd name="T30" fmla="*/ 13 w 14"/>
                <a:gd name="T31" fmla="*/ 7 h 17"/>
                <a:gd name="T32" fmla="*/ 13 w 14"/>
                <a:gd name="T33" fmla="*/ 4 h 17"/>
                <a:gd name="T34" fmla="*/ 10 w 14"/>
                <a:gd name="T35" fmla="*/ 1 h 17"/>
                <a:gd name="T36" fmla="*/ 9 w 14"/>
                <a:gd name="T37" fmla="*/ 4 h 17"/>
                <a:gd name="T38" fmla="*/ 6 w 14"/>
                <a:gd name="T39" fmla="*/ 0 h 17"/>
                <a:gd name="T40" fmla="*/ 2 w 14"/>
                <a:gd name="T41" fmla="*/ 3 h 17"/>
                <a:gd name="T42" fmla="*/ 2 w 14"/>
                <a:gd name="T43" fmla="*/ 8 h 17"/>
                <a:gd name="T44" fmla="*/ 1 w 14"/>
                <a:gd name="T45" fmla="*/ 8 h 17"/>
                <a:gd name="T46" fmla="*/ 2 w 14"/>
                <a:gd name="T47" fmla="*/ 12 h 17"/>
                <a:gd name="T48" fmla="*/ 3 w 14"/>
                <a:gd name="T49" fmla="*/ 12 h 17"/>
                <a:gd name="T50" fmla="*/ 6 w 14"/>
                <a:gd name="T51" fmla="*/ 17 h 17"/>
                <a:gd name="T52" fmla="*/ 10 w 14"/>
                <a:gd name="T53" fmla="*/ 17 h 17"/>
                <a:gd name="T54" fmla="*/ 11 w 14"/>
                <a:gd name="T55" fmla="*/ 17 h 17"/>
                <a:gd name="T56" fmla="*/ 11 w 14"/>
                <a:gd name="T57" fmla="*/ 17 h 17"/>
                <a:gd name="T58" fmla="*/ 13 w 14"/>
                <a:gd name="T59" fmla="*/ 14 h 17"/>
                <a:gd name="T60" fmla="*/ 13 w 14"/>
                <a:gd name="T61" fmla="*/ 11 h 17"/>
                <a:gd name="T62" fmla="*/ 7 w 14"/>
                <a:gd name="T63" fmla="*/ 16 h 17"/>
                <a:gd name="T64" fmla="*/ 6 w 14"/>
                <a:gd name="T65" fmla="*/ 13 h 17"/>
                <a:gd name="T66" fmla="*/ 7 w 14"/>
                <a:gd name="T67" fmla="*/ 11 h 17"/>
                <a:gd name="T68" fmla="*/ 6 w 14"/>
                <a:gd name="T69" fmla="*/ 11 h 17"/>
                <a:gd name="T70" fmla="*/ 5 w 14"/>
                <a:gd name="T71" fmla="*/ 9 h 17"/>
                <a:gd name="T72" fmla="*/ 5 w 14"/>
                <a:gd name="T73" fmla="*/ 9 h 17"/>
                <a:gd name="T74" fmla="*/ 6 w 14"/>
                <a:gd name="T75" fmla="*/ 7 h 17"/>
                <a:gd name="T76" fmla="*/ 6 w 14"/>
                <a:gd name="T77" fmla="*/ 6 h 17"/>
                <a:gd name="T78" fmla="*/ 9 w 14"/>
                <a:gd name="T79" fmla="*/ 5 h 17"/>
                <a:gd name="T80" fmla="*/ 12 w 14"/>
                <a:gd name="T81" fmla="*/ 7 h 17"/>
                <a:gd name="T82" fmla="*/ 12 w 14"/>
                <a:gd name="T83" fmla="*/ 8 h 17"/>
                <a:gd name="T84" fmla="*/ 13 w 14"/>
                <a:gd name="T85" fmla="*/ 10 h 17"/>
                <a:gd name="T86" fmla="*/ 11 w 14"/>
                <a:gd name="T87" fmla="*/ 16 h 17"/>
                <a:gd name="T88" fmla="*/ 7 w 14"/>
                <a:gd name="T89" fmla="*/ 16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4" h="17">
                  <a:moveTo>
                    <a:pt x="13" y="11"/>
                  </a:moveTo>
                  <a:cubicBezTo>
                    <a:pt x="13" y="11"/>
                    <a:pt x="13" y="10"/>
                    <a:pt x="13" y="10"/>
                  </a:cubicBezTo>
                  <a:cubicBezTo>
                    <a:pt x="13" y="10"/>
                    <a:pt x="13" y="10"/>
                    <a:pt x="13" y="10"/>
                  </a:cubicBezTo>
                  <a:cubicBezTo>
                    <a:pt x="13" y="10"/>
                    <a:pt x="13" y="10"/>
                    <a:pt x="13" y="10"/>
                  </a:cubicBezTo>
                  <a:cubicBezTo>
                    <a:pt x="13" y="9"/>
                    <a:pt x="13" y="9"/>
                    <a:pt x="13" y="8"/>
                  </a:cubicBezTo>
                  <a:cubicBezTo>
                    <a:pt x="13" y="8"/>
                    <a:pt x="13" y="8"/>
                    <a:pt x="13" y="8"/>
                  </a:cubicBezTo>
                  <a:cubicBezTo>
                    <a:pt x="13" y="8"/>
                    <a:pt x="13" y="8"/>
                    <a:pt x="13" y="8"/>
                  </a:cubicBezTo>
                  <a:cubicBezTo>
                    <a:pt x="13" y="8"/>
                    <a:pt x="13" y="8"/>
                    <a:pt x="13" y="8"/>
                  </a:cubicBezTo>
                  <a:cubicBezTo>
                    <a:pt x="13" y="8"/>
                    <a:pt x="13" y="8"/>
                    <a:pt x="13" y="8"/>
                  </a:cubicBezTo>
                  <a:cubicBezTo>
                    <a:pt x="13" y="8"/>
                    <a:pt x="13" y="8"/>
                    <a:pt x="13" y="8"/>
                  </a:cubicBezTo>
                  <a:cubicBezTo>
                    <a:pt x="13" y="8"/>
                    <a:pt x="13" y="8"/>
                    <a:pt x="13" y="8"/>
                  </a:cubicBezTo>
                  <a:cubicBezTo>
                    <a:pt x="13" y="8"/>
                    <a:pt x="13" y="8"/>
                    <a:pt x="13" y="8"/>
                  </a:cubicBezTo>
                  <a:cubicBezTo>
                    <a:pt x="13" y="8"/>
                    <a:pt x="13" y="8"/>
                    <a:pt x="13" y="8"/>
                  </a:cubicBezTo>
                  <a:cubicBezTo>
                    <a:pt x="13" y="8"/>
                    <a:pt x="13" y="8"/>
                    <a:pt x="13" y="8"/>
                  </a:cubicBezTo>
                  <a:cubicBezTo>
                    <a:pt x="13" y="8"/>
                    <a:pt x="13" y="8"/>
                    <a:pt x="13" y="8"/>
                  </a:cubicBezTo>
                  <a:cubicBezTo>
                    <a:pt x="13" y="7"/>
                    <a:pt x="13" y="7"/>
                    <a:pt x="13" y="7"/>
                  </a:cubicBezTo>
                  <a:cubicBezTo>
                    <a:pt x="13" y="7"/>
                    <a:pt x="13" y="5"/>
                    <a:pt x="13" y="4"/>
                  </a:cubicBezTo>
                  <a:cubicBezTo>
                    <a:pt x="13" y="3"/>
                    <a:pt x="11" y="2"/>
                    <a:pt x="10" y="1"/>
                  </a:cubicBezTo>
                  <a:cubicBezTo>
                    <a:pt x="10" y="2"/>
                    <a:pt x="9" y="3"/>
                    <a:pt x="9" y="4"/>
                  </a:cubicBezTo>
                  <a:cubicBezTo>
                    <a:pt x="8" y="3"/>
                    <a:pt x="6" y="1"/>
                    <a:pt x="6" y="0"/>
                  </a:cubicBezTo>
                  <a:cubicBezTo>
                    <a:pt x="4" y="1"/>
                    <a:pt x="3" y="3"/>
                    <a:pt x="2" y="3"/>
                  </a:cubicBezTo>
                  <a:cubicBezTo>
                    <a:pt x="1" y="4"/>
                    <a:pt x="2" y="8"/>
                    <a:pt x="2" y="8"/>
                  </a:cubicBezTo>
                  <a:cubicBezTo>
                    <a:pt x="2" y="7"/>
                    <a:pt x="1" y="8"/>
                    <a:pt x="1" y="8"/>
                  </a:cubicBezTo>
                  <a:cubicBezTo>
                    <a:pt x="0" y="8"/>
                    <a:pt x="2" y="11"/>
                    <a:pt x="2" y="12"/>
                  </a:cubicBezTo>
                  <a:cubicBezTo>
                    <a:pt x="2" y="12"/>
                    <a:pt x="3" y="12"/>
                    <a:pt x="3" y="12"/>
                  </a:cubicBezTo>
                  <a:cubicBezTo>
                    <a:pt x="3" y="12"/>
                    <a:pt x="5" y="16"/>
                    <a:pt x="6" y="17"/>
                  </a:cubicBezTo>
                  <a:cubicBezTo>
                    <a:pt x="7" y="17"/>
                    <a:pt x="10" y="17"/>
                    <a:pt x="10" y="17"/>
                  </a:cubicBezTo>
                  <a:cubicBezTo>
                    <a:pt x="10" y="17"/>
                    <a:pt x="11" y="17"/>
                    <a:pt x="11" y="17"/>
                  </a:cubicBezTo>
                  <a:cubicBezTo>
                    <a:pt x="11" y="17"/>
                    <a:pt x="11" y="17"/>
                    <a:pt x="11" y="17"/>
                  </a:cubicBezTo>
                  <a:cubicBezTo>
                    <a:pt x="11" y="17"/>
                    <a:pt x="12" y="15"/>
                    <a:pt x="13" y="14"/>
                  </a:cubicBezTo>
                  <a:cubicBezTo>
                    <a:pt x="13" y="14"/>
                    <a:pt x="14" y="12"/>
                    <a:pt x="13" y="11"/>
                  </a:cubicBezTo>
                  <a:close/>
                  <a:moveTo>
                    <a:pt x="7" y="16"/>
                  </a:moveTo>
                  <a:cubicBezTo>
                    <a:pt x="7" y="16"/>
                    <a:pt x="6" y="13"/>
                    <a:pt x="6" y="13"/>
                  </a:cubicBezTo>
                  <a:cubicBezTo>
                    <a:pt x="6" y="13"/>
                    <a:pt x="7" y="11"/>
                    <a:pt x="7" y="11"/>
                  </a:cubicBezTo>
                  <a:cubicBezTo>
                    <a:pt x="7" y="11"/>
                    <a:pt x="6" y="11"/>
                    <a:pt x="6" y="11"/>
                  </a:cubicBezTo>
                  <a:cubicBezTo>
                    <a:pt x="5" y="11"/>
                    <a:pt x="5" y="9"/>
                    <a:pt x="5" y="9"/>
                  </a:cubicBezTo>
                  <a:cubicBezTo>
                    <a:pt x="5" y="9"/>
                    <a:pt x="5" y="9"/>
                    <a:pt x="5" y="9"/>
                  </a:cubicBezTo>
                  <a:cubicBezTo>
                    <a:pt x="6" y="7"/>
                    <a:pt x="6" y="7"/>
                    <a:pt x="6" y="7"/>
                  </a:cubicBezTo>
                  <a:cubicBezTo>
                    <a:pt x="6" y="7"/>
                    <a:pt x="6" y="7"/>
                    <a:pt x="6" y="6"/>
                  </a:cubicBezTo>
                  <a:cubicBezTo>
                    <a:pt x="6" y="6"/>
                    <a:pt x="8" y="5"/>
                    <a:pt x="9" y="5"/>
                  </a:cubicBezTo>
                  <a:cubicBezTo>
                    <a:pt x="12" y="6"/>
                    <a:pt x="12" y="7"/>
                    <a:pt x="12" y="7"/>
                  </a:cubicBezTo>
                  <a:cubicBezTo>
                    <a:pt x="12" y="8"/>
                    <a:pt x="12" y="8"/>
                    <a:pt x="12" y="8"/>
                  </a:cubicBezTo>
                  <a:cubicBezTo>
                    <a:pt x="13" y="8"/>
                    <a:pt x="13" y="10"/>
                    <a:pt x="13" y="10"/>
                  </a:cubicBezTo>
                  <a:cubicBezTo>
                    <a:pt x="13" y="14"/>
                    <a:pt x="11" y="16"/>
                    <a:pt x="11" y="16"/>
                  </a:cubicBezTo>
                  <a:cubicBezTo>
                    <a:pt x="11" y="16"/>
                    <a:pt x="9" y="17"/>
                    <a:pt x="7" y="16"/>
                  </a:cubicBezTo>
                  <a:close/>
                </a:path>
              </a:pathLst>
            </a:custGeom>
            <a:solidFill>
              <a:srgbClr val="EBB273"/>
            </a:solidFill>
            <a:ln>
              <a:noFill/>
            </a:ln>
            <a:extLst>
              <a:ext uri="{91240B29-F687-4F45-9708-019B960494DF}">
                <a14:hiddenLine xmlns:a14="http://schemas.microsoft.com/office/drawing/2010/main" w="9525">
                  <a:solidFill>
                    <a:srgbClr val="000000"/>
                  </a:solidFill>
                  <a:round/>
                </a14:hiddenLine>
              </a:ext>
            </a:extLst>
          </p:spPr>
          <p:txBody>
            <a:bodyPr lIns="68580" tIns="34290" rIns="68580" bIns="34290"/>
            <a:lstStyle/>
            <a:p>
              <a:pPr eaLnBrk="1" fontAlgn="auto" hangingPunct="1">
                <a:spcBef>
                  <a:spcPts val="0"/>
                </a:spcBef>
                <a:spcAft>
                  <a:spcPts val="0"/>
                </a:spcAft>
                <a:defRPr/>
              </a:pPr>
              <a:endParaRPr lang="zh-CN" altLang="en-US" sz="1355">
                <a:solidFill>
                  <a:prstClr val="black"/>
                </a:solidFill>
                <a:latin typeface="+mn-lt"/>
                <a:ea typeface="+mn-ea"/>
              </a:endParaRPr>
            </a:p>
          </p:txBody>
        </p:sp>
        <p:sp>
          <p:nvSpPr>
            <p:cNvPr id="252" name="MH_Other_76"/>
            <p:cNvSpPr/>
            <p:nvPr>
              <p:custDataLst>
                <p:tags r:id="rId41"/>
              </p:custDataLst>
            </p:nvPr>
          </p:nvSpPr>
          <p:spPr bwMode="auto">
            <a:xfrm>
              <a:off x="2288623" y="1784530"/>
              <a:ext cx="123159" cy="96192"/>
            </a:xfrm>
            <a:custGeom>
              <a:avLst/>
              <a:gdLst>
                <a:gd name="T0" fmla="*/ 1 w 14"/>
                <a:gd name="T1" fmla="*/ 9 h 11"/>
                <a:gd name="T2" fmla="*/ 2 w 14"/>
                <a:gd name="T3" fmla="*/ 11 h 11"/>
                <a:gd name="T4" fmla="*/ 3 w 14"/>
                <a:gd name="T5" fmla="*/ 11 h 11"/>
                <a:gd name="T6" fmla="*/ 3 w 14"/>
                <a:gd name="T7" fmla="*/ 10 h 11"/>
                <a:gd name="T8" fmla="*/ 5 w 14"/>
                <a:gd name="T9" fmla="*/ 7 h 11"/>
                <a:gd name="T10" fmla="*/ 9 w 14"/>
                <a:gd name="T11" fmla="*/ 6 h 11"/>
                <a:gd name="T12" fmla="*/ 12 w 14"/>
                <a:gd name="T13" fmla="*/ 7 h 11"/>
                <a:gd name="T14" fmla="*/ 12 w 14"/>
                <a:gd name="T15" fmla="*/ 9 h 11"/>
                <a:gd name="T16" fmla="*/ 13 w 14"/>
                <a:gd name="T17" fmla="*/ 8 h 11"/>
                <a:gd name="T18" fmla="*/ 13 w 14"/>
                <a:gd name="T19" fmla="*/ 4 h 11"/>
                <a:gd name="T20" fmla="*/ 8 w 14"/>
                <a:gd name="T21" fmla="*/ 0 h 11"/>
                <a:gd name="T22" fmla="*/ 7 w 14"/>
                <a:gd name="T23" fmla="*/ 0 h 11"/>
                <a:gd name="T24" fmla="*/ 5 w 14"/>
                <a:gd name="T25" fmla="*/ 0 h 11"/>
                <a:gd name="T26" fmla="*/ 0 w 14"/>
                <a:gd name="T27" fmla="*/ 4 h 11"/>
                <a:gd name="T28" fmla="*/ 0 w 14"/>
                <a:gd name="T29" fmla="*/ 9 h 11"/>
                <a:gd name="T30" fmla="*/ 1 w 14"/>
                <a:gd name="T31" fmla="*/ 9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4" h="11">
                  <a:moveTo>
                    <a:pt x="1" y="9"/>
                  </a:moveTo>
                  <a:cubicBezTo>
                    <a:pt x="2" y="11"/>
                    <a:pt x="2" y="11"/>
                    <a:pt x="2" y="11"/>
                  </a:cubicBezTo>
                  <a:cubicBezTo>
                    <a:pt x="3" y="11"/>
                    <a:pt x="3" y="11"/>
                    <a:pt x="3" y="11"/>
                  </a:cubicBezTo>
                  <a:cubicBezTo>
                    <a:pt x="3" y="10"/>
                    <a:pt x="3" y="10"/>
                    <a:pt x="3" y="10"/>
                  </a:cubicBezTo>
                  <a:cubicBezTo>
                    <a:pt x="3" y="10"/>
                    <a:pt x="4" y="7"/>
                    <a:pt x="5" y="7"/>
                  </a:cubicBezTo>
                  <a:cubicBezTo>
                    <a:pt x="5" y="7"/>
                    <a:pt x="8" y="5"/>
                    <a:pt x="9" y="6"/>
                  </a:cubicBezTo>
                  <a:cubicBezTo>
                    <a:pt x="9" y="6"/>
                    <a:pt x="11" y="7"/>
                    <a:pt x="12" y="7"/>
                  </a:cubicBezTo>
                  <a:cubicBezTo>
                    <a:pt x="12" y="7"/>
                    <a:pt x="12" y="9"/>
                    <a:pt x="12" y="9"/>
                  </a:cubicBezTo>
                  <a:cubicBezTo>
                    <a:pt x="12" y="9"/>
                    <a:pt x="12" y="9"/>
                    <a:pt x="13" y="8"/>
                  </a:cubicBezTo>
                  <a:cubicBezTo>
                    <a:pt x="14" y="7"/>
                    <a:pt x="13" y="5"/>
                    <a:pt x="13" y="4"/>
                  </a:cubicBezTo>
                  <a:cubicBezTo>
                    <a:pt x="13" y="4"/>
                    <a:pt x="10" y="0"/>
                    <a:pt x="8" y="0"/>
                  </a:cubicBezTo>
                  <a:cubicBezTo>
                    <a:pt x="7" y="0"/>
                    <a:pt x="7" y="0"/>
                    <a:pt x="7" y="0"/>
                  </a:cubicBezTo>
                  <a:cubicBezTo>
                    <a:pt x="7" y="0"/>
                    <a:pt x="6" y="0"/>
                    <a:pt x="5" y="0"/>
                  </a:cubicBezTo>
                  <a:cubicBezTo>
                    <a:pt x="4" y="0"/>
                    <a:pt x="0" y="3"/>
                    <a:pt x="0" y="4"/>
                  </a:cubicBezTo>
                  <a:cubicBezTo>
                    <a:pt x="0" y="5"/>
                    <a:pt x="0" y="5"/>
                    <a:pt x="0" y="9"/>
                  </a:cubicBezTo>
                  <a:lnTo>
                    <a:pt x="1" y="9"/>
                  </a:lnTo>
                  <a:close/>
                </a:path>
              </a:pathLst>
            </a:custGeom>
            <a:solidFill>
              <a:srgbClr val="262423"/>
            </a:solidFill>
            <a:ln>
              <a:noFill/>
            </a:ln>
            <a:extLst>
              <a:ext uri="{91240B29-F687-4F45-9708-019B960494DF}">
                <a14:hiddenLine xmlns:a14="http://schemas.microsoft.com/office/drawing/2010/main" w="9525">
                  <a:solidFill>
                    <a:srgbClr val="000000"/>
                  </a:solidFill>
                  <a:round/>
                </a14:hiddenLine>
              </a:ext>
            </a:extLst>
          </p:spPr>
          <p:txBody>
            <a:bodyPr lIns="68580" tIns="34290" rIns="68580" bIns="34290"/>
            <a:lstStyle/>
            <a:p>
              <a:pPr eaLnBrk="1" fontAlgn="auto" hangingPunct="1">
                <a:spcBef>
                  <a:spcPts val="0"/>
                </a:spcBef>
                <a:spcAft>
                  <a:spcPts val="0"/>
                </a:spcAft>
                <a:defRPr/>
              </a:pPr>
              <a:endParaRPr lang="zh-CN" altLang="en-US" sz="1355">
                <a:solidFill>
                  <a:prstClr val="black"/>
                </a:solidFill>
                <a:latin typeface="+mn-lt"/>
                <a:ea typeface="+mn-ea"/>
              </a:endParaRPr>
            </a:p>
          </p:txBody>
        </p:sp>
      </p:grpSp>
      <p:sp>
        <p:nvSpPr>
          <p:cNvPr id="3" name="MH_PageTitle"/>
          <p:cNvSpPr>
            <a:spLocks noGrp="1"/>
          </p:cNvSpPr>
          <p:nvPr>
            <p:ph type="title"/>
            <p:custDataLst>
              <p:tags r:id="rId7"/>
            </p:custDataLst>
          </p:nvPr>
        </p:nvSpPr>
        <p:spPr/>
        <p:txBody>
          <a:bodyPr/>
          <a:lstStyle/>
          <a:p>
            <a:r>
              <a:rPr>
                <a:solidFill>
                  <a:schemeClr val="tx1">
                    <a:lumMod val="90000"/>
                    <a:lumOff val="10000"/>
                  </a:schemeClr>
                </a:solidFill>
                <a:sym typeface="+mn-ea"/>
              </a:rPr>
              <a:t>此处添加标题 </a:t>
            </a:r>
            <a:r>
              <a:rPr lang="en-US" altLang="zh-CN">
                <a:solidFill>
                  <a:schemeClr val="tx1">
                    <a:lumMod val="90000"/>
                    <a:lumOff val="10000"/>
                  </a:schemeClr>
                </a:solidFill>
                <a:sym typeface="+mn-ea"/>
              </a:rPr>
              <a:t>| Information</a:t>
            </a:r>
            <a:endParaRPr lang="en-US" altLang="zh-CN" dirty="0">
              <a:solidFill>
                <a:schemeClr val="tx1">
                  <a:lumMod val="90000"/>
                  <a:lumOff val="10000"/>
                </a:schemeClr>
              </a:solidFill>
              <a:sym typeface="+mn-ea"/>
            </a:endParaRPr>
          </a:p>
        </p:txBody>
      </p:sp>
      <p:sp>
        <p:nvSpPr>
          <p:cNvPr id="91" name="TextBox 90"/>
          <p:cNvSpPr txBox="1"/>
          <p:nvPr/>
        </p:nvSpPr>
        <p:spPr>
          <a:xfrm>
            <a:off x="1695272" y="5829267"/>
            <a:ext cx="9105851" cy="641459"/>
          </a:xfrm>
          <a:prstGeom prst="rect">
            <a:avLst/>
          </a:prstGeom>
          <a:noFill/>
          <a:ln w="9525">
            <a:noFill/>
            <a:miter lim="800000"/>
          </a:ln>
          <a:extLst>
            <a:ext uri="{909E8E84-426E-40DD-AFC4-6F175D3DCCD1}">
              <a14:hiddenFill xmlns:a14="http://schemas.microsoft.com/office/drawing/2010/main">
                <a:solidFill>
                  <a:srgbClr val="FFFFFF"/>
                </a:solidFill>
              </a14:hiddenFill>
            </a:ext>
          </a:extLst>
        </p:spPr>
        <p:txBody>
          <a:bodyPr>
            <a:noAutofit/>
          </a:bodyPr>
          <a:lstStyle>
            <a:defPPr>
              <a:defRPr lang="zh-CN"/>
            </a:defPPr>
            <a:lvl1pPr fontAlgn="base">
              <a:lnSpc>
                <a:spcPct val="120000"/>
              </a:lnSpc>
              <a:spcBef>
                <a:spcPct val="0"/>
              </a:spcBef>
              <a:spcAft>
                <a:spcPct val="0"/>
              </a:spcAft>
              <a:defRPr sz="1100">
                <a:solidFill>
                  <a:schemeClr val="tx1">
                    <a:lumMod val="50000"/>
                    <a:lumOff val="50000"/>
                  </a:schemeClr>
                </a:solidFill>
                <a:cs typeface="+mn-ea"/>
              </a:defRPr>
            </a:lvl1pPr>
          </a:lstStyle>
          <a:p>
            <a:r>
              <a:rPr lang="zh-CN" altLang="en-US" sz="1465" dirty="0">
                <a:solidFill>
                  <a:schemeClr val="tx1">
                    <a:lumMod val="90000"/>
                    <a:lumOff val="10000"/>
                  </a:schemeClr>
                </a:solidFill>
              </a:rPr>
              <a:t>建立在团队的基础之上，发挥团队精神、互补互助以达到团队最大工作效率的能力。对于团队的成员来说，不仅要有个人能力，更要有在不同的位置上各尽所能、与其他成员协调合作的能力。</a:t>
            </a:r>
          </a:p>
        </p:txBody>
      </p:sp>
      <p:grpSp>
        <p:nvGrpSpPr>
          <p:cNvPr id="19" name="组合 18"/>
          <p:cNvGrpSpPr/>
          <p:nvPr/>
        </p:nvGrpSpPr>
        <p:grpSpPr>
          <a:xfrm>
            <a:off x="1989995" y="3391597"/>
            <a:ext cx="1644807" cy="1639264"/>
            <a:chOff x="1492046" y="2543698"/>
            <a:chExt cx="1233605" cy="1229448"/>
          </a:xfrm>
        </p:grpSpPr>
        <p:grpSp>
          <p:nvGrpSpPr>
            <p:cNvPr id="18" name="组合 17"/>
            <p:cNvGrpSpPr/>
            <p:nvPr/>
          </p:nvGrpSpPr>
          <p:grpSpPr>
            <a:xfrm>
              <a:off x="1492046" y="2543698"/>
              <a:ext cx="1233605" cy="1229448"/>
              <a:chOff x="1492046" y="2543698"/>
              <a:chExt cx="1233605" cy="1229448"/>
            </a:xfrm>
          </p:grpSpPr>
          <p:sp>
            <p:nvSpPr>
              <p:cNvPr id="171" name="MH_Other_2"/>
              <p:cNvSpPr/>
              <p:nvPr>
                <p:custDataLst>
                  <p:tags r:id="rId12"/>
                </p:custDataLst>
              </p:nvPr>
            </p:nvSpPr>
            <p:spPr>
              <a:xfrm>
                <a:off x="1492046" y="2543698"/>
                <a:ext cx="1229237" cy="1229448"/>
              </a:xfrm>
              <a:prstGeom prst="rect">
                <a:avLst/>
              </a:prstGeom>
              <a:solidFill>
                <a:sysClr val="window" lastClr="FFFFFF"/>
              </a:solidFill>
              <a:ln w="12700" cap="flat" cmpd="sng" algn="ctr">
                <a:noFill/>
                <a:prstDash val="solid"/>
                <a:miter lim="800000"/>
              </a:ln>
              <a:effectLst>
                <a:outerShdw blurRad="177800" dist="190500" dir="8100000" algn="tl" rotWithShape="0">
                  <a:prstClr val="black">
                    <a:alpha val="40000"/>
                  </a:prstClr>
                </a:outerShdw>
              </a:effectLst>
            </p:spPr>
            <p:txBody>
              <a:bodyPr anchor="ctr"/>
              <a:lstStyle/>
              <a:p>
                <a:pPr algn="ctr" eaLnBrk="1" fontAlgn="auto" hangingPunct="1">
                  <a:spcBef>
                    <a:spcPts val="0"/>
                  </a:spcBef>
                  <a:spcAft>
                    <a:spcPts val="0"/>
                  </a:spcAft>
                  <a:defRPr/>
                </a:pPr>
                <a:endParaRPr lang="zh-CN" altLang="en-US" sz="2400" kern="0">
                  <a:solidFill>
                    <a:prstClr val="white"/>
                  </a:solidFill>
                  <a:latin typeface="+mn-lt"/>
                  <a:ea typeface="+mn-ea"/>
                </a:endParaRPr>
              </a:p>
            </p:txBody>
          </p:sp>
          <p:sp>
            <p:nvSpPr>
              <p:cNvPr id="179" name="MH_Other_10"/>
              <p:cNvSpPr/>
              <p:nvPr>
                <p:custDataLst>
                  <p:tags r:id="rId13"/>
                </p:custDataLst>
              </p:nvPr>
            </p:nvSpPr>
            <p:spPr>
              <a:xfrm flipH="1">
                <a:off x="1496414" y="2543698"/>
                <a:ext cx="1229237" cy="1229448"/>
              </a:xfrm>
              <a:prstGeom prst="rtTriangle">
                <a:avLst/>
              </a:prstGeom>
              <a:solidFill>
                <a:srgbClr val="A5A5A5">
                  <a:lumMod val="20000"/>
                  <a:lumOff val="80000"/>
                </a:srgbClr>
              </a:solidFill>
              <a:ln w="12700" cap="flat" cmpd="sng" algn="ctr">
                <a:noFill/>
                <a:prstDash val="solid"/>
                <a:miter lim="800000"/>
              </a:ln>
              <a:effectLst/>
            </p:spPr>
            <p:txBody>
              <a:bodyPr anchor="ctr"/>
              <a:lstStyle/>
              <a:p>
                <a:pPr algn="ctr" eaLnBrk="1" fontAlgn="auto" hangingPunct="1">
                  <a:spcBef>
                    <a:spcPts val="0"/>
                  </a:spcBef>
                  <a:spcAft>
                    <a:spcPts val="0"/>
                  </a:spcAft>
                  <a:defRPr/>
                </a:pPr>
                <a:endParaRPr lang="zh-CN" altLang="en-US" sz="2400" kern="0">
                  <a:solidFill>
                    <a:prstClr val="white"/>
                  </a:solidFill>
                  <a:latin typeface="+mn-lt"/>
                  <a:ea typeface="+mn-ea"/>
                </a:endParaRPr>
              </a:p>
            </p:txBody>
          </p:sp>
        </p:grpSp>
        <p:grpSp>
          <p:nvGrpSpPr>
            <p:cNvPr id="11" name="组合 10"/>
            <p:cNvGrpSpPr/>
            <p:nvPr/>
          </p:nvGrpSpPr>
          <p:grpSpPr>
            <a:xfrm>
              <a:off x="1641988" y="2692035"/>
              <a:ext cx="933720" cy="932774"/>
              <a:chOff x="1639926" y="2691553"/>
              <a:chExt cx="933720" cy="932774"/>
            </a:xfrm>
          </p:grpSpPr>
          <p:sp>
            <p:nvSpPr>
              <p:cNvPr id="183" name="MH_Other_14"/>
              <p:cNvSpPr>
                <a:spLocks noChangeAspect="1"/>
              </p:cNvSpPr>
              <p:nvPr>
                <p:custDataLst>
                  <p:tags r:id="rId11"/>
                </p:custDataLst>
              </p:nvPr>
            </p:nvSpPr>
            <p:spPr>
              <a:xfrm>
                <a:off x="1639926" y="2691553"/>
                <a:ext cx="933720" cy="932774"/>
              </a:xfrm>
              <a:prstGeom prst="ellipse">
                <a:avLst/>
              </a:prstGeom>
              <a:solidFill>
                <a:srgbClr val="CF0069"/>
              </a:solidFill>
              <a:ln w="12700" cap="flat" cmpd="sng" algn="ctr">
                <a:noFill/>
                <a:prstDash val="solid"/>
                <a:miter lim="800000"/>
              </a:ln>
              <a:effectLst>
                <a:innerShdw blurRad="114300" dist="114300" dir="18900000">
                  <a:prstClr val="black">
                    <a:alpha val="30000"/>
                  </a:prstClr>
                </a:innerShdw>
              </a:effectLst>
            </p:spPr>
            <p:txBody>
              <a:bodyPr anchor="ctr"/>
              <a:lstStyle/>
              <a:p>
                <a:pPr algn="ctr" eaLnBrk="1" fontAlgn="auto" hangingPunct="1">
                  <a:spcBef>
                    <a:spcPts val="0"/>
                  </a:spcBef>
                  <a:spcAft>
                    <a:spcPts val="0"/>
                  </a:spcAft>
                  <a:defRPr/>
                </a:pPr>
                <a:endParaRPr lang="zh-CN" altLang="en-US" sz="2400" kern="0">
                  <a:solidFill>
                    <a:prstClr val="white"/>
                  </a:solidFill>
                  <a:latin typeface="+mn-lt"/>
                  <a:ea typeface="+mn-ea"/>
                </a:endParaRPr>
              </a:p>
            </p:txBody>
          </p:sp>
          <p:sp>
            <p:nvSpPr>
              <p:cNvPr id="92" name="KSO_Shape"/>
              <p:cNvSpPr/>
              <p:nvPr/>
            </p:nvSpPr>
            <p:spPr bwMode="auto">
              <a:xfrm>
                <a:off x="1902535" y="2904395"/>
                <a:ext cx="409898" cy="507090"/>
              </a:xfrm>
              <a:custGeom>
                <a:avLst/>
                <a:gdLst>
                  <a:gd name="T0" fmla="*/ 306930 w 1871664"/>
                  <a:gd name="T1" fmla="*/ 1454229 h 2314575"/>
                  <a:gd name="T2" fmla="*/ 536517 w 1871664"/>
                  <a:gd name="T3" fmla="*/ 826417 h 2314575"/>
                  <a:gd name="T4" fmla="*/ 506517 w 1871664"/>
                  <a:gd name="T5" fmla="*/ 778888 h 2314575"/>
                  <a:gd name="T6" fmla="*/ 556779 w 1871664"/>
                  <a:gd name="T7" fmla="*/ 785754 h 2314575"/>
                  <a:gd name="T8" fmla="*/ 628092 w 1871664"/>
                  <a:gd name="T9" fmla="*/ 775192 h 2314575"/>
                  <a:gd name="T10" fmla="*/ 632566 w 1871664"/>
                  <a:gd name="T11" fmla="*/ 806877 h 2314575"/>
                  <a:gd name="T12" fmla="*/ 612220 w 1871664"/>
                  <a:gd name="T13" fmla="*/ 924343 h 2314575"/>
                  <a:gd name="T14" fmla="*/ 795817 w 1871664"/>
                  <a:gd name="T15" fmla="*/ 767517 h 2314575"/>
                  <a:gd name="T16" fmla="*/ 861428 w 1871664"/>
                  <a:gd name="T17" fmla="*/ 852747 h 2314575"/>
                  <a:gd name="T18" fmla="*/ 593747 w 1871664"/>
                  <a:gd name="T19" fmla="*/ 1018920 h 2314575"/>
                  <a:gd name="T20" fmla="*/ 571805 w 1871664"/>
                  <a:gd name="T21" fmla="*/ 1016317 h 2314575"/>
                  <a:gd name="T22" fmla="*/ 262045 w 1871664"/>
                  <a:gd name="T23" fmla="*/ 889350 h 2314575"/>
                  <a:gd name="T24" fmla="*/ 320075 w 1871664"/>
                  <a:gd name="T25" fmla="*/ 796014 h 2314575"/>
                  <a:gd name="T26" fmla="*/ 402676 w 1871664"/>
                  <a:gd name="T27" fmla="*/ 726470 h 2314575"/>
                  <a:gd name="T28" fmla="*/ 927582 w 1871664"/>
                  <a:gd name="T29" fmla="*/ 331793 h 2314575"/>
                  <a:gd name="T30" fmla="*/ 936459 w 1871664"/>
                  <a:gd name="T31" fmla="*/ 354354 h 2314575"/>
                  <a:gd name="T32" fmla="*/ 1424941 w 1871664"/>
                  <a:gd name="T33" fmla="*/ 348130 h 2314575"/>
                  <a:gd name="T34" fmla="*/ 1420242 w 1871664"/>
                  <a:gd name="T35" fmla="*/ 324013 h 2314575"/>
                  <a:gd name="T36" fmla="*/ 603187 w 1871664"/>
                  <a:gd name="T37" fmla="*/ 303129 h 2314575"/>
                  <a:gd name="T38" fmla="*/ 687685 w 1871664"/>
                  <a:gd name="T39" fmla="*/ 335551 h 2314575"/>
                  <a:gd name="T40" fmla="*/ 733466 w 1871664"/>
                  <a:gd name="T41" fmla="*/ 398044 h 2314575"/>
                  <a:gd name="T42" fmla="*/ 736867 w 1871664"/>
                  <a:gd name="T43" fmla="*/ 459228 h 2314575"/>
                  <a:gd name="T44" fmla="*/ 754133 w 1871664"/>
                  <a:gd name="T45" fmla="*/ 487990 h 2314575"/>
                  <a:gd name="T46" fmla="*/ 737652 w 1871664"/>
                  <a:gd name="T47" fmla="*/ 554404 h 2314575"/>
                  <a:gd name="T48" fmla="*/ 719601 w 1871664"/>
                  <a:gd name="T49" fmla="*/ 616635 h 2314575"/>
                  <a:gd name="T50" fmla="*/ 670158 w 1871664"/>
                  <a:gd name="T51" fmla="*/ 694815 h 2314575"/>
                  <a:gd name="T52" fmla="*/ 593246 w 1871664"/>
                  <a:gd name="T53" fmla="*/ 738220 h 2314575"/>
                  <a:gd name="T54" fmla="*/ 510317 w 1871664"/>
                  <a:gd name="T55" fmla="*/ 714948 h 2314575"/>
                  <a:gd name="T56" fmla="*/ 450148 w 1871664"/>
                  <a:gd name="T57" fmla="*/ 644351 h 2314575"/>
                  <a:gd name="T58" fmla="*/ 425819 w 1871664"/>
                  <a:gd name="T59" fmla="*/ 567216 h 2314575"/>
                  <a:gd name="T60" fmla="*/ 404368 w 1871664"/>
                  <a:gd name="T61" fmla="*/ 525119 h 2314575"/>
                  <a:gd name="T62" fmla="*/ 413524 w 1871664"/>
                  <a:gd name="T63" fmla="*/ 468641 h 2314575"/>
                  <a:gd name="T64" fmla="*/ 419279 w 1871664"/>
                  <a:gd name="T65" fmla="*/ 421314 h 2314575"/>
                  <a:gd name="T66" fmla="*/ 440730 w 1871664"/>
                  <a:gd name="T67" fmla="*/ 363791 h 2314575"/>
                  <a:gd name="T68" fmla="*/ 518950 w 1871664"/>
                  <a:gd name="T69" fmla="*/ 311496 h 2314575"/>
                  <a:gd name="T70" fmla="*/ 938286 w 1871664"/>
                  <a:gd name="T71" fmla="*/ 226812 h 2314575"/>
                  <a:gd name="T72" fmla="*/ 927060 w 1871664"/>
                  <a:gd name="T73" fmla="*/ 248172 h 2314575"/>
                  <a:gd name="T74" fmla="*/ 1413976 w 1871664"/>
                  <a:gd name="T75" fmla="*/ 259753 h 2314575"/>
                  <a:gd name="T76" fmla="*/ 1427291 w 1871664"/>
                  <a:gd name="T77" fmla="*/ 239422 h 2314575"/>
                  <a:gd name="T78" fmla="*/ 941680 w 1871664"/>
                  <a:gd name="T79" fmla="*/ 226040 h 2314575"/>
                  <a:gd name="T80" fmla="*/ 926015 w 1871664"/>
                  <a:gd name="T81" fmla="*/ 143725 h 2314575"/>
                  <a:gd name="T82" fmla="*/ 943517 w 1871664"/>
                  <a:gd name="T83" fmla="*/ 160710 h 2314575"/>
                  <a:gd name="T84" fmla="*/ 1159805 w 1871664"/>
                  <a:gd name="T85" fmla="*/ 145269 h 2314575"/>
                  <a:gd name="T86" fmla="*/ 1144393 w 1871664"/>
                  <a:gd name="T87" fmla="*/ 126739 h 2314575"/>
                  <a:gd name="T88" fmla="*/ 1398136 w 1871664"/>
                  <a:gd name="T89" fmla="*/ 13335 h 2314575"/>
                  <a:gd name="T90" fmla="*/ 1496805 w 1871664"/>
                  <a:gd name="T91" fmla="*/ 87328 h 2314575"/>
                  <a:gd name="T92" fmla="*/ 1539353 w 1871664"/>
                  <a:gd name="T93" fmla="*/ 205249 h 2314575"/>
                  <a:gd name="T94" fmla="*/ 1513511 w 1871664"/>
                  <a:gd name="T95" fmla="*/ 354544 h 2314575"/>
                  <a:gd name="T96" fmla="*/ 1426849 w 1871664"/>
                  <a:gd name="T97" fmla="*/ 441611 h 2314575"/>
                  <a:gd name="T98" fmla="*/ 1125490 w 1871664"/>
                  <a:gd name="T99" fmla="*/ 471737 h 2314575"/>
                  <a:gd name="T100" fmla="*/ 1035381 w 1871664"/>
                  <a:gd name="T101" fmla="*/ 535767 h 2314575"/>
                  <a:gd name="T102" fmla="*/ 949725 w 1871664"/>
                  <a:gd name="T103" fmla="*/ 552686 h 2314575"/>
                  <a:gd name="T104" fmla="*/ 908076 w 1871664"/>
                  <a:gd name="T105" fmla="*/ 536027 h 2314575"/>
                  <a:gd name="T106" fmla="*/ 991374 w 1871664"/>
                  <a:gd name="T107" fmla="*/ 483709 h 2314575"/>
                  <a:gd name="T108" fmla="*/ 917843 w 1871664"/>
                  <a:gd name="T109" fmla="*/ 436382 h 2314575"/>
                  <a:gd name="T110" fmla="*/ 835097 w 1871664"/>
                  <a:gd name="T111" fmla="*/ 345131 h 2314575"/>
                  <a:gd name="T112" fmla="*/ 814736 w 1871664"/>
                  <a:gd name="T113" fmla="*/ 194267 h 2314575"/>
                  <a:gd name="T114" fmla="*/ 863288 w 1871664"/>
                  <a:gd name="T115" fmla="*/ 78962 h 2314575"/>
                  <a:gd name="T116" fmla="*/ 965350 w 1871664"/>
                  <a:gd name="T117" fmla="*/ 9936 h 2314575"/>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0" t="0" r="r" b="b"/>
                <a:pathLst>
                  <a:path w="1871664" h="2314575">
                    <a:moveTo>
                      <a:pt x="420688" y="1514475"/>
                    </a:moveTo>
                    <a:lnTo>
                      <a:pt x="946151" y="1514475"/>
                    </a:lnTo>
                    <a:lnTo>
                      <a:pt x="946151" y="2314575"/>
                    </a:lnTo>
                    <a:lnTo>
                      <a:pt x="420688" y="2314575"/>
                    </a:lnTo>
                    <a:lnTo>
                      <a:pt x="420688" y="1514475"/>
                    </a:lnTo>
                    <a:close/>
                    <a:moveTo>
                      <a:pt x="0" y="1262063"/>
                    </a:moveTo>
                    <a:lnTo>
                      <a:pt x="1430338" y="1262063"/>
                    </a:lnTo>
                    <a:lnTo>
                      <a:pt x="1314742" y="1766888"/>
                    </a:lnTo>
                    <a:lnTo>
                      <a:pt x="993776" y="1766888"/>
                    </a:lnTo>
                    <a:lnTo>
                      <a:pt x="993776" y="1511301"/>
                    </a:lnTo>
                    <a:lnTo>
                      <a:pt x="373063" y="1511301"/>
                    </a:lnTo>
                    <a:lnTo>
                      <a:pt x="373063" y="1766888"/>
                    </a:lnTo>
                    <a:lnTo>
                      <a:pt x="115596" y="1766888"/>
                    </a:lnTo>
                    <a:lnTo>
                      <a:pt x="0" y="1262063"/>
                    </a:lnTo>
                    <a:close/>
                    <a:moveTo>
                      <a:pt x="530107" y="862013"/>
                    </a:moveTo>
                    <a:lnTo>
                      <a:pt x="530385" y="862366"/>
                    </a:lnTo>
                    <a:lnTo>
                      <a:pt x="649861" y="1128664"/>
                    </a:lnTo>
                    <a:lnTo>
                      <a:pt x="681937" y="1017329"/>
                    </a:lnTo>
                    <a:lnTo>
                      <a:pt x="678345" y="1016609"/>
                    </a:lnTo>
                    <a:lnTo>
                      <a:pt x="672587" y="1014684"/>
                    </a:lnTo>
                    <a:lnTo>
                      <a:pt x="666830" y="1012438"/>
                    </a:lnTo>
                    <a:lnTo>
                      <a:pt x="661713" y="1010192"/>
                    </a:lnTo>
                    <a:lnTo>
                      <a:pt x="656915" y="1006984"/>
                    </a:lnTo>
                    <a:lnTo>
                      <a:pt x="652117" y="1004097"/>
                    </a:lnTo>
                    <a:lnTo>
                      <a:pt x="647639" y="1000568"/>
                    </a:lnTo>
                    <a:lnTo>
                      <a:pt x="644121" y="997039"/>
                    </a:lnTo>
                    <a:lnTo>
                      <a:pt x="640283" y="993189"/>
                    </a:lnTo>
                    <a:lnTo>
                      <a:pt x="637084" y="989660"/>
                    </a:lnTo>
                    <a:lnTo>
                      <a:pt x="633886" y="985489"/>
                    </a:lnTo>
                    <a:lnTo>
                      <a:pt x="631007" y="980998"/>
                    </a:lnTo>
                    <a:lnTo>
                      <a:pt x="628448" y="977148"/>
                    </a:lnTo>
                    <a:lnTo>
                      <a:pt x="626209" y="972977"/>
                    </a:lnTo>
                    <a:lnTo>
                      <a:pt x="623970" y="969127"/>
                    </a:lnTo>
                    <a:lnTo>
                      <a:pt x="620452" y="960786"/>
                    </a:lnTo>
                    <a:lnTo>
                      <a:pt x="617893" y="953086"/>
                    </a:lnTo>
                    <a:lnTo>
                      <a:pt x="615654" y="946349"/>
                    </a:lnTo>
                    <a:lnTo>
                      <a:pt x="614375" y="940575"/>
                    </a:lnTo>
                    <a:lnTo>
                      <a:pt x="613415" y="936404"/>
                    </a:lnTo>
                    <a:lnTo>
                      <a:pt x="612776" y="932554"/>
                    </a:lnTo>
                    <a:lnTo>
                      <a:pt x="617254" y="934800"/>
                    </a:lnTo>
                    <a:lnTo>
                      <a:pt x="622051" y="937366"/>
                    </a:lnTo>
                    <a:lnTo>
                      <a:pt x="628768" y="940575"/>
                    </a:lnTo>
                    <a:lnTo>
                      <a:pt x="637404" y="944104"/>
                    </a:lnTo>
                    <a:lnTo>
                      <a:pt x="647000" y="947633"/>
                    </a:lnTo>
                    <a:lnTo>
                      <a:pt x="658194" y="950841"/>
                    </a:lnTo>
                    <a:lnTo>
                      <a:pt x="663952" y="952445"/>
                    </a:lnTo>
                    <a:lnTo>
                      <a:pt x="670348" y="953728"/>
                    </a:lnTo>
                    <a:lnTo>
                      <a:pt x="676745" y="954691"/>
                    </a:lnTo>
                    <a:lnTo>
                      <a:pt x="683142" y="955974"/>
                    </a:lnTo>
                    <a:lnTo>
                      <a:pt x="689859" y="956615"/>
                    </a:lnTo>
                    <a:lnTo>
                      <a:pt x="696896" y="956936"/>
                    </a:lnTo>
                    <a:lnTo>
                      <a:pt x="703933" y="956936"/>
                    </a:lnTo>
                    <a:lnTo>
                      <a:pt x="711289" y="956615"/>
                    </a:lnTo>
                    <a:lnTo>
                      <a:pt x="718326" y="955974"/>
                    </a:lnTo>
                    <a:lnTo>
                      <a:pt x="725682" y="954691"/>
                    </a:lnTo>
                    <a:lnTo>
                      <a:pt x="733678" y="953407"/>
                    </a:lnTo>
                    <a:lnTo>
                      <a:pt x="741035" y="951482"/>
                    </a:lnTo>
                    <a:lnTo>
                      <a:pt x="748391" y="948595"/>
                    </a:lnTo>
                    <a:lnTo>
                      <a:pt x="756068" y="945708"/>
                    </a:lnTo>
                    <a:lnTo>
                      <a:pt x="763424" y="941858"/>
                    </a:lnTo>
                    <a:lnTo>
                      <a:pt x="770781" y="937687"/>
                    </a:lnTo>
                    <a:lnTo>
                      <a:pt x="778457" y="932875"/>
                    </a:lnTo>
                    <a:lnTo>
                      <a:pt x="785814" y="927100"/>
                    </a:lnTo>
                    <a:lnTo>
                      <a:pt x="785494" y="930950"/>
                    </a:lnTo>
                    <a:lnTo>
                      <a:pt x="784534" y="935121"/>
                    </a:lnTo>
                    <a:lnTo>
                      <a:pt x="783575" y="940895"/>
                    </a:lnTo>
                    <a:lnTo>
                      <a:pt x="781976" y="947633"/>
                    </a:lnTo>
                    <a:lnTo>
                      <a:pt x="779737" y="955332"/>
                    </a:lnTo>
                    <a:lnTo>
                      <a:pt x="776858" y="963673"/>
                    </a:lnTo>
                    <a:lnTo>
                      <a:pt x="773340" y="972015"/>
                    </a:lnTo>
                    <a:lnTo>
                      <a:pt x="771101" y="976506"/>
                    </a:lnTo>
                    <a:lnTo>
                      <a:pt x="768862" y="980356"/>
                    </a:lnTo>
                    <a:lnTo>
                      <a:pt x="766303" y="984527"/>
                    </a:lnTo>
                    <a:lnTo>
                      <a:pt x="763424" y="988697"/>
                    </a:lnTo>
                    <a:lnTo>
                      <a:pt x="760226" y="992547"/>
                    </a:lnTo>
                    <a:lnTo>
                      <a:pt x="756708" y="996397"/>
                    </a:lnTo>
                    <a:lnTo>
                      <a:pt x="753509" y="999926"/>
                    </a:lnTo>
                    <a:lnTo>
                      <a:pt x="749351" y="1003455"/>
                    </a:lnTo>
                    <a:lnTo>
                      <a:pt x="744873" y="1006663"/>
                    </a:lnTo>
                    <a:lnTo>
                      <a:pt x="740715" y="1009551"/>
                    </a:lnTo>
                    <a:lnTo>
                      <a:pt x="735917" y="1012117"/>
                    </a:lnTo>
                    <a:lnTo>
                      <a:pt x="730480" y="1014363"/>
                    </a:lnTo>
                    <a:lnTo>
                      <a:pt x="727056" y="1015575"/>
                    </a:lnTo>
                    <a:lnTo>
                      <a:pt x="744132" y="1123077"/>
                    </a:lnTo>
                    <a:lnTo>
                      <a:pt x="876255" y="864324"/>
                    </a:lnTo>
                    <a:lnTo>
                      <a:pt x="884999" y="869319"/>
                    </a:lnTo>
                    <a:lnTo>
                      <a:pt x="893578" y="874719"/>
                    </a:lnTo>
                    <a:lnTo>
                      <a:pt x="902474" y="880119"/>
                    </a:lnTo>
                    <a:lnTo>
                      <a:pt x="911052" y="885837"/>
                    </a:lnTo>
                    <a:lnTo>
                      <a:pt x="919313" y="891555"/>
                    </a:lnTo>
                    <a:lnTo>
                      <a:pt x="927891" y="897591"/>
                    </a:lnTo>
                    <a:lnTo>
                      <a:pt x="936152" y="904261"/>
                    </a:lnTo>
                    <a:lnTo>
                      <a:pt x="944095" y="910932"/>
                    </a:lnTo>
                    <a:lnTo>
                      <a:pt x="951720" y="917921"/>
                    </a:lnTo>
                    <a:lnTo>
                      <a:pt x="959663" y="925227"/>
                    </a:lnTo>
                    <a:lnTo>
                      <a:pt x="967288" y="932533"/>
                    </a:lnTo>
                    <a:lnTo>
                      <a:pt x="974596" y="939839"/>
                    </a:lnTo>
                    <a:lnTo>
                      <a:pt x="981903" y="947462"/>
                    </a:lnTo>
                    <a:lnTo>
                      <a:pt x="988893" y="955404"/>
                    </a:lnTo>
                    <a:lnTo>
                      <a:pt x="995883" y="963981"/>
                    </a:lnTo>
                    <a:lnTo>
                      <a:pt x="1002873" y="972240"/>
                    </a:lnTo>
                    <a:lnTo>
                      <a:pt x="1009545" y="980816"/>
                    </a:lnTo>
                    <a:lnTo>
                      <a:pt x="1016217" y="989711"/>
                    </a:lnTo>
                    <a:lnTo>
                      <a:pt x="1022571" y="998605"/>
                    </a:lnTo>
                    <a:lnTo>
                      <a:pt x="1028926" y="1007499"/>
                    </a:lnTo>
                    <a:lnTo>
                      <a:pt x="1034962" y="1017029"/>
                    </a:lnTo>
                    <a:lnTo>
                      <a:pt x="1040999" y="1026241"/>
                    </a:lnTo>
                    <a:lnTo>
                      <a:pt x="1047036" y="1036088"/>
                    </a:lnTo>
                    <a:lnTo>
                      <a:pt x="1052755" y="1045618"/>
                    </a:lnTo>
                    <a:lnTo>
                      <a:pt x="1063875" y="1065630"/>
                    </a:lnTo>
                    <a:lnTo>
                      <a:pt x="1074042" y="1086278"/>
                    </a:lnTo>
                    <a:lnTo>
                      <a:pt x="1083891" y="1107561"/>
                    </a:lnTo>
                    <a:lnTo>
                      <a:pt x="1093105" y="1128844"/>
                    </a:lnTo>
                    <a:lnTo>
                      <a:pt x="1102001" y="1151080"/>
                    </a:lnTo>
                    <a:lnTo>
                      <a:pt x="1109944" y="1173633"/>
                    </a:lnTo>
                    <a:lnTo>
                      <a:pt x="1117569" y="1196504"/>
                    </a:lnTo>
                    <a:lnTo>
                      <a:pt x="1123454" y="1216025"/>
                    </a:lnTo>
                    <a:lnTo>
                      <a:pt x="739950" y="1216025"/>
                    </a:lnTo>
                    <a:lnTo>
                      <a:pt x="730569" y="1227551"/>
                    </a:lnTo>
                    <a:lnTo>
                      <a:pt x="721679" y="1237988"/>
                    </a:lnTo>
                    <a:lnTo>
                      <a:pt x="713424" y="1247161"/>
                    </a:lnTo>
                    <a:lnTo>
                      <a:pt x="710249" y="1250008"/>
                    </a:lnTo>
                    <a:lnTo>
                      <a:pt x="708027" y="1252222"/>
                    </a:lnTo>
                    <a:lnTo>
                      <a:pt x="706757" y="1252538"/>
                    </a:lnTo>
                    <a:lnTo>
                      <a:pt x="706122" y="1252538"/>
                    </a:lnTo>
                    <a:lnTo>
                      <a:pt x="705804" y="1252222"/>
                    </a:lnTo>
                    <a:lnTo>
                      <a:pt x="705487" y="1251273"/>
                    </a:lnTo>
                    <a:lnTo>
                      <a:pt x="705487" y="1250008"/>
                    </a:lnTo>
                    <a:lnTo>
                      <a:pt x="704852" y="1248743"/>
                    </a:lnTo>
                    <a:lnTo>
                      <a:pt x="702947" y="1244947"/>
                    </a:lnTo>
                    <a:lnTo>
                      <a:pt x="699137" y="1240519"/>
                    </a:lnTo>
                    <a:lnTo>
                      <a:pt x="695009" y="1234825"/>
                    </a:lnTo>
                    <a:lnTo>
                      <a:pt x="683896" y="1222490"/>
                    </a:lnTo>
                    <a:lnTo>
                      <a:pt x="677716" y="1216025"/>
                    </a:lnTo>
                    <a:lnTo>
                      <a:pt x="273011" y="1216025"/>
                    </a:lnTo>
                    <a:lnTo>
                      <a:pt x="273390" y="1214293"/>
                    </a:lnTo>
                    <a:lnTo>
                      <a:pt x="279427" y="1190787"/>
                    </a:lnTo>
                    <a:lnTo>
                      <a:pt x="286099" y="1167598"/>
                    </a:lnTo>
                    <a:lnTo>
                      <a:pt x="293089" y="1145044"/>
                    </a:lnTo>
                    <a:lnTo>
                      <a:pt x="300714" y="1122808"/>
                    </a:lnTo>
                    <a:lnTo>
                      <a:pt x="305162" y="1112326"/>
                    </a:lnTo>
                    <a:lnTo>
                      <a:pt x="309610" y="1101525"/>
                    </a:lnTo>
                    <a:lnTo>
                      <a:pt x="313741" y="1090725"/>
                    </a:lnTo>
                    <a:lnTo>
                      <a:pt x="318506" y="1080560"/>
                    </a:lnTo>
                    <a:lnTo>
                      <a:pt x="323272" y="1070078"/>
                    </a:lnTo>
                    <a:lnTo>
                      <a:pt x="328356" y="1059913"/>
                    </a:lnTo>
                    <a:lnTo>
                      <a:pt x="333757" y="1049748"/>
                    </a:lnTo>
                    <a:lnTo>
                      <a:pt x="338840" y="1039900"/>
                    </a:lnTo>
                    <a:lnTo>
                      <a:pt x="344559" y="1030371"/>
                    </a:lnTo>
                    <a:lnTo>
                      <a:pt x="350278" y="1020523"/>
                    </a:lnTo>
                    <a:lnTo>
                      <a:pt x="356315" y="1011311"/>
                    </a:lnTo>
                    <a:lnTo>
                      <a:pt x="362352" y="1002417"/>
                    </a:lnTo>
                    <a:lnTo>
                      <a:pt x="368706" y="993205"/>
                    </a:lnTo>
                    <a:lnTo>
                      <a:pt x="375378" y="984311"/>
                    </a:lnTo>
                    <a:lnTo>
                      <a:pt x="382050" y="976051"/>
                    </a:lnTo>
                    <a:lnTo>
                      <a:pt x="389040" y="967157"/>
                    </a:lnTo>
                    <a:lnTo>
                      <a:pt x="396030" y="959216"/>
                    </a:lnTo>
                    <a:lnTo>
                      <a:pt x="403337" y="950957"/>
                    </a:lnTo>
                    <a:lnTo>
                      <a:pt x="411280" y="943015"/>
                    </a:lnTo>
                    <a:lnTo>
                      <a:pt x="418906" y="935392"/>
                    </a:lnTo>
                    <a:lnTo>
                      <a:pt x="426848" y="928085"/>
                    </a:lnTo>
                    <a:lnTo>
                      <a:pt x="435109" y="920779"/>
                    </a:lnTo>
                    <a:lnTo>
                      <a:pt x="443688" y="913791"/>
                    </a:lnTo>
                    <a:lnTo>
                      <a:pt x="452266" y="907120"/>
                    </a:lnTo>
                    <a:lnTo>
                      <a:pt x="461162" y="900767"/>
                    </a:lnTo>
                    <a:lnTo>
                      <a:pt x="470376" y="894414"/>
                    </a:lnTo>
                    <a:lnTo>
                      <a:pt x="479590" y="888379"/>
                    </a:lnTo>
                    <a:lnTo>
                      <a:pt x="489439" y="882661"/>
                    </a:lnTo>
                    <a:lnTo>
                      <a:pt x="498971" y="876943"/>
                    </a:lnTo>
                    <a:lnTo>
                      <a:pt x="509138" y="871543"/>
                    </a:lnTo>
                    <a:lnTo>
                      <a:pt x="519305" y="866778"/>
                    </a:lnTo>
                    <a:lnTo>
                      <a:pt x="530107" y="862013"/>
                    </a:lnTo>
                    <a:close/>
                    <a:moveTo>
                      <a:pt x="1144579" y="390525"/>
                    </a:moveTo>
                    <a:lnTo>
                      <a:pt x="1142358" y="390840"/>
                    </a:lnTo>
                    <a:lnTo>
                      <a:pt x="1140454" y="391155"/>
                    </a:lnTo>
                    <a:lnTo>
                      <a:pt x="1138233" y="391785"/>
                    </a:lnTo>
                    <a:lnTo>
                      <a:pt x="1135059" y="393676"/>
                    </a:lnTo>
                    <a:lnTo>
                      <a:pt x="1131569" y="396512"/>
                    </a:lnTo>
                    <a:lnTo>
                      <a:pt x="1129347" y="399347"/>
                    </a:lnTo>
                    <a:lnTo>
                      <a:pt x="1127443" y="403128"/>
                    </a:lnTo>
                    <a:lnTo>
                      <a:pt x="1126809" y="405019"/>
                    </a:lnTo>
                    <a:lnTo>
                      <a:pt x="1125857" y="406909"/>
                    </a:lnTo>
                    <a:lnTo>
                      <a:pt x="1125539" y="409115"/>
                    </a:lnTo>
                    <a:lnTo>
                      <a:pt x="1125539" y="411005"/>
                    </a:lnTo>
                    <a:lnTo>
                      <a:pt x="1125539" y="413211"/>
                    </a:lnTo>
                    <a:lnTo>
                      <a:pt x="1125857" y="415416"/>
                    </a:lnTo>
                    <a:lnTo>
                      <a:pt x="1126809" y="417307"/>
                    </a:lnTo>
                    <a:lnTo>
                      <a:pt x="1127443" y="419197"/>
                    </a:lnTo>
                    <a:lnTo>
                      <a:pt x="1129347" y="422978"/>
                    </a:lnTo>
                    <a:lnTo>
                      <a:pt x="1131569" y="425814"/>
                    </a:lnTo>
                    <a:lnTo>
                      <a:pt x="1135059" y="428649"/>
                    </a:lnTo>
                    <a:lnTo>
                      <a:pt x="1138233" y="430540"/>
                    </a:lnTo>
                    <a:lnTo>
                      <a:pt x="1140454" y="431170"/>
                    </a:lnTo>
                    <a:lnTo>
                      <a:pt x="1142358" y="431485"/>
                    </a:lnTo>
                    <a:lnTo>
                      <a:pt x="1144579" y="431800"/>
                    </a:lnTo>
                    <a:lnTo>
                      <a:pt x="1146801" y="431800"/>
                    </a:lnTo>
                    <a:lnTo>
                      <a:pt x="1714195" y="431800"/>
                    </a:lnTo>
                    <a:lnTo>
                      <a:pt x="1716416" y="431800"/>
                    </a:lnTo>
                    <a:lnTo>
                      <a:pt x="1718638" y="431485"/>
                    </a:lnTo>
                    <a:lnTo>
                      <a:pt x="1720542" y="431170"/>
                    </a:lnTo>
                    <a:lnTo>
                      <a:pt x="1722446" y="430540"/>
                    </a:lnTo>
                    <a:lnTo>
                      <a:pt x="1726254" y="428649"/>
                    </a:lnTo>
                    <a:lnTo>
                      <a:pt x="1729110" y="425814"/>
                    </a:lnTo>
                    <a:lnTo>
                      <a:pt x="1731966" y="422978"/>
                    </a:lnTo>
                    <a:lnTo>
                      <a:pt x="1733552" y="419197"/>
                    </a:lnTo>
                    <a:lnTo>
                      <a:pt x="1734504" y="417307"/>
                    </a:lnTo>
                    <a:lnTo>
                      <a:pt x="1734822" y="415416"/>
                    </a:lnTo>
                    <a:lnTo>
                      <a:pt x="1735139" y="413211"/>
                    </a:lnTo>
                    <a:lnTo>
                      <a:pt x="1735139" y="411005"/>
                    </a:lnTo>
                    <a:lnTo>
                      <a:pt x="1735139" y="409115"/>
                    </a:lnTo>
                    <a:lnTo>
                      <a:pt x="1734822" y="406909"/>
                    </a:lnTo>
                    <a:lnTo>
                      <a:pt x="1734504" y="405019"/>
                    </a:lnTo>
                    <a:lnTo>
                      <a:pt x="1733552" y="403128"/>
                    </a:lnTo>
                    <a:lnTo>
                      <a:pt x="1731966" y="399347"/>
                    </a:lnTo>
                    <a:lnTo>
                      <a:pt x="1729110" y="396512"/>
                    </a:lnTo>
                    <a:lnTo>
                      <a:pt x="1726254" y="393676"/>
                    </a:lnTo>
                    <a:lnTo>
                      <a:pt x="1722446" y="391785"/>
                    </a:lnTo>
                    <a:lnTo>
                      <a:pt x="1720542" y="391155"/>
                    </a:lnTo>
                    <a:lnTo>
                      <a:pt x="1718638" y="390840"/>
                    </a:lnTo>
                    <a:lnTo>
                      <a:pt x="1716416" y="390525"/>
                    </a:lnTo>
                    <a:lnTo>
                      <a:pt x="1714195" y="390525"/>
                    </a:lnTo>
                    <a:lnTo>
                      <a:pt x="1146801" y="390525"/>
                    </a:lnTo>
                    <a:lnTo>
                      <a:pt x="1144579" y="390525"/>
                    </a:lnTo>
                    <a:close/>
                    <a:moveTo>
                      <a:pt x="703263" y="365125"/>
                    </a:moveTo>
                    <a:lnTo>
                      <a:pt x="710259" y="365761"/>
                    </a:lnTo>
                    <a:lnTo>
                      <a:pt x="717572" y="366078"/>
                    </a:lnTo>
                    <a:lnTo>
                      <a:pt x="724885" y="367031"/>
                    </a:lnTo>
                    <a:lnTo>
                      <a:pt x="733153" y="368302"/>
                    </a:lnTo>
                    <a:lnTo>
                      <a:pt x="741420" y="369573"/>
                    </a:lnTo>
                    <a:lnTo>
                      <a:pt x="749687" y="371479"/>
                    </a:lnTo>
                    <a:lnTo>
                      <a:pt x="758590" y="373385"/>
                    </a:lnTo>
                    <a:lnTo>
                      <a:pt x="767175" y="375609"/>
                    </a:lnTo>
                    <a:lnTo>
                      <a:pt x="775761" y="378468"/>
                    </a:lnTo>
                    <a:lnTo>
                      <a:pt x="784664" y="381327"/>
                    </a:lnTo>
                    <a:lnTo>
                      <a:pt x="793567" y="384822"/>
                    </a:lnTo>
                    <a:lnTo>
                      <a:pt x="802152" y="388634"/>
                    </a:lnTo>
                    <a:lnTo>
                      <a:pt x="811055" y="392764"/>
                    </a:lnTo>
                    <a:lnTo>
                      <a:pt x="819323" y="397529"/>
                    </a:lnTo>
                    <a:lnTo>
                      <a:pt x="827590" y="402612"/>
                    </a:lnTo>
                    <a:lnTo>
                      <a:pt x="835857" y="407695"/>
                    </a:lnTo>
                    <a:lnTo>
                      <a:pt x="843489" y="413414"/>
                    </a:lnTo>
                    <a:lnTo>
                      <a:pt x="851120" y="419768"/>
                    </a:lnTo>
                    <a:lnTo>
                      <a:pt x="858115" y="426757"/>
                    </a:lnTo>
                    <a:lnTo>
                      <a:pt x="864793" y="434064"/>
                    </a:lnTo>
                    <a:lnTo>
                      <a:pt x="870834" y="442006"/>
                    </a:lnTo>
                    <a:lnTo>
                      <a:pt x="876557" y="450266"/>
                    </a:lnTo>
                    <a:lnTo>
                      <a:pt x="881645" y="458843"/>
                    </a:lnTo>
                    <a:lnTo>
                      <a:pt x="883871" y="463609"/>
                    </a:lnTo>
                    <a:lnTo>
                      <a:pt x="885779" y="468692"/>
                    </a:lnTo>
                    <a:lnTo>
                      <a:pt x="888004" y="473457"/>
                    </a:lnTo>
                    <a:lnTo>
                      <a:pt x="889912" y="478222"/>
                    </a:lnTo>
                    <a:lnTo>
                      <a:pt x="891502" y="483623"/>
                    </a:lnTo>
                    <a:lnTo>
                      <a:pt x="892774" y="489024"/>
                    </a:lnTo>
                    <a:lnTo>
                      <a:pt x="894364" y="494425"/>
                    </a:lnTo>
                    <a:lnTo>
                      <a:pt x="895318" y="500143"/>
                    </a:lnTo>
                    <a:lnTo>
                      <a:pt x="896272" y="506179"/>
                    </a:lnTo>
                    <a:lnTo>
                      <a:pt x="896908" y="511897"/>
                    </a:lnTo>
                    <a:lnTo>
                      <a:pt x="897226" y="517934"/>
                    </a:lnTo>
                    <a:lnTo>
                      <a:pt x="897544" y="523970"/>
                    </a:lnTo>
                    <a:lnTo>
                      <a:pt x="897544" y="530323"/>
                    </a:lnTo>
                    <a:lnTo>
                      <a:pt x="897544" y="536995"/>
                    </a:lnTo>
                    <a:lnTo>
                      <a:pt x="896908" y="543666"/>
                    </a:lnTo>
                    <a:lnTo>
                      <a:pt x="896272" y="550973"/>
                    </a:lnTo>
                    <a:lnTo>
                      <a:pt x="895636" y="557962"/>
                    </a:lnTo>
                    <a:lnTo>
                      <a:pt x="894364" y="565269"/>
                    </a:lnTo>
                    <a:lnTo>
                      <a:pt x="895318" y="565269"/>
                    </a:lnTo>
                    <a:lnTo>
                      <a:pt x="897862" y="566222"/>
                    </a:lnTo>
                    <a:lnTo>
                      <a:pt x="901677" y="568128"/>
                    </a:lnTo>
                    <a:lnTo>
                      <a:pt x="903903" y="569399"/>
                    </a:lnTo>
                    <a:lnTo>
                      <a:pt x="905811" y="571623"/>
                    </a:lnTo>
                    <a:lnTo>
                      <a:pt x="908355" y="573847"/>
                    </a:lnTo>
                    <a:lnTo>
                      <a:pt x="910262" y="576706"/>
                    </a:lnTo>
                    <a:lnTo>
                      <a:pt x="912170" y="579883"/>
                    </a:lnTo>
                    <a:lnTo>
                      <a:pt x="914078" y="583695"/>
                    </a:lnTo>
                    <a:lnTo>
                      <a:pt x="915668" y="587825"/>
                    </a:lnTo>
                    <a:lnTo>
                      <a:pt x="916622" y="592908"/>
                    </a:lnTo>
                    <a:lnTo>
                      <a:pt x="917576" y="598944"/>
                    </a:lnTo>
                    <a:lnTo>
                      <a:pt x="917576" y="605298"/>
                    </a:lnTo>
                    <a:lnTo>
                      <a:pt x="917258" y="618006"/>
                    </a:lnTo>
                    <a:lnTo>
                      <a:pt x="916622" y="628807"/>
                    </a:lnTo>
                    <a:lnTo>
                      <a:pt x="915032" y="638020"/>
                    </a:lnTo>
                    <a:lnTo>
                      <a:pt x="914078" y="642468"/>
                    </a:lnTo>
                    <a:lnTo>
                      <a:pt x="913124" y="645962"/>
                    </a:lnTo>
                    <a:lnTo>
                      <a:pt x="910262" y="652951"/>
                    </a:lnTo>
                    <a:lnTo>
                      <a:pt x="907401" y="658988"/>
                    </a:lnTo>
                    <a:lnTo>
                      <a:pt x="903903" y="664071"/>
                    </a:lnTo>
                    <a:lnTo>
                      <a:pt x="900723" y="668836"/>
                    </a:lnTo>
                    <a:lnTo>
                      <a:pt x="896590" y="673601"/>
                    </a:lnTo>
                    <a:lnTo>
                      <a:pt x="894682" y="676460"/>
                    </a:lnTo>
                    <a:lnTo>
                      <a:pt x="892456" y="679955"/>
                    </a:lnTo>
                    <a:lnTo>
                      <a:pt x="890866" y="684085"/>
                    </a:lnTo>
                    <a:lnTo>
                      <a:pt x="889276" y="689168"/>
                    </a:lnTo>
                    <a:lnTo>
                      <a:pt x="888004" y="694886"/>
                    </a:lnTo>
                    <a:lnTo>
                      <a:pt x="886733" y="701558"/>
                    </a:lnTo>
                    <a:lnTo>
                      <a:pt x="885461" y="708865"/>
                    </a:lnTo>
                    <a:lnTo>
                      <a:pt x="884189" y="716807"/>
                    </a:lnTo>
                    <a:lnTo>
                      <a:pt x="882599" y="725067"/>
                    </a:lnTo>
                    <a:lnTo>
                      <a:pt x="880055" y="733009"/>
                    </a:lnTo>
                    <a:lnTo>
                      <a:pt x="877511" y="740951"/>
                    </a:lnTo>
                    <a:lnTo>
                      <a:pt x="874650" y="749211"/>
                    </a:lnTo>
                    <a:lnTo>
                      <a:pt x="871152" y="757789"/>
                    </a:lnTo>
                    <a:lnTo>
                      <a:pt x="867972" y="766049"/>
                    </a:lnTo>
                    <a:lnTo>
                      <a:pt x="863839" y="774309"/>
                    </a:lnTo>
                    <a:lnTo>
                      <a:pt x="859387" y="782886"/>
                    </a:lnTo>
                    <a:lnTo>
                      <a:pt x="854617" y="790829"/>
                    </a:lnTo>
                    <a:lnTo>
                      <a:pt x="849848" y="799088"/>
                    </a:lnTo>
                    <a:lnTo>
                      <a:pt x="844760" y="806713"/>
                    </a:lnTo>
                    <a:lnTo>
                      <a:pt x="839037" y="814973"/>
                    </a:lnTo>
                    <a:lnTo>
                      <a:pt x="833313" y="822597"/>
                    </a:lnTo>
                    <a:lnTo>
                      <a:pt x="827272" y="829904"/>
                    </a:lnTo>
                    <a:lnTo>
                      <a:pt x="820913" y="837211"/>
                    </a:lnTo>
                    <a:lnTo>
                      <a:pt x="814553" y="844200"/>
                    </a:lnTo>
                    <a:lnTo>
                      <a:pt x="807876" y="850872"/>
                    </a:lnTo>
                    <a:lnTo>
                      <a:pt x="800880" y="857226"/>
                    </a:lnTo>
                    <a:lnTo>
                      <a:pt x="793567" y="863262"/>
                    </a:lnTo>
                    <a:lnTo>
                      <a:pt x="786254" y="868662"/>
                    </a:lnTo>
                    <a:lnTo>
                      <a:pt x="778940" y="874063"/>
                    </a:lnTo>
                    <a:lnTo>
                      <a:pt x="770673" y="878511"/>
                    </a:lnTo>
                    <a:lnTo>
                      <a:pt x="763042" y="882958"/>
                    </a:lnTo>
                    <a:lnTo>
                      <a:pt x="754775" y="887088"/>
                    </a:lnTo>
                    <a:lnTo>
                      <a:pt x="746825" y="890265"/>
                    </a:lnTo>
                    <a:lnTo>
                      <a:pt x="737922" y="893124"/>
                    </a:lnTo>
                    <a:lnTo>
                      <a:pt x="729655" y="895348"/>
                    </a:lnTo>
                    <a:lnTo>
                      <a:pt x="721070" y="896937"/>
                    </a:lnTo>
                    <a:lnTo>
                      <a:pt x="712166" y="897890"/>
                    </a:lnTo>
                    <a:lnTo>
                      <a:pt x="703263" y="898525"/>
                    </a:lnTo>
                    <a:lnTo>
                      <a:pt x="694360" y="897890"/>
                    </a:lnTo>
                    <a:lnTo>
                      <a:pt x="685457" y="896937"/>
                    </a:lnTo>
                    <a:lnTo>
                      <a:pt x="676872" y="895348"/>
                    </a:lnTo>
                    <a:lnTo>
                      <a:pt x="668604" y="893124"/>
                    </a:lnTo>
                    <a:lnTo>
                      <a:pt x="659701" y="890265"/>
                    </a:lnTo>
                    <a:lnTo>
                      <a:pt x="651752" y="887088"/>
                    </a:lnTo>
                    <a:lnTo>
                      <a:pt x="643803" y="882958"/>
                    </a:lnTo>
                    <a:lnTo>
                      <a:pt x="635853" y="878511"/>
                    </a:lnTo>
                    <a:lnTo>
                      <a:pt x="627904" y="874063"/>
                    </a:lnTo>
                    <a:lnTo>
                      <a:pt x="620273" y="868662"/>
                    </a:lnTo>
                    <a:lnTo>
                      <a:pt x="612959" y="863262"/>
                    </a:lnTo>
                    <a:lnTo>
                      <a:pt x="605646" y="857226"/>
                    </a:lnTo>
                    <a:lnTo>
                      <a:pt x="598651" y="850872"/>
                    </a:lnTo>
                    <a:lnTo>
                      <a:pt x="591973" y="844200"/>
                    </a:lnTo>
                    <a:lnTo>
                      <a:pt x="585614" y="837211"/>
                    </a:lnTo>
                    <a:lnTo>
                      <a:pt x="579255" y="829904"/>
                    </a:lnTo>
                    <a:lnTo>
                      <a:pt x="573213" y="822597"/>
                    </a:lnTo>
                    <a:lnTo>
                      <a:pt x="567490" y="814973"/>
                    </a:lnTo>
                    <a:lnTo>
                      <a:pt x="561766" y="806713"/>
                    </a:lnTo>
                    <a:lnTo>
                      <a:pt x="556679" y="799088"/>
                    </a:lnTo>
                    <a:lnTo>
                      <a:pt x="551591" y="790829"/>
                    </a:lnTo>
                    <a:lnTo>
                      <a:pt x="547139" y="782886"/>
                    </a:lnTo>
                    <a:lnTo>
                      <a:pt x="543006" y="774309"/>
                    </a:lnTo>
                    <a:lnTo>
                      <a:pt x="539190" y="766049"/>
                    </a:lnTo>
                    <a:lnTo>
                      <a:pt x="535375" y="757789"/>
                    </a:lnTo>
                    <a:lnTo>
                      <a:pt x="531877" y="749211"/>
                    </a:lnTo>
                    <a:lnTo>
                      <a:pt x="529015" y="740951"/>
                    </a:lnTo>
                    <a:lnTo>
                      <a:pt x="526471" y="733009"/>
                    </a:lnTo>
                    <a:lnTo>
                      <a:pt x="524246" y="725067"/>
                    </a:lnTo>
                    <a:lnTo>
                      <a:pt x="522338" y="716807"/>
                    </a:lnTo>
                    <a:lnTo>
                      <a:pt x="521066" y="708865"/>
                    </a:lnTo>
                    <a:lnTo>
                      <a:pt x="520112" y="701558"/>
                    </a:lnTo>
                    <a:lnTo>
                      <a:pt x="518840" y="694886"/>
                    </a:lnTo>
                    <a:lnTo>
                      <a:pt x="517568" y="689168"/>
                    </a:lnTo>
                    <a:lnTo>
                      <a:pt x="515978" y="684085"/>
                    </a:lnTo>
                    <a:lnTo>
                      <a:pt x="514070" y="679955"/>
                    </a:lnTo>
                    <a:lnTo>
                      <a:pt x="511845" y="676460"/>
                    </a:lnTo>
                    <a:lnTo>
                      <a:pt x="509937" y="673601"/>
                    </a:lnTo>
                    <a:lnTo>
                      <a:pt x="506121" y="668836"/>
                    </a:lnTo>
                    <a:lnTo>
                      <a:pt x="502624" y="664071"/>
                    </a:lnTo>
                    <a:lnTo>
                      <a:pt x="499126" y="658988"/>
                    </a:lnTo>
                    <a:lnTo>
                      <a:pt x="496264" y="652951"/>
                    </a:lnTo>
                    <a:lnTo>
                      <a:pt x="494992" y="649775"/>
                    </a:lnTo>
                    <a:lnTo>
                      <a:pt x="494038" y="645962"/>
                    </a:lnTo>
                    <a:lnTo>
                      <a:pt x="492448" y="642468"/>
                    </a:lnTo>
                    <a:lnTo>
                      <a:pt x="491495" y="638020"/>
                    </a:lnTo>
                    <a:lnTo>
                      <a:pt x="490223" y="628807"/>
                    </a:lnTo>
                    <a:lnTo>
                      <a:pt x="489269" y="618006"/>
                    </a:lnTo>
                    <a:lnTo>
                      <a:pt x="488951" y="605298"/>
                    </a:lnTo>
                    <a:lnTo>
                      <a:pt x="489269" y="598944"/>
                    </a:lnTo>
                    <a:lnTo>
                      <a:pt x="489905" y="592908"/>
                    </a:lnTo>
                    <a:lnTo>
                      <a:pt x="490859" y="587825"/>
                    </a:lnTo>
                    <a:lnTo>
                      <a:pt x="492448" y="583695"/>
                    </a:lnTo>
                    <a:lnTo>
                      <a:pt x="494356" y="579883"/>
                    </a:lnTo>
                    <a:lnTo>
                      <a:pt x="496264" y="576706"/>
                    </a:lnTo>
                    <a:lnTo>
                      <a:pt x="498172" y="573847"/>
                    </a:lnTo>
                    <a:lnTo>
                      <a:pt x="500716" y="571623"/>
                    </a:lnTo>
                    <a:lnTo>
                      <a:pt x="502624" y="569399"/>
                    </a:lnTo>
                    <a:lnTo>
                      <a:pt x="504849" y="568128"/>
                    </a:lnTo>
                    <a:lnTo>
                      <a:pt x="508665" y="566222"/>
                    </a:lnTo>
                    <a:lnTo>
                      <a:pt x="511209" y="565269"/>
                    </a:lnTo>
                    <a:lnTo>
                      <a:pt x="512163" y="565269"/>
                    </a:lnTo>
                    <a:lnTo>
                      <a:pt x="511209" y="557962"/>
                    </a:lnTo>
                    <a:lnTo>
                      <a:pt x="510255" y="550973"/>
                    </a:lnTo>
                    <a:lnTo>
                      <a:pt x="509619" y="543666"/>
                    </a:lnTo>
                    <a:lnTo>
                      <a:pt x="509301" y="536995"/>
                    </a:lnTo>
                    <a:lnTo>
                      <a:pt x="508983" y="530323"/>
                    </a:lnTo>
                    <a:lnTo>
                      <a:pt x="508983" y="523970"/>
                    </a:lnTo>
                    <a:lnTo>
                      <a:pt x="509301" y="517934"/>
                    </a:lnTo>
                    <a:lnTo>
                      <a:pt x="509619" y="511897"/>
                    </a:lnTo>
                    <a:lnTo>
                      <a:pt x="510573" y="506179"/>
                    </a:lnTo>
                    <a:lnTo>
                      <a:pt x="511209" y="500143"/>
                    </a:lnTo>
                    <a:lnTo>
                      <a:pt x="512163" y="494425"/>
                    </a:lnTo>
                    <a:lnTo>
                      <a:pt x="513752" y="489024"/>
                    </a:lnTo>
                    <a:lnTo>
                      <a:pt x="515342" y="483623"/>
                    </a:lnTo>
                    <a:lnTo>
                      <a:pt x="516932" y="478222"/>
                    </a:lnTo>
                    <a:lnTo>
                      <a:pt x="518522" y="473457"/>
                    </a:lnTo>
                    <a:lnTo>
                      <a:pt x="520748" y="468692"/>
                    </a:lnTo>
                    <a:lnTo>
                      <a:pt x="522656" y="463609"/>
                    </a:lnTo>
                    <a:lnTo>
                      <a:pt x="524881" y="458843"/>
                    </a:lnTo>
                    <a:lnTo>
                      <a:pt x="529969" y="450266"/>
                    </a:lnTo>
                    <a:lnTo>
                      <a:pt x="535692" y="442006"/>
                    </a:lnTo>
                    <a:lnTo>
                      <a:pt x="542052" y="434064"/>
                    </a:lnTo>
                    <a:lnTo>
                      <a:pt x="548729" y="426757"/>
                    </a:lnTo>
                    <a:lnTo>
                      <a:pt x="555725" y="419768"/>
                    </a:lnTo>
                    <a:lnTo>
                      <a:pt x="563038" y="413414"/>
                    </a:lnTo>
                    <a:lnTo>
                      <a:pt x="570669" y="407695"/>
                    </a:lnTo>
                    <a:lnTo>
                      <a:pt x="578937" y="402612"/>
                    </a:lnTo>
                    <a:lnTo>
                      <a:pt x="587204" y="397529"/>
                    </a:lnTo>
                    <a:lnTo>
                      <a:pt x="595471" y="392764"/>
                    </a:lnTo>
                    <a:lnTo>
                      <a:pt x="604374" y="388634"/>
                    </a:lnTo>
                    <a:lnTo>
                      <a:pt x="613277" y="384822"/>
                    </a:lnTo>
                    <a:lnTo>
                      <a:pt x="621863" y="381327"/>
                    </a:lnTo>
                    <a:lnTo>
                      <a:pt x="630766" y="378468"/>
                    </a:lnTo>
                    <a:lnTo>
                      <a:pt x="639669" y="375609"/>
                    </a:lnTo>
                    <a:lnTo>
                      <a:pt x="648254" y="373385"/>
                    </a:lnTo>
                    <a:lnTo>
                      <a:pt x="656839" y="371479"/>
                    </a:lnTo>
                    <a:lnTo>
                      <a:pt x="665425" y="369573"/>
                    </a:lnTo>
                    <a:lnTo>
                      <a:pt x="673374" y="368302"/>
                    </a:lnTo>
                    <a:lnTo>
                      <a:pt x="681641" y="367031"/>
                    </a:lnTo>
                    <a:lnTo>
                      <a:pt x="689273" y="366078"/>
                    </a:lnTo>
                    <a:lnTo>
                      <a:pt x="696268" y="365761"/>
                    </a:lnTo>
                    <a:lnTo>
                      <a:pt x="703263" y="365125"/>
                    </a:lnTo>
                    <a:close/>
                    <a:moveTo>
                      <a:pt x="1144579" y="274638"/>
                    </a:moveTo>
                    <a:lnTo>
                      <a:pt x="1142358" y="274951"/>
                    </a:lnTo>
                    <a:lnTo>
                      <a:pt x="1140454" y="275576"/>
                    </a:lnTo>
                    <a:lnTo>
                      <a:pt x="1138233" y="276202"/>
                    </a:lnTo>
                    <a:lnTo>
                      <a:pt x="1135059" y="278078"/>
                    </a:lnTo>
                    <a:lnTo>
                      <a:pt x="1131569" y="280892"/>
                    </a:lnTo>
                    <a:lnTo>
                      <a:pt x="1129347" y="283706"/>
                    </a:lnTo>
                    <a:lnTo>
                      <a:pt x="1127443" y="287458"/>
                    </a:lnTo>
                    <a:lnTo>
                      <a:pt x="1126809" y="289022"/>
                    </a:lnTo>
                    <a:lnTo>
                      <a:pt x="1125857" y="290898"/>
                    </a:lnTo>
                    <a:lnTo>
                      <a:pt x="1125539" y="293399"/>
                    </a:lnTo>
                    <a:lnTo>
                      <a:pt x="1125539" y="295276"/>
                    </a:lnTo>
                    <a:lnTo>
                      <a:pt x="1125539" y="297464"/>
                    </a:lnTo>
                    <a:lnTo>
                      <a:pt x="1125857" y="299653"/>
                    </a:lnTo>
                    <a:lnTo>
                      <a:pt x="1126809" y="301529"/>
                    </a:lnTo>
                    <a:lnTo>
                      <a:pt x="1127443" y="303406"/>
                    </a:lnTo>
                    <a:lnTo>
                      <a:pt x="1129347" y="306845"/>
                    </a:lnTo>
                    <a:lnTo>
                      <a:pt x="1131569" y="309972"/>
                    </a:lnTo>
                    <a:lnTo>
                      <a:pt x="1135059" y="312474"/>
                    </a:lnTo>
                    <a:lnTo>
                      <a:pt x="1138233" y="314350"/>
                    </a:lnTo>
                    <a:lnTo>
                      <a:pt x="1140454" y="314975"/>
                    </a:lnTo>
                    <a:lnTo>
                      <a:pt x="1142358" y="315600"/>
                    </a:lnTo>
                    <a:lnTo>
                      <a:pt x="1144579" y="315913"/>
                    </a:lnTo>
                    <a:lnTo>
                      <a:pt x="1146801" y="315913"/>
                    </a:lnTo>
                    <a:lnTo>
                      <a:pt x="1714195" y="315913"/>
                    </a:lnTo>
                    <a:lnTo>
                      <a:pt x="1716416" y="315913"/>
                    </a:lnTo>
                    <a:lnTo>
                      <a:pt x="1718638" y="315600"/>
                    </a:lnTo>
                    <a:lnTo>
                      <a:pt x="1720542" y="314975"/>
                    </a:lnTo>
                    <a:lnTo>
                      <a:pt x="1722446" y="314350"/>
                    </a:lnTo>
                    <a:lnTo>
                      <a:pt x="1726254" y="312474"/>
                    </a:lnTo>
                    <a:lnTo>
                      <a:pt x="1729110" y="309972"/>
                    </a:lnTo>
                    <a:lnTo>
                      <a:pt x="1731966" y="306845"/>
                    </a:lnTo>
                    <a:lnTo>
                      <a:pt x="1733552" y="303406"/>
                    </a:lnTo>
                    <a:lnTo>
                      <a:pt x="1734504" y="301529"/>
                    </a:lnTo>
                    <a:lnTo>
                      <a:pt x="1734822" y="299653"/>
                    </a:lnTo>
                    <a:lnTo>
                      <a:pt x="1735139" y="297464"/>
                    </a:lnTo>
                    <a:lnTo>
                      <a:pt x="1735139" y="295276"/>
                    </a:lnTo>
                    <a:lnTo>
                      <a:pt x="1735139" y="293399"/>
                    </a:lnTo>
                    <a:lnTo>
                      <a:pt x="1734822" y="290898"/>
                    </a:lnTo>
                    <a:lnTo>
                      <a:pt x="1734504" y="289022"/>
                    </a:lnTo>
                    <a:lnTo>
                      <a:pt x="1733552" y="287458"/>
                    </a:lnTo>
                    <a:lnTo>
                      <a:pt x="1731966" y="283706"/>
                    </a:lnTo>
                    <a:lnTo>
                      <a:pt x="1729110" y="280892"/>
                    </a:lnTo>
                    <a:lnTo>
                      <a:pt x="1726254" y="278078"/>
                    </a:lnTo>
                    <a:lnTo>
                      <a:pt x="1722446" y="276202"/>
                    </a:lnTo>
                    <a:lnTo>
                      <a:pt x="1720542" y="275576"/>
                    </a:lnTo>
                    <a:lnTo>
                      <a:pt x="1718638" y="274951"/>
                    </a:lnTo>
                    <a:lnTo>
                      <a:pt x="1716416" y="274638"/>
                    </a:lnTo>
                    <a:lnTo>
                      <a:pt x="1714195" y="274638"/>
                    </a:lnTo>
                    <a:lnTo>
                      <a:pt x="1146801" y="274638"/>
                    </a:lnTo>
                    <a:lnTo>
                      <a:pt x="1144579" y="274638"/>
                    </a:lnTo>
                    <a:close/>
                    <a:moveTo>
                      <a:pt x="1144589" y="153988"/>
                    </a:moveTo>
                    <a:lnTo>
                      <a:pt x="1142367" y="154301"/>
                    </a:lnTo>
                    <a:lnTo>
                      <a:pt x="1140462" y="154926"/>
                    </a:lnTo>
                    <a:lnTo>
                      <a:pt x="1138239" y="155552"/>
                    </a:lnTo>
                    <a:lnTo>
                      <a:pt x="1135064" y="157428"/>
                    </a:lnTo>
                    <a:lnTo>
                      <a:pt x="1131572" y="159929"/>
                    </a:lnTo>
                    <a:lnTo>
                      <a:pt x="1129349" y="163056"/>
                    </a:lnTo>
                    <a:lnTo>
                      <a:pt x="1127444" y="166808"/>
                    </a:lnTo>
                    <a:lnTo>
                      <a:pt x="1126809" y="168372"/>
                    </a:lnTo>
                    <a:lnTo>
                      <a:pt x="1125857" y="170248"/>
                    </a:lnTo>
                    <a:lnTo>
                      <a:pt x="1125539" y="172749"/>
                    </a:lnTo>
                    <a:lnTo>
                      <a:pt x="1125539" y="174626"/>
                    </a:lnTo>
                    <a:lnTo>
                      <a:pt x="1125539" y="176502"/>
                    </a:lnTo>
                    <a:lnTo>
                      <a:pt x="1125857" y="179003"/>
                    </a:lnTo>
                    <a:lnTo>
                      <a:pt x="1126809" y="180879"/>
                    </a:lnTo>
                    <a:lnTo>
                      <a:pt x="1127444" y="182756"/>
                    </a:lnTo>
                    <a:lnTo>
                      <a:pt x="1129349" y="186195"/>
                    </a:lnTo>
                    <a:lnTo>
                      <a:pt x="1131572" y="189322"/>
                    </a:lnTo>
                    <a:lnTo>
                      <a:pt x="1135064" y="191824"/>
                    </a:lnTo>
                    <a:lnTo>
                      <a:pt x="1138239" y="193700"/>
                    </a:lnTo>
                    <a:lnTo>
                      <a:pt x="1140462" y="194325"/>
                    </a:lnTo>
                    <a:lnTo>
                      <a:pt x="1142367" y="194950"/>
                    </a:lnTo>
                    <a:lnTo>
                      <a:pt x="1144589" y="195263"/>
                    </a:lnTo>
                    <a:lnTo>
                      <a:pt x="1146812" y="195263"/>
                    </a:lnTo>
                    <a:lnTo>
                      <a:pt x="1388430" y="195263"/>
                    </a:lnTo>
                    <a:lnTo>
                      <a:pt x="1390970" y="195263"/>
                    </a:lnTo>
                    <a:lnTo>
                      <a:pt x="1392875" y="194950"/>
                    </a:lnTo>
                    <a:lnTo>
                      <a:pt x="1394780" y="194325"/>
                    </a:lnTo>
                    <a:lnTo>
                      <a:pt x="1397002" y="193700"/>
                    </a:lnTo>
                    <a:lnTo>
                      <a:pt x="1400177" y="191824"/>
                    </a:lnTo>
                    <a:lnTo>
                      <a:pt x="1403670" y="189322"/>
                    </a:lnTo>
                    <a:lnTo>
                      <a:pt x="1405892" y="186195"/>
                    </a:lnTo>
                    <a:lnTo>
                      <a:pt x="1407797" y="182756"/>
                    </a:lnTo>
                    <a:lnTo>
                      <a:pt x="1408432" y="180879"/>
                    </a:lnTo>
                    <a:lnTo>
                      <a:pt x="1409067" y="179003"/>
                    </a:lnTo>
                    <a:lnTo>
                      <a:pt x="1409702" y="176502"/>
                    </a:lnTo>
                    <a:lnTo>
                      <a:pt x="1409702" y="174626"/>
                    </a:lnTo>
                    <a:lnTo>
                      <a:pt x="1409702" y="172749"/>
                    </a:lnTo>
                    <a:lnTo>
                      <a:pt x="1409067" y="170248"/>
                    </a:lnTo>
                    <a:lnTo>
                      <a:pt x="1408432" y="168372"/>
                    </a:lnTo>
                    <a:lnTo>
                      <a:pt x="1407797" y="166808"/>
                    </a:lnTo>
                    <a:lnTo>
                      <a:pt x="1405892" y="163056"/>
                    </a:lnTo>
                    <a:lnTo>
                      <a:pt x="1403670" y="159929"/>
                    </a:lnTo>
                    <a:lnTo>
                      <a:pt x="1400177" y="157428"/>
                    </a:lnTo>
                    <a:lnTo>
                      <a:pt x="1397002" y="155552"/>
                    </a:lnTo>
                    <a:lnTo>
                      <a:pt x="1394780" y="154926"/>
                    </a:lnTo>
                    <a:lnTo>
                      <a:pt x="1392875" y="154301"/>
                    </a:lnTo>
                    <a:lnTo>
                      <a:pt x="1390970" y="153988"/>
                    </a:lnTo>
                    <a:lnTo>
                      <a:pt x="1388430" y="153988"/>
                    </a:lnTo>
                    <a:lnTo>
                      <a:pt x="1146812" y="153988"/>
                    </a:lnTo>
                    <a:lnTo>
                      <a:pt x="1144589" y="153988"/>
                    </a:lnTo>
                    <a:close/>
                    <a:moveTo>
                      <a:pt x="1251081" y="0"/>
                    </a:moveTo>
                    <a:lnTo>
                      <a:pt x="1609598" y="0"/>
                    </a:lnTo>
                    <a:lnTo>
                      <a:pt x="1622923" y="318"/>
                    </a:lnTo>
                    <a:lnTo>
                      <a:pt x="1636248" y="1588"/>
                    </a:lnTo>
                    <a:lnTo>
                      <a:pt x="1649257" y="3495"/>
                    </a:lnTo>
                    <a:lnTo>
                      <a:pt x="1662265" y="5718"/>
                    </a:lnTo>
                    <a:lnTo>
                      <a:pt x="1674955" y="8260"/>
                    </a:lnTo>
                    <a:lnTo>
                      <a:pt x="1687329" y="12072"/>
                    </a:lnTo>
                    <a:lnTo>
                      <a:pt x="1699385" y="16202"/>
                    </a:lnTo>
                    <a:lnTo>
                      <a:pt x="1711125" y="20649"/>
                    </a:lnTo>
                    <a:lnTo>
                      <a:pt x="1722864" y="26050"/>
                    </a:lnTo>
                    <a:lnTo>
                      <a:pt x="1734285" y="32085"/>
                    </a:lnTo>
                    <a:lnTo>
                      <a:pt x="1745390" y="38439"/>
                    </a:lnTo>
                    <a:lnTo>
                      <a:pt x="1755543" y="45110"/>
                    </a:lnTo>
                    <a:lnTo>
                      <a:pt x="1766013" y="52417"/>
                    </a:lnTo>
                    <a:lnTo>
                      <a:pt x="1776165" y="60041"/>
                    </a:lnTo>
                    <a:lnTo>
                      <a:pt x="1785366" y="68618"/>
                    </a:lnTo>
                    <a:lnTo>
                      <a:pt x="1794567" y="77196"/>
                    </a:lnTo>
                    <a:lnTo>
                      <a:pt x="1803451" y="86726"/>
                    </a:lnTo>
                    <a:lnTo>
                      <a:pt x="1811700" y="95939"/>
                    </a:lnTo>
                    <a:lnTo>
                      <a:pt x="1819314" y="106104"/>
                    </a:lnTo>
                    <a:lnTo>
                      <a:pt x="1826611" y="116270"/>
                    </a:lnTo>
                    <a:lnTo>
                      <a:pt x="1833274" y="126753"/>
                    </a:lnTo>
                    <a:lnTo>
                      <a:pt x="1839620" y="137872"/>
                    </a:lnTo>
                    <a:lnTo>
                      <a:pt x="1845648" y="148991"/>
                    </a:lnTo>
                    <a:lnTo>
                      <a:pt x="1851041" y="160745"/>
                    </a:lnTo>
                    <a:lnTo>
                      <a:pt x="1855800" y="172817"/>
                    </a:lnTo>
                    <a:lnTo>
                      <a:pt x="1859925" y="184888"/>
                    </a:lnTo>
                    <a:lnTo>
                      <a:pt x="1863415" y="197278"/>
                    </a:lnTo>
                    <a:lnTo>
                      <a:pt x="1866270" y="209985"/>
                    </a:lnTo>
                    <a:lnTo>
                      <a:pt x="1868491" y="223010"/>
                    </a:lnTo>
                    <a:lnTo>
                      <a:pt x="1870078" y="236034"/>
                    </a:lnTo>
                    <a:lnTo>
                      <a:pt x="1871029" y="249377"/>
                    </a:lnTo>
                    <a:lnTo>
                      <a:pt x="1871664" y="262719"/>
                    </a:lnTo>
                    <a:lnTo>
                      <a:pt x="1871664" y="305924"/>
                    </a:lnTo>
                    <a:lnTo>
                      <a:pt x="1871029" y="319584"/>
                    </a:lnTo>
                    <a:lnTo>
                      <a:pt x="1870078" y="332608"/>
                    </a:lnTo>
                    <a:lnTo>
                      <a:pt x="1868491" y="345633"/>
                    </a:lnTo>
                    <a:lnTo>
                      <a:pt x="1866270" y="358658"/>
                    </a:lnTo>
                    <a:lnTo>
                      <a:pt x="1863415" y="371365"/>
                    </a:lnTo>
                    <a:lnTo>
                      <a:pt x="1859925" y="383755"/>
                    </a:lnTo>
                    <a:lnTo>
                      <a:pt x="1855800" y="396144"/>
                    </a:lnTo>
                    <a:lnTo>
                      <a:pt x="1851041" y="407580"/>
                    </a:lnTo>
                    <a:lnTo>
                      <a:pt x="1845648" y="419334"/>
                    </a:lnTo>
                    <a:lnTo>
                      <a:pt x="1839620" y="430771"/>
                    </a:lnTo>
                    <a:lnTo>
                      <a:pt x="1833274" y="441890"/>
                    </a:lnTo>
                    <a:lnTo>
                      <a:pt x="1826611" y="452373"/>
                    </a:lnTo>
                    <a:lnTo>
                      <a:pt x="1819314" y="462539"/>
                    </a:lnTo>
                    <a:lnTo>
                      <a:pt x="1811700" y="472387"/>
                    </a:lnTo>
                    <a:lnTo>
                      <a:pt x="1803451" y="482235"/>
                    </a:lnTo>
                    <a:lnTo>
                      <a:pt x="1794567" y="491130"/>
                    </a:lnTo>
                    <a:lnTo>
                      <a:pt x="1785366" y="500024"/>
                    </a:lnTo>
                    <a:lnTo>
                      <a:pt x="1776165" y="508284"/>
                    </a:lnTo>
                    <a:lnTo>
                      <a:pt x="1766013" y="515908"/>
                    </a:lnTo>
                    <a:lnTo>
                      <a:pt x="1755543" y="523215"/>
                    </a:lnTo>
                    <a:lnTo>
                      <a:pt x="1745390" y="530204"/>
                    </a:lnTo>
                    <a:lnTo>
                      <a:pt x="1734285" y="536557"/>
                    </a:lnTo>
                    <a:lnTo>
                      <a:pt x="1722864" y="542276"/>
                    </a:lnTo>
                    <a:lnTo>
                      <a:pt x="1711125" y="547676"/>
                    </a:lnTo>
                    <a:lnTo>
                      <a:pt x="1699385" y="552441"/>
                    </a:lnTo>
                    <a:lnTo>
                      <a:pt x="1687329" y="556571"/>
                    </a:lnTo>
                    <a:lnTo>
                      <a:pt x="1674955" y="560066"/>
                    </a:lnTo>
                    <a:lnTo>
                      <a:pt x="1662265" y="563242"/>
                    </a:lnTo>
                    <a:lnTo>
                      <a:pt x="1649257" y="565466"/>
                    </a:lnTo>
                    <a:lnTo>
                      <a:pt x="1636248" y="567054"/>
                    </a:lnTo>
                    <a:lnTo>
                      <a:pt x="1622923" y="568007"/>
                    </a:lnTo>
                    <a:lnTo>
                      <a:pt x="1609598" y="568325"/>
                    </a:lnTo>
                    <a:lnTo>
                      <a:pt x="1371924" y="568325"/>
                    </a:lnTo>
                    <a:lnTo>
                      <a:pt x="1367993" y="573160"/>
                    </a:lnTo>
                    <a:lnTo>
                      <a:pt x="1360352" y="581382"/>
                    </a:lnTo>
                    <a:lnTo>
                      <a:pt x="1352074" y="589921"/>
                    </a:lnTo>
                    <a:lnTo>
                      <a:pt x="1342841" y="598460"/>
                    </a:lnTo>
                    <a:lnTo>
                      <a:pt x="1333289" y="606682"/>
                    </a:lnTo>
                    <a:lnTo>
                      <a:pt x="1322782" y="615221"/>
                    </a:lnTo>
                    <a:lnTo>
                      <a:pt x="1311320" y="623127"/>
                    </a:lnTo>
                    <a:lnTo>
                      <a:pt x="1299222" y="630717"/>
                    </a:lnTo>
                    <a:lnTo>
                      <a:pt x="1286486" y="637991"/>
                    </a:lnTo>
                    <a:lnTo>
                      <a:pt x="1279800" y="641470"/>
                    </a:lnTo>
                    <a:lnTo>
                      <a:pt x="1272796" y="644632"/>
                    </a:lnTo>
                    <a:lnTo>
                      <a:pt x="1265791" y="648111"/>
                    </a:lnTo>
                    <a:lnTo>
                      <a:pt x="1258469" y="650957"/>
                    </a:lnTo>
                    <a:lnTo>
                      <a:pt x="1251146" y="654119"/>
                    </a:lnTo>
                    <a:lnTo>
                      <a:pt x="1243505" y="656649"/>
                    </a:lnTo>
                    <a:lnTo>
                      <a:pt x="1235545" y="658863"/>
                    </a:lnTo>
                    <a:lnTo>
                      <a:pt x="1227267" y="661393"/>
                    </a:lnTo>
                    <a:lnTo>
                      <a:pt x="1218989" y="663607"/>
                    </a:lnTo>
                    <a:lnTo>
                      <a:pt x="1210393" y="665188"/>
                    </a:lnTo>
                    <a:lnTo>
                      <a:pt x="1201478" y="667086"/>
                    </a:lnTo>
                    <a:lnTo>
                      <a:pt x="1192563" y="668351"/>
                    </a:lnTo>
                    <a:lnTo>
                      <a:pt x="1183012" y="669616"/>
                    </a:lnTo>
                    <a:lnTo>
                      <a:pt x="1173778" y="670564"/>
                    </a:lnTo>
                    <a:lnTo>
                      <a:pt x="1164227" y="671197"/>
                    </a:lnTo>
                    <a:lnTo>
                      <a:pt x="1154357" y="671513"/>
                    </a:lnTo>
                    <a:lnTo>
                      <a:pt x="1144169" y="671513"/>
                    </a:lnTo>
                    <a:lnTo>
                      <a:pt x="1133980" y="671197"/>
                    </a:lnTo>
                    <a:lnTo>
                      <a:pt x="1123155" y="670881"/>
                    </a:lnTo>
                    <a:lnTo>
                      <a:pt x="1112649" y="669932"/>
                    </a:lnTo>
                    <a:lnTo>
                      <a:pt x="1101505" y="668667"/>
                    </a:lnTo>
                    <a:lnTo>
                      <a:pt x="1090043" y="667402"/>
                    </a:lnTo>
                    <a:lnTo>
                      <a:pt x="1078581" y="665188"/>
                    </a:lnTo>
                    <a:lnTo>
                      <a:pt x="1066801" y="662974"/>
                    </a:lnTo>
                    <a:lnTo>
                      <a:pt x="1073806" y="661393"/>
                    </a:lnTo>
                    <a:lnTo>
                      <a:pt x="1081765" y="658863"/>
                    </a:lnTo>
                    <a:lnTo>
                      <a:pt x="1091635" y="655701"/>
                    </a:lnTo>
                    <a:lnTo>
                      <a:pt x="1103734" y="651273"/>
                    </a:lnTo>
                    <a:lnTo>
                      <a:pt x="1117424" y="645897"/>
                    </a:lnTo>
                    <a:lnTo>
                      <a:pt x="1132388" y="639256"/>
                    </a:lnTo>
                    <a:lnTo>
                      <a:pt x="1139711" y="635777"/>
                    </a:lnTo>
                    <a:lnTo>
                      <a:pt x="1147352" y="631666"/>
                    </a:lnTo>
                    <a:lnTo>
                      <a:pt x="1154994" y="627555"/>
                    </a:lnTo>
                    <a:lnTo>
                      <a:pt x="1162635" y="622811"/>
                    </a:lnTo>
                    <a:lnTo>
                      <a:pt x="1169958" y="617751"/>
                    </a:lnTo>
                    <a:lnTo>
                      <a:pt x="1177599" y="612375"/>
                    </a:lnTo>
                    <a:lnTo>
                      <a:pt x="1184922" y="606682"/>
                    </a:lnTo>
                    <a:lnTo>
                      <a:pt x="1191926" y="600673"/>
                    </a:lnTo>
                    <a:lnTo>
                      <a:pt x="1198612" y="594348"/>
                    </a:lnTo>
                    <a:lnTo>
                      <a:pt x="1204980" y="587707"/>
                    </a:lnTo>
                    <a:lnTo>
                      <a:pt x="1210711" y="580750"/>
                    </a:lnTo>
                    <a:lnTo>
                      <a:pt x="1216124" y="573476"/>
                    </a:lnTo>
                    <a:lnTo>
                      <a:pt x="1220469" y="566570"/>
                    </a:lnTo>
                    <a:lnTo>
                      <a:pt x="1211422" y="565466"/>
                    </a:lnTo>
                    <a:lnTo>
                      <a:pt x="1198731" y="563242"/>
                    </a:lnTo>
                    <a:lnTo>
                      <a:pt x="1186040" y="560066"/>
                    </a:lnTo>
                    <a:lnTo>
                      <a:pt x="1173349" y="556571"/>
                    </a:lnTo>
                    <a:lnTo>
                      <a:pt x="1161293" y="552441"/>
                    </a:lnTo>
                    <a:lnTo>
                      <a:pt x="1149236" y="547676"/>
                    </a:lnTo>
                    <a:lnTo>
                      <a:pt x="1137815" y="542276"/>
                    </a:lnTo>
                    <a:lnTo>
                      <a:pt x="1126710" y="536557"/>
                    </a:lnTo>
                    <a:lnTo>
                      <a:pt x="1115606" y="530204"/>
                    </a:lnTo>
                    <a:lnTo>
                      <a:pt x="1104818" y="523215"/>
                    </a:lnTo>
                    <a:lnTo>
                      <a:pt x="1094666" y="515908"/>
                    </a:lnTo>
                    <a:lnTo>
                      <a:pt x="1084513" y="508284"/>
                    </a:lnTo>
                    <a:lnTo>
                      <a:pt x="1075312" y="500024"/>
                    </a:lnTo>
                    <a:lnTo>
                      <a:pt x="1066111" y="491130"/>
                    </a:lnTo>
                    <a:lnTo>
                      <a:pt x="1057545" y="482235"/>
                    </a:lnTo>
                    <a:lnTo>
                      <a:pt x="1049296" y="472387"/>
                    </a:lnTo>
                    <a:lnTo>
                      <a:pt x="1041047" y="462539"/>
                    </a:lnTo>
                    <a:lnTo>
                      <a:pt x="1033750" y="452373"/>
                    </a:lnTo>
                    <a:lnTo>
                      <a:pt x="1027087" y="441890"/>
                    </a:lnTo>
                    <a:lnTo>
                      <a:pt x="1020741" y="430771"/>
                    </a:lnTo>
                    <a:lnTo>
                      <a:pt x="1015031" y="419334"/>
                    </a:lnTo>
                    <a:lnTo>
                      <a:pt x="1009637" y="407580"/>
                    </a:lnTo>
                    <a:lnTo>
                      <a:pt x="1005195" y="396144"/>
                    </a:lnTo>
                    <a:lnTo>
                      <a:pt x="1000753" y="383755"/>
                    </a:lnTo>
                    <a:lnTo>
                      <a:pt x="997581" y="371365"/>
                    </a:lnTo>
                    <a:lnTo>
                      <a:pt x="994408" y="358658"/>
                    </a:lnTo>
                    <a:lnTo>
                      <a:pt x="992187" y="345633"/>
                    </a:lnTo>
                    <a:lnTo>
                      <a:pt x="990283" y="332608"/>
                    </a:lnTo>
                    <a:lnTo>
                      <a:pt x="989332" y="319584"/>
                    </a:lnTo>
                    <a:lnTo>
                      <a:pt x="989014" y="305924"/>
                    </a:lnTo>
                    <a:lnTo>
                      <a:pt x="989014" y="262719"/>
                    </a:lnTo>
                    <a:lnTo>
                      <a:pt x="989332" y="249377"/>
                    </a:lnTo>
                    <a:lnTo>
                      <a:pt x="990283" y="236034"/>
                    </a:lnTo>
                    <a:lnTo>
                      <a:pt x="992187" y="223010"/>
                    </a:lnTo>
                    <a:lnTo>
                      <a:pt x="994408" y="209985"/>
                    </a:lnTo>
                    <a:lnTo>
                      <a:pt x="997581" y="197278"/>
                    </a:lnTo>
                    <a:lnTo>
                      <a:pt x="1000753" y="184888"/>
                    </a:lnTo>
                    <a:lnTo>
                      <a:pt x="1005195" y="172817"/>
                    </a:lnTo>
                    <a:lnTo>
                      <a:pt x="1009637" y="160745"/>
                    </a:lnTo>
                    <a:lnTo>
                      <a:pt x="1015031" y="148991"/>
                    </a:lnTo>
                    <a:lnTo>
                      <a:pt x="1020741" y="137872"/>
                    </a:lnTo>
                    <a:lnTo>
                      <a:pt x="1027087" y="126753"/>
                    </a:lnTo>
                    <a:lnTo>
                      <a:pt x="1033750" y="116270"/>
                    </a:lnTo>
                    <a:lnTo>
                      <a:pt x="1041047" y="106104"/>
                    </a:lnTo>
                    <a:lnTo>
                      <a:pt x="1049296" y="95939"/>
                    </a:lnTo>
                    <a:lnTo>
                      <a:pt x="1057545" y="86726"/>
                    </a:lnTo>
                    <a:lnTo>
                      <a:pt x="1066111" y="77196"/>
                    </a:lnTo>
                    <a:lnTo>
                      <a:pt x="1075312" y="68618"/>
                    </a:lnTo>
                    <a:lnTo>
                      <a:pt x="1084513" y="60041"/>
                    </a:lnTo>
                    <a:lnTo>
                      <a:pt x="1094666" y="52417"/>
                    </a:lnTo>
                    <a:lnTo>
                      <a:pt x="1104818" y="45110"/>
                    </a:lnTo>
                    <a:lnTo>
                      <a:pt x="1115606" y="38439"/>
                    </a:lnTo>
                    <a:lnTo>
                      <a:pt x="1126710" y="32085"/>
                    </a:lnTo>
                    <a:lnTo>
                      <a:pt x="1137815" y="26050"/>
                    </a:lnTo>
                    <a:lnTo>
                      <a:pt x="1149236" y="20649"/>
                    </a:lnTo>
                    <a:lnTo>
                      <a:pt x="1161293" y="16202"/>
                    </a:lnTo>
                    <a:lnTo>
                      <a:pt x="1173349" y="12072"/>
                    </a:lnTo>
                    <a:lnTo>
                      <a:pt x="1186040" y="8260"/>
                    </a:lnTo>
                    <a:lnTo>
                      <a:pt x="1198731" y="5718"/>
                    </a:lnTo>
                    <a:lnTo>
                      <a:pt x="1211422" y="3495"/>
                    </a:lnTo>
                    <a:lnTo>
                      <a:pt x="1224430" y="1588"/>
                    </a:lnTo>
                    <a:lnTo>
                      <a:pt x="1237755" y="318"/>
                    </a:lnTo>
                    <a:lnTo>
                      <a:pt x="1251081" y="0"/>
                    </a:lnTo>
                    <a:close/>
                  </a:path>
                </a:pathLst>
              </a:custGeom>
              <a:solidFill>
                <a:schemeClr val="bg1"/>
              </a:solidFill>
              <a:ln>
                <a:noFill/>
              </a:ln>
            </p:spPr>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algn="ctr">
                  <a:defRPr/>
                </a:pPr>
                <a:endParaRPr lang="zh-CN" altLang="en-US" sz="2400">
                  <a:solidFill>
                    <a:srgbClr val="FFFFFF"/>
                  </a:solidFill>
                </a:endParaRPr>
              </a:p>
            </p:txBody>
          </p:sp>
        </p:grpSp>
      </p:grpSp>
      <p:grpSp>
        <p:nvGrpSpPr>
          <p:cNvPr id="17" name="组合 16"/>
          <p:cNvGrpSpPr/>
          <p:nvPr/>
        </p:nvGrpSpPr>
        <p:grpSpPr>
          <a:xfrm>
            <a:off x="5267959" y="3391597"/>
            <a:ext cx="1642867" cy="1639264"/>
            <a:chOff x="3950519" y="2543698"/>
            <a:chExt cx="1232150" cy="1229448"/>
          </a:xfrm>
        </p:grpSpPr>
        <p:grpSp>
          <p:nvGrpSpPr>
            <p:cNvPr id="16" name="组合 15"/>
            <p:cNvGrpSpPr/>
            <p:nvPr/>
          </p:nvGrpSpPr>
          <p:grpSpPr>
            <a:xfrm>
              <a:off x="3950519" y="2543698"/>
              <a:ext cx="1232150" cy="1229448"/>
              <a:chOff x="3950519" y="2543698"/>
              <a:chExt cx="1232150" cy="1229448"/>
            </a:xfrm>
          </p:grpSpPr>
          <p:sp>
            <p:nvSpPr>
              <p:cNvPr id="172" name="MH_Other_3"/>
              <p:cNvSpPr/>
              <p:nvPr>
                <p:custDataLst>
                  <p:tags r:id="rId9"/>
                </p:custDataLst>
              </p:nvPr>
            </p:nvSpPr>
            <p:spPr>
              <a:xfrm>
                <a:off x="3950519" y="2543698"/>
                <a:ext cx="1229237" cy="1229448"/>
              </a:xfrm>
              <a:prstGeom prst="rect">
                <a:avLst/>
              </a:prstGeom>
              <a:solidFill>
                <a:sysClr val="window" lastClr="FFFFFF"/>
              </a:solidFill>
              <a:ln w="12700" cap="flat" cmpd="sng" algn="ctr">
                <a:noFill/>
                <a:prstDash val="solid"/>
                <a:miter lim="800000"/>
              </a:ln>
              <a:effectLst>
                <a:outerShdw blurRad="177800" dist="190500" dir="8100000" algn="tl" rotWithShape="0">
                  <a:prstClr val="black">
                    <a:alpha val="40000"/>
                  </a:prstClr>
                </a:outerShdw>
              </a:effectLst>
            </p:spPr>
            <p:txBody>
              <a:bodyPr anchor="ctr"/>
              <a:lstStyle/>
              <a:p>
                <a:pPr algn="ctr" eaLnBrk="1" fontAlgn="auto" hangingPunct="1">
                  <a:spcBef>
                    <a:spcPts val="0"/>
                  </a:spcBef>
                  <a:spcAft>
                    <a:spcPts val="0"/>
                  </a:spcAft>
                  <a:defRPr/>
                </a:pPr>
                <a:endParaRPr lang="zh-CN" altLang="en-US" sz="2400" kern="0">
                  <a:solidFill>
                    <a:prstClr val="white"/>
                  </a:solidFill>
                  <a:latin typeface="+mn-lt"/>
                  <a:ea typeface="+mn-ea"/>
                </a:endParaRPr>
              </a:p>
            </p:txBody>
          </p:sp>
          <p:sp>
            <p:nvSpPr>
              <p:cNvPr id="178" name="MH_Other_9"/>
              <p:cNvSpPr/>
              <p:nvPr>
                <p:custDataLst>
                  <p:tags r:id="rId10"/>
                </p:custDataLst>
              </p:nvPr>
            </p:nvSpPr>
            <p:spPr>
              <a:xfrm flipH="1">
                <a:off x="3953432" y="2543698"/>
                <a:ext cx="1229237" cy="1229448"/>
              </a:xfrm>
              <a:prstGeom prst="rtTriangle">
                <a:avLst/>
              </a:prstGeom>
              <a:solidFill>
                <a:srgbClr val="A5A5A5">
                  <a:lumMod val="20000"/>
                  <a:lumOff val="80000"/>
                </a:srgbClr>
              </a:solidFill>
              <a:ln w="12700" cap="flat" cmpd="sng" algn="ctr">
                <a:noFill/>
                <a:prstDash val="solid"/>
                <a:miter lim="800000"/>
              </a:ln>
              <a:effectLst/>
            </p:spPr>
            <p:txBody>
              <a:bodyPr anchor="ctr"/>
              <a:lstStyle/>
              <a:p>
                <a:pPr algn="ctr" eaLnBrk="1" fontAlgn="auto" hangingPunct="1">
                  <a:spcBef>
                    <a:spcPts val="0"/>
                  </a:spcBef>
                  <a:spcAft>
                    <a:spcPts val="0"/>
                  </a:spcAft>
                  <a:defRPr/>
                </a:pPr>
                <a:endParaRPr lang="zh-CN" altLang="en-US" sz="2400" kern="0">
                  <a:solidFill>
                    <a:prstClr val="white"/>
                  </a:solidFill>
                  <a:latin typeface="+mn-lt"/>
                  <a:ea typeface="+mn-ea"/>
                </a:endParaRPr>
              </a:p>
            </p:txBody>
          </p:sp>
        </p:grpSp>
        <p:grpSp>
          <p:nvGrpSpPr>
            <p:cNvPr id="14" name="组合 13"/>
            <p:cNvGrpSpPr/>
            <p:nvPr/>
          </p:nvGrpSpPr>
          <p:grpSpPr>
            <a:xfrm>
              <a:off x="4099734" y="2692035"/>
              <a:ext cx="933720" cy="932774"/>
              <a:chOff x="4099008" y="2691553"/>
              <a:chExt cx="933720" cy="932774"/>
            </a:xfrm>
          </p:grpSpPr>
          <p:sp>
            <p:nvSpPr>
              <p:cNvPr id="184" name="MH_Other_15"/>
              <p:cNvSpPr>
                <a:spLocks noChangeAspect="1"/>
              </p:cNvSpPr>
              <p:nvPr>
                <p:custDataLst>
                  <p:tags r:id="rId8"/>
                </p:custDataLst>
              </p:nvPr>
            </p:nvSpPr>
            <p:spPr>
              <a:xfrm>
                <a:off x="4099008" y="2691553"/>
                <a:ext cx="933720" cy="932774"/>
              </a:xfrm>
              <a:prstGeom prst="ellipse">
                <a:avLst/>
              </a:prstGeom>
              <a:solidFill>
                <a:srgbClr val="CF0069"/>
              </a:solidFill>
              <a:ln w="12700" cap="flat" cmpd="sng" algn="ctr">
                <a:noFill/>
                <a:prstDash val="solid"/>
                <a:miter lim="800000"/>
              </a:ln>
              <a:effectLst>
                <a:innerShdw blurRad="114300" dist="114300" dir="18900000">
                  <a:prstClr val="black">
                    <a:alpha val="30000"/>
                  </a:prstClr>
                </a:innerShdw>
              </a:effectLst>
            </p:spPr>
            <p:txBody>
              <a:bodyPr anchor="ctr"/>
              <a:lstStyle/>
              <a:p>
                <a:pPr algn="ctr" eaLnBrk="1" fontAlgn="auto" hangingPunct="1">
                  <a:spcBef>
                    <a:spcPts val="0"/>
                  </a:spcBef>
                  <a:spcAft>
                    <a:spcPts val="0"/>
                  </a:spcAft>
                  <a:defRPr/>
                </a:pPr>
                <a:endParaRPr lang="zh-CN" altLang="en-US" sz="2400" kern="0">
                  <a:solidFill>
                    <a:prstClr val="white"/>
                  </a:solidFill>
                  <a:latin typeface="+mn-lt"/>
                  <a:ea typeface="+mn-ea"/>
                </a:endParaRPr>
              </a:p>
            </p:txBody>
          </p:sp>
          <p:sp>
            <p:nvSpPr>
              <p:cNvPr id="93" name="KSO_Shape"/>
              <p:cNvSpPr>
                <a:spLocks noChangeArrowheads="1"/>
              </p:cNvSpPr>
              <p:nvPr/>
            </p:nvSpPr>
            <p:spPr bwMode="auto">
              <a:xfrm>
                <a:off x="4291033" y="2940190"/>
                <a:ext cx="561934" cy="435499"/>
              </a:xfrm>
              <a:custGeom>
                <a:avLst/>
                <a:gdLst>
                  <a:gd name="T0" fmla="*/ 440149 w 2617787"/>
                  <a:gd name="T1" fmla="*/ 960910 h 2027238"/>
                  <a:gd name="T2" fmla="*/ 446420 w 2617787"/>
                  <a:gd name="T3" fmla="*/ 1010762 h 2027238"/>
                  <a:gd name="T4" fmla="*/ 392784 w 2617787"/>
                  <a:gd name="T5" fmla="*/ 997859 h 2027238"/>
                  <a:gd name="T6" fmla="*/ 536034 w 2617787"/>
                  <a:gd name="T7" fmla="*/ 1234904 h 2027238"/>
                  <a:gd name="T8" fmla="*/ 599738 w 2617787"/>
                  <a:gd name="T9" fmla="*/ 1028958 h 2027238"/>
                  <a:gd name="T10" fmla="*/ 604854 w 2617787"/>
                  <a:gd name="T11" fmla="*/ 920277 h 2027238"/>
                  <a:gd name="T12" fmla="*/ 1414526 w 2617787"/>
                  <a:gd name="T13" fmla="*/ 492770 h 2027238"/>
                  <a:gd name="T14" fmla="*/ 683929 w 2617787"/>
                  <a:gd name="T15" fmla="*/ 50226 h 2027238"/>
                  <a:gd name="T16" fmla="*/ 687722 w 2617787"/>
                  <a:gd name="T17" fmla="*/ 115156 h 2027238"/>
                  <a:gd name="T18" fmla="*/ 704049 w 2617787"/>
                  <a:gd name="T19" fmla="*/ 179756 h 2027238"/>
                  <a:gd name="T20" fmla="*/ 686073 w 2617787"/>
                  <a:gd name="T21" fmla="*/ 227504 h 2027238"/>
                  <a:gd name="T22" fmla="*/ 657872 w 2617787"/>
                  <a:gd name="T23" fmla="*/ 269964 h 2027238"/>
                  <a:gd name="T24" fmla="*/ 597345 w 2617787"/>
                  <a:gd name="T25" fmla="*/ 303173 h 2027238"/>
                  <a:gd name="T26" fmla="*/ 646492 w 2617787"/>
                  <a:gd name="T27" fmla="*/ 409242 h 2027238"/>
                  <a:gd name="T28" fmla="*/ 877052 w 2617787"/>
                  <a:gd name="T29" fmla="*/ 589494 h 2027238"/>
                  <a:gd name="T30" fmla="*/ 1027189 w 2617787"/>
                  <a:gd name="T31" fmla="*/ 559717 h 2027238"/>
                  <a:gd name="T32" fmla="*/ 1250616 w 2617787"/>
                  <a:gd name="T33" fmla="*/ 478643 h 2027238"/>
                  <a:gd name="T34" fmla="*/ 1451096 w 2617787"/>
                  <a:gd name="T35" fmla="*/ 507883 h 2027238"/>
                  <a:gd name="T36" fmla="*/ 1636312 w 2617787"/>
                  <a:gd name="T37" fmla="*/ 1463820 h 2027238"/>
                  <a:gd name="T38" fmla="*/ 1598208 w 2617787"/>
                  <a:gd name="T39" fmla="*/ 1462003 h 2027238"/>
                  <a:gd name="T40" fmla="*/ 1534532 w 2617787"/>
                  <a:gd name="T41" fmla="*/ 1390982 h 2027238"/>
                  <a:gd name="T42" fmla="*/ 1233472 w 2617787"/>
                  <a:gd name="T43" fmla="*/ 733661 h 2027238"/>
                  <a:gd name="T44" fmla="*/ 1018927 w 2617787"/>
                  <a:gd name="T45" fmla="*/ 1460351 h 2027238"/>
                  <a:gd name="T46" fmla="*/ 981159 w 2617787"/>
                  <a:gd name="T47" fmla="*/ 1465472 h 2027238"/>
                  <a:gd name="T48" fmla="*/ 893170 w 2617787"/>
                  <a:gd name="T49" fmla="*/ 737794 h 2027238"/>
                  <a:gd name="T50" fmla="*/ 598334 w 2617787"/>
                  <a:gd name="T51" fmla="*/ 591312 h 2027238"/>
                  <a:gd name="T52" fmla="*/ 524285 w 2617787"/>
                  <a:gd name="T53" fmla="*/ 706633 h 2027238"/>
                  <a:gd name="T54" fmla="*/ 724829 w 2617787"/>
                  <a:gd name="T55" fmla="*/ 781972 h 2027238"/>
                  <a:gd name="T56" fmla="*/ 883319 w 2617787"/>
                  <a:gd name="T57" fmla="*/ 880441 h 2027238"/>
                  <a:gd name="T58" fmla="*/ 838130 w 2617787"/>
                  <a:gd name="T59" fmla="*/ 1295466 h 2027238"/>
                  <a:gd name="T60" fmla="*/ 788984 w 2617787"/>
                  <a:gd name="T61" fmla="*/ 1358414 h 2027238"/>
                  <a:gd name="T62" fmla="*/ 946648 w 2617787"/>
                  <a:gd name="T63" fmla="*/ 1414091 h 2027238"/>
                  <a:gd name="T64" fmla="*/ 863693 w 2617787"/>
                  <a:gd name="T65" fmla="*/ 1459196 h 2027238"/>
                  <a:gd name="T66" fmla="*/ 710811 w 2617787"/>
                  <a:gd name="T67" fmla="*/ 1443500 h 2027238"/>
                  <a:gd name="T68" fmla="*/ 637421 w 2617787"/>
                  <a:gd name="T69" fmla="*/ 1454900 h 2027238"/>
                  <a:gd name="T70" fmla="*/ 593552 w 2617787"/>
                  <a:gd name="T71" fmla="*/ 1435570 h 2027238"/>
                  <a:gd name="T72" fmla="*/ 571782 w 2617787"/>
                  <a:gd name="T73" fmla="*/ 1353457 h 2027238"/>
                  <a:gd name="T74" fmla="*/ 487343 w 2617787"/>
                  <a:gd name="T75" fmla="*/ 1291666 h 2027238"/>
                  <a:gd name="T76" fmla="*/ 400429 w 2617787"/>
                  <a:gd name="T77" fmla="*/ 1311161 h 2027238"/>
                  <a:gd name="T78" fmla="*/ 368105 w 2617787"/>
                  <a:gd name="T79" fmla="*/ 1356266 h 2027238"/>
                  <a:gd name="T80" fmla="*/ 351118 w 2617787"/>
                  <a:gd name="T81" fmla="*/ 1302239 h 2027238"/>
                  <a:gd name="T82" fmla="*/ 275748 w 2617787"/>
                  <a:gd name="T83" fmla="*/ 1380222 h 2027238"/>
                  <a:gd name="T84" fmla="*/ 283995 w 2617787"/>
                  <a:gd name="T85" fmla="*/ 1435405 h 2027238"/>
                  <a:gd name="T86" fmla="*/ 227921 w 2617787"/>
                  <a:gd name="T87" fmla="*/ 1462004 h 2027238"/>
                  <a:gd name="T88" fmla="*/ 225118 w 2617787"/>
                  <a:gd name="T89" fmla="*/ 1403022 h 2027238"/>
                  <a:gd name="T90" fmla="*/ 293725 w 2617787"/>
                  <a:gd name="T91" fmla="*/ 1298935 h 2027238"/>
                  <a:gd name="T92" fmla="*/ 216872 w 2617787"/>
                  <a:gd name="T93" fmla="*/ 1287865 h 2027238"/>
                  <a:gd name="T94" fmla="*/ 131772 w 2617787"/>
                  <a:gd name="T95" fmla="*/ 1361387 h 2027238"/>
                  <a:gd name="T96" fmla="*/ 100932 w 2617787"/>
                  <a:gd name="T97" fmla="*/ 1404839 h 2027238"/>
                  <a:gd name="T98" fmla="*/ 71411 w 2617787"/>
                  <a:gd name="T99" fmla="*/ 1407483 h 2027238"/>
                  <a:gd name="T100" fmla="*/ 82461 w 2617787"/>
                  <a:gd name="T101" fmla="*/ 1346518 h 2027238"/>
                  <a:gd name="T102" fmla="*/ 136390 w 2617787"/>
                  <a:gd name="T103" fmla="*/ 1298440 h 2027238"/>
                  <a:gd name="T104" fmla="*/ 359199 w 2617787"/>
                  <a:gd name="T105" fmla="*/ 1229214 h 2027238"/>
                  <a:gd name="T106" fmla="*/ 356890 w 2617787"/>
                  <a:gd name="T107" fmla="*/ 959745 h 2027238"/>
                  <a:gd name="T108" fmla="*/ 228086 w 2617787"/>
                  <a:gd name="T109" fmla="*/ 948676 h 2027238"/>
                  <a:gd name="T110" fmla="*/ 95654 w 2617787"/>
                  <a:gd name="T111" fmla="*/ 702337 h 2027238"/>
                  <a:gd name="T112" fmla="*/ 495 w 2617787"/>
                  <a:gd name="T113" fmla="*/ 635259 h 2027238"/>
                  <a:gd name="T114" fmla="*/ 34633 w 2617787"/>
                  <a:gd name="T115" fmla="*/ 487720 h 2027238"/>
                  <a:gd name="T116" fmla="*/ 81636 w 2617787"/>
                  <a:gd name="T117" fmla="*/ 485903 h 2027238"/>
                  <a:gd name="T118" fmla="*/ 229241 w 2617787"/>
                  <a:gd name="T119" fmla="*/ 539599 h 2027238"/>
                  <a:gd name="T120" fmla="*/ 325225 w 2617787"/>
                  <a:gd name="T121" fmla="*/ 273764 h 2027238"/>
                  <a:gd name="T122" fmla="*/ 460296 w 2617787"/>
                  <a:gd name="T123" fmla="*/ 200739 h 2027238"/>
                  <a:gd name="T124" fmla="*/ 480910 w 2617787"/>
                  <a:gd name="T125" fmla="*/ 51217 h 2027238"/>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2617787" h="2027238">
                    <a:moveTo>
                      <a:pt x="865187" y="1674812"/>
                    </a:moveTo>
                    <a:lnTo>
                      <a:pt x="865187" y="1715407"/>
                    </a:lnTo>
                    <a:lnTo>
                      <a:pt x="908050" y="1755775"/>
                    </a:lnTo>
                    <a:lnTo>
                      <a:pt x="908050" y="1674812"/>
                    </a:lnTo>
                    <a:lnTo>
                      <a:pt x="865187" y="1674812"/>
                    </a:lnTo>
                    <a:close/>
                    <a:moveTo>
                      <a:pt x="619125" y="1287462"/>
                    </a:moveTo>
                    <a:lnTo>
                      <a:pt x="538162" y="1305075"/>
                    </a:lnTo>
                    <a:lnTo>
                      <a:pt x="541337" y="1308783"/>
                    </a:lnTo>
                    <a:lnTo>
                      <a:pt x="549728" y="1318980"/>
                    </a:lnTo>
                    <a:lnTo>
                      <a:pt x="555171" y="1325006"/>
                    </a:lnTo>
                    <a:lnTo>
                      <a:pt x="561068" y="1331495"/>
                    </a:lnTo>
                    <a:lnTo>
                      <a:pt x="567418" y="1337984"/>
                    </a:lnTo>
                    <a:lnTo>
                      <a:pt x="573768" y="1343778"/>
                    </a:lnTo>
                    <a:lnTo>
                      <a:pt x="576716" y="1346095"/>
                    </a:lnTo>
                    <a:lnTo>
                      <a:pt x="579437" y="1347949"/>
                    </a:lnTo>
                    <a:lnTo>
                      <a:pt x="581932" y="1349572"/>
                    </a:lnTo>
                    <a:lnTo>
                      <a:pt x="584200" y="1350267"/>
                    </a:lnTo>
                    <a:lnTo>
                      <a:pt x="586468" y="1350962"/>
                    </a:lnTo>
                    <a:lnTo>
                      <a:pt x="588055" y="1350499"/>
                    </a:lnTo>
                    <a:lnTo>
                      <a:pt x="590096" y="1350035"/>
                    </a:lnTo>
                    <a:lnTo>
                      <a:pt x="591911" y="1348876"/>
                    </a:lnTo>
                    <a:lnTo>
                      <a:pt x="593271" y="1347022"/>
                    </a:lnTo>
                    <a:lnTo>
                      <a:pt x="595086" y="1344705"/>
                    </a:lnTo>
                    <a:lnTo>
                      <a:pt x="596673" y="1341924"/>
                    </a:lnTo>
                    <a:lnTo>
                      <a:pt x="598034" y="1338447"/>
                    </a:lnTo>
                    <a:lnTo>
                      <a:pt x="599848" y="1334739"/>
                    </a:lnTo>
                    <a:lnTo>
                      <a:pt x="601209" y="1330104"/>
                    </a:lnTo>
                    <a:lnTo>
                      <a:pt x="604838" y="1319444"/>
                    </a:lnTo>
                    <a:lnTo>
                      <a:pt x="608239" y="1309015"/>
                    </a:lnTo>
                    <a:lnTo>
                      <a:pt x="611188" y="1301135"/>
                    </a:lnTo>
                    <a:lnTo>
                      <a:pt x="613682" y="1295573"/>
                    </a:lnTo>
                    <a:lnTo>
                      <a:pt x="615723" y="1291865"/>
                    </a:lnTo>
                    <a:lnTo>
                      <a:pt x="617084" y="1289316"/>
                    </a:lnTo>
                    <a:lnTo>
                      <a:pt x="618218" y="1288157"/>
                    </a:lnTo>
                    <a:lnTo>
                      <a:pt x="618898" y="1287694"/>
                    </a:lnTo>
                    <a:lnTo>
                      <a:pt x="619125" y="1287462"/>
                    </a:lnTo>
                    <a:close/>
                    <a:moveTo>
                      <a:pt x="826181" y="1263650"/>
                    </a:moveTo>
                    <a:lnTo>
                      <a:pt x="813935" y="1264104"/>
                    </a:lnTo>
                    <a:lnTo>
                      <a:pt x="798059" y="1265240"/>
                    </a:lnTo>
                    <a:lnTo>
                      <a:pt x="778783" y="1266376"/>
                    </a:lnTo>
                    <a:lnTo>
                      <a:pt x="756784" y="1268193"/>
                    </a:lnTo>
                    <a:lnTo>
                      <a:pt x="733879" y="1270464"/>
                    </a:lnTo>
                    <a:lnTo>
                      <a:pt x="711654" y="1272736"/>
                    </a:lnTo>
                    <a:lnTo>
                      <a:pt x="674915" y="1276824"/>
                    </a:lnTo>
                    <a:lnTo>
                      <a:pt x="659947" y="1278641"/>
                    </a:lnTo>
                    <a:lnTo>
                      <a:pt x="654504" y="1293633"/>
                    </a:lnTo>
                    <a:lnTo>
                      <a:pt x="648834" y="1309532"/>
                    </a:lnTo>
                    <a:lnTo>
                      <a:pt x="641577" y="1328158"/>
                    </a:lnTo>
                    <a:lnTo>
                      <a:pt x="634093" y="1347465"/>
                    </a:lnTo>
                    <a:lnTo>
                      <a:pt x="630011" y="1356550"/>
                    </a:lnTo>
                    <a:lnTo>
                      <a:pt x="626382" y="1365182"/>
                    </a:lnTo>
                    <a:lnTo>
                      <a:pt x="622527" y="1372904"/>
                    </a:lnTo>
                    <a:lnTo>
                      <a:pt x="619125" y="1379491"/>
                    </a:lnTo>
                    <a:lnTo>
                      <a:pt x="616177" y="1384489"/>
                    </a:lnTo>
                    <a:lnTo>
                      <a:pt x="614590" y="1386306"/>
                    </a:lnTo>
                    <a:lnTo>
                      <a:pt x="613456" y="1387896"/>
                    </a:lnTo>
                    <a:lnTo>
                      <a:pt x="611868" y="1389031"/>
                    </a:lnTo>
                    <a:lnTo>
                      <a:pt x="610734" y="1390167"/>
                    </a:lnTo>
                    <a:lnTo>
                      <a:pt x="609373" y="1390848"/>
                    </a:lnTo>
                    <a:lnTo>
                      <a:pt x="608013" y="1391530"/>
                    </a:lnTo>
                    <a:lnTo>
                      <a:pt x="606652" y="1392211"/>
                    </a:lnTo>
                    <a:lnTo>
                      <a:pt x="605291" y="1392438"/>
                    </a:lnTo>
                    <a:lnTo>
                      <a:pt x="602343" y="1392666"/>
                    </a:lnTo>
                    <a:lnTo>
                      <a:pt x="599168" y="1392666"/>
                    </a:lnTo>
                    <a:lnTo>
                      <a:pt x="595993" y="1391757"/>
                    </a:lnTo>
                    <a:lnTo>
                      <a:pt x="592818" y="1390848"/>
                    </a:lnTo>
                    <a:lnTo>
                      <a:pt x="589643" y="1389258"/>
                    </a:lnTo>
                    <a:lnTo>
                      <a:pt x="586468" y="1387668"/>
                    </a:lnTo>
                    <a:lnTo>
                      <a:pt x="583066" y="1385624"/>
                    </a:lnTo>
                    <a:lnTo>
                      <a:pt x="576716" y="1381309"/>
                    </a:lnTo>
                    <a:lnTo>
                      <a:pt x="564243" y="1372223"/>
                    </a:lnTo>
                    <a:lnTo>
                      <a:pt x="561295" y="1370406"/>
                    </a:lnTo>
                    <a:lnTo>
                      <a:pt x="558573" y="1369043"/>
                    </a:lnTo>
                    <a:lnTo>
                      <a:pt x="556079" y="1367907"/>
                    </a:lnTo>
                    <a:lnTo>
                      <a:pt x="553811" y="1367226"/>
                    </a:lnTo>
                    <a:lnTo>
                      <a:pt x="551770" y="1366999"/>
                    </a:lnTo>
                    <a:lnTo>
                      <a:pt x="549729" y="1366772"/>
                    </a:lnTo>
                    <a:lnTo>
                      <a:pt x="547914" y="1366772"/>
                    </a:lnTo>
                    <a:lnTo>
                      <a:pt x="546100" y="1366999"/>
                    </a:lnTo>
                    <a:lnTo>
                      <a:pt x="544739" y="1367453"/>
                    </a:lnTo>
                    <a:lnTo>
                      <a:pt x="543379" y="1367907"/>
                    </a:lnTo>
                    <a:lnTo>
                      <a:pt x="541564" y="1369043"/>
                    </a:lnTo>
                    <a:lnTo>
                      <a:pt x="540204" y="1369724"/>
                    </a:lnTo>
                    <a:lnTo>
                      <a:pt x="539750" y="1370179"/>
                    </a:lnTo>
                    <a:lnTo>
                      <a:pt x="542018" y="1486020"/>
                    </a:lnTo>
                    <a:lnTo>
                      <a:pt x="564243" y="1486020"/>
                    </a:lnTo>
                    <a:lnTo>
                      <a:pt x="564243" y="1689083"/>
                    </a:lnTo>
                    <a:lnTo>
                      <a:pt x="568098" y="1689083"/>
                    </a:lnTo>
                    <a:lnTo>
                      <a:pt x="578531" y="1688856"/>
                    </a:lnTo>
                    <a:lnTo>
                      <a:pt x="593272" y="1688402"/>
                    </a:lnTo>
                    <a:lnTo>
                      <a:pt x="601890" y="1687720"/>
                    </a:lnTo>
                    <a:lnTo>
                      <a:pt x="611188" y="1687039"/>
                    </a:lnTo>
                    <a:lnTo>
                      <a:pt x="615950" y="1686585"/>
                    </a:lnTo>
                    <a:lnTo>
                      <a:pt x="621393" y="1686585"/>
                    </a:lnTo>
                    <a:lnTo>
                      <a:pt x="627290" y="1687039"/>
                    </a:lnTo>
                    <a:lnTo>
                      <a:pt x="633640" y="1687266"/>
                    </a:lnTo>
                    <a:lnTo>
                      <a:pt x="647020" y="1688402"/>
                    </a:lnTo>
                    <a:lnTo>
                      <a:pt x="661081" y="1690219"/>
                    </a:lnTo>
                    <a:lnTo>
                      <a:pt x="674915" y="1692263"/>
                    </a:lnTo>
                    <a:lnTo>
                      <a:pt x="687841" y="1694080"/>
                    </a:lnTo>
                    <a:lnTo>
                      <a:pt x="699408" y="1696352"/>
                    </a:lnTo>
                    <a:lnTo>
                      <a:pt x="709159" y="1698169"/>
                    </a:lnTo>
                    <a:lnTo>
                      <a:pt x="716643" y="1699532"/>
                    </a:lnTo>
                    <a:lnTo>
                      <a:pt x="719818" y="1699759"/>
                    </a:lnTo>
                    <a:lnTo>
                      <a:pt x="722540" y="1700213"/>
                    </a:lnTo>
                    <a:lnTo>
                      <a:pt x="725034" y="1700213"/>
                    </a:lnTo>
                    <a:lnTo>
                      <a:pt x="727302" y="1700213"/>
                    </a:lnTo>
                    <a:lnTo>
                      <a:pt x="729343" y="1699532"/>
                    </a:lnTo>
                    <a:lnTo>
                      <a:pt x="731384" y="1699077"/>
                    </a:lnTo>
                    <a:lnTo>
                      <a:pt x="733199" y="1698169"/>
                    </a:lnTo>
                    <a:lnTo>
                      <a:pt x="735013" y="1697033"/>
                    </a:lnTo>
                    <a:lnTo>
                      <a:pt x="736600" y="1695670"/>
                    </a:lnTo>
                    <a:lnTo>
                      <a:pt x="738642" y="1694080"/>
                    </a:lnTo>
                    <a:lnTo>
                      <a:pt x="742270" y="1689992"/>
                    </a:lnTo>
                    <a:lnTo>
                      <a:pt x="747033" y="1684768"/>
                    </a:lnTo>
                    <a:lnTo>
                      <a:pt x="749527" y="1681588"/>
                    </a:lnTo>
                    <a:lnTo>
                      <a:pt x="751795" y="1677499"/>
                    </a:lnTo>
                    <a:lnTo>
                      <a:pt x="753836" y="1672956"/>
                    </a:lnTo>
                    <a:lnTo>
                      <a:pt x="755650" y="1667732"/>
                    </a:lnTo>
                    <a:lnTo>
                      <a:pt x="757465" y="1662281"/>
                    </a:lnTo>
                    <a:lnTo>
                      <a:pt x="759052" y="1656148"/>
                    </a:lnTo>
                    <a:lnTo>
                      <a:pt x="760640" y="1649788"/>
                    </a:lnTo>
                    <a:lnTo>
                      <a:pt x="762227" y="1642974"/>
                    </a:lnTo>
                    <a:lnTo>
                      <a:pt x="764949" y="1628891"/>
                    </a:lnTo>
                    <a:lnTo>
                      <a:pt x="767670" y="1613900"/>
                    </a:lnTo>
                    <a:lnTo>
                      <a:pt x="770618" y="1598909"/>
                    </a:lnTo>
                    <a:lnTo>
                      <a:pt x="773567" y="1584372"/>
                    </a:lnTo>
                    <a:lnTo>
                      <a:pt x="781958" y="1549392"/>
                    </a:lnTo>
                    <a:lnTo>
                      <a:pt x="786947" y="1528268"/>
                    </a:lnTo>
                    <a:lnTo>
                      <a:pt x="792617" y="1506463"/>
                    </a:lnTo>
                    <a:lnTo>
                      <a:pt x="798513" y="1484203"/>
                    </a:lnTo>
                    <a:lnTo>
                      <a:pt x="801915" y="1473527"/>
                    </a:lnTo>
                    <a:lnTo>
                      <a:pt x="805090" y="1463079"/>
                    </a:lnTo>
                    <a:lnTo>
                      <a:pt x="808265" y="1453539"/>
                    </a:lnTo>
                    <a:lnTo>
                      <a:pt x="811440" y="1444226"/>
                    </a:lnTo>
                    <a:lnTo>
                      <a:pt x="815069" y="1435822"/>
                    </a:lnTo>
                    <a:lnTo>
                      <a:pt x="818244" y="1428099"/>
                    </a:lnTo>
                    <a:lnTo>
                      <a:pt x="820058" y="1424692"/>
                    </a:lnTo>
                    <a:lnTo>
                      <a:pt x="821419" y="1420831"/>
                    </a:lnTo>
                    <a:lnTo>
                      <a:pt x="824140" y="1412881"/>
                    </a:lnTo>
                    <a:lnTo>
                      <a:pt x="826408" y="1404704"/>
                    </a:lnTo>
                    <a:lnTo>
                      <a:pt x="828449" y="1396300"/>
                    </a:lnTo>
                    <a:lnTo>
                      <a:pt x="830036" y="1387668"/>
                    </a:lnTo>
                    <a:lnTo>
                      <a:pt x="831624" y="1378356"/>
                    </a:lnTo>
                    <a:lnTo>
                      <a:pt x="832758" y="1369497"/>
                    </a:lnTo>
                    <a:lnTo>
                      <a:pt x="833892" y="1360412"/>
                    </a:lnTo>
                    <a:lnTo>
                      <a:pt x="835706" y="1342240"/>
                    </a:lnTo>
                    <a:lnTo>
                      <a:pt x="837747" y="1324751"/>
                    </a:lnTo>
                    <a:lnTo>
                      <a:pt x="838881" y="1316574"/>
                    </a:lnTo>
                    <a:lnTo>
                      <a:pt x="839788" y="1308624"/>
                    </a:lnTo>
                    <a:lnTo>
                      <a:pt x="841376" y="1301128"/>
                    </a:lnTo>
                    <a:lnTo>
                      <a:pt x="842736" y="1294314"/>
                    </a:lnTo>
                    <a:lnTo>
                      <a:pt x="844324" y="1287954"/>
                    </a:lnTo>
                    <a:lnTo>
                      <a:pt x="845231" y="1282503"/>
                    </a:lnTo>
                    <a:lnTo>
                      <a:pt x="845911" y="1278187"/>
                    </a:lnTo>
                    <a:lnTo>
                      <a:pt x="846138" y="1274326"/>
                    </a:lnTo>
                    <a:lnTo>
                      <a:pt x="845911" y="1272736"/>
                    </a:lnTo>
                    <a:lnTo>
                      <a:pt x="845685" y="1271146"/>
                    </a:lnTo>
                    <a:lnTo>
                      <a:pt x="845458" y="1269783"/>
                    </a:lnTo>
                    <a:lnTo>
                      <a:pt x="845004" y="1268874"/>
                    </a:lnTo>
                    <a:lnTo>
                      <a:pt x="844324" y="1267739"/>
                    </a:lnTo>
                    <a:lnTo>
                      <a:pt x="843417" y="1266830"/>
                    </a:lnTo>
                    <a:lnTo>
                      <a:pt x="842510" y="1266149"/>
                    </a:lnTo>
                    <a:lnTo>
                      <a:pt x="841376" y="1265467"/>
                    </a:lnTo>
                    <a:lnTo>
                      <a:pt x="840015" y="1265013"/>
                    </a:lnTo>
                    <a:lnTo>
                      <a:pt x="838654" y="1264331"/>
                    </a:lnTo>
                    <a:lnTo>
                      <a:pt x="835253" y="1263877"/>
                    </a:lnTo>
                    <a:lnTo>
                      <a:pt x="831170" y="1263650"/>
                    </a:lnTo>
                    <a:lnTo>
                      <a:pt x="826181" y="1263650"/>
                    </a:lnTo>
                    <a:close/>
                    <a:moveTo>
                      <a:pt x="2151062" y="963613"/>
                    </a:moveTo>
                    <a:lnTo>
                      <a:pt x="2151062" y="1035193"/>
                    </a:lnTo>
                    <a:lnTo>
                      <a:pt x="2195512" y="1080009"/>
                    </a:lnTo>
                    <a:lnTo>
                      <a:pt x="2195512" y="963613"/>
                    </a:lnTo>
                    <a:lnTo>
                      <a:pt x="2151062" y="963613"/>
                    </a:lnTo>
                    <a:close/>
                    <a:moveTo>
                      <a:pt x="1301750" y="963613"/>
                    </a:moveTo>
                    <a:lnTo>
                      <a:pt x="1301750" y="977900"/>
                    </a:lnTo>
                    <a:lnTo>
                      <a:pt x="1346200" y="977900"/>
                    </a:lnTo>
                    <a:lnTo>
                      <a:pt x="1346200" y="963613"/>
                    </a:lnTo>
                    <a:lnTo>
                      <a:pt x="1301750" y="963613"/>
                    </a:lnTo>
                    <a:close/>
                    <a:moveTo>
                      <a:pt x="182562" y="928687"/>
                    </a:moveTo>
                    <a:lnTo>
                      <a:pt x="206961" y="985837"/>
                    </a:lnTo>
                    <a:lnTo>
                      <a:pt x="241300" y="928687"/>
                    </a:lnTo>
                    <a:lnTo>
                      <a:pt x="182562" y="928687"/>
                    </a:lnTo>
                    <a:close/>
                    <a:moveTo>
                      <a:pt x="1943794" y="676631"/>
                    </a:moveTo>
                    <a:lnTo>
                      <a:pt x="1909300" y="783480"/>
                    </a:lnTo>
                    <a:lnTo>
                      <a:pt x="1914401" y="783108"/>
                    </a:lnTo>
                    <a:lnTo>
                      <a:pt x="1928246" y="782651"/>
                    </a:lnTo>
                    <a:lnTo>
                      <a:pt x="1939368" y="782422"/>
                    </a:lnTo>
                    <a:lnTo>
                      <a:pt x="1947085" y="782651"/>
                    </a:lnTo>
                    <a:lnTo>
                      <a:pt x="1950263" y="782879"/>
                    </a:lnTo>
                    <a:lnTo>
                      <a:pt x="1954803" y="782879"/>
                    </a:lnTo>
                    <a:lnTo>
                      <a:pt x="1965925" y="782422"/>
                    </a:lnTo>
                    <a:lnTo>
                      <a:pt x="1981904" y="781773"/>
                    </a:lnTo>
                    <a:lnTo>
                      <a:pt x="1979044" y="773626"/>
                    </a:lnTo>
                    <a:lnTo>
                      <a:pt x="1964950" y="734713"/>
                    </a:lnTo>
                    <a:lnTo>
                      <a:pt x="1943794" y="676631"/>
                    </a:lnTo>
                    <a:close/>
                    <a:moveTo>
                      <a:pt x="778019" y="0"/>
                    </a:moveTo>
                    <a:lnTo>
                      <a:pt x="787084" y="0"/>
                    </a:lnTo>
                    <a:lnTo>
                      <a:pt x="796376" y="681"/>
                    </a:lnTo>
                    <a:lnTo>
                      <a:pt x="805667" y="1588"/>
                    </a:lnTo>
                    <a:lnTo>
                      <a:pt x="815186" y="3176"/>
                    </a:lnTo>
                    <a:lnTo>
                      <a:pt x="824704" y="4991"/>
                    </a:lnTo>
                    <a:lnTo>
                      <a:pt x="843061" y="9301"/>
                    </a:lnTo>
                    <a:lnTo>
                      <a:pt x="851447" y="11570"/>
                    </a:lnTo>
                    <a:lnTo>
                      <a:pt x="859832" y="13839"/>
                    </a:lnTo>
                    <a:lnTo>
                      <a:pt x="867084" y="15881"/>
                    </a:lnTo>
                    <a:lnTo>
                      <a:pt x="874109" y="18149"/>
                    </a:lnTo>
                    <a:lnTo>
                      <a:pt x="880682" y="20645"/>
                    </a:lnTo>
                    <a:lnTo>
                      <a:pt x="887254" y="23140"/>
                    </a:lnTo>
                    <a:lnTo>
                      <a:pt x="892920" y="25862"/>
                    </a:lnTo>
                    <a:lnTo>
                      <a:pt x="898585" y="28585"/>
                    </a:lnTo>
                    <a:lnTo>
                      <a:pt x="903798" y="31534"/>
                    </a:lnTo>
                    <a:lnTo>
                      <a:pt x="908784" y="34483"/>
                    </a:lnTo>
                    <a:lnTo>
                      <a:pt x="913316" y="37886"/>
                    </a:lnTo>
                    <a:lnTo>
                      <a:pt x="917622" y="41289"/>
                    </a:lnTo>
                    <a:lnTo>
                      <a:pt x="921702" y="44919"/>
                    </a:lnTo>
                    <a:lnTo>
                      <a:pt x="925554" y="49002"/>
                    </a:lnTo>
                    <a:lnTo>
                      <a:pt x="929180" y="52859"/>
                    </a:lnTo>
                    <a:lnTo>
                      <a:pt x="932127" y="56489"/>
                    </a:lnTo>
                    <a:lnTo>
                      <a:pt x="934619" y="59665"/>
                    </a:lnTo>
                    <a:lnTo>
                      <a:pt x="936206" y="62387"/>
                    </a:lnTo>
                    <a:lnTo>
                      <a:pt x="937792" y="64883"/>
                    </a:lnTo>
                    <a:lnTo>
                      <a:pt x="938925" y="67151"/>
                    </a:lnTo>
                    <a:lnTo>
                      <a:pt x="939832" y="68966"/>
                    </a:lnTo>
                    <a:lnTo>
                      <a:pt x="940059" y="70554"/>
                    </a:lnTo>
                    <a:lnTo>
                      <a:pt x="940059" y="72142"/>
                    </a:lnTo>
                    <a:lnTo>
                      <a:pt x="939832" y="73277"/>
                    </a:lnTo>
                    <a:lnTo>
                      <a:pt x="939379" y="74184"/>
                    </a:lnTo>
                    <a:lnTo>
                      <a:pt x="938472" y="75092"/>
                    </a:lnTo>
                    <a:lnTo>
                      <a:pt x="937566" y="75545"/>
                    </a:lnTo>
                    <a:lnTo>
                      <a:pt x="936206" y="75999"/>
                    </a:lnTo>
                    <a:lnTo>
                      <a:pt x="933713" y="76453"/>
                    </a:lnTo>
                    <a:lnTo>
                      <a:pt x="930087" y="76680"/>
                    </a:lnTo>
                    <a:lnTo>
                      <a:pt x="927367" y="76906"/>
                    </a:lnTo>
                    <a:lnTo>
                      <a:pt x="926234" y="76906"/>
                    </a:lnTo>
                    <a:lnTo>
                      <a:pt x="925328" y="77360"/>
                    </a:lnTo>
                    <a:lnTo>
                      <a:pt x="924648" y="77814"/>
                    </a:lnTo>
                    <a:lnTo>
                      <a:pt x="924195" y="78268"/>
                    </a:lnTo>
                    <a:lnTo>
                      <a:pt x="923968" y="78948"/>
                    </a:lnTo>
                    <a:lnTo>
                      <a:pt x="923741" y="80309"/>
                    </a:lnTo>
                    <a:lnTo>
                      <a:pt x="923968" y="83486"/>
                    </a:lnTo>
                    <a:lnTo>
                      <a:pt x="924874" y="88703"/>
                    </a:lnTo>
                    <a:lnTo>
                      <a:pt x="926461" y="95509"/>
                    </a:lnTo>
                    <a:lnTo>
                      <a:pt x="927367" y="100046"/>
                    </a:lnTo>
                    <a:lnTo>
                      <a:pt x="928954" y="104584"/>
                    </a:lnTo>
                    <a:lnTo>
                      <a:pt x="931900" y="113658"/>
                    </a:lnTo>
                    <a:lnTo>
                      <a:pt x="938699" y="133168"/>
                    </a:lnTo>
                    <a:lnTo>
                      <a:pt x="941645" y="142243"/>
                    </a:lnTo>
                    <a:lnTo>
                      <a:pt x="943005" y="146553"/>
                    </a:lnTo>
                    <a:lnTo>
                      <a:pt x="943911" y="150637"/>
                    </a:lnTo>
                    <a:lnTo>
                      <a:pt x="944818" y="154493"/>
                    </a:lnTo>
                    <a:lnTo>
                      <a:pt x="945044" y="158123"/>
                    </a:lnTo>
                    <a:lnTo>
                      <a:pt x="944818" y="161072"/>
                    </a:lnTo>
                    <a:lnTo>
                      <a:pt x="944138" y="164022"/>
                    </a:lnTo>
                    <a:lnTo>
                      <a:pt x="942098" y="169693"/>
                    </a:lnTo>
                    <a:lnTo>
                      <a:pt x="940738" y="173323"/>
                    </a:lnTo>
                    <a:lnTo>
                      <a:pt x="939832" y="176726"/>
                    </a:lnTo>
                    <a:lnTo>
                      <a:pt x="938925" y="179902"/>
                    </a:lnTo>
                    <a:lnTo>
                      <a:pt x="938472" y="183078"/>
                    </a:lnTo>
                    <a:lnTo>
                      <a:pt x="938699" y="184439"/>
                    </a:lnTo>
                    <a:lnTo>
                      <a:pt x="938925" y="185800"/>
                    </a:lnTo>
                    <a:lnTo>
                      <a:pt x="939605" y="186935"/>
                    </a:lnTo>
                    <a:lnTo>
                      <a:pt x="940285" y="187842"/>
                    </a:lnTo>
                    <a:lnTo>
                      <a:pt x="947764" y="195556"/>
                    </a:lnTo>
                    <a:lnTo>
                      <a:pt x="954110" y="202361"/>
                    </a:lnTo>
                    <a:lnTo>
                      <a:pt x="959775" y="208487"/>
                    </a:lnTo>
                    <a:lnTo>
                      <a:pt x="964308" y="214158"/>
                    </a:lnTo>
                    <a:lnTo>
                      <a:pt x="967934" y="219149"/>
                    </a:lnTo>
                    <a:lnTo>
                      <a:pt x="970880" y="223686"/>
                    </a:lnTo>
                    <a:lnTo>
                      <a:pt x="973373" y="227543"/>
                    </a:lnTo>
                    <a:lnTo>
                      <a:pt x="974960" y="231400"/>
                    </a:lnTo>
                    <a:lnTo>
                      <a:pt x="975639" y="234349"/>
                    </a:lnTo>
                    <a:lnTo>
                      <a:pt x="976093" y="237071"/>
                    </a:lnTo>
                    <a:lnTo>
                      <a:pt x="975866" y="239340"/>
                    </a:lnTo>
                    <a:lnTo>
                      <a:pt x="975186" y="241155"/>
                    </a:lnTo>
                    <a:lnTo>
                      <a:pt x="974280" y="242970"/>
                    </a:lnTo>
                    <a:lnTo>
                      <a:pt x="972693" y="244104"/>
                    </a:lnTo>
                    <a:lnTo>
                      <a:pt x="970880" y="245465"/>
                    </a:lnTo>
                    <a:lnTo>
                      <a:pt x="968841" y="246373"/>
                    </a:lnTo>
                    <a:lnTo>
                      <a:pt x="967481" y="246826"/>
                    </a:lnTo>
                    <a:lnTo>
                      <a:pt x="966121" y="247280"/>
                    </a:lnTo>
                    <a:lnTo>
                      <a:pt x="962495" y="247507"/>
                    </a:lnTo>
                    <a:lnTo>
                      <a:pt x="959322" y="247734"/>
                    </a:lnTo>
                    <a:lnTo>
                      <a:pt x="955923" y="247961"/>
                    </a:lnTo>
                    <a:lnTo>
                      <a:pt x="954336" y="248188"/>
                    </a:lnTo>
                    <a:lnTo>
                      <a:pt x="952976" y="248868"/>
                    </a:lnTo>
                    <a:lnTo>
                      <a:pt x="951390" y="249322"/>
                    </a:lnTo>
                    <a:lnTo>
                      <a:pt x="950484" y="250456"/>
                    </a:lnTo>
                    <a:lnTo>
                      <a:pt x="949350" y="251817"/>
                    </a:lnTo>
                    <a:lnTo>
                      <a:pt x="948444" y="253405"/>
                    </a:lnTo>
                    <a:lnTo>
                      <a:pt x="947991" y="255447"/>
                    </a:lnTo>
                    <a:lnTo>
                      <a:pt x="947764" y="257943"/>
                    </a:lnTo>
                    <a:lnTo>
                      <a:pt x="947537" y="261346"/>
                    </a:lnTo>
                    <a:lnTo>
                      <a:pt x="946857" y="265883"/>
                    </a:lnTo>
                    <a:lnTo>
                      <a:pt x="945951" y="275411"/>
                    </a:lnTo>
                    <a:lnTo>
                      <a:pt x="944818" y="285393"/>
                    </a:lnTo>
                    <a:lnTo>
                      <a:pt x="944365" y="289703"/>
                    </a:lnTo>
                    <a:lnTo>
                      <a:pt x="944138" y="293106"/>
                    </a:lnTo>
                    <a:lnTo>
                      <a:pt x="944365" y="296282"/>
                    </a:lnTo>
                    <a:lnTo>
                      <a:pt x="945044" y="299458"/>
                    </a:lnTo>
                    <a:lnTo>
                      <a:pt x="945498" y="302408"/>
                    </a:lnTo>
                    <a:lnTo>
                      <a:pt x="945724" y="305584"/>
                    </a:lnTo>
                    <a:lnTo>
                      <a:pt x="945724" y="306718"/>
                    </a:lnTo>
                    <a:lnTo>
                      <a:pt x="945498" y="308079"/>
                    </a:lnTo>
                    <a:lnTo>
                      <a:pt x="945271" y="309214"/>
                    </a:lnTo>
                    <a:lnTo>
                      <a:pt x="944818" y="310348"/>
                    </a:lnTo>
                    <a:lnTo>
                      <a:pt x="943911" y="311482"/>
                    </a:lnTo>
                    <a:lnTo>
                      <a:pt x="942778" y="312390"/>
                    </a:lnTo>
                    <a:lnTo>
                      <a:pt x="941418" y="313524"/>
                    </a:lnTo>
                    <a:lnTo>
                      <a:pt x="939832" y="314205"/>
                    </a:lnTo>
                    <a:lnTo>
                      <a:pt x="938019" y="315112"/>
                    </a:lnTo>
                    <a:lnTo>
                      <a:pt x="936433" y="316473"/>
                    </a:lnTo>
                    <a:lnTo>
                      <a:pt x="935299" y="317834"/>
                    </a:lnTo>
                    <a:lnTo>
                      <a:pt x="934166" y="319876"/>
                    </a:lnTo>
                    <a:lnTo>
                      <a:pt x="933033" y="321918"/>
                    </a:lnTo>
                    <a:lnTo>
                      <a:pt x="932353" y="324413"/>
                    </a:lnTo>
                    <a:lnTo>
                      <a:pt x="931900" y="326909"/>
                    </a:lnTo>
                    <a:lnTo>
                      <a:pt x="931447" y="329404"/>
                    </a:lnTo>
                    <a:lnTo>
                      <a:pt x="930540" y="335076"/>
                    </a:lnTo>
                    <a:lnTo>
                      <a:pt x="929860" y="340521"/>
                    </a:lnTo>
                    <a:lnTo>
                      <a:pt x="929634" y="345738"/>
                    </a:lnTo>
                    <a:lnTo>
                      <a:pt x="928954" y="350729"/>
                    </a:lnTo>
                    <a:lnTo>
                      <a:pt x="928274" y="354813"/>
                    </a:lnTo>
                    <a:lnTo>
                      <a:pt x="927594" y="359123"/>
                    </a:lnTo>
                    <a:lnTo>
                      <a:pt x="927141" y="361165"/>
                    </a:lnTo>
                    <a:lnTo>
                      <a:pt x="926687" y="362980"/>
                    </a:lnTo>
                    <a:lnTo>
                      <a:pt x="925781" y="364795"/>
                    </a:lnTo>
                    <a:lnTo>
                      <a:pt x="924874" y="366156"/>
                    </a:lnTo>
                    <a:lnTo>
                      <a:pt x="923515" y="367744"/>
                    </a:lnTo>
                    <a:lnTo>
                      <a:pt x="921928" y="368652"/>
                    </a:lnTo>
                    <a:lnTo>
                      <a:pt x="919889" y="369786"/>
                    </a:lnTo>
                    <a:lnTo>
                      <a:pt x="917622" y="370466"/>
                    </a:lnTo>
                    <a:lnTo>
                      <a:pt x="914903" y="370920"/>
                    </a:lnTo>
                    <a:lnTo>
                      <a:pt x="911730" y="371147"/>
                    </a:lnTo>
                    <a:lnTo>
                      <a:pt x="908330" y="370920"/>
                    </a:lnTo>
                    <a:lnTo>
                      <a:pt x="904025" y="370693"/>
                    </a:lnTo>
                    <a:lnTo>
                      <a:pt x="894959" y="369332"/>
                    </a:lnTo>
                    <a:lnTo>
                      <a:pt x="885441" y="367290"/>
                    </a:lnTo>
                    <a:lnTo>
                      <a:pt x="866404" y="362980"/>
                    </a:lnTo>
                    <a:lnTo>
                      <a:pt x="848727" y="359123"/>
                    </a:lnTo>
                    <a:lnTo>
                      <a:pt x="841248" y="357535"/>
                    </a:lnTo>
                    <a:lnTo>
                      <a:pt x="834903" y="356855"/>
                    </a:lnTo>
                    <a:lnTo>
                      <a:pt x="831050" y="356628"/>
                    </a:lnTo>
                    <a:lnTo>
                      <a:pt x="827197" y="357081"/>
                    </a:lnTo>
                    <a:lnTo>
                      <a:pt x="824024" y="357762"/>
                    </a:lnTo>
                    <a:lnTo>
                      <a:pt x="821305" y="358896"/>
                    </a:lnTo>
                    <a:lnTo>
                      <a:pt x="818812" y="360031"/>
                    </a:lnTo>
                    <a:lnTo>
                      <a:pt x="816546" y="361846"/>
                    </a:lnTo>
                    <a:lnTo>
                      <a:pt x="814733" y="363434"/>
                    </a:lnTo>
                    <a:lnTo>
                      <a:pt x="812920" y="365702"/>
                    </a:lnTo>
                    <a:lnTo>
                      <a:pt x="811333" y="367744"/>
                    </a:lnTo>
                    <a:lnTo>
                      <a:pt x="810200" y="370013"/>
                    </a:lnTo>
                    <a:lnTo>
                      <a:pt x="807934" y="374550"/>
                    </a:lnTo>
                    <a:lnTo>
                      <a:pt x="806121" y="378634"/>
                    </a:lnTo>
                    <a:lnTo>
                      <a:pt x="804308" y="382490"/>
                    </a:lnTo>
                    <a:lnTo>
                      <a:pt x="803401" y="383851"/>
                    </a:lnTo>
                    <a:lnTo>
                      <a:pt x="803174" y="385893"/>
                    </a:lnTo>
                    <a:lnTo>
                      <a:pt x="803401" y="387708"/>
                    </a:lnTo>
                    <a:lnTo>
                      <a:pt x="804081" y="389523"/>
                    </a:lnTo>
                    <a:lnTo>
                      <a:pt x="804761" y="391791"/>
                    </a:lnTo>
                    <a:lnTo>
                      <a:pt x="805894" y="394060"/>
                    </a:lnTo>
                    <a:lnTo>
                      <a:pt x="808840" y="399051"/>
                    </a:lnTo>
                    <a:lnTo>
                      <a:pt x="816546" y="410167"/>
                    </a:lnTo>
                    <a:lnTo>
                      <a:pt x="820852" y="416293"/>
                    </a:lnTo>
                    <a:lnTo>
                      <a:pt x="824704" y="423099"/>
                    </a:lnTo>
                    <a:lnTo>
                      <a:pt x="842835" y="456901"/>
                    </a:lnTo>
                    <a:lnTo>
                      <a:pt x="851447" y="473462"/>
                    </a:lnTo>
                    <a:lnTo>
                      <a:pt x="858245" y="485259"/>
                    </a:lnTo>
                    <a:lnTo>
                      <a:pt x="863458" y="494106"/>
                    </a:lnTo>
                    <a:lnTo>
                      <a:pt x="865724" y="497963"/>
                    </a:lnTo>
                    <a:lnTo>
                      <a:pt x="867990" y="502274"/>
                    </a:lnTo>
                    <a:lnTo>
                      <a:pt x="869350" y="506130"/>
                    </a:lnTo>
                    <a:lnTo>
                      <a:pt x="870030" y="508399"/>
                    </a:lnTo>
                    <a:lnTo>
                      <a:pt x="870483" y="510441"/>
                    </a:lnTo>
                    <a:lnTo>
                      <a:pt x="870710" y="512482"/>
                    </a:lnTo>
                    <a:lnTo>
                      <a:pt x="870710" y="514524"/>
                    </a:lnTo>
                    <a:lnTo>
                      <a:pt x="870483" y="516793"/>
                    </a:lnTo>
                    <a:lnTo>
                      <a:pt x="869804" y="518834"/>
                    </a:lnTo>
                    <a:lnTo>
                      <a:pt x="869577" y="521330"/>
                    </a:lnTo>
                    <a:lnTo>
                      <a:pt x="869350" y="523825"/>
                    </a:lnTo>
                    <a:lnTo>
                      <a:pt x="869577" y="526548"/>
                    </a:lnTo>
                    <a:lnTo>
                      <a:pt x="870030" y="529497"/>
                    </a:lnTo>
                    <a:lnTo>
                      <a:pt x="870937" y="532446"/>
                    </a:lnTo>
                    <a:lnTo>
                      <a:pt x="872070" y="535622"/>
                    </a:lnTo>
                    <a:lnTo>
                      <a:pt x="873430" y="539025"/>
                    </a:lnTo>
                    <a:lnTo>
                      <a:pt x="875016" y="542201"/>
                    </a:lnTo>
                    <a:lnTo>
                      <a:pt x="876829" y="545604"/>
                    </a:lnTo>
                    <a:lnTo>
                      <a:pt x="878869" y="548780"/>
                    </a:lnTo>
                    <a:lnTo>
                      <a:pt x="881135" y="552410"/>
                    </a:lnTo>
                    <a:lnTo>
                      <a:pt x="883175" y="555586"/>
                    </a:lnTo>
                    <a:lnTo>
                      <a:pt x="885668" y="558762"/>
                    </a:lnTo>
                    <a:lnTo>
                      <a:pt x="888387" y="561938"/>
                    </a:lnTo>
                    <a:lnTo>
                      <a:pt x="890880" y="564888"/>
                    </a:lnTo>
                    <a:lnTo>
                      <a:pt x="893826" y="568064"/>
                    </a:lnTo>
                    <a:lnTo>
                      <a:pt x="916489" y="591204"/>
                    </a:lnTo>
                    <a:lnTo>
                      <a:pt x="952976" y="628409"/>
                    </a:lnTo>
                    <a:lnTo>
                      <a:pt x="971787" y="647239"/>
                    </a:lnTo>
                    <a:lnTo>
                      <a:pt x="988557" y="664026"/>
                    </a:lnTo>
                    <a:lnTo>
                      <a:pt x="995809" y="670832"/>
                    </a:lnTo>
                    <a:lnTo>
                      <a:pt x="1001928" y="676277"/>
                    </a:lnTo>
                    <a:lnTo>
                      <a:pt x="1006688" y="680587"/>
                    </a:lnTo>
                    <a:lnTo>
                      <a:pt x="1009634" y="682856"/>
                    </a:lnTo>
                    <a:lnTo>
                      <a:pt x="1013033" y="685125"/>
                    </a:lnTo>
                    <a:lnTo>
                      <a:pt x="1018472" y="688981"/>
                    </a:lnTo>
                    <a:lnTo>
                      <a:pt x="1035243" y="701232"/>
                    </a:lnTo>
                    <a:lnTo>
                      <a:pt x="1057679" y="718020"/>
                    </a:lnTo>
                    <a:lnTo>
                      <a:pt x="1070597" y="727775"/>
                    </a:lnTo>
                    <a:lnTo>
                      <a:pt x="1084421" y="737757"/>
                    </a:lnTo>
                    <a:lnTo>
                      <a:pt x="1098926" y="747739"/>
                    </a:lnTo>
                    <a:lnTo>
                      <a:pt x="1113657" y="757947"/>
                    </a:lnTo>
                    <a:lnTo>
                      <a:pt x="1128841" y="767929"/>
                    </a:lnTo>
                    <a:lnTo>
                      <a:pt x="1144025" y="777684"/>
                    </a:lnTo>
                    <a:lnTo>
                      <a:pt x="1158756" y="786532"/>
                    </a:lnTo>
                    <a:lnTo>
                      <a:pt x="1166235" y="790842"/>
                    </a:lnTo>
                    <a:lnTo>
                      <a:pt x="1173260" y="794472"/>
                    </a:lnTo>
                    <a:lnTo>
                      <a:pt x="1180286" y="798102"/>
                    </a:lnTo>
                    <a:lnTo>
                      <a:pt x="1187085" y="801505"/>
                    </a:lnTo>
                    <a:lnTo>
                      <a:pt x="1193657" y="804454"/>
                    </a:lnTo>
                    <a:lnTo>
                      <a:pt x="1200229" y="807176"/>
                    </a:lnTo>
                    <a:lnTo>
                      <a:pt x="1205215" y="809445"/>
                    </a:lnTo>
                    <a:lnTo>
                      <a:pt x="1209521" y="811260"/>
                    </a:lnTo>
                    <a:lnTo>
                      <a:pt x="1213374" y="813529"/>
                    </a:lnTo>
                    <a:lnTo>
                      <a:pt x="1216546" y="815570"/>
                    </a:lnTo>
                    <a:lnTo>
                      <a:pt x="1219266" y="817839"/>
                    </a:lnTo>
                    <a:lnTo>
                      <a:pt x="1221306" y="820108"/>
                    </a:lnTo>
                    <a:lnTo>
                      <a:pt x="1222892" y="821923"/>
                    </a:lnTo>
                    <a:lnTo>
                      <a:pt x="1224252" y="824191"/>
                    </a:lnTo>
                    <a:lnTo>
                      <a:pt x="1224688" y="825500"/>
                    </a:lnTo>
                    <a:lnTo>
                      <a:pt x="1394461" y="825500"/>
                    </a:lnTo>
                    <a:lnTo>
                      <a:pt x="1407672" y="816269"/>
                    </a:lnTo>
                    <a:lnTo>
                      <a:pt x="1406764" y="814679"/>
                    </a:lnTo>
                    <a:lnTo>
                      <a:pt x="1405176" y="810816"/>
                    </a:lnTo>
                    <a:lnTo>
                      <a:pt x="1404041" y="808090"/>
                    </a:lnTo>
                    <a:lnTo>
                      <a:pt x="1403133" y="804909"/>
                    </a:lnTo>
                    <a:lnTo>
                      <a:pt x="1402226" y="801274"/>
                    </a:lnTo>
                    <a:lnTo>
                      <a:pt x="1401318" y="797866"/>
                    </a:lnTo>
                    <a:lnTo>
                      <a:pt x="1400864" y="794004"/>
                    </a:lnTo>
                    <a:lnTo>
                      <a:pt x="1400637" y="789915"/>
                    </a:lnTo>
                    <a:lnTo>
                      <a:pt x="1400864" y="786052"/>
                    </a:lnTo>
                    <a:lnTo>
                      <a:pt x="1401545" y="782190"/>
                    </a:lnTo>
                    <a:lnTo>
                      <a:pt x="1402453" y="780145"/>
                    </a:lnTo>
                    <a:lnTo>
                      <a:pt x="1403133" y="778328"/>
                    </a:lnTo>
                    <a:lnTo>
                      <a:pt x="1404041" y="776510"/>
                    </a:lnTo>
                    <a:lnTo>
                      <a:pt x="1405176" y="774693"/>
                    </a:lnTo>
                    <a:lnTo>
                      <a:pt x="1406310" y="773102"/>
                    </a:lnTo>
                    <a:lnTo>
                      <a:pt x="1407899" y="771512"/>
                    </a:lnTo>
                    <a:lnTo>
                      <a:pt x="1409487" y="770149"/>
                    </a:lnTo>
                    <a:lnTo>
                      <a:pt x="1411529" y="768558"/>
                    </a:lnTo>
                    <a:lnTo>
                      <a:pt x="1416068" y="765605"/>
                    </a:lnTo>
                    <a:lnTo>
                      <a:pt x="1421060" y="762197"/>
                    </a:lnTo>
                    <a:lnTo>
                      <a:pt x="1432406" y="753336"/>
                    </a:lnTo>
                    <a:lnTo>
                      <a:pt x="1446475" y="743340"/>
                    </a:lnTo>
                    <a:lnTo>
                      <a:pt x="1454418" y="737433"/>
                    </a:lnTo>
                    <a:lnTo>
                      <a:pt x="1463041" y="731753"/>
                    </a:lnTo>
                    <a:lnTo>
                      <a:pt x="1472571" y="725846"/>
                    </a:lnTo>
                    <a:lnTo>
                      <a:pt x="1482556" y="719939"/>
                    </a:lnTo>
                    <a:lnTo>
                      <a:pt x="1493448" y="713577"/>
                    </a:lnTo>
                    <a:lnTo>
                      <a:pt x="1504794" y="707670"/>
                    </a:lnTo>
                    <a:lnTo>
                      <a:pt x="1517275" y="701763"/>
                    </a:lnTo>
                    <a:lnTo>
                      <a:pt x="1530436" y="695856"/>
                    </a:lnTo>
                    <a:lnTo>
                      <a:pt x="1544279" y="690404"/>
                    </a:lnTo>
                    <a:lnTo>
                      <a:pt x="1558802" y="684951"/>
                    </a:lnTo>
                    <a:lnTo>
                      <a:pt x="1584671" y="676318"/>
                    </a:lnTo>
                    <a:lnTo>
                      <a:pt x="1607363" y="669502"/>
                    </a:lnTo>
                    <a:lnTo>
                      <a:pt x="1626878" y="664049"/>
                    </a:lnTo>
                    <a:lnTo>
                      <a:pt x="1643443" y="659732"/>
                    </a:lnTo>
                    <a:lnTo>
                      <a:pt x="1657739" y="656552"/>
                    </a:lnTo>
                    <a:lnTo>
                      <a:pt x="1669539" y="654507"/>
                    </a:lnTo>
                    <a:lnTo>
                      <a:pt x="1679070" y="653144"/>
                    </a:lnTo>
                    <a:lnTo>
                      <a:pt x="1686331" y="652462"/>
                    </a:lnTo>
                    <a:lnTo>
                      <a:pt x="1689735" y="652462"/>
                    </a:lnTo>
                    <a:lnTo>
                      <a:pt x="1693366" y="652462"/>
                    </a:lnTo>
                    <a:lnTo>
                      <a:pt x="1697451" y="653144"/>
                    </a:lnTo>
                    <a:lnTo>
                      <a:pt x="1701535" y="653825"/>
                    </a:lnTo>
                    <a:lnTo>
                      <a:pt x="1710158" y="655188"/>
                    </a:lnTo>
                    <a:lnTo>
                      <a:pt x="1718554" y="657233"/>
                    </a:lnTo>
                    <a:lnTo>
                      <a:pt x="1725816" y="659505"/>
                    </a:lnTo>
                    <a:lnTo>
                      <a:pt x="1732170" y="661323"/>
                    </a:lnTo>
                    <a:lnTo>
                      <a:pt x="1737843" y="662913"/>
                    </a:lnTo>
                    <a:lnTo>
                      <a:pt x="1757955" y="825500"/>
                    </a:lnTo>
                    <a:lnTo>
                      <a:pt x="1795330" y="825500"/>
                    </a:lnTo>
                    <a:lnTo>
                      <a:pt x="1795464" y="825183"/>
                    </a:lnTo>
                    <a:lnTo>
                      <a:pt x="1796372" y="823354"/>
                    </a:lnTo>
                    <a:lnTo>
                      <a:pt x="1797734" y="821525"/>
                    </a:lnTo>
                    <a:lnTo>
                      <a:pt x="1799096" y="819924"/>
                    </a:lnTo>
                    <a:lnTo>
                      <a:pt x="1802727" y="816265"/>
                    </a:lnTo>
                    <a:lnTo>
                      <a:pt x="1806813" y="812835"/>
                    </a:lnTo>
                    <a:lnTo>
                      <a:pt x="1811807" y="809405"/>
                    </a:lnTo>
                    <a:lnTo>
                      <a:pt x="1817254" y="806432"/>
                    </a:lnTo>
                    <a:lnTo>
                      <a:pt x="1822928" y="803002"/>
                    </a:lnTo>
                    <a:lnTo>
                      <a:pt x="1829284" y="800258"/>
                    </a:lnTo>
                    <a:lnTo>
                      <a:pt x="1835639" y="797514"/>
                    </a:lnTo>
                    <a:lnTo>
                      <a:pt x="1842222" y="794999"/>
                    </a:lnTo>
                    <a:lnTo>
                      <a:pt x="1849712" y="792712"/>
                    </a:lnTo>
                    <a:lnTo>
                      <a:pt x="1856734" y="791048"/>
                    </a:lnTo>
                    <a:lnTo>
                      <a:pt x="1803400" y="640325"/>
                    </a:lnTo>
                    <a:lnTo>
                      <a:pt x="1969600" y="134937"/>
                    </a:lnTo>
                    <a:lnTo>
                      <a:pt x="2003338" y="139243"/>
                    </a:lnTo>
                    <a:lnTo>
                      <a:pt x="2091185" y="215534"/>
                    </a:lnTo>
                    <a:lnTo>
                      <a:pt x="2092325" y="215676"/>
                    </a:lnTo>
                    <a:lnTo>
                      <a:pt x="2092111" y="216338"/>
                    </a:lnTo>
                    <a:lnTo>
                      <a:pt x="2092325" y="216524"/>
                    </a:lnTo>
                    <a:lnTo>
                      <a:pt x="1963865" y="614454"/>
                    </a:lnTo>
                    <a:lnTo>
                      <a:pt x="1994048" y="697384"/>
                    </a:lnTo>
                    <a:lnTo>
                      <a:pt x="2016098" y="758694"/>
                    </a:lnTo>
                    <a:lnTo>
                      <a:pt x="2023600" y="779961"/>
                    </a:lnTo>
                    <a:lnTo>
                      <a:pt x="2024052" y="781280"/>
                    </a:lnTo>
                    <a:lnTo>
                      <a:pt x="2026755" y="781507"/>
                    </a:lnTo>
                    <a:lnTo>
                      <a:pt x="2031294" y="781965"/>
                    </a:lnTo>
                    <a:lnTo>
                      <a:pt x="2034926" y="782879"/>
                    </a:lnTo>
                    <a:lnTo>
                      <a:pt x="2036288" y="783337"/>
                    </a:lnTo>
                    <a:lnTo>
                      <a:pt x="2037423" y="783794"/>
                    </a:lnTo>
                    <a:lnTo>
                      <a:pt x="2039011" y="785166"/>
                    </a:lnTo>
                    <a:lnTo>
                      <a:pt x="2041054" y="786767"/>
                    </a:lnTo>
                    <a:lnTo>
                      <a:pt x="2045140" y="790654"/>
                    </a:lnTo>
                    <a:lnTo>
                      <a:pt x="2048999" y="794999"/>
                    </a:lnTo>
                    <a:lnTo>
                      <a:pt x="2052857" y="800030"/>
                    </a:lnTo>
                    <a:lnTo>
                      <a:pt x="2056035" y="804603"/>
                    </a:lnTo>
                    <a:lnTo>
                      <a:pt x="2058532" y="809176"/>
                    </a:lnTo>
                    <a:lnTo>
                      <a:pt x="2060120" y="812606"/>
                    </a:lnTo>
                    <a:lnTo>
                      <a:pt x="2060801" y="813978"/>
                    </a:lnTo>
                    <a:lnTo>
                      <a:pt x="2061028" y="815122"/>
                    </a:lnTo>
                    <a:lnTo>
                      <a:pt x="2061217" y="825500"/>
                    </a:lnTo>
                    <a:lnTo>
                      <a:pt x="2617787" y="825500"/>
                    </a:lnTo>
                    <a:lnTo>
                      <a:pt x="2617787" y="866775"/>
                    </a:lnTo>
                    <a:lnTo>
                      <a:pt x="2617787" y="874713"/>
                    </a:lnTo>
                    <a:lnTo>
                      <a:pt x="2617787" y="963613"/>
                    </a:lnTo>
                    <a:lnTo>
                      <a:pt x="2249487" y="963613"/>
                    </a:lnTo>
                    <a:lnTo>
                      <a:pt x="2249487" y="2002513"/>
                    </a:lnTo>
                    <a:lnTo>
                      <a:pt x="2249487" y="2005235"/>
                    </a:lnTo>
                    <a:lnTo>
                      <a:pt x="2249026" y="2007504"/>
                    </a:lnTo>
                    <a:lnTo>
                      <a:pt x="2248565" y="2009999"/>
                    </a:lnTo>
                    <a:lnTo>
                      <a:pt x="2247642" y="2012267"/>
                    </a:lnTo>
                    <a:lnTo>
                      <a:pt x="2246489" y="2014536"/>
                    </a:lnTo>
                    <a:lnTo>
                      <a:pt x="2245335" y="2016577"/>
                    </a:lnTo>
                    <a:lnTo>
                      <a:pt x="2243951" y="2018165"/>
                    </a:lnTo>
                    <a:lnTo>
                      <a:pt x="2242337" y="2019980"/>
                    </a:lnTo>
                    <a:lnTo>
                      <a:pt x="2240491" y="2021794"/>
                    </a:lnTo>
                    <a:lnTo>
                      <a:pt x="2238646" y="2022928"/>
                    </a:lnTo>
                    <a:lnTo>
                      <a:pt x="2236570" y="2024289"/>
                    </a:lnTo>
                    <a:lnTo>
                      <a:pt x="2234494" y="2025197"/>
                    </a:lnTo>
                    <a:lnTo>
                      <a:pt x="2232188" y="2026104"/>
                    </a:lnTo>
                    <a:lnTo>
                      <a:pt x="2229650" y="2026558"/>
                    </a:lnTo>
                    <a:lnTo>
                      <a:pt x="2227113" y="2027238"/>
                    </a:lnTo>
                    <a:lnTo>
                      <a:pt x="2224576" y="2027238"/>
                    </a:lnTo>
                    <a:lnTo>
                      <a:pt x="2220424" y="2027238"/>
                    </a:lnTo>
                    <a:lnTo>
                      <a:pt x="2217887" y="2027238"/>
                    </a:lnTo>
                    <a:lnTo>
                      <a:pt x="2215580" y="2026558"/>
                    </a:lnTo>
                    <a:lnTo>
                      <a:pt x="2213043" y="2026104"/>
                    </a:lnTo>
                    <a:lnTo>
                      <a:pt x="2210736" y="2025197"/>
                    </a:lnTo>
                    <a:lnTo>
                      <a:pt x="2208429" y="2024289"/>
                    </a:lnTo>
                    <a:lnTo>
                      <a:pt x="2206353" y="2022928"/>
                    </a:lnTo>
                    <a:lnTo>
                      <a:pt x="2204739" y="2021794"/>
                    </a:lnTo>
                    <a:lnTo>
                      <a:pt x="2202893" y="2019980"/>
                    </a:lnTo>
                    <a:lnTo>
                      <a:pt x="2201279" y="2018165"/>
                    </a:lnTo>
                    <a:lnTo>
                      <a:pt x="2199895" y="2016577"/>
                    </a:lnTo>
                    <a:lnTo>
                      <a:pt x="2198742" y="2014536"/>
                    </a:lnTo>
                    <a:lnTo>
                      <a:pt x="2197588" y="2012267"/>
                    </a:lnTo>
                    <a:lnTo>
                      <a:pt x="2196666" y="2009999"/>
                    </a:lnTo>
                    <a:lnTo>
                      <a:pt x="2196204" y="2007504"/>
                    </a:lnTo>
                    <a:lnTo>
                      <a:pt x="2195512" y="2005235"/>
                    </a:lnTo>
                    <a:lnTo>
                      <a:pt x="2195512" y="2002513"/>
                    </a:lnTo>
                    <a:lnTo>
                      <a:pt x="2195512" y="1138896"/>
                    </a:lnTo>
                    <a:lnTo>
                      <a:pt x="2151062" y="1092447"/>
                    </a:lnTo>
                    <a:lnTo>
                      <a:pt x="2151062" y="1888408"/>
                    </a:lnTo>
                    <a:lnTo>
                      <a:pt x="2150835" y="1890907"/>
                    </a:lnTo>
                    <a:lnTo>
                      <a:pt x="2150607" y="1893632"/>
                    </a:lnTo>
                    <a:lnTo>
                      <a:pt x="2149924" y="1896130"/>
                    </a:lnTo>
                    <a:lnTo>
                      <a:pt x="2149240" y="1898628"/>
                    </a:lnTo>
                    <a:lnTo>
                      <a:pt x="2148102" y="1900899"/>
                    </a:lnTo>
                    <a:lnTo>
                      <a:pt x="2146963" y="1903170"/>
                    </a:lnTo>
                    <a:lnTo>
                      <a:pt x="2145369" y="1905214"/>
                    </a:lnTo>
                    <a:lnTo>
                      <a:pt x="2144002" y="1906804"/>
                    </a:lnTo>
                    <a:lnTo>
                      <a:pt x="2142180" y="1908620"/>
                    </a:lnTo>
                    <a:lnTo>
                      <a:pt x="2140131" y="1909983"/>
                    </a:lnTo>
                    <a:lnTo>
                      <a:pt x="2138309" y="1911573"/>
                    </a:lnTo>
                    <a:lnTo>
                      <a:pt x="2136031" y="1912481"/>
                    </a:lnTo>
                    <a:lnTo>
                      <a:pt x="2133754" y="1913617"/>
                    </a:lnTo>
                    <a:lnTo>
                      <a:pt x="2131476" y="1914071"/>
                    </a:lnTo>
                    <a:lnTo>
                      <a:pt x="2128971" y="1914525"/>
                    </a:lnTo>
                    <a:lnTo>
                      <a:pt x="2126466" y="1914525"/>
                    </a:lnTo>
                    <a:lnTo>
                      <a:pt x="2122367" y="1914525"/>
                    </a:lnTo>
                    <a:lnTo>
                      <a:pt x="2119862" y="1914525"/>
                    </a:lnTo>
                    <a:lnTo>
                      <a:pt x="2117356" y="1914071"/>
                    </a:lnTo>
                    <a:lnTo>
                      <a:pt x="2115079" y="1913617"/>
                    </a:lnTo>
                    <a:lnTo>
                      <a:pt x="2112801" y="1912481"/>
                    </a:lnTo>
                    <a:lnTo>
                      <a:pt x="2110524" y="1911573"/>
                    </a:lnTo>
                    <a:lnTo>
                      <a:pt x="2108702" y="1909983"/>
                    </a:lnTo>
                    <a:lnTo>
                      <a:pt x="2106652" y="1908620"/>
                    </a:lnTo>
                    <a:lnTo>
                      <a:pt x="2104830" y="1906804"/>
                    </a:lnTo>
                    <a:lnTo>
                      <a:pt x="2103464" y="1905214"/>
                    </a:lnTo>
                    <a:lnTo>
                      <a:pt x="2101870" y="1903170"/>
                    </a:lnTo>
                    <a:lnTo>
                      <a:pt x="2100731" y="1900899"/>
                    </a:lnTo>
                    <a:lnTo>
                      <a:pt x="2099592" y="1898628"/>
                    </a:lnTo>
                    <a:lnTo>
                      <a:pt x="2098909" y="1896130"/>
                    </a:lnTo>
                    <a:lnTo>
                      <a:pt x="2098226" y="1893632"/>
                    </a:lnTo>
                    <a:lnTo>
                      <a:pt x="2097998" y="1890907"/>
                    </a:lnTo>
                    <a:lnTo>
                      <a:pt x="2097543" y="1888408"/>
                    </a:lnTo>
                    <a:lnTo>
                      <a:pt x="2097099" y="963613"/>
                    </a:lnTo>
                    <a:lnTo>
                      <a:pt x="1400175" y="963613"/>
                    </a:lnTo>
                    <a:lnTo>
                      <a:pt x="1400175" y="977900"/>
                    </a:lnTo>
                    <a:lnTo>
                      <a:pt x="1631496" y="977900"/>
                    </a:lnTo>
                    <a:lnTo>
                      <a:pt x="1638300" y="978127"/>
                    </a:lnTo>
                    <a:lnTo>
                      <a:pt x="1644650" y="979035"/>
                    </a:lnTo>
                    <a:lnTo>
                      <a:pt x="1651000" y="979943"/>
                    </a:lnTo>
                    <a:lnTo>
                      <a:pt x="1657123" y="981077"/>
                    </a:lnTo>
                    <a:lnTo>
                      <a:pt x="1662793" y="982666"/>
                    </a:lnTo>
                    <a:lnTo>
                      <a:pt x="1668235" y="984709"/>
                    </a:lnTo>
                    <a:lnTo>
                      <a:pt x="1673225" y="986978"/>
                    </a:lnTo>
                    <a:lnTo>
                      <a:pt x="1677760" y="989702"/>
                    </a:lnTo>
                    <a:lnTo>
                      <a:pt x="1682069" y="992425"/>
                    </a:lnTo>
                    <a:lnTo>
                      <a:pt x="1685698" y="995376"/>
                    </a:lnTo>
                    <a:lnTo>
                      <a:pt x="1689100" y="998553"/>
                    </a:lnTo>
                    <a:lnTo>
                      <a:pt x="1691821" y="1001957"/>
                    </a:lnTo>
                    <a:lnTo>
                      <a:pt x="1694089" y="1005589"/>
                    </a:lnTo>
                    <a:lnTo>
                      <a:pt x="1694996" y="1007404"/>
                    </a:lnTo>
                    <a:lnTo>
                      <a:pt x="1695677" y="1009220"/>
                    </a:lnTo>
                    <a:lnTo>
                      <a:pt x="1696130" y="1011263"/>
                    </a:lnTo>
                    <a:lnTo>
                      <a:pt x="1696810" y="1013078"/>
                    </a:lnTo>
                    <a:lnTo>
                      <a:pt x="1697037" y="1015121"/>
                    </a:lnTo>
                    <a:lnTo>
                      <a:pt x="1697037" y="1017164"/>
                    </a:lnTo>
                    <a:lnTo>
                      <a:pt x="1697037" y="1843966"/>
                    </a:lnTo>
                    <a:lnTo>
                      <a:pt x="1697037" y="1845781"/>
                    </a:lnTo>
                    <a:lnTo>
                      <a:pt x="1696810" y="1847824"/>
                    </a:lnTo>
                    <a:lnTo>
                      <a:pt x="1696130" y="1849866"/>
                    </a:lnTo>
                    <a:lnTo>
                      <a:pt x="1695677" y="1851909"/>
                    </a:lnTo>
                    <a:lnTo>
                      <a:pt x="1694996" y="1853498"/>
                    </a:lnTo>
                    <a:lnTo>
                      <a:pt x="1694089" y="1855540"/>
                    </a:lnTo>
                    <a:lnTo>
                      <a:pt x="1691821" y="1858945"/>
                    </a:lnTo>
                    <a:lnTo>
                      <a:pt x="1689100" y="1862576"/>
                    </a:lnTo>
                    <a:lnTo>
                      <a:pt x="1685698" y="1865753"/>
                    </a:lnTo>
                    <a:lnTo>
                      <a:pt x="1682069" y="1868704"/>
                    </a:lnTo>
                    <a:lnTo>
                      <a:pt x="1677760" y="1871427"/>
                    </a:lnTo>
                    <a:lnTo>
                      <a:pt x="1673225" y="1873924"/>
                    </a:lnTo>
                    <a:lnTo>
                      <a:pt x="1668235" y="1876420"/>
                    </a:lnTo>
                    <a:lnTo>
                      <a:pt x="1662793" y="1878236"/>
                    </a:lnTo>
                    <a:lnTo>
                      <a:pt x="1657123" y="1879825"/>
                    </a:lnTo>
                    <a:lnTo>
                      <a:pt x="1651000" y="1881186"/>
                    </a:lnTo>
                    <a:lnTo>
                      <a:pt x="1644650" y="1882094"/>
                    </a:lnTo>
                    <a:lnTo>
                      <a:pt x="1638300" y="1882775"/>
                    </a:lnTo>
                    <a:lnTo>
                      <a:pt x="1631496" y="1882775"/>
                    </a:lnTo>
                    <a:lnTo>
                      <a:pt x="1400175" y="1882775"/>
                    </a:lnTo>
                    <a:lnTo>
                      <a:pt x="1400175" y="2002513"/>
                    </a:lnTo>
                    <a:lnTo>
                      <a:pt x="1400175" y="2005235"/>
                    </a:lnTo>
                    <a:lnTo>
                      <a:pt x="1399714" y="2007504"/>
                    </a:lnTo>
                    <a:lnTo>
                      <a:pt x="1399022" y="2009999"/>
                    </a:lnTo>
                    <a:lnTo>
                      <a:pt x="1398330" y="2012267"/>
                    </a:lnTo>
                    <a:lnTo>
                      <a:pt x="1397177" y="2014536"/>
                    </a:lnTo>
                    <a:lnTo>
                      <a:pt x="1395793" y="2016577"/>
                    </a:lnTo>
                    <a:lnTo>
                      <a:pt x="1394639" y="2018165"/>
                    </a:lnTo>
                    <a:lnTo>
                      <a:pt x="1392794" y="2019980"/>
                    </a:lnTo>
                    <a:lnTo>
                      <a:pt x="1390949" y="2021794"/>
                    </a:lnTo>
                    <a:lnTo>
                      <a:pt x="1389334" y="2022928"/>
                    </a:lnTo>
                    <a:lnTo>
                      <a:pt x="1387258" y="2024289"/>
                    </a:lnTo>
                    <a:lnTo>
                      <a:pt x="1384952" y="2025197"/>
                    </a:lnTo>
                    <a:lnTo>
                      <a:pt x="1382645" y="2026104"/>
                    </a:lnTo>
                    <a:lnTo>
                      <a:pt x="1380338" y="2026558"/>
                    </a:lnTo>
                    <a:lnTo>
                      <a:pt x="1378032" y="2027238"/>
                    </a:lnTo>
                    <a:lnTo>
                      <a:pt x="1375494" y="2027238"/>
                    </a:lnTo>
                    <a:lnTo>
                      <a:pt x="1371112" y="2027238"/>
                    </a:lnTo>
                    <a:lnTo>
                      <a:pt x="1368575" y="2027238"/>
                    </a:lnTo>
                    <a:lnTo>
                      <a:pt x="1366037" y="2026558"/>
                    </a:lnTo>
                    <a:lnTo>
                      <a:pt x="1363500" y="2026104"/>
                    </a:lnTo>
                    <a:lnTo>
                      <a:pt x="1361193" y="2025197"/>
                    </a:lnTo>
                    <a:lnTo>
                      <a:pt x="1359348" y="2024289"/>
                    </a:lnTo>
                    <a:lnTo>
                      <a:pt x="1357272" y="2022928"/>
                    </a:lnTo>
                    <a:lnTo>
                      <a:pt x="1355196" y="2021794"/>
                    </a:lnTo>
                    <a:lnTo>
                      <a:pt x="1353351" y="2019980"/>
                    </a:lnTo>
                    <a:lnTo>
                      <a:pt x="1351967" y="2018165"/>
                    </a:lnTo>
                    <a:lnTo>
                      <a:pt x="1350352" y="2016577"/>
                    </a:lnTo>
                    <a:lnTo>
                      <a:pt x="1349199" y="2014536"/>
                    </a:lnTo>
                    <a:lnTo>
                      <a:pt x="1348276" y="2012267"/>
                    </a:lnTo>
                    <a:lnTo>
                      <a:pt x="1347123" y="2009999"/>
                    </a:lnTo>
                    <a:lnTo>
                      <a:pt x="1346662" y="2007504"/>
                    </a:lnTo>
                    <a:lnTo>
                      <a:pt x="1346431" y="2005235"/>
                    </a:lnTo>
                    <a:lnTo>
                      <a:pt x="1346200" y="2002513"/>
                    </a:lnTo>
                    <a:lnTo>
                      <a:pt x="1346200" y="1882775"/>
                    </a:lnTo>
                    <a:lnTo>
                      <a:pt x="1292452" y="1882775"/>
                    </a:lnTo>
                    <a:lnTo>
                      <a:pt x="1285875" y="1882775"/>
                    </a:lnTo>
                    <a:lnTo>
                      <a:pt x="1279071" y="1882094"/>
                    </a:lnTo>
                    <a:lnTo>
                      <a:pt x="1272948" y="1881186"/>
                    </a:lnTo>
                    <a:lnTo>
                      <a:pt x="1267052" y="1879825"/>
                    </a:lnTo>
                    <a:lnTo>
                      <a:pt x="1261382" y="1878236"/>
                    </a:lnTo>
                    <a:lnTo>
                      <a:pt x="1255939" y="1876420"/>
                    </a:lnTo>
                    <a:lnTo>
                      <a:pt x="1250950" y="1873924"/>
                    </a:lnTo>
                    <a:lnTo>
                      <a:pt x="1246187" y="1871427"/>
                    </a:lnTo>
                    <a:lnTo>
                      <a:pt x="1241878" y="1868704"/>
                    </a:lnTo>
                    <a:lnTo>
                      <a:pt x="1238250" y="1865753"/>
                    </a:lnTo>
                    <a:lnTo>
                      <a:pt x="1235075" y="1862576"/>
                    </a:lnTo>
                    <a:lnTo>
                      <a:pt x="1232353" y="1858945"/>
                    </a:lnTo>
                    <a:lnTo>
                      <a:pt x="1230085" y="1855540"/>
                    </a:lnTo>
                    <a:lnTo>
                      <a:pt x="1229178" y="1853498"/>
                    </a:lnTo>
                    <a:lnTo>
                      <a:pt x="1228271" y="1851909"/>
                    </a:lnTo>
                    <a:lnTo>
                      <a:pt x="1227818" y="1849866"/>
                    </a:lnTo>
                    <a:lnTo>
                      <a:pt x="1227364" y="1847824"/>
                    </a:lnTo>
                    <a:lnTo>
                      <a:pt x="1227137" y="1845781"/>
                    </a:lnTo>
                    <a:lnTo>
                      <a:pt x="1227137" y="1843966"/>
                    </a:lnTo>
                    <a:lnTo>
                      <a:pt x="1227137" y="1017164"/>
                    </a:lnTo>
                    <a:lnTo>
                      <a:pt x="1227137" y="1015121"/>
                    </a:lnTo>
                    <a:lnTo>
                      <a:pt x="1227364" y="1013078"/>
                    </a:lnTo>
                    <a:lnTo>
                      <a:pt x="1227818" y="1011263"/>
                    </a:lnTo>
                    <a:lnTo>
                      <a:pt x="1228271" y="1009220"/>
                    </a:lnTo>
                    <a:lnTo>
                      <a:pt x="1229178" y="1007404"/>
                    </a:lnTo>
                    <a:lnTo>
                      <a:pt x="1230085" y="1005589"/>
                    </a:lnTo>
                    <a:lnTo>
                      <a:pt x="1232353" y="1001957"/>
                    </a:lnTo>
                    <a:lnTo>
                      <a:pt x="1235075" y="998553"/>
                    </a:lnTo>
                    <a:lnTo>
                      <a:pt x="1238250" y="995376"/>
                    </a:lnTo>
                    <a:lnTo>
                      <a:pt x="1241878" y="992425"/>
                    </a:lnTo>
                    <a:lnTo>
                      <a:pt x="1246187" y="989702"/>
                    </a:lnTo>
                    <a:lnTo>
                      <a:pt x="1247833" y="988761"/>
                    </a:lnTo>
                    <a:lnTo>
                      <a:pt x="1247813" y="963613"/>
                    </a:lnTo>
                    <a:lnTo>
                      <a:pt x="881062" y="963613"/>
                    </a:lnTo>
                    <a:lnTo>
                      <a:pt x="881062" y="874713"/>
                    </a:lnTo>
                    <a:lnTo>
                      <a:pt x="881062" y="866775"/>
                    </a:lnTo>
                    <a:lnTo>
                      <a:pt x="881062" y="848089"/>
                    </a:lnTo>
                    <a:lnTo>
                      <a:pt x="840568" y="827821"/>
                    </a:lnTo>
                    <a:lnTo>
                      <a:pt x="839888" y="826233"/>
                    </a:lnTo>
                    <a:lnTo>
                      <a:pt x="837849" y="823057"/>
                    </a:lnTo>
                    <a:lnTo>
                      <a:pt x="836716" y="821015"/>
                    </a:lnTo>
                    <a:lnTo>
                      <a:pt x="834903" y="818746"/>
                    </a:lnTo>
                    <a:lnTo>
                      <a:pt x="833316" y="816705"/>
                    </a:lnTo>
                    <a:lnTo>
                      <a:pt x="831277" y="814890"/>
                    </a:lnTo>
                    <a:lnTo>
                      <a:pt x="829010" y="813302"/>
                    </a:lnTo>
                    <a:lnTo>
                      <a:pt x="826744" y="812167"/>
                    </a:lnTo>
                    <a:lnTo>
                      <a:pt x="825837" y="811941"/>
                    </a:lnTo>
                    <a:lnTo>
                      <a:pt x="824478" y="811487"/>
                    </a:lnTo>
                    <a:lnTo>
                      <a:pt x="823345" y="811487"/>
                    </a:lnTo>
                    <a:lnTo>
                      <a:pt x="822211" y="811941"/>
                    </a:lnTo>
                    <a:lnTo>
                      <a:pt x="821078" y="812167"/>
                    </a:lnTo>
                    <a:lnTo>
                      <a:pt x="819945" y="812848"/>
                    </a:lnTo>
                    <a:lnTo>
                      <a:pt x="818812" y="813755"/>
                    </a:lnTo>
                    <a:lnTo>
                      <a:pt x="817679" y="814890"/>
                    </a:lnTo>
                    <a:lnTo>
                      <a:pt x="816319" y="816251"/>
                    </a:lnTo>
                    <a:lnTo>
                      <a:pt x="815412" y="818066"/>
                    </a:lnTo>
                    <a:lnTo>
                      <a:pt x="814053" y="820335"/>
                    </a:lnTo>
                    <a:lnTo>
                      <a:pt x="813146" y="822830"/>
                    </a:lnTo>
                    <a:lnTo>
                      <a:pt x="810653" y="828275"/>
                    </a:lnTo>
                    <a:lnTo>
                      <a:pt x="807480" y="834400"/>
                    </a:lnTo>
                    <a:lnTo>
                      <a:pt x="803401" y="841433"/>
                    </a:lnTo>
                    <a:lnTo>
                      <a:pt x="799095" y="848692"/>
                    </a:lnTo>
                    <a:lnTo>
                      <a:pt x="794109" y="856406"/>
                    </a:lnTo>
                    <a:lnTo>
                      <a:pt x="788897" y="864346"/>
                    </a:lnTo>
                    <a:lnTo>
                      <a:pt x="777792" y="880907"/>
                    </a:lnTo>
                    <a:lnTo>
                      <a:pt x="766234" y="897014"/>
                    </a:lnTo>
                    <a:lnTo>
                      <a:pt x="755356" y="911760"/>
                    </a:lnTo>
                    <a:lnTo>
                      <a:pt x="745611" y="924691"/>
                    </a:lnTo>
                    <a:lnTo>
                      <a:pt x="737905" y="934446"/>
                    </a:lnTo>
                    <a:lnTo>
                      <a:pt x="734506" y="938303"/>
                    </a:lnTo>
                    <a:lnTo>
                      <a:pt x="731786" y="942386"/>
                    </a:lnTo>
                    <a:lnTo>
                      <a:pt x="729747" y="946016"/>
                    </a:lnTo>
                    <a:lnTo>
                      <a:pt x="727707" y="949873"/>
                    </a:lnTo>
                    <a:lnTo>
                      <a:pt x="725894" y="953503"/>
                    </a:lnTo>
                    <a:lnTo>
                      <a:pt x="724534" y="956906"/>
                    </a:lnTo>
                    <a:lnTo>
                      <a:pt x="723174" y="960535"/>
                    </a:lnTo>
                    <a:lnTo>
                      <a:pt x="722041" y="963938"/>
                    </a:lnTo>
                    <a:lnTo>
                      <a:pt x="720455" y="970291"/>
                    </a:lnTo>
                    <a:lnTo>
                      <a:pt x="719548" y="976870"/>
                    </a:lnTo>
                    <a:lnTo>
                      <a:pt x="717735" y="988440"/>
                    </a:lnTo>
                    <a:lnTo>
                      <a:pt x="717509" y="991162"/>
                    </a:lnTo>
                    <a:lnTo>
                      <a:pt x="717509" y="993657"/>
                    </a:lnTo>
                    <a:lnTo>
                      <a:pt x="717735" y="996153"/>
                    </a:lnTo>
                    <a:lnTo>
                      <a:pt x="718415" y="998195"/>
                    </a:lnTo>
                    <a:lnTo>
                      <a:pt x="719775" y="1000463"/>
                    </a:lnTo>
                    <a:lnTo>
                      <a:pt x="721135" y="1002051"/>
                    </a:lnTo>
                    <a:lnTo>
                      <a:pt x="722948" y="1003866"/>
                    </a:lnTo>
                    <a:lnTo>
                      <a:pt x="725214" y="1005681"/>
                    </a:lnTo>
                    <a:lnTo>
                      <a:pt x="727934" y="1006815"/>
                    </a:lnTo>
                    <a:lnTo>
                      <a:pt x="731106" y="1008403"/>
                    </a:lnTo>
                    <a:lnTo>
                      <a:pt x="734506" y="1009538"/>
                    </a:lnTo>
                    <a:lnTo>
                      <a:pt x="738585" y="1010899"/>
                    </a:lnTo>
                    <a:lnTo>
                      <a:pt x="743118" y="1011806"/>
                    </a:lnTo>
                    <a:lnTo>
                      <a:pt x="747877" y="1012941"/>
                    </a:lnTo>
                    <a:lnTo>
                      <a:pt x="759208" y="1014982"/>
                    </a:lnTo>
                    <a:lnTo>
                      <a:pt x="767140" y="1016344"/>
                    </a:lnTo>
                    <a:lnTo>
                      <a:pt x="778019" y="1018385"/>
                    </a:lnTo>
                    <a:lnTo>
                      <a:pt x="807934" y="1024738"/>
                    </a:lnTo>
                    <a:lnTo>
                      <a:pt x="845781" y="1033358"/>
                    </a:lnTo>
                    <a:lnTo>
                      <a:pt x="866631" y="1038349"/>
                    </a:lnTo>
                    <a:lnTo>
                      <a:pt x="888387" y="1043794"/>
                    </a:lnTo>
                    <a:lnTo>
                      <a:pt x="910823" y="1049465"/>
                    </a:lnTo>
                    <a:lnTo>
                      <a:pt x="933033" y="1055364"/>
                    </a:lnTo>
                    <a:lnTo>
                      <a:pt x="954790" y="1061489"/>
                    </a:lnTo>
                    <a:lnTo>
                      <a:pt x="975866" y="1067614"/>
                    </a:lnTo>
                    <a:lnTo>
                      <a:pt x="996036" y="1073740"/>
                    </a:lnTo>
                    <a:lnTo>
                      <a:pt x="1014620" y="1079865"/>
                    </a:lnTo>
                    <a:lnTo>
                      <a:pt x="1030937" y="1085763"/>
                    </a:lnTo>
                    <a:lnTo>
                      <a:pt x="1038416" y="1088713"/>
                    </a:lnTo>
                    <a:lnTo>
                      <a:pt x="1045215" y="1091662"/>
                    </a:lnTo>
                    <a:lnTo>
                      <a:pt x="1072637" y="1103912"/>
                    </a:lnTo>
                    <a:lnTo>
                      <a:pt x="1087141" y="1110491"/>
                    </a:lnTo>
                    <a:lnTo>
                      <a:pt x="1101872" y="1117524"/>
                    </a:lnTo>
                    <a:lnTo>
                      <a:pt x="1116376" y="1124557"/>
                    </a:lnTo>
                    <a:lnTo>
                      <a:pt x="1130880" y="1132270"/>
                    </a:lnTo>
                    <a:lnTo>
                      <a:pt x="1144705" y="1139984"/>
                    </a:lnTo>
                    <a:lnTo>
                      <a:pt x="1158076" y="1147924"/>
                    </a:lnTo>
                    <a:lnTo>
                      <a:pt x="1164422" y="1152007"/>
                    </a:lnTo>
                    <a:lnTo>
                      <a:pt x="1170541" y="1155864"/>
                    </a:lnTo>
                    <a:lnTo>
                      <a:pt x="1176206" y="1159947"/>
                    </a:lnTo>
                    <a:lnTo>
                      <a:pt x="1181872" y="1163804"/>
                    </a:lnTo>
                    <a:lnTo>
                      <a:pt x="1186858" y="1168115"/>
                    </a:lnTo>
                    <a:lnTo>
                      <a:pt x="1191844" y="1171971"/>
                    </a:lnTo>
                    <a:lnTo>
                      <a:pt x="1195923" y="1176055"/>
                    </a:lnTo>
                    <a:lnTo>
                      <a:pt x="1200002" y="1179911"/>
                    </a:lnTo>
                    <a:lnTo>
                      <a:pt x="1203628" y="1183995"/>
                    </a:lnTo>
                    <a:lnTo>
                      <a:pt x="1206575" y="1187852"/>
                    </a:lnTo>
                    <a:lnTo>
                      <a:pt x="1209068" y="1191935"/>
                    </a:lnTo>
                    <a:lnTo>
                      <a:pt x="1211334" y="1195792"/>
                    </a:lnTo>
                    <a:lnTo>
                      <a:pt x="1212467" y="1199648"/>
                    </a:lnTo>
                    <a:lnTo>
                      <a:pt x="1213600" y="1203505"/>
                    </a:lnTo>
                    <a:lnTo>
                      <a:pt x="1213827" y="1205320"/>
                    </a:lnTo>
                    <a:lnTo>
                      <a:pt x="1213827" y="1207362"/>
                    </a:lnTo>
                    <a:lnTo>
                      <a:pt x="1213827" y="1208950"/>
                    </a:lnTo>
                    <a:lnTo>
                      <a:pt x="1213600" y="1210992"/>
                    </a:lnTo>
                    <a:lnTo>
                      <a:pt x="1211787" y="1221200"/>
                    </a:lnTo>
                    <a:lnTo>
                      <a:pt x="1210201" y="1237081"/>
                    </a:lnTo>
                    <a:lnTo>
                      <a:pt x="1207934" y="1257498"/>
                    </a:lnTo>
                    <a:lnTo>
                      <a:pt x="1205441" y="1281999"/>
                    </a:lnTo>
                    <a:lnTo>
                      <a:pt x="1200229" y="1340076"/>
                    </a:lnTo>
                    <a:lnTo>
                      <a:pt x="1194337" y="1404959"/>
                    </a:lnTo>
                    <a:lnTo>
                      <a:pt x="1188444" y="1471203"/>
                    </a:lnTo>
                    <a:lnTo>
                      <a:pt x="1182779" y="1532682"/>
                    </a:lnTo>
                    <a:lnTo>
                      <a:pt x="1180059" y="1560133"/>
                    </a:lnTo>
                    <a:lnTo>
                      <a:pt x="1177566" y="1583953"/>
                    </a:lnTo>
                    <a:lnTo>
                      <a:pt x="1175300" y="1603237"/>
                    </a:lnTo>
                    <a:lnTo>
                      <a:pt x="1173487" y="1618210"/>
                    </a:lnTo>
                    <a:lnTo>
                      <a:pt x="1166235" y="1661086"/>
                    </a:lnTo>
                    <a:lnTo>
                      <a:pt x="1163288" y="1679462"/>
                    </a:lnTo>
                    <a:lnTo>
                      <a:pt x="1160796" y="1695796"/>
                    </a:lnTo>
                    <a:lnTo>
                      <a:pt x="1158756" y="1710316"/>
                    </a:lnTo>
                    <a:lnTo>
                      <a:pt x="1157169" y="1724154"/>
                    </a:lnTo>
                    <a:lnTo>
                      <a:pt x="1156036" y="1736632"/>
                    </a:lnTo>
                    <a:lnTo>
                      <a:pt x="1155810" y="1742984"/>
                    </a:lnTo>
                    <a:lnTo>
                      <a:pt x="1155810" y="1748882"/>
                    </a:lnTo>
                    <a:lnTo>
                      <a:pt x="1155583" y="1759318"/>
                    </a:lnTo>
                    <a:lnTo>
                      <a:pt x="1155356" y="1763628"/>
                    </a:lnTo>
                    <a:lnTo>
                      <a:pt x="1154903" y="1767712"/>
                    </a:lnTo>
                    <a:lnTo>
                      <a:pt x="1154450" y="1771115"/>
                    </a:lnTo>
                    <a:lnTo>
                      <a:pt x="1153543" y="1774064"/>
                    </a:lnTo>
                    <a:lnTo>
                      <a:pt x="1152863" y="1776559"/>
                    </a:lnTo>
                    <a:lnTo>
                      <a:pt x="1151730" y="1778828"/>
                    </a:lnTo>
                    <a:lnTo>
                      <a:pt x="1150371" y="1780643"/>
                    </a:lnTo>
                    <a:lnTo>
                      <a:pt x="1148784" y="1782004"/>
                    </a:lnTo>
                    <a:lnTo>
                      <a:pt x="1147198" y="1783138"/>
                    </a:lnTo>
                    <a:lnTo>
                      <a:pt x="1145158" y="1783819"/>
                    </a:lnTo>
                    <a:lnTo>
                      <a:pt x="1142892" y="1784500"/>
                    </a:lnTo>
                    <a:lnTo>
                      <a:pt x="1140399" y="1785180"/>
                    </a:lnTo>
                    <a:lnTo>
                      <a:pt x="1137453" y="1785180"/>
                    </a:lnTo>
                    <a:lnTo>
                      <a:pt x="1134280" y="1785407"/>
                    </a:lnTo>
                    <a:lnTo>
                      <a:pt x="1112750" y="1785634"/>
                    </a:lnTo>
                    <a:lnTo>
                      <a:pt x="1081929" y="1786541"/>
                    </a:lnTo>
                    <a:lnTo>
                      <a:pt x="1042948" y="1787903"/>
                    </a:lnTo>
                    <a:lnTo>
                      <a:pt x="1043175" y="1793801"/>
                    </a:lnTo>
                    <a:lnTo>
                      <a:pt x="1043402" y="1800153"/>
                    </a:lnTo>
                    <a:lnTo>
                      <a:pt x="1044308" y="1807866"/>
                    </a:lnTo>
                    <a:lnTo>
                      <a:pt x="1044988" y="1812177"/>
                    </a:lnTo>
                    <a:lnTo>
                      <a:pt x="1045894" y="1816487"/>
                    </a:lnTo>
                    <a:lnTo>
                      <a:pt x="1046801" y="1821024"/>
                    </a:lnTo>
                    <a:lnTo>
                      <a:pt x="1047934" y="1825335"/>
                    </a:lnTo>
                    <a:lnTo>
                      <a:pt x="1049521" y="1829419"/>
                    </a:lnTo>
                    <a:lnTo>
                      <a:pt x="1051334" y="1833502"/>
                    </a:lnTo>
                    <a:lnTo>
                      <a:pt x="1052920" y="1837132"/>
                    </a:lnTo>
                    <a:lnTo>
                      <a:pt x="1055186" y="1840308"/>
                    </a:lnTo>
                    <a:lnTo>
                      <a:pt x="1057906" y="1843711"/>
                    </a:lnTo>
                    <a:lnTo>
                      <a:pt x="1060852" y="1846660"/>
                    </a:lnTo>
                    <a:lnTo>
                      <a:pt x="1064251" y="1849836"/>
                    </a:lnTo>
                    <a:lnTo>
                      <a:pt x="1067877" y="1852785"/>
                    </a:lnTo>
                    <a:lnTo>
                      <a:pt x="1075583" y="1858911"/>
                    </a:lnTo>
                    <a:lnTo>
                      <a:pt x="1084195" y="1865263"/>
                    </a:lnTo>
                    <a:lnTo>
                      <a:pt x="1092807" y="1871161"/>
                    </a:lnTo>
                    <a:lnTo>
                      <a:pt x="1101645" y="1876606"/>
                    </a:lnTo>
                    <a:lnTo>
                      <a:pt x="1109804" y="1882051"/>
                    </a:lnTo>
                    <a:lnTo>
                      <a:pt x="1116829" y="1887042"/>
                    </a:lnTo>
                    <a:lnTo>
                      <a:pt x="1120682" y="1889537"/>
                    </a:lnTo>
                    <a:lnTo>
                      <a:pt x="1125668" y="1892486"/>
                    </a:lnTo>
                    <a:lnTo>
                      <a:pt x="1131334" y="1895435"/>
                    </a:lnTo>
                    <a:lnTo>
                      <a:pt x="1137679" y="1898838"/>
                    </a:lnTo>
                    <a:lnTo>
                      <a:pt x="1144931" y="1902468"/>
                    </a:lnTo>
                    <a:lnTo>
                      <a:pt x="1152863" y="1905871"/>
                    </a:lnTo>
                    <a:lnTo>
                      <a:pt x="1161022" y="1909501"/>
                    </a:lnTo>
                    <a:lnTo>
                      <a:pt x="1169407" y="1913131"/>
                    </a:lnTo>
                    <a:lnTo>
                      <a:pt x="1178473" y="1916534"/>
                    </a:lnTo>
                    <a:lnTo>
                      <a:pt x="1187311" y="1919710"/>
                    </a:lnTo>
                    <a:lnTo>
                      <a:pt x="1196150" y="1923113"/>
                    </a:lnTo>
                    <a:lnTo>
                      <a:pt x="1205215" y="1926062"/>
                    </a:lnTo>
                    <a:lnTo>
                      <a:pt x="1213827" y="1928557"/>
                    </a:lnTo>
                    <a:lnTo>
                      <a:pt x="1221985" y="1930599"/>
                    </a:lnTo>
                    <a:lnTo>
                      <a:pt x="1229917" y="1932187"/>
                    </a:lnTo>
                    <a:lnTo>
                      <a:pt x="1237396" y="1933321"/>
                    </a:lnTo>
                    <a:lnTo>
                      <a:pt x="1250994" y="1935136"/>
                    </a:lnTo>
                    <a:lnTo>
                      <a:pt x="1263685" y="1936044"/>
                    </a:lnTo>
                    <a:lnTo>
                      <a:pt x="1275243" y="1937178"/>
                    </a:lnTo>
                    <a:lnTo>
                      <a:pt x="1285442" y="1938086"/>
                    </a:lnTo>
                    <a:lnTo>
                      <a:pt x="1289974" y="1938993"/>
                    </a:lnTo>
                    <a:lnTo>
                      <a:pt x="1293827" y="1939674"/>
                    </a:lnTo>
                    <a:lnTo>
                      <a:pt x="1297453" y="1940581"/>
                    </a:lnTo>
                    <a:lnTo>
                      <a:pt x="1300852" y="1941715"/>
                    </a:lnTo>
                    <a:lnTo>
                      <a:pt x="1303799" y="1942850"/>
                    </a:lnTo>
                    <a:lnTo>
                      <a:pt x="1306065" y="1944665"/>
                    </a:lnTo>
                    <a:lnTo>
                      <a:pt x="1306745" y="1945345"/>
                    </a:lnTo>
                    <a:lnTo>
                      <a:pt x="1307651" y="1946253"/>
                    </a:lnTo>
                    <a:lnTo>
                      <a:pt x="1308331" y="1947387"/>
                    </a:lnTo>
                    <a:lnTo>
                      <a:pt x="1309011" y="1948521"/>
                    </a:lnTo>
                    <a:lnTo>
                      <a:pt x="1311051" y="1953285"/>
                    </a:lnTo>
                    <a:lnTo>
                      <a:pt x="1312637" y="1958276"/>
                    </a:lnTo>
                    <a:lnTo>
                      <a:pt x="1313317" y="1960545"/>
                    </a:lnTo>
                    <a:lnTo>
                      <a:pt x="1314224" y="1963040"/>
                    </a:lnTo>
                    <a:lnTo>
                      <a:pt x="1314450" y="1965536"/>
                    </a:lnTo>
                    <a:lnTo>
                      <a:pt x="1314450" y="1967578"/>
                    </a:lnTo>
                    <a:lnTo>
                      <a:pt x="1313997" y="1970073"/>
                    </a:lnTo>
                    <a:lnTo>
                      <a:pt x="1313090" y="1972342"/>
                    </a:lnTo>
                    <a:lnTo>
                      <a:pt x="1311957" y="1974610"/>
                    </a:lnTo>
                    <a:lnTo>
                      <a:pt x="1310144" y="1976879"/>
                    </a:lnTo>
                    <a:lnTo>
                      <a:pt x="1307651" y="1979148"/>
                    </a:lnTo>
                    <a:lnTo>
                      <a:pt x="1304705" y="1980963"/>
                    </a:lnTo>
                    <a:lnTo>
                      <a:pt x="1300852" y="1983004"/>
                    </a:lnTo>
                    <a:lnTo>
                      <a:pt x="1296320" y="1985046"/>
                    </a:lnTo>
                    <a:lnTo>
                      <a:pt x="1290427" y="1987088"/>
                    </a:lnTo>
                    <a:lnTo>
                      <a:pt x="1282722" y="1988903"/>
                    </a:lnTo>
                    <a:lnTo>
                      <a:pt x="1273204" y="1990945"/>
                    </a:lnTo>
                    <a:lnTo>
                      <a:pt x="1262552" y="1992986"/>
                    </a:lnTo>
                    <a:lnTo>
                      <a:pt x="1250994" y="1994801"/>
                    </a:lnTo>
                    <a:lnTo>
                      <a:pt x="1238529" y="1996616"/>
                    </a:lnTo>
                    <a:lnTo>
                      <a:pt x="1212467" y="2000473"/>
                    </a:lnTo>
                    <a:lnTo>
                      <a:pt x="1186858" y="2003649"/>
                    </a:lnTo>
                    <a:lnTo>
                      <a:pt x="1163288" y="2006598"/>
                    </a:lnTo>
                    <a:lnTo>
                      <a:pt x="1131787" y="2010001"/>
                    </a:lnTo>
                    <a:lnTo>
                      <a:pt x="1127254" y="2010682"/>
                    </a:lnTo>
                    <a:lnTo>
                      <a:pt x="1122269" y="2010682"/>
                    </a:lnTo>
                    <a:lnTo>
                      <a:pt x="1116603" y="2010682"/>
                    </a:lnTo>
                    <a:lnTo>
                      <a:pt x="1110710" y="2010228"/>
                    </a:lnTo>
                    <a:lnTo>
                      <a:pt x="1104591" y="2010001"/>
                    </a:lnTo>
                    <a:lnTo>
                      <a:pt x="1097793" y="2009320"/>
                    </a:lnTo>
                    <a:lnTo>
                      <a:pt x="1090994" y="2008640"/>
                    </a:lnTo>
                    <a:lnTo>
                      <a:pt x="1083742" y="2007505"/>
                    </a:lnTo>
                    <a:lnTo>
                      <a:pt x="1076489" y="2006371"/>
                    </a:lnTo>
                    <a:lnTo>
                      <a:pt x="1069011" y="2004783"/>
                    </a:lnTo>
                    <a:lnTo>
                      <a:pt x="1061759" y="2003422"/>
                    </a:lnTo>
                    <a:lnTo>
                      <a:pt x="1054053" y="2001380"/>
                    </a:lnTo>
                    <a:lnTo>
                      <a:pt x="1046574" y="1999565"/>
                    </a:lnTo>
                    <a:lnTo>
                      <a:pt x="1039322" y="1997524"/>
                    </a:lnTo>
                    <a:lnTo>
                      <a:pt x="1032297" y="1995255"/>
                    </a:lnTo>
                    <a:lnTo>
                      <a:pt x="1025271" y="1992533"/>
                    </a:lnTo>
                    <a:lnTo>
                      <a:pt x="1012580" y="1987768"/>
                    </a:lnTo>
                    <a:lnTo>
                      <a:pt x="1001702" y="1984366"/>
                    </a:lnTo>
                    <a:lnTo>
                      <a:pt x="997169" y="1982777"/>
                    </a:lnTo>
                    <a:lnTo>
                      <a:pt x="993090" y="1981870"/>
                    </a:lnTo>
                    <a:lnTo>
                      <a:pt x="989011" y="1980736"/>
                    </a:lnTo>
                    <a:lnTo>
                      <a:pt x="985838" y="1980509"/>
                    </a:lnTo>
                    <a:lnTo>
                      <a:pt x="982892" y="1980282"/>
                    </a:lnTo>
                    <a:lnTo>
                      <a:pt x="980399" y="1980509"/>
                    </a:lnTo>
                    <a:lnTo>
                      <a:pt x="978359" y="1980963"/>
                    </a:lnTo>
                    <a:lnTo>
                      <a:pt x="976773" y="1982097"/>
                    </a:lnTo>
                    <a:lnTo>
                      <a:pt x="975413" y="1983458"/>
                    </a:lnTo>
                    <a:lnTo>
                      <a:pt x="974506" y="1985273"/>
                    </a:lnTo>
                    <a:lnTo>
                      <a:pt x="974053" y="1987542"/>
                    </a:lnTo>
                    <a:lnTo>
                      <a:pt x="973600" y="1990037"/>
                    </a:lnTo>
                    <a:lnTo>
                      <a:pt x="973600" y="1992759"/>
                    </a:lnTo>
                    <a:lnTo>
                      <a:pt x="973373" y="1995255"/>
                    </a:lnTo>
                    <a:lnTo>
                      <a:pt x="972920" y="1997524"/>
                    </a:lnTo>
                    <a:lnTo>
                      <a:pt x="972240" y="1999565"/>
                    </a:lnTo>
                    <a:lnTo>
                      <a:pt x="971560" y="2001380"/>
                    </a:lnTo>
                    <a:lnTo>
                      <a:pt x="970200" y="2003195"/>
                    </a:lnTo>
                    <a:lnTo>
                      <a:pt x="968841" y="2004329"/>
                    </a:lnTo>
                    <a:lnTo>
                      <a:pt x="967027" y="2005917"/>
                    </a:lnTo>
                    <a:lnTo>
                      <a:pt x="964988" y="2006825"/>
                    </a:lnTo>
                    <a:lnTo>
                      <a:pt x="962722" y="2007959"/>
                    </a:lnTo>
                    <a:lnTo>
                      <a:pt x="959775" y="2008640"/>
                    </a:lnTo>
                    <a:lnTo>
                      <a:pt x="956829" y="2009094"/>
                    </a:lnTo>
                    <a:lnTo>
                      <a:pt x="953203" y="2009547"/>
                    </a:lnTo>
                    <a:lnTo>
                      <a:pt x="949124" y="2009774"/>
                    </a:lnTo>
                    <a:lnTo>
                      <a:pt x="939832" y="2010001"/>
                    </a:lnTo>
                    <a:lnTo>
                      <a:pt x="934619" y="2010001"/>
                    </a:lnTo>
                    <a:lnTo>
                      <a:pt x="929634" y="2009547"/>
                    </a:lnTo>
                    <a:lnTo>
                      <a:pt x="924421" y="2009094"/>
                    </a:lnTo>
                    <a:lnTo>
                      <a:pt x="919435" y="2008186"/>
                    </a:lnTo>
                    <a:lnTo>
                      <a:pt x="910144" y="2006144"/>
                    </a:lnTo>
                    <a:lnTo>
                      <a:pt x="900852" y="2003876"/>
                    </a:lnTo>
                    <a:lnTo>
                      <a:pt x="884988" y="1999565"/>
                    </a:lnTo>
                    <a:lnTo>
                      <a:pt x="878642" y="1998204"/>
                    </a:lnTo>
                    <a:lnTo>
                      <a:pt x="875923" y="1997750"/>
                    </a:lnTo>
                    <a:lnTo>
                      <a:pt x="873430" y="1997750"/>
                    </a:lnTo>
                    <a:lnTo>
                      <a:pt x="870937" y="1997524"/>
                    </a:lnTo>
                    <a:lnTo>
                      <a:pt x="868217" y="1996843"/>
                    </a:lnTo>
                    <a:lnTo>
                      <a:pt x="865498" y="1995936"/>
                    </a:lnTo>
                    <a:lnTo>
                      <a:pt x="862551" y="1995028"/>
                    </a:lnTo>
                    <a:lnTo>
                      <a:pt x="859832" y="1993440"/>
                    </a:lnTo>
                    <a:lnTo>
                      <a:pt x="856659" y="1992079"/>
                    </a:lnTo>
                    <a:lnTo>
                      <a:pt x="853713" y="1990037"/>
                    </a:lnTo>
                    <a:lnTo>
                      <a:pt x="850993" y="1988222"/>
                    </a:lnTo>
                    <a:lnTo>
                      <a:pt x="848274" y="1985954"/>
                    </a:lnTo>
                    <a:lnTo>
                      <a:pt x="846007" y="1984139"/>
                    </a:lnTo>
                    <a:lnTo>
                      <a:pt x="843968" y="1981870"/>
                    </a:lnTo>
                    <a:lnTo>
                      <a:pt x="841928" y="1979601"/>
                    </a:lnTo>
                    <a:lnTo>
                      <a:pt x="840342" y="1977333"/>
                    </a:lnTo>
                    <a:lnTo>
                      <a:pt x="839209" y="1975064"/>
                    </a:lnTo>
                    <a:lnTo>
                      <a:pt x="838529" y="1973022"/>
                    </a:lnTo>
                    <a:lnTo>
                      <a:pt x="838075" y="1971208"/>
                    </a:lnTo>
                    <a:lnTo>
                      <a:pt x="838075" y="1969393"/>
                    </a:lnTo>
                    <a:lnTo>
                      <a:pt x="837622" y="1968258"/>
                    </a:lnTo>
                    <a:lnTo>
                      <a:pt x="837169" y="1967351"/>
                    </a:lnTo>
                    <a:lnTo>
                      <a:pt x="836262" y="1966897"/>
                    </a:lnTo>
                    <a:lnTo>
                      <a:pt x="835129" y="1966670"/>
                    </a:lnTo>
                    <a:lnTo>
                      <a:pt x="833996" y="1966670"/>
                    </a:lnTo>
                    <a:lnTo>
                      <a:pt x="831277" y="1967351"/>
                    </a:lnTo>
                    <a:lnTo>
                      <a:pt x="824024" y="1969619"/>
                    </a:lnTo>
                    <a:lnTo>
                      <a:pt x="819945" y="1970527"/>
                    </a:lnTo>
                    <a:lnTo>
                      <a:pt x="817905" y="1971208"/>
                    </a:lnTo>
                    <a:lnTo>
                      <a:pt x="815639" y="1971208"/>
                    </a:lnTo>
                    <a:lnTo>
                      <a:pt x="813373" y="1970981"/>
                    </a:lnTo>
                    <a:lnTo>
                      <a:pt x="811107" y="1970300"/>
                    </a:lnTo>
                    <a:lnTo>
                      <a:pt x="808840" y="1969393"/>
                    </a:lnTo>
                    <a:lnTo>
                      <a:pt x="806801" y="1968258"/>
                    </a:lnTo>
                    <a:lnTo>
                      <a:pt x="804534" y="1966670"/>
                    </a:lnTo>
                    <a:lnTo>
                      <a:pt x="802495" y="1964628"/>
                    </a:lnTo>
                    <a:lnTo>
                      <a:pt x="800455" y="1962360"/>
                    </a:lnTo>
                    <a:lnTo>
                      <a:pt x="798415" y="1960318"/>
                    </a:lnTo>
                    <a:lnTo>
                      <a:pt x="796829" y="1957596"/>
                    </a:lnTo>
                    <a:lnTo>
                      <a:pt x="795242" y="1954873"/>
                    </a:lnTo>
                    <a:lnTo>
                      <a:pt x="793883" y="1951924"/>
                    </a:lnTo>
                    <a:lnTo>
                      <a:pt x="792749" y="1948748"/>
                    </a:lnTo>
                    <a:lnTo>
                      <a:pt x="792070" y="1945799"/>
                    </a:lnTo>
                    <a:lnTo>
                      <a:pt x="791616" y="1942623"/>
                    </a:lnTo>
                    <a:lnTo>
                      <a:pt x="791616" y="1939447"/>
                    </a:lnTo>
                    <a:lnTo>
                      <a:pt x="791843" y="1935817"/>
                    </a:lnTo>
                    <a:lnTo>
                      <a:pt x="792523" y="1932641"/>
                    </a:lnTo>
                    <a:lnTo>
                      <a:pt x="793883" y="1929011"/>
                    </a:lnTo>
                    <a:lnTo>
                      <a:pt x="795242" y="1925154"/>
                    </a:lnTo>
                    <a:lnTo>
                      <a:pt x="797282" y="1921298"/>
                    </a:lnTo>
                    <a:lnTo>
                      <a:pt x="799548" y="1917441"/>
                    </a:lnTo>
                    <a:lnTo>
                      <a:pt x="802041" y="1913584"/>
                    </a:lnTo>
                    <a:lnTo>
                      <a:pt x="807254" y="1906098"/>
                    </a:lnTo>
                    <a:lnTo>
                      <a:pt x="812240" y="1899746"/>
                    </a:lnTo>
                    <a:lnTo>
                      <a:pt x="816319" y="1894301"/>
                    </a:lnTo>
                    <a:lnTo>
                      <a:pt x="820625" y="1889537"/>
                    </a:lnTo>
                    <a:lnTo>
                      <a:pt x="786630" y="1856869"/>
                    </a:lnTo>
                    <a:lnTo>
                      <a:pt x="785724" y="1858457"/>
                    </a:lnTo>
                    <a:lnTo>
                      <a:pt x="784364" y="1860272"/>
                    </a:lnTo>
                    <a:lnTo>
                      <a:pt x="782325" y="1862314"/>
                    </a:lnTo>
                    <a:lnTo>
                      <a:pt x="779605" y="1864128"/>
                    </a:lnTo>
                    <a:lnTo>
                      <a:pt x="778019" y="1865490"/>
                    </a:lnTo>
                    <a:lnTo>
                      <a:pt x="776206" y="1866397"/>
                    </a:lnTo>
                    <a:lnTo>
                      <a:pt x="773939" y="1867531"/>
                    </a:lnTo>
                    <a:lnTo>
                      <a:pt x="771673" y="1868212"/>
                    </a:lnTo>
                    <a:lnTo>
                      <a:pt x="769180" y="1868893"/>
                    </a:lnTo>
                    <a:lnTo>
                      <a:pt x="766460" y="1869346"/>
                    </a:lnTo>
                    <a:lnTo>
                      <a:pt x="763288" y="1869573"/>
                    </a:lnTo>
                    <a:lnTo>
                      <a:pt x="759208" y="1869573"/>
                    </a:lnTo>
                    <a:lnTo>
                      <a:pt x="754223" y="1869119"/>
                    </a:lnTo>
                    <a:lnTo>
                      <a:pt x="748783" y="1868439"/>
                    </a:lnTo>
                    <a:lnTo>
                      <a:pt x="736545" y="1866397"/>
                    </a:lnTo>
                    <a:lnTo>
                      <a:pt x="723854" y="1863902"/>
                    </a:lnTo>
                    <a:lnTo>
                      <a:pt x="712069" y="1861406"/>
                    </a:lnTo>
                    <a:lnTo>
                      <a:pt x="702098" y="1859137"/>
                    </a:lnTo>
                    <a:lnTo>
                      <a:pt x="692806" y="1856869"/>
                    </a:lnTo>
                    <a:lnTo>
                      <a:pt x="687593" y="1795162"/>
                    </a:lnTo>
                    <a:lnTo>
                      <a:pt x="686914" y="1793347"/>
                    </a:lnTo>
                    <a:lnTo>
                      <a:pt x="685780" y="1791079"/>
                    </a:lnTo>
                    <a:lnTo>
                      <a:pt x="683967" y="1787903"/>
                    </a:lnTo>
                    <a:lnTo>
                      <a:pt x="681248" y="1784273"/>
                    </a:lnTo>
                    <a:lnTo>
                      <a:pt x="679661" y="1782231"/>
                    </a:lnTo>
                    <a:lnTo>
                      <a:pt x="677622" y="1780189"/>
                    </a:lnTo>
                    <a:lnTo>
                      <a:pt x="675129" y="1778147"/>
                    </a:lnTo>
                    <a:lnTo>
                      <a:pt x="672636" y="1775879"/>
                    </a:lnTo>
                    <a:lnTo>
                      <a:pt x="669690" y="1773610"/>
                    </a:lnTo>
                    <a:lnTo>
                      <a:pt x="666290" y="1771342"/>
                    </a:lnTo>
                    <a:lnTo>
                      <a:pt x="658132" y="1766124"/>
                    </a:lnTo>
                    <a:lnTo>
                      <a:pt x="648387" y="1760452"/>
                    </a:lnTo>
                    <a:lnTo>
                      <a:pt x="637735" y="1754781"/>
                    </a:lnTo>
                    <a:lnTo>
                      <a:pt x="631843" y="1752058"/>
                    </a:lnTo>
                    <a:lnTo>
                      <a:pt x="625724" y="1749336"/>
                    </a:lnTo>
                    <a:lnTo>
                      <a:pt x="619378" y="1746614"/>
                    </a:lnTo>
                    <a:lnTo>
                      <a:pt x="613032" y="1744118"/>
                    </a:lnTo>
                    <a:lnTo>
                      <a:pt x="606234" y="1741623"/>
                    </a:lnTo>
                    <a:lnTo>
                      <a:pt x="598981" y="1739581"/>
                    </a:lnTo>
                    <a:lnTo>
                      <a:pt x="592183" y="1737766"/>
                    </a:lnTo>
                    <a:lnTo>
                      <a:pt x="584704" y="1735951"/>
                    </a:lnTo>
                    <a:lnTo>
                      <a:pt x="577225" y="1734817"/>
                    </a:lnTo>
                    <a:lnTo>
                      <a:pt x="569520" y="1733682"/>
                    </a:lnTo>
                    <a:lnTo>
                      <a:pt x="568613" y="1733682"/>
                    </a:lnTo>
                    <a:lnTo>
                      <a:pt x="567933" y="1733909"/>
                    </a:lnTo>
                    <a:lnTo>
                      <a:pt x="567480" y="1734817"/>
                    </a:lnTo>
                    <a:lnTo>
                      <a:pt x="567480" y="1735724"/>
                    </a:lnTo>
                    <a:lnTo>
                      <a:pt x="567933" y="1738220"/>
                    </a:lnTo>
                    <a:lnTo>
                      <a:pt x="567933" y="1739808"/>
                    </a:lnTo>
                    <a:lnTo>
                      <a:pt x="567933" y="1741850"/>
                    </a:lnTo>
                    <a:lnTo>
                      <a:pt x="567480" y="1751605"/>
                    </a:lnTo>
                    <a:lnTo>
                      <a:pt x="567253" y="1767258"/>
                    </a:lnTo>
                    <a:lnTo>
                      <a:pt x="567027" y="1788356"/>
                    </a:lnTo>
                    <a:lnTo>
                      <a:pt x="545270" y="1788129"/>
                    </a:lnTo>
                    <a:lnTo>
                      <a:pt x="544817" y="1794255"/>
                    </a:lnTo>
                    <a:lnTo>
                      <a:pt x="547537" y="1797204"/>
                    </a:lnTo>
                    <a:lnTo>
                      <a:pt x="550256" y="1800380"/>
                    </a:lnTo>
                    <a:lnTo>
                      <a:pt x="553202" y="1804690"/>
                    </a:lnTo>
                    <a:lnTo>
                      <a:pt x="556375" y="1809228"/>
                    </a:lnTo>
                    <a:lnTo>
                      <a:pt x="557962" y="1811723"/>
                    </a:lnTo>
                    <a:lnTo>
                      <a:pt x="559095" y="1814445"/>
                    </a:lnTo>
                    <a:lnTo>
                      <a:pt x="560228" y="1816714"/>
                    </a:lnTo>
                    <a:lnTo>
                      <a:pt x="560908" y="1819210"/>
                    </a:lnTo>
                    <a:lnTo>
                      <a:pt x="561361" y="1821705"/>
                    </a:lnTo>
                    <a:lnTo>
                      <a:pt x="561361" y="1824201"/>
                    </a:lnTo>
                    <a:lnTo>
                      <a:pt x="561361" y="1826696"/>
                    </a:lnTo>
                    <a:lnTo>
                      <a:pt x="560908" y="1829645"/>
                    </a:lnTo>
                    <a:lnTo>
                      <a:pt x="560001" y="1832595"/>
                    </a:lnTo>
                    <a:lnTo>
                      <a:pt x="558868" y="1835771"/>
                    </a:lnTo>
                    <a:lnTo>
                      <a:pt x="557508" y="1838947"/>
                    </a:lnTo>
                    <a:lnTo>
                      <a:pt x="555695" y="1842350"/>
                    </a:lnTo>
                    <a:lnTo>
                      <a:pt x="553656" y="1845526"/>
                    </a:lnTo>
                    <a:lnTo>
                      <a:pt x="551163" y="1848475"/>
                    </a:lnTo>
                    <a:lnTo>
                      <a:pt x="548443" y="1851651"/>
                    </a:lnTo>
                    <a:lnTo>
                      <a:pt x="545270" y="1854373"/>
                    </a:lnTo>
                    <a:lnTo>
                      <a:pt x="541644" y="1857096"/>
                    </a:lnTo>
                    <a:lnTo>
                      <a:pt x="537565" y="1858911"/>
                    </a:lnTo>
                    <a:lnTo>
                      <a:pt x="533259" y="1860952"/>
                    </a:lnTo>
                    <a:lnTo>
                      <a:pt x="528273" y="1862314"/>
                    </a:lnTo>
                    <a:lnTo>
                      <a:pt x="525780" y="1862767"/>
                    </a:lnTo>
                    <a:lnTo>
                      <a:pt x="523061" y="1862994"/>
                    </a:lnTo>
                    <a:lnTo>
                      <a:pt x="520114" y="1863221"/>
                    </a:lnTo>
                    <a:lnTo>
                      <a:pt x="516942" y="1863448"/>
                    </a:lnTo>
                    <a:lnTo>
                      <a:pt x="511276" y="1863221"/>
                    </a:lnTo>
                    <a:lnTo>
                      <a:pt x="505837" y="1862314"/>
                    </a:lnTo>
                    <a:lnTo>
                      <a:pt x="500624" y="1860952"/>
                    </a:lnTo>
                    <a:lnTo>
                      <a:pt x="496092" y="1859137"/>
                    </a:lnTo>
                    <a:lnTo>
                      <a:pt x="491559" y="1857323"/>
                    </a:lnTo>
                    <a:lnTo>
                      <a:pt x="487480" y="1854827"/>
                    </a:lnTo>
                    <a:lnTo>
                      <a:pt x="483854" y="1852105"/>
                    </a:lnTo>
                    <a:lnTo>
                      <a:pt x="480681" y="1849156"/>
                    </a:lnTo>
                    <a:lnTo>
                      <a:pt x="477961" y="1845753"/>
                    </a:lnTo>
                    <a:lnTo>
                      <a:pt x="475242" y="1842350"/>
                    </a:lnTo>
                    <a:lnTo>
                      <a:pt x="473202" y="1838947"/>
                    </a:lnTo>
                    <a:lnTo>
                      <a:pt x="471389" y="1835544"/>
                    </a:lnTo>
                    <a:lnTo>
                      <a:pt x="470029" y="1831687"/>
                    </a:lnTo>
                    <a:lnTo>
                      <a:pt x="468896" y="1828284"/>
                    </a:lnTo>
                    <a:lnTo>
                      <a:pt x="468443" y="1824427"/>
                    </a:lnTo>
                    <a:lnTo>
                      <a:pt x="468216" y="1821024"/>
                    </a:lnTo>
                    <a:lnTo>
                      <a:pt x="468443" y="1817622"/>
                    </a:lnTo>
                    <a:lnTo>
                      <a:pt x="468670" y="1814672"/>
                    </a:lnTo>
                    <a:lnTo>
                      <a:pt x="468896" y="1811269"/>
                    </a:lnTo>
                    <a:lnTo>
                      <a:pt x="469803" y="1808547"/>
                    </a:lnTo>
                    <a:lnTo>
                      <a:pt x="470483" y="1805825"/>
                    </a:lnTo>
                    <a:lnTo>
                      <a:pt x="471162" y="1803329"/>
                    </a:lnTo>
                    <a:lnTo>
                      <a:pt x="472976" y="1799019"/>
                    </a:lnTo>
                    <a:lnTo>
                      <a:pt x="475242" y="1795389"/>
                    </a:lnTo>
                    <a:lnTo>
                      <a:pt x="477508" y="1792667"/>
                    </a:lnTo>
                    <a:lnTo>
                      <a:pt x="479321" y="1790852"/>
                    </a:lnTo>
                    <a:lnTo>
                      <a:pt x="480454" y="1789944"/>
                    </a:lnTo>
                    <a:lnTo>
                      <a:pt x="481361" y="1789717"/>
                    </a:lnTo>
                    <a:lnTo>
                      <a:pt x="482041" y="1789037"/>
                    </a:lnTo>
                    <a:lnTo>
                      <a:pt x="482494" y="1788129"/>
                    </a:lnTo>
                    <a:lnTo>
                      <a:pt x="483400" y="1786541"/>
                    </a:lnTo>
                    <a:lnTo>
                      <a:pt x="483627" y="1784500"/>
                    </a:lnTo>
                    <a:lnTo>
                      <a:pt x="484307" y="1780189"/>
                    </a:lnTo>
                    <a:lnTo>
                      <a:pt x="484534" y="1775198"/>
                    </a:lnTo>
                    <a:lnTo>
                      <a:pt x="484534" y="1770207"/>
                    </a:lnTo>
                    <a:lnTo>
                      <a:pt x="484534" y="1765897"/>
                    </a:lnTo>
                    <a:lnTo>
                      <a:pt x="484307" y="1761813"/>
                    </a:lnTo>
                    <a:lnTo>
                      <a:pt x="482947" y="1762040"/>
                    </a:lnTo>
                    <a:lnTo>
                      <a:pt x="481361" y="1762267"/>
                    </a:lnTo>
                    <a:lnTo>
                      <a:pt x="479321" y="1762494"/>
                    </a:lnTo>
                    <a:lnTo>
                      <a:pt x="476828" y="1763175"/>
                    </a:lnTo>
                    <a:lnTo>
                      <a:pt x="474335" y="1764536"/>
                    </a:lnTo>
                    <a:lnTo>
                      <a:pt x="471616" y="1765897"/>
                    </a:lnTo>
                    <a:lnTo>
                      <a:pt x="468896" y="1767939"/>
                    </a:lnTo>
                    <a:lnTo>
                      <a:pt x="463684" y="1772703"/>
                    </a:lnTo>
                    <a:lnTo>
                      <a:pt x="457111" y="1779055"/>
                    </a:lnTo>
                    <a:lnTo>
                      <a:pt x="449179" y="1786995"/>
                    </a:lnTo>
                    <a:lnTo>
                      <a:pt x="440568" y="1796750"/>
                    </a:lnTo>
                    <a:lnTo>
                      <a:pt x="435808" y="1802195"/>
                    </a:lnTo>
                    <a:lnTo>
                      <a:pt x="431276" y="1807866"/>
                    </a:lnTo>
                    <a:lnTo>
                      <a:pt x="426517" y="1813765"/>
                    </a:lnTo>
                    <a:lnTo>
                      <a:pt x="421984" y="1820344"/>
                    </a:lnTo>
                    <a:lnTo>
                      <a:pt x="417225" y="1826923"/>
                    </a:lnTo>
                    <a:lnTo>
                      <a:pt x="412465" y="1833956"/>
                    </a:lnTo>
                    <a:lnTo>
                      <a:pt x="407933" y="1841215"/>
                    </a:lnTo>
                    <a:lnTo>
                      <a:pt x="403854" y="1848929"/>
                    </a:lnTo>
                    <a:lnTo>
                      <a:pt x="389123" y="1875925"/>
                    </a:lnTo>
                    <a:lnTo>
                      <a:pt x="378924" y="1895209"/>
                    </a:lnTo>
                    <a:lnTo>
                      <a:pt x="375298" y="1902695"/>
                    </a:lnTo>
                    <a:lnTo>
                      <a:pt x="372352" y="1908367"/>
                    </a:lnTo>
                    <a:lnTo>
                      <a:pt x="370312" y="1913131"/>
                    </a:lnTo>
                    <a:lnTo>
                      <a:pt x="369179" y="1916534"/>
                    </a:lnTo>
                    <a:lnTo>
                      <a:pt x="368273" y="1918802"/>
                    </a:lnTo>
                    <a:lnTo>
                      <a:pt x="368046" y="1920844"/>
                    </a:lnTo>
                    <a:lnTo>
                      <a:pt x="368273" y="1921978"/>
                    </a:lnTo>
                    <a:lnTo>
                      <a:pt x="368953" y="1922659"/>
                    </a:lnTo>
                    <a:lnTo>
                      <a:pt x="369633" y="1923566"/>
                    </a:lnTo>
                    <a:lnTo>
                      <a:pt x="370992" y="1924247"/>
                    </a:lnTo>
                    <a:lnTo>
                      <a:pt x="375298" y="1926516"/>
                    </a:lnTo>
                    <a:lnTo>
                      <a:pt x="376658" y="1927196"/>
                    </a:lnTo>
                    <a:lnTo>
                      <a:pt x="378018" y="1928557"/>
                    </a:lnTo>
                    <a:lnTo>
                      <a:pt x="379604" y="1929692"/>
                    </a:lnTo>
                    <a:lnTo>
                      <a:pt x="380964" y="1931507"/>
                    </a:lnTo>
                    <a:lnTo>
                      <a:pt x="383684" y="1935363"/>
                    </a:lnTo>
                    <a:lnTo>
                      <a:pt x="385270" y="1937859"/>
                    </a:lnTo>
                    <a:lnTo>
                      <a:pt x="386403" y="1940127"/>
                    </a:lnTo>
                    <a:lnTo>
                      <a:pt x="387763" y="1942850"/>
                    </a:lnTo>
                    <a:lnTo>
                      <a:pt x="388669" y="1945572"/>
                    </a:lnTo>
                    <a:lnTo>
                      <a:pt x="389576" y="1948521"/>
                    </a:lnTo>
                    <a:lnTo>
                      <a:pt x="390482" y="1951470"/>
                    </a:lnTo>
                    <a:lnTo>
                      <a:pt x="390936" y="1954420"/>
                    </a:lnTo>
                    <a:lnTo>
                      <a:pt x="391389" y="1957596"/>
                    </a:lnTo>
                    <a:lnTo>
                      <a:pt x="391389" y="1960772"/>
                    </a:lnTo>
                    <a:lnTo>
                      <a:pt x="391389" y="1963948"/>
                    </a:lnTo>
                    <a:lnTo>
                      <a:pt x="390936" y="1967124"/>
                    </a:lnTo>
                    <a:lnTo>
                      <a:pt x="390256" y="1970981"/>
                    </a:lnTo>
                    <a:lnTo>
                      <a:pt x="389349" y="1974610"/>
                    </a:lnTo>
                    <a:lnTo>
                      <a:pt x="387990" y="1978921"/>
                    </a:lnTo>
                    <a:lnTo>
                      <a:pt x="386403" y="1982777"/>
                    </a:lnTo>
                    <a:lnTo>
                      <a:pt x="384590" y="1987088"/>
                    </a:lnTo>
                    <a:lnTo>
                      <a:pt x="382324" y="1991171"/>
                    </a:lnTo>
                    <a:lnTo>
                      <a:pt x="379378" y="1995028"/>
                    </a:lnTo>
                    <a:lnTo>
                      <a:pt x="375978" y="1998885"/>
                    </a:lnTo>
                    <a:lnTo>
                      <a:pt x="372579" y="2002288"/>
                    </a:lnTo>
                    <a:lnTo>
                      <a:pt x="370312" y="2003876"/>
                    </a:lnTo>
                    <a:lnTo>
                      <a:pt x="368273" y="2005464"/>
                    </a:lnTo>
                    <a:lnTo>
                      <a:pt x="366006" y="2006825"/>
                    </a:lnTo>
                    <a:lnTo>
                      <a:pt x="363514" y="2008186"/>
                    </a:lnTo>
                    <a:lnTo>
                      <a:pt x="361021" y="2009320"/>
                    </a:lnTo>
                    <a:lnTo>
                      <a:pt x="358301" y="2010228"/>
                    </a:lnTo>
                    <a:lnTo>
                      <a:pt x="355355" y="2011135"/>
                    </a:lnTo>
                    <a:lnTo>
                      <a:pt x="352182" y="2011816"/>
                    </a:lnTo>
                    <a:lnTo>
                      <a:pt x="349009" y="2012496"/>
                    </a:lnTo>
                    <a:lnTo>
                      <a:pt x="345836" y="2012723"/>
                    </a:lnTo>
                    <a:lnTo>
                      <a:pt x="342437" y="2012950"/>
                    </a:lnTo>
                    <a:lnTo>
                      <a:pt x="338584" y="2012950"/>
                    </a:lnTo>
                    <a:lnTo>
                      <a:pt x="334958" y="2012723"/>
                    </a:lnTo>
                    <a:lnTo>
                      <a:pt x="331559" y="2012496"/>
                    </a:lnTo>
                    <a:lnTo>
                      <a:pt x="327933" y="2012043"/>
                    </a:lnTo>
                    <a:lnTo>
                      <a:pt x="324760" y="2011589"/>
                    </a:lnTo>
                    <a:lnTo>
                      <a:pt x="321587" y="2010908"/>
                    </a:lnTo>
                    <a:lnTo>
                      <a:pt x="318641" y="2009774"/>
                    </a:lnTo>
                    <a:lnTo>
                      <a:pt x="315921" y="2008867"/>
                    </a:lnTo>
                    <a:lnTo>
                      <a:pt x="313202" y="2007505"/>
                    </a:lnTo>
                    <a:lnTo>
                      <a:pt x="310709" y="2006371"/>
                    </a:lnTo>
                    <a:lnTo>
                      <a:pt x="308216" y="2005010"/>
                    </a:lnTo>
                    <a:lnTo>
                      <a:pt x="303683" y="2001834"/>
                    </a:lnTo>
                    <a:lnTo>
                      <a:pt x="299831" y="1998658"/>
                    </a:lnTo>
                    <a:lnTo>
                      <a:pt x="296205" y="1995028"/>
                    </a:lnTo>
                    <a:lnTo>
                      <a:pt x="293032" y="1991171"/>
                    </a:lnTo>
                    <a:lnTo>
                      <a:pt x="290539" y="1987315"/>
                    </a:lnTo>
                    <a:lnTo>
                      <a:pt x="288499" y="1983231"/>
                    </a:lnTo>
                    <a:lnTo>
                      <a:pt x="287139" y="1979148"/>
                    </a:lnTo>
                    <a:lnTo>
                      <a:pt x="285780" y="1975064"/>
                    </a:lnTo>
                    <a:lnTo>
                      <a:pt x="285100" y="1971208"/>
                    </a:lnTo>
                    <a:lnTo>
                      <a:pt x="284873" y="1967351"/>
                    </a:lnTo>
                    <a:lnTo>
                      <a:pt x="284873" y="1963948"/>
                    </a:lnTo>
                    <a:lnTo>
                      <a:pt x="285326" y="1960545"/>
                    </a:lnTo>
                    <a:lnTo>
                      <a:pt x="285780" y="1956915"/>
                    </a:lnTo>
                    <a:lnTo>
                      <a:pt x="286913" y="1953739"/>
                    </a:lnTo>
                    <a:lnTo>
                      <a:pt x="287819" y="1950790"/>
                    </a:lnTo>
                    <a:lnTo>
                      <a:pt x="289406" y="1947614"/>
                    </a:lnTo>
                    <a:lnTo>
                      <a:pt x="290766" y="1944665"/>
                    </a:lnTo>
                    <a:lnTo>
                      <a:pt x="292352" y="1941942"/>
                    </a:lnTo>
                    <a:lnTo>
                      <a:pt x="294392" y="1939447"/>
                    </a:lnTo>
                    <a:lnTo>
                      <a:pt x="295978" y="1936951"/>
                    </a:lnTo>
                    <a:lnTo>
                      <a:pt x="298244" y="1934683"/>
                    </a:lnTo>
                    <a:lnTo>
                      <a:pt x="300284" y="1932414"/>
                    </a:lnTo>
                    <a:lnTo>
                      <a:pt x="302550" y="1930599"/>
                    </a:lnTo>
                    <a:lnTo>
                      <a:pt x="304590" y="1929011"/>
                    </a:lnTo>
                    <a:lnTo>
                      <a:pt x="306856" y="1927650"/>
                    </a:lnTo>
                    <a:lnTo>
                      <a:pt x="309349" y="1926516"/>
                    </a:lnTo>
                    <a:lnTo>
                      <a:pt x="311615" y="1925835"/>
                    </a:lnTo>
                    <a:lnTo>
                      <a:pt x="315921" y="1924247"/>
                    </a:lnTo>
                    <a:lnTo>
                      <a:pt x="319547" y="1922659"/>
                    </a:lnTo>
                    <a:lnTo>
                      <a:pt x="322494" y="1921298"/>
                    </a:lnTo>
                    <a:lnTo>
                      <a:pt x="324987" y="1919483"/>
                    </a:lnTo>
                    <a:lnTo>
                      <a:pt x="327026" y="1918122"/>
                    </a:lnTo>
                    <a:lnTo>
                      <a:pt x="328839" y="1916534"/>
                    </a:lnTo>
                    <a:lnTo>
                      <a:pt x="329972" y="1914719"/>
                    </a:lnTo>
                    <a:lnTo>
                      <a:pt x="330879" y="1913131"/>
                    </a:lnTo>
                    <a:lnTo>
                      <a:pt x="332012" y="1911089"/>
                    </a:lnTo>
                    <a:lnTo>
                      <a:pt x="332692" y="1908820"/>
                    </a:lnTo>
                    <a:lnTo>
                      <a:pt x="334732" y="1903149"/>
                    </a:lnTo>
                    <a:lnTo>
                      <a:pt x="336771" y="1896797"/>
                    </a:lnTo>
                    <a:lnTo>
                      <a:pt x="337904" y="1893394"/>
                    </a:lnTo>
                    <a:lnTo>
                      <a:pt x="339491" y="1890218"/>
                    </a:lnTo>
                    <a:lnTo>
                      <a:pt x="342890" y="1882277"/>
                    </a:lnTo>
                    <a:lnTo>
                      <a:pt x="347876" y="1871161"/>
                    </a:lnTo>
                    <a:lnTo>
                      <a:pt x="354222" y="1857323"/>
                    </a:lnTo>
                    <a:lnTo>
                      <a:pt x="358301" y="1849609"/>
                    </a:lnTo>
                    <a:lnTo>
                      <a:pt x="362154" y="1841669"/>
                    </a:lnTo>
                    <a:lnTo>
                      <a:pt x="366686" y="1833729"/>
                    </a:lnTo>
                    <a:lnTo>
                      <a:pt x="371672" y="1825562"/>
                    </a:lnTo>
                    <a:lnTo>
                      <a:pt x="376885" y="1817395"/>
                    </a:lnTo>
                    <a:lnTo>
                      <a:pt x="382324" y="1809228"/>
                    </a:lnTo>
                    <a:lnTo>
                      <a:pt x="387990" y="1801514"/>
                    </a:lnTo>
                    <a:lnTo>
                      <a:pt x="393882" y="1794028"/>
                    </a:lnTo>
                    <a:lnTo>
                      <a:pt x="400228" y="1786768"/>
                    </a:lnTo>
                    <a:lnTo>
                      <a:pt x="403627" y="1783592"/>
                    </a:lnTo>
                    <a:lnTo>
                      <a:pt x="406800" y="1780643"/>
                    </a:lnTo>
                    <a:lnTo>
                      <a:pt x="428783" y="1760452"/>
                    </a:lnTo>
                    <a:lnTo>
                      <a:pt x="442154" y="1748429"/>
                    </a:lnTo>
                    <a:lnTo>
                      <a:pt x="450313" y="1740488"/>
                    </a:lnTo>
                    <a:lnTo>
                      <a:pt x="450539" y="1740261"/>
                    </a:lnTo>
                    <a:lnTo>
                      <a:pt x="451219" y="1739127"/>
                    </a:lnTo>
                    <a:lnTo>
                      <a:pt x="451219" y="1737766"/>
                    </a:lnTo>
                    <a:lnTo>
                      <a:pt x="451219" y="1736859"/>
                    </a:lnTo>
                    <a:lnTo>
                      <a:pt x="450539" y="1736178"/>
                    </a:lnTo>
                    <a:lnTo>
                      <a:pt x="450086" y="1735497"/>
                    </a:lnTo>
                    <a:lnTo>
                      <a:pt x="449179" y="1734817"/>
                    </a:lnTo>
                    <a:lnTo>
                      <a:pt x="447820" y="1734136"/>
                    </a:lnTo>
                    <a:lnTo>
                      <a:pt x="446233" y="1733682"/>
                    </a:lnTo>
                    <a:lnTo>
                      <a:pt x="444194" y="1733456"/>
                    </a:lnTo>
                    <a:lnTo>
                      <a:pt x="441474" y="1733229"/>
                    </a:lnTo>
                    <a:lnTo>
                      <a:pt x="438301" y="1733229"/>
                    </a:lnTo>
                    <a:lnTo>
                      <a:pt x="434222" y="1733456"/>
                    </a:lnTo>
                    <a:lnTo>
                      <a:pt x="423344" y="1735044"/>
                    </a:lnTo>
                    <a:lnTo>
                      <a:pt x="407706" y="1737766"/>
                    </a:lnTo>
                    <a:lnTo>
                      <a:pt x="388669" y="1741623"/>
                    </a:lnTo>
                    <a:lnTo>
                      <a:pt x="378244" y="1744118"/>
                    </a:lnTo>
                    <a:lnTo>
                      <a:pt x="367140" y="1746840"/>
                    </a:lnTo>
                    <a:lnTo>
                      <a:pt x="355808" y="1749790"/>
                    </a:lnTo>
                    <a:lnTo>
                      <a:pt x="344023" y="1752966"/>
                    </a:lnTo>
                    <a:lnTo>
                      <a:pt x="332465" y="1756596"/>
                    </a:lnTo>
                    <a:lnTo>
                      <a:pt x="320454" y="1760225"/>
                    </a:lnTo>
                    <a:lnTo>
                      <a:pt x="309123" y="1764309"/>
                    </a:lnTo>
                    <a:lnTo>
                      <a:pt x="298018" y="1768392"/>
                    </a:lnTo>
                    <a:lnTo>
                      <a:pt x="287139" y="1772930"/>
                    </a:lnTo>
                    <a:lnTo>
                      <a:pt x="276941" y="1777694"/>
                    </a:lnTo>
                    <a:lnTo>
                      <a:pt x="257904" y="1786995"/>
                    </a:lnTo>
                    <a:lnTo>
                      <a:pt x="240227" y="1795843"/>
                    </a:lnTo>
                    <a:lnTo>
                      <a:pt x="224363" y="1804237"/>
                    </a:lnTo>
                    <a:lnTo>
                      <a:pt x="210312" y="1811723"/>
                    </a:lnTo>
                    <a:lnTo>
                      <a:pt x="198301" y="1818075"/>
                    </a:lnTo>
                    <a:lnTo>
                      <a:pt x="188556" y="1823520"/>
                    </a:lnTo>
                    <a:lnTo>
                      <a:pt x="181077" y="1828284"/>
                    </a:lnTo>
                    <a:lnTo>
                      <a:pt x="176318" y="1831460"/>
                    </a:lnTo>
                    <a:lnTo>
                      <a:pt x="174505" y="1832595"/>
                    </a:lnTo>
                    <a:lnTo>
                      <a:pt x="173145" y="1834183"/>
                    </a:lnTo>
                    <a:lnTo>
                      <a:pt x="171785" y="1835998"/>
                    </a:lnTo>
                    <a:lnTo>
                      <a:pt x="170879" y="1837586"/>
                    </a:lnTo>
                    <a:lnTo>
                      <a:pt x="170199" y="1839400"/>
                    </a:lnTo>
                    <a:lnTo>
                      <a:pt x="169292" y="1841215"/>
                    </a:lnTo>
                    <a:lnTo>
                      <a:pt x="169066" y="1843030"/>
                    </a:lnTo>
                    <a:lnTo>
                      <a:pt x="168839" y="1845299"/>
                    </a:lnTo>
                    <a:lnTo>
                      <a:pt x="169066" y="1847568"/>
                    </a:lnTo>
                    <a:lnTo>
                      <a:pt x="169745" y="1849836"/>
                    </a:lnTo>
                    <a:lnTo>
                      <a:pt x="170425" y="1852105"/>
                    </a:lnTo>
                    <a:lnTo>
                      <a:pt x="171332" y="1854600"/>
                    </a:lnTo>
                    <a:lnTo>
                      <a:pt x="172692" y="1857096"/>
                    </a:lnTo>
                    <a:lnTo>
                      <a:pt x="174051" y="1859591"/>
                    </a:lnTo>
                    <a:lnTo>
                      <a:pt x="175864" y="1862087"/>
                    </a:lnTo>
                    <a:lnTo>
                      <a:pt x="178131" y="1864809"/>
                    </a:lnTo>
                    <a:lnTo>
                      <a:pt x="179717" y="1866851"/>
                    </a:lnTo>
                    <a:lnTo>
                      <a:pt x="181077" y="1869346"/>
                    </a:lnTo>
                    <a:lnTo>
                      <a:pt x="182210" y="1872296"/>
                    </a:lnTo>
                    <a:lnTo>
                      <a:pt x="183343" y="1875472"/>
                    </a:lnTo>
                    <a:lnTo>
                      <a:pt x="184023" y="1878875"/>
                    </a:lnTo>
                    <a:lnTo>
                      <a:pt x="184476" y="1882277"/>
                    </a:lnTo>
                    <a:lnTo>
                      <a:pt x="184703" y="1885907"/>
                    </a:lnTo>
                    <a:lnTo>
                      <a:pt x="184930" y="1889537"/>
                    </a:lnTo>
                    <a:lnTo>
                      <a:pt x="184930" y="1896797"/>
                    </a:lnTo>
                    <a:lnTo>
                      <a:pt x="184250" y="1903603"/>
                    </a:lnTo>
                    <a:lnTo>
                      <a:pt x="183343" y="1909955"/>
                    </a:lnTo>
                    <a:lnTo>
                      <a:pt x="181983" y="1915172"/>
                    </a:lnTo>
                    <a:lnTo>
                      <a:pt x="180850" y="1918349"/>
                    </a:lnTo>
                    <a:lnTo>
                      <a:pt x="179037" y="1921071"/>
                    </a:lnTo>
                    <a:lnTo>
                      <a:pt x="177224" y="1923340"/>
                    </a:lnTo>
                    <a:lnTo>
                      <a:pt x="175185" y="1925154"/>
                    </a:lnTo>
                    <a:lnTo>
                      <a:pt x="173145" y="1926969"/>
                    </a:lnTo>
                    <a:lnTo>
                      <a:pt x="170652" y="1928557"/>
                    </a:lnTo>
                    <a:lnTo>
                      <a:pt x="168386" y="1929692"/>
                    </a:lnTo>
                    <a:lnTo>
                      <a:pt x="165893" y="1930372"/>
                    </a:lnTo>
                    <a:lnTo>
                      <a:pt x="163626" y="1931280"/>
                    </a:lnTo>
                    <a:lnTo>
                      <a:pt x="161587" y="1931733"/>
                    </a:lnTo>
                    <a:lnTo>
                      <a:pt x="157734" y="1932414"/>
                    </a:lnTo>
                    <a:lnTo>
                      <a:pt x="155241" y="1932641"/>
                    </a:lnTo>
                    <a:lnTo>
                      <a:pt x="154335" y="1932641"/>
                    </a:lnTo>
                    <a:lnTo>
                      <a:pt x="143230" y="1932868"/>
                    </a:lnTo>
                    <a:lnTo>
                      <a:pt x="142323" y="1932641"/>
                    </a:lnTo>
                    <a:lnTo>
                      <a:pt x="141643" y="1932414"/>
                    </a:lnTo>
                    <a:lnTo>
                      <a:pt x="140057" y="1931053"/>
                    </a:lnTo>
                    <a:lnTo>
                      <a:pt x="138697" y="1929011"/>
                    </a:lnTo>
                    <a:lnTo>
                      <a:pt x="138017" y="1927650"/>
                    </a:lnTo>
                    <a:lnTo>
                      <a:pt x="137791" y="1926516"/>
                    </a:lnTo>
                    <a:lnTo>
                      <a:pt x="136658" y="1924020"/>
                    </a:lnTo>
                    <a:lnTo>
                      <a:pt x="135751" y="1921978"/>
                    </a:lnTo>
                    <a:lnTo>
                      <a:pt x="135071" y="1921298"/>
                    </a:lnTo>
                    <a:lnTo>
                      <a:pt x="134391" y="1920617"/>
                    </a:lnTo>
                    <a:lnTo>
                      <a:pt x="133711" y="1920390"/>
                    </a:lnTo>
                    <a:lnTo>
                      <a:pt x="132805" y="1919937"/>
                    </a:lnTo>
                    <a:lnTo>
                      <a:pt x="131898" y="1920390"/>
                    </a:lnTo>
                    <a:lnTo>
                      <a:pt x="131219" y="1920617"/>
                    </a:lnTo>
                    <a:lnTo>
                      <a:pt x="130765" y="1921298"/>
                    </a:lnTo>
                    <a:lnTo>
                      <a:pt x="130312" y="1921978"/>
                    </a:lnTo>
                    <a:lnTo>
                      <a:pt x="129405" y="1923793"/>
                    </a:lnTo>
                    <a:lnTo>
                      <a:pt x="128952" y="1926062"/>
                    </a:lnTo>
                    <a:lnTo>
                      <a:pt x="128499" y="1926969"/>
                    </a:lnTo>
                    <a:lnTo>
                      <a:pt x="127819" y="1928557"/>
                    </a:lnTo>
                    <a:lnTo>
                      <a:pt x="126686" y="1929919"/>
                    </a:lnTo>
                    <a:lnTo>
                      <a:pt x="125553" y="1931507"/>
                    </a:lnTo>
                    <a:lnTo>
                      <a:pt x="123740" y="1932868"/>
                    </a:lnTo>
                    <a:lnTo>
                      <a:pt x="122153" y="1934002"/>
                    </a:lnTo>
                    <a:lnTo>
                      <a:pt x="120340" y="1934683"/>
                    </a:lnTo>
                    <a:lnTo>
                      <a:pt x="118301" y="1935136"/>
                    </a:lnTo>
                    <a:lnTo>
                      <a:pt x="113995" y="1935136"/>
                    </a:lnTo>
                    <a:lnTo>
                      <a:pt x="110822" y="1935136"/>
                    </a:lnTo>
                    <a:lnTo>
                      <a:pt x="107649" y="1934910"/>
                    </a:lnTo>
                    <a:lnTo>
                      <a:pt x="104476" y="1934456"/>
                    </a:lnTo>
                    <a:lnTo>
                      <a:pt x="101303" y="1933775"/>
                    </a:lnTo>
                    <a:lnTo>
                      <a:pt x="98131" y="1932641"/>
                    </a:lnTo>
                    <a:lnTo>
                      <a:pt x="94958" y="1931280"/>
                    </a:lnTo>
                    <a:lnTo>
                      <a:pt x="92918" y="1929692"/>
                    </a:lnTo>
                    <a:lnTo>
                      <a:pt x="90652" y="1927650"/>
                    </a:lnTo>
                    <a:lnTo>
                      <a:pt x="88839" y="1925381"/>
                    </a:lnTo>
                    <a:lnTo>
                      <a:pt x="87252" y="1922659"/>
                    </a:lnTo>
                    <a:lnTo>
                      <a:pt x="85666" y="1919710"/>
                    </a:lnTo>
                    <a:lnTo>
                      <a:pt x="84306" y="1916534"/>
                    </a:lnTo>
                    <a:lnTo>
                      <a:pt x="83173" y="1913131"/>
                    </a:lnTo>
                    <a:lnTo>
                      <a:pt x="82493" y="1909501"/>
                    </a:lnTo>
                    <a:lnTo>
                      <a:pt x="81587" y="1905871"/>
                    </a:lnTo>
                    <a:lnTo>
                      <a:pt x="81133" y="1902241"/>
                    </a:lnTo>
                    <a:lnTo>
                      <a:pt x="80907" y="1898612"/>
                    </a:lnTo>
                    <a:lnTo>
                      <a:pt x="80907" y="1894982"/>
                    </a:lnTo>
                    <a:lnTo>
                      <a:pt x="81133" y="1891806"/>
                    </a:lnTo>
                    <a:lnTo>
                      <a:pt x="81360" y="1888630"/>
                    </a:lnTo>
                    <a:lnTo>
                      <a:pt x="82267" y="1885454"/>
                    </a:lnTo>
                    <a:lnTo>
                      <a:pt x="82946" y="1882958"/>
                    </a:lnTo>
                    <a:lnTo>
                      <a:pt x="85213" y="1878194"/>
                    </a:lnTo>
                    <a:lnTo>
                      <a:pt x="87932" y="1873203"/>
                    </a:lnTo>
                    <a:lnTo>
                      <a:pt x="91105" y="1868212"/>
                    </a:lnTo>
                    <a:lnTo>
                      <a:pt x="94505" y="1863448"/>
                    </a:lnTo>
                    <a:lnTo>
                      <a:pt x="98584" y="1859137"/>
                    </a:lnTo>
                    <a:lnTo>
                      <a:pt x="102663" y="1855508"/>
                    </a:lnTo>
                    <a:lnTo>
                      <a:pt x="104703" y="1853693"/>
                    </a:lnTo>
                    <a:lnTo>
                      <a:pt x="106969" y="1852332"/>
                    </a:lnTo>
                    <a:lnTo>
                      <a:pt x="109235" y="1850744"/>
                    </a:lnTo>
                    <a:lnTo>
                      <a:pt x="111502" y="1849836"/>
                    </a:lnTo>
                    <a:lnTo>
                      <a:pt x="113315" y="1848929"/>
                    </a:lnTo>
                    <a:lnTo>
                      <a:pt x="114901" y="1847794"/>
                    </a:lnTo>
                    <a:lnTo>
                      <a:pt x="115808" y="1847114"/>
                    </a:lnTo>
                    <a:lnTo>
                      <a:pt x="116714" y="1846433"/>
                    </a:lnTo>
                    <a:lnTo>
                      <a:pt x="116941" y="1845526"/>
                    </a:lnTo>
                    <a:lnTo>
                      <a:pt x="116941" y="1844845"/>
                    </a:lnTo>
                    <a:lnTo>
                      <a:pt x="116714" y="1844391"/>
                    </a:lnTo>
                    <a:lnTo>
                      <a:pt x="116034" y="1843938"/>
                    </a:lnTo>
                    <a:lnTo>
                      <a:pt x="114448" y="1843030"/>
                    </a:lnTo>
                    <a:lnTo>
                      <a:pt x="112408" y="1842577"/>
                    </a:lnTo>
                    <a:lnTo>
                      <a:pt x="110369" y="1842123"/>
                    </a:lnTo>
                    <a:lnTo>
                      <a:pt x="108782" y="1842123"/>
                    </a:lnTo>
                    <a:lnTo>
                      <a:pt x="107876" y="1842123"/>
                    </a:lnTo>
                    <a:lnTo>
                      <a:pt x="107422" y="1841896"/>
                    </a:lnTo>
                    <a:lnTo>
                      <a:pt x="107196" y="1841442"/>
                    </a:lnTo>
                    <a:lnTo>
                      <a:pt x="107196" y="1840535"/>
                    </a:lnTo>
                    <a:lnTo>
                      <a:pt x="107196" y="1839854"/>
                    </a:lnTo>
                    <a:lnTo>
                      <a:pt x="107422" y="1839174"/>
                    </a:lnTo>
                    <a:lnTo>
                      <a:pt x="108782" y="1836905"/>
                    </a:lnTo>
                    <a:lnTo>
                      <a:pt x="110822" y="1834409"/>
                    </a:lnTo>
                    <a:lnTo>
                      <a:pt x="113541" y="1831687"/>
                    </a:lnTo>
                    <a:lnTo>
                      <a:pt x="117167" y="1828738"/>
                    </a:lnTo>
                    <a:lnTo>
                      <a:pt x="121020" y="1826015"/>
                    </a:lnTo>
                    <a:lnTo>
                      <a:pt x="129859" y="1820117"/>
                    </a:lnTo>
                    <a:lnTo>
                      <a:pt x="144363" y="1810135"/>
                    </a:lnTo>
                    <a:lnTo>
                      <a:pt x="153655" y="1804237"/>
                    </a:lnTo>
                    <a:lnTo>
                      <a:pt x="163853" y="1797431"/>
                    </a:lnTo>
                    <a:lnTo>
                      <a:pt x="175411" y="1790171"/>
                    </a:lnTo>
                    <a:lnTo>
                      <a:pt x="187423" y="1782912"/>
                    </a:lnTo>
                    <a:lnTo>
                      <a:pt x="200567" y="1775425"/>
                    </a:lnTo>
                    <a:lnTo>
                      <a:pt x="214391" y="1767712"/>
                    </a:lnTo>
                    <a:lnTo>
                      <a:pt x="228896" y="1760225"/>
                    </a:lnTo>
                    <a:lnTo>
                      <a:pt x="243627" y="1752966"/>
                    </a:lnTo>
                    <a:lnTo>
                      <a:pt x="259037" y="1746387"/>
                    </a:lnTo>
                    <a:lnTo>
                      <a:pt x="266743" y="1743211"/>
                    </a:lnTo>
                    <a:lnTo>
                      <a:pt x="274448" y="1740261"/>
                    </a:lnTo>
                    <a:lnTo>
                      <a:pt x="282380" y="1737085"/>
                    </a:lnTo>
                    <a:lnTo>
                      <a:pt x="290086" y="1734817"/>
                    </a:lnTo>
                    <a:lnTo>
                      <a:pt x="298018" y="1732321"/>
                    </a:lnTo>
                    <a:lnTo>
                      <a:pt x="305723" y="1730053"/>
                    </a:lnTo>
                    <a:lnTo>
                      <a:pt x="321134" y="1725742"/>
                    </a:lnTo>
                    <a:lnTo>
                      <a:pt x="335865" y="1722112"/>
                    </a:lnTo>
                    <a:lnTo>
                      <a:pt x="350142" y="1718483"/>
                    </a:lnTo>
                    <a:lnTo>
                      <a:pt x="363514" y="1715533"/>
                    </a:lnTo>
                    <a:lnTo>
                      <a:pt x="388216" y="1710089"/>
                    </a:lnTo>
                    <a:lnTo>
                      <a:pt x="410199" y="1705778"/>
                    </a:lnTo>
                    <a:lnTo>
                      <a:pt x="429009" y="1702375"/>
                    </a:lnTo>
                    <a:lnTo>
                      <a:pt x="444647" y="1699880"/>
                    </a:lnTo>
                    <a:lnTo>
                      <a:pt x="456658" y="1698065"/>
                    </a:lnTo>
                    <a:lnTo>
                      <a:pt x="464817" y="1696931"/>
                    </a:lnTo>
                    <a:lnTo>
                      <a:pt x="484534" y="1694662"/>
                    </a:lnTo>
                    <a:lnTo>
                      <a:pt x="491786" y="1693982"/>
                    </a:lnTo>
                    <a:lnTo>
                      <a:pt x="492239" y="1693528"/>
                    </a:lnTo>
                    <a:lnTo>
                      <a:pt x="492466" y="1693074"/>
                    </a:lnTo>
                    <a:lnTo>
                      <a:pt x="492692" y="1691713"/>
                    </a:lnTo>
                    <a:lnTo>
                      <a:pt x="493146" y="1690125"/>
                    </a:lnTo>
                    <a:lnTo>
                      <a:pt x="493599" y="1687856"/>
                    </a:lnTo>
                    <a:lnTo>
                      <a:pt x="493825" y="1684680"/>
                    </a:lnTo>
                    <a:lnTo>
                      <a:pt x="494052" y="1680370"/>
                    </a:lnTo>
                    <a:lnTo>
                      <a:pt x="492692" y="1490940"/>
                    </a:lnTo>
                    <a:lnTo>
                      <a:pt x="505384" y="1490940"/>
                    </a:lnTo>
                    <a:lnTo>
                      <a:pt x="503344" y="1373425"/>
                    </a:lnTo>
                    <a:lnTo>
                      <a:pt x="501078" y="1372518"/>
                    </a:lnTo>
                    <a:lnTo>
                      <a:pt x="496092" y="1370249"/>
                    </a:lnTo>
                    <a:lnTo>
                      <a:pt x="492919" y="1368888"/>
                    </a:lnTo>
                    <a:lnTo>
                      <a:pt x="489746" y="1366846"/>
                    </a:lnTo>
                    <a:lnTo>
                      <a:pt x="487027" y="1364804"/>
                    </a:lnTo>
                    <a:lnTo>
                      <a:pt x="484760" y="1362762"/>
                    </a:lnTo>
                    <a:lnTo>
                      <a:pt x="483854" y="1361401"/>
                    </a:lnTo>
                    <a:lnTo>
                      <a:pt x="482947" y="1359813"/>
                    </a:lnTo>
                    <a:lnTo>
                      <a:pt x="480908" y="1355730"/>
                    </a:lnTo>
                    <a:lnTo>
                      <a:pt x="479321" y="1350966"/>
                    </a:lnTo>
                    <a:lnTo>
                      <a:pt x="478188" y="1345748"/>
                    </a:lnTo>
                    <a:lnTo>
                      <a:pt x="477508" y="1340303"/>
                    </a:lnTo>
                    <a:lnTo>
                      <a:pt x="477055" y="1337808"/>
                    </a:lnTo>
                    <a:lnTo>
                      <a:pt x="477055" y="1335539"/>
                    </a:lnTo>
                    <a:lnTo>
                      <a:pt x="477508" y="1333270"/>
                    </a:lnTo>
                    <a:lnTo>
                      <a:pt x="477961" y="1331229"/>
                    </a:lnTo>
                    <a:lnTo>
                      <a:pt x="478641" y="1329641"/>
                    </a:lnTo>
                    <a:lnTo>
                      <a:pt x="479321" y="1328279"/>
                    </a:lnTo>
                    <a:lnTo>
                      <a:pt x="481814" y="1325784"/>
                    </a:lnTo>
                    <a:lnTo>
                      <a:pt x="484987" y="1323062"/>
                    </a:lnTo>
                    <a:lnTo>
                      <a:pt x="488386" y="1320339"/>
                    </a:lnTo>
                    <a:lnTo>
                      <a:pt x="489519" y="1319205"/>
                    </a:lnTo>
                    <a:lnTo>
                      <a:pt x="490426" y="1317844"/>
                    </a:lnTo>
                    <a:lnTo>
                      <a:pt x="491332" y="1316709"/>
                    </a:lnTo>
                    <a:lnTo>
                      <a:pt x="491332" y="1315802"/>
                    </a:lnTo>
                    <a:lnTo>
                      <a:pt x="491332" y="1315348"/>
                    </a:lnTo>
                    <a:lnTo>
                      <a:pt x="491106" y="1314894"/>
                    </a:lnTo>
                    <a:lnTo>
                      <a:pt x="489973" y="1314214"/>
                    </a:lnTo>
                    <a:lnTo>
                      <a:pt x="488613" y="1313987"/>
                    </a:lnTo>
                    <a:lnTo>
                      <a:pt x="486120" y="1313760"/>
                    </a:lnTo>
                    <a:lnTo>
                      <a:pt x="482947" y="1313760"/>
                    </a:lnTo>
                    <a:lnTo>
                      <a:pt x="478641" y="1313987"/>
                    </a:lnTo>
                    <a:lnTo>
                      <a:pt x="433315" y="1318524"/>
                    </a:lnTo>
                    <a:lnTo>
                      <a:pt x="409519" y="1320793"/>
                    </a:lnTo>
                    <a:lnTo>
                      <a:pt x="388443" y="1322835"/>
                    </a:lnTo>
                    <a:lnTo>
                      <a:pt x="383684" y="1323288"/>
                    </a:lnTo>
                    <a:lnTo>
                      <a:pt x="379378" y="1323742"/>
                    </a:lnTo>
                    <a:lnTo>
                      <a:pt x="375072" y="1323742"/>
                    </a:lnTo>
                    <a:lnTo>
                      <a:pt x="370539" y="1323742"/>
                    </a:lnTo>
                    <a:lnTo>
                      <a:pt x="366460" y="1323062"/>
                    </a:lnTo>
                    <a:lnTo>
                      <a:pt x="362154" y="1322608"/>
                    </a:lnTo>
                    <a:lnTo>
                      <a:pt x="358074" y="1321927"/>
                    </a:lnTo>
                    <a:lnTo>
                      <a:pt x="353768" y="1321247"/>
                    </a:lnTo>
                    <a:lnTo>
                      <a:pt x="349463" y="1319885"/>
                    </a:lnTo>
                    <a:lnTo>
                      <a:pt x="345383" y="1318524"/>
                    </a:lnTo>
                    <a:lnTo>
                      <a:pt x="341077" y="1316936"/>
                    </a:lnTo>
                    <a:lnTo>
                      <a:pt x="336771" y="1314894"/>
                    </a:lnTo>
                    <a:lnTo>
                      <a:pt x="332012" y="1312853"/>
                    </a:lnTo>
                    <a:lnTo>
                      <a:pt x="327479" y="1310811"/>
                    </a:lnTo>
                    <a:lnTo>
                      <a:pt x="317508" y="1305366"/>
                    </a:lnTo>
                    <a:lnTo>
                      <a:pt x="313428" y="1302644"/>
                    </a:lnTo>
                    <a:lnTo>
                      <a:pt x="308896" y="1299468"/>
                    </a:lnTo>
                    <a:lnTo>
                      <a:pt x="304590" y="1296519"/>
                    </a:lnTo>
                    <a:lnTo>
                      <a:pt x="300737" y="1293343"/>
                    </a:lnTo>
                    <a:lnTo>
                      <a:pt x="296431" y="1290166"/>
                    </a:lnTo>
                    <a:lnTo>
                      <a:pt x="292579" y="1286764"/>
                    </a:lnTo>
                    <a:lnTo>
                      <a:pt x="284647" y="1279277"/>
                    </a:lnTo>
                    <a:lnTo>
                      <a:pt x="276941" y="1271337"/>
                    </a:lnTo>
                    <a:lnTo>
                      <a:pt x="269689" y="1262943"/>
                    </a:lnTo>
                    <a:lnTo>
                      <a:pt x="262664" y="1254095"/>
                    </a:lnTo>
                    <a:lnTo>
                      <a:pt x="255638" y="1244794"/>
                    </a:lnTo>
                    <a:lnTo>
                      <a:pt x="248839" y="1235039"/>
                    </a:lnTo>
                    <a:lnTo>
                      <a:pt x="242493" y="1225057"/>
                    </a:lnTo>
                    <a:lnTo>
                      <a:pt x="236148" y="1215075"/>
                    </a:lnTo>
                    <a:lnTo>
                      <a:pt x="230029" y="1204412"/>
                    </a:lnTo>
                    <a:lnTo>
                      <a:pt x="224137" y="1193523"/>
                    </a:lnTo>
                    <a:lnTo>
                      <a:pt x="218697" y="1182634"/>
                    </a:lnTo>
                    <a:lnTo>
                      <a:pt x="213258" y="1171744"/>
                    </a:lnTo>
                    <a:lnTo>
                      <a:pt x="208046" y="1160628"/>
                    </a:lnTo>
                    <a:lnTo>
                      <a:pt x="202833" y="1149512"/>
                    </a:lnTo>
                    <a:lnTo>
                      <a:pt x="198074" y="1138396"/>
                    </a:lnTo>
                    <a:lnTo>
                      <a:pt x="189009" y="1116163"/>
                    </a:lnTo>
                    <a:lnTo>
                      <a:pt x="180624" y="1094611"/>
                    </a:lnTo>
                    <a:lnTo>
                      <a:pt x="172918" y="1073740"/>
                    </a:lnTo>
                    <a:lnTo>
                      <a:pt x="159321" y="1035854"/>
                    </a:lnTo>
                    <a:lnTo>
                      <a:pt x="153202" y="1019747"/>
                    </a:lnTo>
                    <a:lnTo>
                      <a:pt x="147989" y="1005681"/>
                    </a:lnTo>
                    <a:lnTo>
                      <a:pt x="138924" y="982314"/>
                    </a:lnTo>
                    <a:lnTo>
                      <a:pt x="131445" y="964392"/>
                    </a:lnTo>
                    <a:lnTo>
                      <a:pt x="126006" y="951007"/>
                    </a:lnTo>
                    <a:lnTo>
                      <a:pt x="121927" y="941252"/>
                    </a:lnTo>
                    <a:lnTo>
                      <a:pt x="118754" y="934900"/>
                    </a:lnTo>
                    <a:lnTo>
                      <a:pt x="117167" y="931270"/>
                    </a:lnTo>
                    <a:lnTo>
                      <a:pt x="115581" y="929002"/>
                    </a:lnTo>
                    <a:lnTo>
                      <a:pt x="54391" y="929002"/>
                    </a:lnTo>
                    <a:lnTo>
                      <a:pt x="50765" y="929002"/>
                    </a:lnTo>
                    <a:lnTo>
                      <a:pt x="47139" y="928321"/>
                    </a:lnTo>
                    <a:lnTo>
                      <a:pt x="43966" y="927640"/>
                    </a:lnTo>
                    <a:lnTo>
                      <a:pt x="40793" y="926733"/>
                    </a:lnTo>
                    <a:lnTo>
                      <a:pt x="37621" y="925599"/>
                    </a:lnTo>
                    <a:lnTo>
                      <a:pt x="34674" y="924011"/>
                    </a:lnTo>
                    <a:lnTo>
                      <a:pt x="31955" y="922196"/>
                    </a:lnTo>
                    <a:lnTo>
                      <a:pt x="29009" y="920154"/>
                    </a:lnTo>
                    <a:lnTo>
                      <a:pt x="26289" y="918112"/>
                    </a:lnTo>
                    <a:lnTo>
                      <a:pt x="23570" y="915390"/>
                    </a:lnTo>
                    <a:lnTo>
                      <a:pt x="21077" y="912441"/>
                    </a:lnTo>
                    <a:lnTo>
                      <a:pt x="18357" y="909491"/>
                    </a:lnTo>
                    <a:lnTo>
                      <a:pt x="12918" y="902686"/>
                    </a:lnTo>
                    <a:lnTo>
                      <a:pt x="7706" y="894745"/>
                    </a:lnTo>
                    <a:lnTo>
                      <a:pt x="4986" y="890435"/>
                    </a:lnTo>
                    <a:lnTo>
                      <a:pt x="2946" y="886805"/>
                    </a:lnTo>
                    <a:lnTo>
                      <a:pt x="1360" y="883175"/>
                    </a:lnTo>
                    <a:lnTo>
                      <a:pt x="453" y="879999"/>
                    </a:lnTo>
                    <a:lnTo>
                      <a:pt x="0" y="877277"/>
                    </a:lnTo>
                    <a:lnTo>
                      <a:pt x="0" y="874555"/>
                    </a:lnTo>
                    <a:lnTo>
                      <a:pt x="227" y="873647"/>
                    </a:lnTo>
                    <a:lnTo>
                      <a:pt x="680" y="872286"/>
                    </a:lnTo>
                    <a:lnTo>
                      <a:pt x="1133" y="871379"/>
                    </a:lnTo>
                    <a:lnTo>
                      <a:pt x="1813" y="870471"/>
                    </a:lnTo>
                    <a:lnTo>
                      <a:pt x="2720" y="869337"/>
                    </a:lnTo>
                    <a:lnTo>
                      <a:pt x="3626" y="868656"/>
                    </a:lnTo>
                    <a:lnTo>
                      <a:pt x="6346" y="867068"/>
                    </a:lnTo>
                    <a:lnTo>
                      <a:pt x="9519" y="866161"/>
                    </a:lnTo>
                    <a:lnTo>
                      <a:pt x="13598" y="865253"/>
                    </a:lnTo>
                    <a:lnTo>
                      <a:pt x="18357" y="864573"/>
                    </a:lnTo>
                    <a:lnTo>
                      <a:pt x="23796" y="864346"/>
                    </a:lnTo>
                    <a:lnTo>
                      <a:pt x="29915" y="864346"/>
                    </a:lnTo>
                    <a:lnTo>
                      <a:pt x="36941" y="865026"/>
                    </a:lnTo>
                    <a:lnTo>
                      <a:pt x="62550" y="866161"/>
                    </a:lnTo>
                    <a:lnTo>
                      <a:pt x="80227" y="866841"/>
                    </a:lnTo>
                    <a:lnTo>
                      <a:pt x="93598" y="867068"/>
                    </a:lnTo>
                    <a:lnTo>
                      <a:pt x="91105" y="854818"/>
                    </a:lnTo>
                    <a:lnTo>
                      <a:pt x="88159" y="840298"/>
                    </a:lnTo>
                    <a:lnTo>
                      <a:pt x="83853" y="821923"/>
                    </a:lnTo>
                    <a:lnTo>
                      <a:pt x="78867" y="800371"/>
                    </a:lnTo>
                    <a:lnTo>
                      <a:pt x="73201" y="776550"/>
                    </a:lnTo>
                    <a:lnTo>
                      <a:pt x="66629" y="751822"/>
                    </a:lnTo>
                    <a:lnTo>
                      <a:pt x="63003" y="739118"/>
                    </a:lnTo>
                    <a:lnTo>
                      <a:pt x="59377" y="726414"/>
                    </a:lnTo>
                    <a:lnTo>
                      <a:pt x="55978" y="714617"/>
                    </a:lnTo>
                    <a:lnTo>
                      <a:pt x="53031" y="703727"/>
                    </a:lnTo>
                    <a:lnTo>
                      <a:pt x="50765" y="693745"/>
                    </a:lnTo>
                    <a:lnTo>
                      <a:pt x="49179" y="684898"/>
                    </a:lnTo>
                    <a:lnTo>
                      <a:pt x="48046" y="676958"/>
                    </a:lnTo>
                    <a:lnTo>
                      <a:pt x="47592" y="669698"/>
                    </a:lnTo>
                    <a:lnTo>
                      <a:pt x="47592" y="666522"/>
                    </a:lnTo>
                    <a:lnTo>
                      <a:pt x="47819" y="663800"/>
                    </a:lnTo>
                    <a:lnTo>
                      <a:pt x="48046" y="661077"/>
                    </a:lnTo>
                    <a:lnTo>
                      <a:pt x="48499" y="658582"/>
                    </a:lnTo>
                    <a:lnTo>
                      <a:pt x="48952" y="656313"/>
                    </a:lnTo>
                    <a:lnTo>
                      <a:pt x="49632" y="654044"/>
                    </a:lnTo>
                    <a:lnTo>
                      <a:pt x="50765" y="652230"/>
                    </a:lnTo>
                    <a:lnTo>
                      <a:pt x="51672" y="650868"/>
                    </a:lnTo>
                    <a:lnTo>
                      <a:pt x="53031" y="649280"/>
                    </a:lnTo>
                    <a:lnTo>
                      <a:pt x="54391" y="648146"/>
                    </a:lnTo>
                    <a:lnTo>
                      <a:pt x="55978" y="647239"/>
                    </a:lnTo>
                    <a:lnTo>
                      <a:pt x="57564" y="646331"/>
                    </a:lnTo>
                    <a:lnTo>
                      <a:pt x="59377" y="645877"/>
                    </a:lnTo>
                    <a:lnTo>
                      <a:pt x="61417" y="645651"/>
                    </a:lnTo>
                    <a:lnTo>
                      <a:pt x="63683" y="645424"/>
                    </a:lnTo>
                    <a:lnTo>
                      <a:pt x="65723" y="645651"/>
                    </a:lnTo>
                    <a:lnTo>
                      <a:pt x="68216" y="645877"/>
                    </a:lnTo>
                    <a:lnTo>
                      <a:pt x="70708" y="646104"/>
                    </a:lnTo>
                    <a:lnTo>
                      <a:pt x="76374" y="647692"/>
                    </a:lnTo>
                    <a:lnTo>
                      <a:pt x="87479" y="651095"/>
                    </a:lnTo>
                    <a:lnTo>
                      <a:pt x="91785" y="652910"/>
                    </a:lnTo>
                    <a:lnTo>
                      <a:pt x="95864" y="654498"/>
                    </a:lnTo>
                    <a:lnTo>
                      <a:pt x="99490" y="656313"/>
                    </a:lnTo>
                    <a:lnTo>
                      <a:pt x="102663" y="658355"/>
                    </a:lnTo>
                    <a:lnTo>
                      <a:pt x="105383" y="660170"/>
                    </a:lnTo>
                    <a:lnTo>
                      <a:pt x="107876" y="662211"/>
                    </a:lnTo>
                    <a:lnTo>
                      <a:pt x="110142" y="664707"/>
                    </a:lnTo>
                    <a:lnTo>
                      <a:pt x="112182" y="667202"/>
                    </a:lnTo>
                    <a:lnTo>
                      <a:pt x="113995" y="669925"/>
                    </a:lnTo>
                    <a:lnTo>
                      <a:pt x="115354" y="673101"/>
                    </a:lnTo>
                    <a:lnTo>
                      <a:pt x="116941" y="676731"/>
                    </a:lnTo>
                    <a:lnTo>
                      <a:pt x="118301" y="680587"/>
                    </a:lnTo>
                    <a:lnTo>
                      <a:pt x="121020" y="689662"/>
                    </a:lnTo>
                    <a:lnTo>
                      <a:pt x="131445" y="730043"/>
                    </a:lnTo>
                    <a:lnTo>
                      <a:pt x="147083" y="792204"/>
                    </a:lnTo>
                    <a:lnTo>
                      <a:pt x="167706" y="874555"/>
                    </a:lnTo>
                    <a:lnTo>
                      <a:pt x="264023" y="879772"/>
                    </a:lnTo>
                    <a:lnTo>
                      <a:pt x="264023" y="877050"/>
                    </a:lnTo>
                    <a:lnTo>
                      <a:pt x="264703" y="869110"/>
                    </a:lnTo>
                    <a:lnTo>
                      <a:pt x="266290" y="857540"/>
                    </a:lnTo>
                    <a:lnTo>
                      <a:pt x="267423" y="850280"/>
                    </a:lnTo>
                    <a:lnTo>
                      <a:pt x="269009" y="842567"/>
                    </a:lnTo>
                    <a:lnTo>
                      <a:pt x="270822" y="834400"/>
                    </a:lnTo>
                    <a:lnTo>
                      <a:pt x="273088" y="825779"/>
                    </a:lnTo>
                    <a:lnTo>
                      <a:pt x="275355" y="816932"/>
                    </a:lnTo>
                    <a:lnTo>
                      <a:pt x="278528" y="808084"/>
                    </a:lnTo>
                    <a:lnTo>
                      <a:pt x="281927" y="799236"/>
                    </a:lnTo>
                    <a:lnTo>
                      <a:pt x="286006" y="790162"/>
                    </a:lnTo>
                    <a:lnTo>
                      <a:pt x="288273" y="786078"/>
                    </a:lnTo>
                    <a:lnTo>
                      <a:pt x="290539" y="781768"/>
                    </a:lnTo>
                    <a:lnTo>
                      <a:pt x="293258" y="777684"/>
                    </a:lnTo>
                    <a:lnTo>
                      <a:pt x="295751" y="773601"/>
                    </a:lnTo>
                    <a:lnTo>
                      <a:pt x="301190" y="765661"/>
                    </a:lnTo>
                    <a:lnTo>
                      <a:pt x="306176" y="757494"/>
                    </a:lnTo>
                    <a:lnTo>
                      <a:pt x="310936" y="749327"/>
                    </a:lnTo>
                    <a:lnTo>
                      <a:pt x="315015" y="740933"/>
                    </a:lnTo>
                    <a:lnTo>
                      <a:pt x="319094" y="731858"/>
                    </a:lnTo>
                    <a:lnTo>
                      <a:pt x="322720" y="722784"/>
                    </a:lnTo>
                    <a:lnTo>
                      <a:pt x="326573" y="713256"/>
                    </a:lnTo>
                    <a:lnTo>
                      <a:pt x="329746" y="703500"/>
                    </a:lnTo>
                    <a:lnTo>
                      <a:pt x="332919" y="693065"/>
                    </a:lnTo>
                    <a:lnTo>
                      <a:pt x="335865" y="682175"/>
                    </a:lnTo>
                    <a:lnTo>
                      <a:pt x="338811" y="670605"/>
                    </a:lnTo>
                    <a:lnTo>
                      <a:pt x="341531" y="658582"/>
                    </a:lnTo>
                    <a:lnTo>
                      <a:pt x="344477" y="645877"/>
                    </a:lnTo>
                    <a:lnTo>
                      <a:pt x="347423" y="632493"/>
                    </a:lnTo>
                    <a:lnTo>
                      <a:pt x="352862" y="603454"/>
                    </a:lnTo>
                    <a:lnTo>
                      <a:pt x="355808" y="588027"/>
                    </a:lnTo>
                    <a:lnTo>
                      <a:pt x="359208" y="572374"/>
                    </a:lnTo>
                    <a:lnTo>
                      <a:pt x="363514" y="556494"/>
                    </a:lnTo>
                    <a:lnTo>
                      <a:pt x="368046" y="540840"/>
                    </a:lnTo>
                    <a:lnTo>
                      <a:pt x="373032" y="525187"/>
                    </a:lnTo>
                    <a:lnTo>
                      <a:pt x="378244" y="509987"/>
                    </a:lnTo>
                    <a:lnTo>
                      <a:pt x="383684" y="494787"/>
                    </a:lnTo>
                    <a:lnTo>
                      <a:pt x="389576" y="480041"/>
                    </a:lnTo>
                    <a:lnTo>
                      <a:pt x="395695" y="465975"/>
                    </a:lnTo>
                    <a:lnTo>
                      <a:pt x="401587" y="452591"/>
                    </a:lnTo>
                    <a:lnTo>
                      <a:pt x="407706" y="439659"/>
                    </a:lnTo>
                    <a:lnTo>
                      <a:pt x="413825" y="427636"/>
                    </a:lnTo>
                    <a:lnTo>
                      <a:pt x="419718" y="416519"/>
                    </a:lnTo>
                    <a:lnTo>
                      <a:pt x="425610" y="406538"/>
                    </a:lnTo>
                    <a:lnTo>
                      <a:pt x="431276" y="397236"/>
                    </a:lnTo>
                    <a:lnTo>
                      <a:pt x="436715" y="389523"/>
                    </a:lnTo>
                    <a:lnTo>
                      <a:pt x="446913" y="375911"/>
                    </a:lnTo>
                    <a:lnTo>
                      <a:pt x="456432" y="364114"/>
                    </a:lnTo>
                    <a:lnTo>
                      <a:pt x="465270" y="353225"/>
                    </a:lnTo>
                    <a:lnTo>
                      <a:pt x="473202" y="343470"/>
                    </a:lnTo>
                    <a:lnTo>
                      <a:pt x="487027" y="327136"/>
                    </a:lnTo>
                    <a:lnTo>
                      <a:pt x="492919" y="319649"/>
                    </a:lnTo>
                    <a:lnTo>
                      <a:pt x="497905" y="312616"/>
                    </a:lnTo>
                    <a:lnTo>
                      <a:pt x="499491" y="311255"/>
                    </a:lnTo>
                    <a:lnTo>
                      <a:pt x="500851" y="309440"/>
                    </a:lnTo>
                    <a:lnTo>
                      <a:pt x="504477" y="306264"/>
                    </a:lnTo>
                    <a:lnTo>
                      <a:pt x="508556" y="303315"/>
                    </a:lnTo>
                    <a:lnTo>
                      <a:pt x="513316" y="300366"/>
                    </a:lnTo>
                    <a:lnTo>
                      <a:pt x="518528" y="297644"/>
                    </a:lnTo>
                    <a:lnTo>
                      <a:pt x="524194" y="295148"/>
                    </a:lnTo>
                    <a:lnTo>
                      <a:pt x="530086" y="292653"/>
                    </a:lnTo>
                    <a:lnTo>
                      <a:pt x="536432" y="290157"/>
                    </a:lnTo>
                    <a:lnTo>
                      <a:pt x="542551" y="287888"/>
                    </a:lnTo>
                    <a:lnTo>
                      <a:pt x="548896" y="285847"/>
                    </a:lnTo>
                    <a:lnTo>
                      <a:pt x="561134" y="282217"/>
                    </a:lnTo>
                    <a:lnTo>
                      <a:pt x="572466" y="279268"/>
                    </a:lnTo>
                    <a:lnTo>
                      <a:pt x="582437" y="276999"/>
                    </a:lnTo>
                    <a:lnTo>
                      <a:pt x="586970" y="276319"/>
                    </a:lnTo>
                    <a:lnTo>
                      <a:pt x="591956" y="275638"/>
                    </a:lnTo>
                    <a:lnTo>
                      <a:pt x="596942" y="275411"/>
                    </a:lnTo>
                    <a:lnTo>
                      <a:pt x="601928" y="275411"/>
                    </a:lnTo>
                    <a:lnTo>
                      <a:pt x="612579" y="275638"/>
                    </a:lnTo>
                    <a:lnTo>
                      <a:pt x="623004" y="275865"/>
                    </a:lnTo>
                    <a:lnTo>
                      <a:pt x="627990" y="275865"/>
                    </a:lnTo>
                    <a:lnTo>
                      <a:pt x="632523" y="275638"/>
                    </a:lnTo>
                    <a:lnTo>
                      <a:pt x="636829" y="275184"/>
                    </a:lnTo>
                    <a:lnTo>
                      <a:pt x="640455" y="274504"/>
                    </a:lnTo>
                    <a:lnTo>
                      <a:pt x="642041" y="274050"/>
                    </a:lnTo>
                    <a:lnTo>
                      <a:pt x="643401" y="273143"/>
                    </a:lnTo>
                    <a:lnTo>
                      <a:pt x="644987" y="272462"/>
                    </a:lnTo>
                    <a:lnTo>
                      <a:pt x="645894" y="271781"/>
                    </a:lnTo>
                    <a:lnTo>
                      <a:pt x="646800" y="270647"/>
                    </a:lnTo>
                    <a:lnTo>
                      <a:pt x="647707" y="269513"/>
                    </a:lnTo>
                    <a:lnTo>
                      <a:pt x="648160" y="268378"/>
                    </a:lnTo>
                    <a:lnTo>
                      <a:pt x="648613" y="267017"/>
                    </a:lnTo>
                    <a:lnTo>
                      <a:pt x="650200" y="256808"/>
                    </a:lnTo>
                    <a:lnTo>
                      <a:pt x="650880" y="248188"/>
                    </a:lnTo>
                    <a:lnTo>
                      <a:pt x="651333" y="238659"/>
                    </a:lnTo>
                    <a:lnTo>
                      <a:pt x="651333" y="225955"/>
                    </a:lnTo>
                    <a:lnTo>
                      <a:pt x="651559" y="204176"/>
                    </a:lnTo>
                    <a:lnTo>
                      <a:pt x="652013" y="176726"/>
                    </a:lnTo>
                    <a:lnTo>
                      <a:pt x="652919" y="143150"/>
                    </a:lnTo>
                    <a:lnTo>
                      <a:pt x="652013" y="133395"/>
                    </a:lnTo>
                    <a:lnTo>
                      <a:pt x="651786" y="127270"/>
                    </a:lnTo>
                    <a:lnTo>
                      <a:pt x="651786" y="121145"/>
                    </a:lnTo>
                    <a:lnTo>
                      <a:pt x="651786" y="114566"/>
                    </a:lnTo>
                    <a:lnTo>
                      <a:pt x="652239" y="107533"/>
                    </a:lnTo>
                    <a:lnTo>
                      <a:pt x="653146" y="100273"/>
                    </a:lnTo>
                    <a:lnTo>
                      <a:pt x="654052" y="92787"/>
                    </a:lnTo>
                    <a:lnTo>
                      <a:pt x="655865" y="85527"/>
                    </a:lnTo>
                    <a:lnTo>
                      <a:pt x="658132" y="77814"/>
                    </a:lnTo>
                    <a:lnTo>
                      <a:pt x="659265" y="73957"/>
                    </a:lnTo>
                    <a:lnTo>
                      <a:pt x="660851" y="70327"/>
                    </a:lnTo>
                    <a:lnTo>
                      <a:pt x="662438" y="66471"/>
                    </a:lnTo>
                    <a:lnTo>
                      <a:pt x="664251" y="62841"/>
                    </a:lnTo>
                    <a:lnTo>
                      <a:pt x="666517" y="59211"/>
                    </a:lnTo>
                    <a:lnTo>
                      <a:pt x="668783" y="55355"/>
                    </a:lnTo>
                    <a:lnTo>
                      <a:pt x="670823" y="51952"/>
                    </a:lnTo>
                    <a:lnTo>
                      <a:pt x="673542" y="48549"/>
                    </a:lnTo>
                    <a:lnTo>
                      <a:pt x="676715" y="44919"/>
                    </a:lnTo>
                    <a:lnTo>
                      <a:pt x="679888" y="41516"/>
                    </a:lnTo>
                    <a:lnTo>
                      <a:pt x="683061" y="38340"/>
                    </a:lnTo>
                    <a:lnTo>
                      <a:pt x="686687" y="35164"/>
                    </a:lnTo>
                    <a:lnTo>
                      <a:pt x="694392" y="29039"/>
                    </a:lnTo>
                    <a:lnTo>
                      <a:pt x="702098" y="23594"/>
                    </a:lnTo>
                    <a:lnTo>
                      <a:pt x="710030" y="19057"/>
                    </a:lnTo>
                    <a:lnTo>
                      <a:pt x="717962" y="14746"/>
                    </a:lnTo>
                    <a:lnTo>
                      <a:pt x="726120" y="11116"/>
                    </a:lnTo>
                    <a:lnTo>
                      <a:pt x="734279" y="7713"/>
                    </a:lnTo>
                    <a:lnTo>
                      <a:pt x="742664" y="4991"/>
                    </a:lnTo>
                    <a:lnTo>
                      <a:pt x="751503" y="3176"/>
                    </a:lnTo>
                    <a:lnTo>
                      <a:pt x="760115" y="1588"/>
                    </a:lnTo>
                    <a:lnTo>
                      <a:pt x="768953" y="681"/>
                    </a:lnTo>
                    <a:lnTo>
                      <a:pt x="778019" y="0"/>
                    </a:lnTo>
                    <a:close/>
                  </a:path>
                </a:pathLst>
              </a:custGeom>
              <a:solidFill>
                <a:schemeClr val="bg1"/>
              </a:solidFill>
              <a:ln>
                <a:noFill/>
              </a:ln>
            </p:spPr>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algn="ctr">
                  <a:defRPr/>
                </a:pPr>
                <a:endParaRPr lang="zh-CN" altLang="en-US" sz="2400">
                  <a:solidFill>
                    <a:srgbClr val="FFFFFF"/>
                  </a:solidFill>
                </a:endParaRPr>
              </a:p>
            </p:txBody>
          </p:sp>
        </p:grpSp>
      </p:grpSp>
    </p:spTree>
    <p:custDataLst>
      <p:tags r:id="rId1"/>
    </p:custDataLst>
  </p:cSld>
  <p:clrMapOvr>
    <a:masterClrMapping/>
  </p:clrMapOvr>
  <p:transition spd="slow" advTm="3666">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7" presetClass="entr" presetSubtype="0" fill="hold" nodeType="with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fade">
                                      <p:cBhvr>
                                        <p:cTn id="7" dur="1000"/>
                                        <p:tgtEl>
                                          <p:spTgt spid="19"/>
                                        </p:tgtEl>
                                      </p:cBhvr>
                                    </p:animEffect>
                                    <p:anim calcmode="lin" valueType="num">
                                      <p:cBhvr>
                                        <p:cTn id="8" dur="1000" fill="hold"/>
                                        <p:tgtEl>
                                          <p:spTgt spid="19"/>
                                        </p:tgtEl>
                                        <p:attrNameLst>
                                          <p:attrName>ppt_x</p:attrName>
                                        </p:attrNameLst>
                                      </p:cBhvr>
                                      <p:tavLst>
                                        <p:tav tm="0">
                                          <p:val>
                                            <p:strVal val="#ppt_x"/>
                                          </p:val>
                                        </p:tav>
                                        <p:tav tm="100000">
                                          <p:val>
                                            <p:strVal val="#ppt_x"/>
                                          </p:val>
                                        </p:tav>
                                      </p:tavLst>
                                    </p:anim>
                                    <p:anim calcmode="lin" valueType="num">
                                      <p:cBhvr>
                                        <p:cTn id="9" dur="900" decel="100000" fill="hold"/>
                                        <p:tgtEl>
                                          <p:spTgt spid="19"/>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par>
                                <p:cTn id="11" presetID="47" presetClass="entr" presetSubtype="0" fill="hold" grpId="0" nodeType="withEffect">
                                  <p:stCondLst>
                                    <p:cond delay="750"/>
                                  </p:stCondLst>
                                  <p:childTnLst>
                                    <p:set>
                                      <p:cBhvr>
                                        <p:cTn id="12" dur="1" fill="hold">
                                          <p:stCondLst>
                                            <p:cond delay="0"/>
                                          </p:stCondLst>
                                        </p:cTn>
                                        <p:tgtEl>
                                          <p:spTgt spid="43036"/>
                                        </p:tgtEl>
                                        <p:attrNameLst>
                                          <p:attrName>style.visibility</p:attrName>
                                        </p:attrNameLst>
                                      </p:cBhvr>
                                      <p:to>
                                        <p:strVal val="visible"/>
                                      </p:to>
                                    </p:set>
                                    <p:animEffect transition="in" filter="fade">
                                      <p:cBhvr>
                                        <p:cTn id="13" dur="250"/>
                                        <p:tgtEl>
                                          <p:spTgt spid="43036"/>
                                        </p:tgtEl>
                                      </p:cBhvr>
                                    </p:animEffect>
                                    <p:anim calcmode="lin" valueType="num">
                                      <p:cBhvr>
                                        <p:cTn id="14" dur="250" fill="hold"/>
                                        <p:tgtEl>
                                          <p:spTgt spid="43036"/>
                                        </p:tgtEl>
                                        <p:attrNameLst>
                                          <p:attrName>ppt_x</p:attrName>
                                        </p:attrNameLst>
                                      </p:cBhvr>
                                      <p:tavLst>
                                        <p:tav tm="0">
                                          <p:val>
                                            <p:strVal val="#ppt_x"/>
                                          </p:val>
                                        </p:tav>
                                        <p:tav tm="100000">
                                          <p:val>
                                            <p:strVal val="#ppt_x"/>
                                          </p:val>
                                        </p:tav>
                                      </p:tavLst>
                                    </p:anim>
                                    <p:anim calcmode="lin" valueType="num">
                                      <p:cBhvr>
                                        <p:cTn id="15" dur="250" fill="hold"/>
                                        <p:tgtEl>
                                          <p:spTgt spid="43036"/>
                                        </p:tgtEl>
                                        <p:attrNameLst>
                                          <p:attrName>ppt_y</p:attrName>
                                        </p:attrNameLst>
                                      </p:cBhvr>
                                      <p:tavLst>
                                        <p:tav tm="0">
                                          <p:val>
                                            <p:strVal val="#ppt_y-.1"/>
                                          </p:val>
                                        </p:tav>
                                        <p:tav tm="100000">
                                          <p:val>
                                            <p:strVal val="#ppt_y"/>
                                          </p:val>
                                        </p:tav>
                                      </p:tavLst>
                                    </p:anim>
                                  </p:childTnLst>
                                </p:cTn>
                              </p:par>
                              <p:par>
                                <p:cTn id="16" presetID="37" presetClass="entr" presetSubtype="0" fill="hold" nodeType="withEffect">
                                  <p:stCondLst>
                                    <p:cond delay="500"/>
                                  </p:stCondLst>
                                  <p:childTnLst>
                                    <p:set>
                                      <p:cBhvr>
                                        <p:cTn id="17" dur="1" fill="hold">
                                          <p:stCondLst>
                                            <p:cond delay="0"/>
                                          </p:stCondLst>
                                        </p:cTn>
                                        <p:tgtEl>
                                          <p:spTgt spid="7"/>
                                        </p:tgtEl>
                                        <p:attrNameLst>
                                          <p:attrName>style.visibility</p:attrName>
                                        </p:attrNameLst>
                                      </p:cBhvr>
                                      <p:to>
                                        <p:strVal val="visible"/>
                                      </p:to>
                                    </p:set>
                                    <p:animEffect transition="in" filter="fade">
                                      <p:cBhvr>
                                        <p:cTn id="18" dur="1000"/>
                                        <p:tgtEl>
                                          <p:spTgt spid="7"/>
                                        </p:tgtEl>
                                      </p:cBhvr>
                                    </p:animEffect>
                                    <p:anim calcmode="lin" valueType="num">
                                      <p:cBhvr>
                                        <p:cTn id="19" dur="1000" fill="hold"/>
                                        <p:tgtEl>
                                          <p:spTgt spid="7"/>
                                        </p:tgtEl>
                                        <p:attrNameLst>
                                          <p:attrName>ppt_x</p:attrName>
                                        </p:attrNameLst>
                                      </p:cBhvr>
                                      <p:tavLst>
                                        <p:tav tm="0">
                                          <p:val>
                                            <p:strVal val="#ppt_x"/>
                                          </p:val>
                                        </p:tav>
                                        <p:tav tm="100000">
                                          <p:val>
                                            <p:strVal val="#ppt_x"/>
                                          </p:val>
                                        </p:tav>
                                      </p:tavLst>
                                    </p:anim>
                                    <p:anim calcmode="lin" valueType="num">
                                      <p:cBhvr>
                                        <p:cTn id="20" dur="900" decel="100000" fill="hold"/>
                                        <p:tgtEl>
                                          <p:spTgt spid="7"/>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7"/>
                                        </p:tgtEl>
                                        <p:attrNameLst>
                                          <p:attrName>ppt_y</p:attrName>
                                        </p:attrNameLst>
                                      </p:cBhvr>
                                      <p:tavLst>
                                        <p:tav tm="0">
                                          <p:val>
                                            <p:strVal val="#ppt_y-.03"/>
                                          </p:val>
                                        </p:tav>
                                        <p:tav tm="100000">
                                          <p:val>
                                            <p:strVal val="#ppt_y"/>
                                          </p:val>
                                        </p:tav>
                                      </p:tavLst>
                                    </p:anim>
                                  </p:childTnLst>
                                </p:cTn>
                              </p:par>
                              <p:par>
                                <p:cTn id="22" presetID="42" presetClass="entr" presetSubtype="0" fill="hold" grpId="0" nodeType="withEffect">
                                  <p:stCondLst>
                                    <p:cond delay="1250"/>
                                  </p:stCondLst>
                                  <p:childTnLst>
                                    <p:set>
                                      <p:cBhvr>
                                        <p:cTn id="23" dur="1" fill="hold">
                                          <p:stCondLst>
                                            <p:cond delay="0"/>
                                          </p:stCondLst>
                                        </p:cTn>
                                        <p:tgtEl>
                                          <p:spTgt spid="43040"/>
                                        </p:tgtEl>
                                        <p:attrNameLst>
                                          <p:attrName>style.visibility</p:attrName>
                                        </p:attrNameLst>
                                      </p:cBhvr>
                                      <p:to>
                                        <p:strVal val="visible"/>
                                      </p:to>
                                    </p:set>
                                    <p:animEffect transition="in" filter="fade">
                                      <p:cBhvr>
                                        <p:cTn id="24" dur="250"/>
                                        <p:tgtEl>
                                          <p:spTgt spid="43040"/>
                                        </p:tgtEl>
                                      </p:cBhvr>
                                    </p:animEffect>
                                    <p:anim calcmode="lin" valueType="num">
                                      <p:cBhvr>
                                        <p:cTn id="25" dur="250" fill="hold"/>
                                        <p:tgtEl>
                                          <p:spTgt spid="43040"/>
                                        </p:tgtEl>
                                        <p:attrNameLst>
                                          <p:attrName>ppt_x</p:attrName>
                                        </p:attrNameLst>
                                      </p:cBhvr>
                                      <p:tavLst>
                                        <p:tav tm="0">
                                          <p:val>
                                            <p:strVal val="#ppt_x"/>
                                          </p:val>
                                        </p:tav>
                                        <p:tav tm="100000">
                                          <p:val>
                                            <p:strVal val="#ppt_x"/>
                                          </p:val>
                                        </p:tav>
                                      </p:tavLst>
                                    </p:anim>
                                    <p:anim calcmode="lin" valueType="num">
                                      <p:cBhvr>
                                        <p:cTn id="26" dur="250" fill="hold"/>
                                        <p:tgtEl>
                                          <p:spTgt spid="43040"/>
                                        </p:tgtEl>
                                        <p:attrNameLst>
                                          <p:attrName>ppt_y</p:attrName>
                                        </p:attrNameLst>
                                      </p:cBhvr>
                                      <p:tavLst>
                                        <p:tav tm="0">
                                          <p:val>
                                            <p:strVal val="#ppt_y+.1"/>
                                          </p:val>
                                        </p:tav>
                                        <p:tav tm="100000">
                                          <p:val>
                                            <p:strVal val="#ppt_y"/>
                                          </p:val>
                                        </p:tav>
                                      </p:tavLst>
                                    </p:anim>
                                  </p:childTnLst>
                                </p:cTn>
                              </p:par>
                              <p:par>
                                <p:cTn id="27" presetID="37" presetClass="entr" presetSubtype="0" fill="hold" nodeType="withEffect">
                                  <p:stCondLst>
                                    <p:cond delay="1000"/>
                                  </p:stCondLst>
                                  <p:childTnLst>
                                    <p:set>
                                      <p:cBhvr>
                                        <p:cTn id="28" dur="1" fill="hold">
                                          <p:stCondLst>
                                            <p:cond delay="0"/>
                                          </p:stCondLst>
                                        </p:cTn>
                                        <p:tgtEl>
                                          <p:spTgt spid="17"/>
                                        </p:tgtEl>
                                        <p:attrNameLst>
                                          <p:attrName>style.visibility</p:attrName>
                                        </p:attrNameLst>
                                      </p:cBhvr>
                                      <p:to>
                                        <p:strVal val="visible"/>
                                      </p:to>
                                    </p:set>
                                    <p:animEffect transition="in" filter="fade">
                                      <p:cBhvr>
                                        <p:cTn id="29" dur="1000"/>
                                        <p:tgtEl>
                                          <p:spTgt spid="17"/>
                                        </p:tgtEl>
                                      </p:cBhvr>
                                    </p:animEffect>
                                    <p:anim calcmode="lin" valueType="num">
                                      <p:cBhvr>
                                        <p:cTn id="30" dur="1000" fill="hold"/>
                                        <p:tgtEl>
                                          <p:spTgt spid="17"/>
                                        </p:tgtEl>
                                        <p:attrNameLst>
                                          <p:attrName>ppt_x</p:attrName>
                                        </p:attrNameLst>
                                      </p:cBhvr>
                                      <p:tavLst>
                                        <p:tav tm="0">
                                          <p:val>
                                            <p:strVal val="#ppt_x"/>
                                          </p:val>
                                        </p:tav>
                                        <p:tav tm="100000">
                                          <p:val>
                                            <p:strVal val="#ppt_x"/>
                                          </p:val>
                                        </p:tav>
                                      </p:tavLst>
                                    </p:anim>
                                    <p:anim calcmode="lin" valueType="num">
                                      <p:cBhvr>
                                        <p:cTn id="31" dur="900" decel="100000" fill="hold"/>
                                        <p:tgtEl>
                                          <p:spTgt spid="17"/>
                                        </p:tgtEl>
                                        <p:attrNameLst>
                                          <p:attrName>ppt_y</p:attrName>
                                        </p:attrNameLst>
                                      </p:cBhvr>
                                      <p:tavLst>
                                        <p:tav tm="0">
                                          <p:val>
                                            <p:strVal val="#ppt_y+1"/>
                                          </p:val>
                                        </p:tav>
                                        <p:tav tm="100000">
                                          <p:val>
                                            <p:strVal val="#ppt_y-.03"/>
                                          </p:val>
                                        </p:tav>
                                      </p:tavLst>
                                    </p:anim>
                                    <p:anim calcmode="lin" valueType="num">
                                      <p:cBhvr>
                                        <p:cTn id="32"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par>
                                <p:cTn id="33" presetID="47" presetClass="entr" presetSubtype="0" fill="hold" grpId="0" nodeType="withEffect">
                                  <p:stCondLst>
                                    <p:cond delay="1750"/>
                                  </p:stCondLst>
                                  <p:childTnLst>
                                    <p:set>
                                      <p:cBhvr>
                                        <p:cTn id="34" dur="1" fill="hold">
                                          <p:stCondLst>
                                            <p:cond delay="0"/>
                                          </p:stCondLst>
                                        </p:cTn>
                                        <p:tgtEl>
                                          <p:spTgt spid="43037"/>
                                        </p:tgtEl>
                                        <p:attrNameLst>
                                          <p:attrName>style.visibility</p:attrName>
                                        </p:attrNameLst>
                                      </p:cBhvr>
                                      <p:to>
                                        <p:strVal val="visible"/>
                                      </p:to>
                                    </p:set>
                                    <p:animEffect transition="in" filter="fade">
                                      <p:cBhvr>
                                        <p:cTn id="35" dur="250"/>
                                        <p:tgtEl>
                                          <p:spTgt spid="43037"/>
                                        </p:tgtEl>
                                      </p:cBhvr>
                                    </p:animEffect>
                                    <p:anim calcmode="lin" valueType="num">
                                      <p:cBhvr>
                                        <p:cTn id="36" dur="250" fill="hold"/>
                                        <p:tgtEl>
                                          <p:spTgt spid="43037"/>
                                        </p:tgtEl>
                                        <p:attrNameLst>
                                          <p:attrName>ppt_x</p:attrName>
                                        </p:attrNameLst>
                                      </p:cBhvr>
                                      <p:tavLst>
                                        <p:tav tm="0">
                                          <p:val>
                                            <p:strVal val="#ppt_x"/>
                                          </p:val>
                                        </p:tav>
                                        <p:tav tm="100000">
                                          <p:val>
                                            <p:strVal val="#ppt_x"/>
                                          </p:val>
                                        </p:tav>
                                      </p:tavLst>
                                    </p:anim>
                                    <p:anim calcmode="lin" valueType="num">
                                      <p:cBhvr>
                                        <p:cTn id="37" dur="250" fill="hold"/>
                                        <p:tgtEl>
                                          <p:spTgt spid="43037"/>
                                        </p:tgtEl>
                                        <p:attrNameLst>
                                          <p:attrName>ppt_y</p:attrName>
                                        </p:attrNameLst>
                                      </p:cBhvr>
                                      <p:tavLst>
                                        <p:tav tm="0">
                                          <p:val>
                                            <p:strVal val="#ppt_y-.1"/>
                                          </p:val>
                                        </p:tav>
                                        <p:tav tm="100000">
                                          <p:val>
                                            <p:strVal val="#ppt_y"/>
                                          </p:val>
                                        </p:tav>
                                      </p:tavLst>
                                    </p:anim>
                                  </p:childTnLst>
                                </p:cTn>
                              </p:par>
                              <p:par>
                                <p:cTn id="38" presetID="37" presetClass="entr" presetSubtype="0" fill="hold" nodeType="withEffect">
                                  <p:stCondLst>
                                    <p:cond delay="1500"/>
                                  </p:stCondLst>
                                  <p:childTnLst>
                                    <p:set>
                                      <p:cBhvr>
                                        <p:cTn id="39" dur="1" fill="hold">
                                          <p:stCondLst>
                                            <p:cond delay="0"/>
                                          </p:stCondLst>
                                        </p:cTn>
                                        <p:tgtEl>
                                          <p:spTgt spid="9"/>
                                        </p:tgtEl>
                                        <p:attrNameLst>
                                          <p:attrName>style.visibility</p:attrName>
                                        </p:attrNameLst>
                                      </p:cBhvr>
                                      <p:to>
                                        <p:strVal val="visible"/>
                                      </p:to>
                                    </p:set>
                                    <p:animEffect transition="in" filter="fade">
                                      <p:cBhvr>
                                        <p:cTn id="40" dur="1000"/>
                                        <p:tgtEl>
                                          <p:spTgt spid="9"/>
                                        </p:tgtEl>
                                      </p:cBhvr>
                                    </p:animEffect>
                                    <p:anim calcmode="lin" valueType="num">
                                      <p:cBhvr>
                                        <p:cTn id="41" dur="1000" fill="hold"/>
                                        <p:tgtEl>
                                          <p:spTgt spid="9"/>
                                        </p:tgtEl>
                                        <p:attrNameLst>
                                          <p:attrName>ppt_x</p:attrName>
                                        </p:attrNameLst>
                                      </p:cBhvr>
                                      <p:tavLst>
                                        <p:tav tm="0">
                                          <p:val>
                                            <p:strVal val="#ppt_x"/>
                                          </p:val>
                                        </p:tav>
                                        <p:tav tm="100000">
                                          <p:val>
                                            <p:strVal val="#ppt_x"/>
                                          </p:val>
                                        </p:tav>
                                      </p:tavLst>
                                    </p:anim>
                                    <p:anim calcmode="lin" valueType="num">
                                      <p:cBhvr>
                                        <p:cTn id="42" dur="900" decel="100000" fill="hold"/>
                                        <p:tgtEl>
                                          <p:spTgt spid="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par>
                                <p:cTn id="44" presetID="42" presetClass="entr" presetSubtype="0" fill="hold" grpId="0" nodeType="withEffect">
                                  <p:stCondLst>
                                    <p:cond delay="2250"/>
                                  </p:stCondLst>
                                  <p:childTnLst>
                                    <p:set>
                                      <p:cBhvr>
                                        <p:cTn id="45" dur="1" fill="hold">
                                          <p:stCondLst>
                                            <p:cond delay="0"/>
                                          </p:stCondLst>
                                        </p:cTn>
                                        <p:tgtEl>
                                          <p:spTgt spid="43039"/>
                                        </p:tgtEl>
                                        <p:attrNameLst>
                                          <p:attrName>style.visibility</p:attrName>
                                        </p:attrNameLst>
                                      </p:cBhvr>
                                      <p:to>
                                        <p:strVal val="visible"/>
                                      </p:to>
                                    </p:set>
                                    <p:animEffect transition="in" filter="fade">
                                      <p:cBhvr>
                                        <p:cTn id="46" dur="250"/>
                                        <p:tgtEl>
                                          <p:spTgt spid="43039"/>
                                        </p:tgtEl>
                                      </p:cBhvr>
                                    </p:animEffect>
                                    <p:anim calcmode="lin" valueType="num">
                                      <p:cBhvr>
                                        <p:cTn id="47" dur="250" fill="hold"/>
                                        <p:tgtEl>
                                          <p:spTgt spid="43039"/>
                                        </p:tgtEl>
                                        <p:attrNameLst>
                                          <p:attrName>ppt_x</p:attrName>
                                        </p:attrNameLst>
                                      </p:cBhvr>
                                      <p:tavLst>
                                        <p:tav tm="0">
                                          <p:val>
                                            <p:strVal val="#ppt_x"/>
                                          </p:val>
                                        </p:tav>
                                        <p:tav tm="100000">
                                          <p:val>
                                            <p:strVal val="#ppt_x"/>
                                          </p:val>
                                        </p:tav>
                                      </p:tavLst>
                                    </p:anim>
                                    <p:anim calcmode="lin" valueType="num">
                                      <p:cBhvr>
                                        <p:cTn id="48" dur="250" fill="hold"/>
                                        <p:tgtEl>
                                          <p:spTgt spid="43039"/>
                                        </p:tgtEl>
                                        <p:attrNameLst>
                                          <p:attrName>ppt_y</p:attrName>
                                        </p:attrNameLst>
                                      </p:cBhvr>
                                      <p:tavLst>
                                        <p:tav tm="0">
                                          <p:val>
                                            <p:strVal val="#ppt_y+.1"/>
                                          </p:val>
                                        </p:tav>
                                        <p:tav tm="100000">
                                          <p:val>
                                            <p:strVal val="#ppt_y"/>
                                          </p:val>
                                        </p:tav>
                                      </p:tavLst>
                                    </p:anim>
                                  </p:childTnLst>
                                </p:cTn>
                              </p:par>
                              <p:par>
                                <p:cTn id="49" presetID="37" presetClass="entr" presetSubtype="0" fill="hold" nodeType="withEffect">
                                  <p:stCondLst>
                                    <p:cond delay="2000"/>
                                  </p:stCondLst>
                                  <p:childTnLst>
                                    <p:set>
                                      <p:cBhvr>
                                        <p:cTn id="50" dur="1" fill="hold">
                                          <p:stCondLst>
                                            <p:cond delay="0"/>
                                          </p:stCondLst>
                                        </p:cTn>
                                        <p:tgtEl>
                                          <p:spTgt spid="10"/>
                                        </p:tgtEl>
                                        <p:attrNameLst>
                                          <p:attrName>style.visibility</p:attrName>
                                        </p:attrNameLst>
                                      </p:cBhvr>
                                      <p:to>
                                        <p:strVal val="visible"/>
                                      </p:to>
                                    </p:set>
                                    <p:animEffect transition="in" filter="fade">
                                      <p:cBhvr>
                                        <p:cTn id="51" dur="1000"/>
                                        <p:tgtEl>
                                          <p:spTgt spid="10"/>
                                        </p:tgtEl>
                                      </p:cBhvr>
                                    </p:animEffect>
                                    <p:anim calcmode="lin" valueType="num">
                                      <p:cBhvr>
                                        <p:cTn id="52" dur="1000" fill="hold"/>
                                        <p:tgtEl>
                                          <p:spTgt spid="10"/>
                                        </p:tgtEl>
                                        <p:attrNameLst>
                                          <p:attrName>ppt_x</p:attrName>
                                        </p:attrNameLst>
                                      </p:cBhvr>
                                      <p:tavLst>
                                        <p:tav tm="0">
                                          <p:val>
                                            <p:strVal val="#ppt_x"/>
                                          </p:val>
                                        </p:tav>
                                        <p:tav tm="100000">
                                          <p:val>
                                            <p:strVal val="#ppt_x"/>
                                          </p:val>
                                        </p:tav>
                                      </p:tavLst>
                                    </p:anim>
                                    <p:anim calcmode="lin" valueType="num">
                                      <p:cBhvr>
                                        <p:cTn id="53" dur="900" decel="100000" fill="hold"/>
                                        <p:tgtEl>
                                          <p:spTgt spid="10"/>
                                        </p:tgtEl>
                                        <p:attrNameLst>
                                          <p:attrName>ppt_y</p:attrName>
                                        </p:attrNameLst>
                                      </p:cBhvr>
                                      <p:tavLst>
                                        <p:tav tm="0">
                                          <p:val>
                                            <p:strVal val="#ppt_y+1"/>
                                          </p:val>
                                        </p:tav>
                                        <p:tav tm="100000">
                                          <p:val>
                                            <p:strVal val="#ppt_y-.03"/>
                                          </p:val>
                                        </p:tav>
                                      </p:tavLst>
                                    </p:anim>
                                    <p:anim calcmode="lin" valueType="num">
                                      <p:cBhvr>
                                        <p:cTn id="54"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par>
                                <p:cTn id="55" presetID="47" presetClass="entr" presetSubtype="0" fill="hold" grpId="0" nodeType="withEffect">
                                  <p:stCondLst>
                                    <p:cond delay="2750"/>
                                  </p:stCondLst>
                                  <p:childTnLst>
                                    <p:set>
                                      <p:cBhvr>
                                        <p:cTn id="56" dur="1" fill="hold">
                                          <p:stCondLst>
                                            <p:cond delay="0"/>
                                          </p:stCondLst>
                                        </p:cTn>
                                        <p:tgtEl>
                                          <p:spTgt spid="43038"/>
                                        </p:tgtEl>
                                        <p:attrNameLst>
                                          <p:attrName>style.visibility</p:attrName>
                                        </p:attrNameLst>
                                      </p:cBhvr>
                                      <p:to>
                                        <p:strVal val="visible"/>
                                      </p:to>
                                    </p:set>
                                    <p:animEffect transition="in" filter="fade">
                                      <p:cBhvr>
                                        <p:cTn id="57" dur="250"/>
                                        <p:tgtEl>
                                          <p:spTgt spid="43038"/>
                                        </p:tgtEl>
                                      </p:cBhvr>
                                    </p:animEffect>
                                    <p:anim calcmode="lin" valueType="num">
                                      <p:cBhvr>
                                        <p:cTn id="58" dur="250" fill="hold"/>
                                        <p:tgtEl>
                                          <p:spTgt spid="43038"/>
                                        </p:tgtEl>
                                        <p:attrNameLst>
                                          <p:attrName>ppt_x</p:attrName>
                                        </p:attrNameLst>
                                      </p:cBhvr>
                                      <p:tavLst>
                                        <p:tav tm="0">
                                          <p:val>
                                            <p:strVal val="#ppt_x"/>
                                          </p:val>
                                        </p:tav>
                                        <p:tav tm="100000">
                                          <p:val>
                                            <p:strVal val="#ppt_x"/>
                                          </p:val>
                                        </p:tav>
                                      </p:tavLst>
                                    </p:anim>
                                    <p:anim calcmode="lin" valueType="num">
                                      <p:cBhvr>
                                        <p:cTn id="59" dur="250" fill="hold"/>
                                        <p:tgtEl>
                                          <p:spTgt spid="43038"/>
                                        </p:tgtEl>
                                        <p:attrNameLst>
                                          <p:attrName>ppt_y</p:attrName>
                                        </p:attrNameLst>
                                      </p:cBhvr>
                                      <p:tavLst>
                                        <p:tav tm="0">
                                          <p:val>
                                            <p:strVal val="#ppt_y-.1"/>
                                          </p:val>
                                        </p:tav>
                                        <p:tav tm="100000">
                                          <p:val>
                                            <p:strVal val="#ppt_y"/>
                                          </p:val>
                                        </p:tav>
                                      </p:tavLst>
                                    </p:anim>
                                  </p:childTnLst>
                                </p:cTn>
                              </p:par>
                            </p:childTnLst>
                          </p:cTn>
                        </p:par>
                        <p:par>
                          <p:cTn id="60" fill="hold">
                            <p:stCondLst>
                              <p:cond delay="1000"/>
                            </p:stCondLst>
                            <p:childTnLst>
                              <p:par>
                                <p:cTn id="61" presetID="2" presetClass="entr" presetSubtype="8" fill="hold" nodeType="afterEffect">
                                  <p:stCondLst>
                                    <p:cond delay="0"/>
                                  </p:stCondLst>
                                  <p:childTnLst>
                                    <p:set>
                                      <p:cBhvr>
                                        <p:cTn id="62" dur="1" fill="hold">
                                          <p:stCondLst>
                                            <p:cond delay="0"/>
                                          </p:stCondLst>
                                        </p:cTn>
                                        <p:tgtEl>
                                          <p:spTgt spid="4"/>
                                        </p:tgtEl>
                                        <p:attrNameLst>
                                          <p:attrName>style.visibility</p:attrName>
                                        </p:attrNameLst>
                                      </p:cBhvr>
                                      <p:to>
                                        <p:strVal val="visible"/>
                                      </p:to>
                                    </p:set>
                                    <p:anim calcmode="lin" valueType="num">
                                      <p:cBhvr additive="base">
                                        <p:cTn id="63" dur="500" fill="hold"/>
                                        <p:tgtEl>
                                          <p:spTgt spid="4"/>
                                        </p:tgtEl>
                                        <p:attrNameLst>
                                          <p:attrName>ppt_x</p:attrName>
                                        </p:attrNameLst>
                                      </p:cBhvr>
                                      <p:tavLst>
                                        <p:tav tm="0">
                                          <p:val>
                                            <p:strVal val="0-#ppt_w/2"/>
                                          </p:val>
                                        </p:tav>
                                        <p:tav tm="100000">
                                          <p:val>
                                            <p:strVal val="#ppt_x"/>
                                          </p:val>
                                        </p:tav>
                                      </p:tavLst>
                                    </p:anim>
                                    <p:anim calcmode="lin" valueType="num">
                                      <p:cBhvr additive="base">
                                        <p:cTn id="64" dur="500" fill="hold"/>
                                        <p:tgtEl>
                                          <p:spTgt spid="4"/>
                                        </p:tgtEl>
                                        <p:attrNameLst>
                                          <p:attrName>ppt_y</p:attrName>
                                        </p:attrNameLst>
                                      </p:cBhvr>
                                      <p:tavLst>
                                        <p:tav tm="0">
                                          <p:val>
                                            <p:strVal val="#ppt_y"/>
                                          </p:val>
                                        </p:tav>
                                        <p:tav tm="100000">
                                          <p:val>
                                            <p:strVal val="#ppt_y"/>
                                          </p:val>
                                        </p:tav>
                                      </p:tavLst>
                                    </p:anim>
                                  </p:childTnLst>
                                </p:cTn>
                              </p:par>
                              <p:par>
                                <p:cTn id="65" presetID="2" presetClass="entr" presetSubtype="2" fill="hold" nodeType="withEffect">
                                  <p:stCondLst>
                                    <p:cond delay="0"/>
                                  </p:stCondLst>
                                  <p:childTnLst>
                                    <p:set>
                                      <p:cBhvr>
                                        <p:cTn id="66" dur="1" fill="hold">
                                          <p:stCondLst>
                                            <p:cond delay="0"/>
                                          </p:stCondLst>
                                        </p:cTn>
                                        <p:tgtEl>
                                          <p:spTgt spid="5"/>
                                        </p:tgtEl>
                                        <p:attrNameLst>
                                          <p:attrName>style.visibility</p:attrName>
                                        </p:attrNameLst>
                                      </p:cBhvr>
                                      <p:to>
                                        <p:strVal val="visible"/>
                                      </p:to>
                                    </p:set>
                                    <p:anim calcmode="lin" valueType="num">
                                      <p:cBhvr additive="base">
                                        <p:cTn id="67" dur="500" fill="hold"/>
                                        <p:tgtEl>
                                          <p:spTgt spid="5"/>
                                        </p:tgtEl>
                                        <p:attrNameLst>
                                          <p:attrName>ppt_x</p:attrName>
                                        </p:attrNameLst>
                                      </p:cBhvr>
                                      <p:tavLst>
                                        <p:tav tm="0">
                                          <p:val>
                                            <p:strVal val="1+#ppt_w/2"/>
                                          </p:val>
                                        </p:tav>
                                        <p:tav tm="100000">
                                          <p:val>
                                            <p:strVal val="#ppt_x"/>
                                          </p:val>
                                        </p:tav>
                                      </p:tavLst>
                                    </p:anim>
                                    <p:anim calcmode="lin" valueType="num">
                                      <p:cBhvr additive="base">
                                        <p:cTn id="68" dur="500" fill="hold"/>
                                        <p:tgtEl>
                                          <p:spTgt spid="5"/>
                                        </p:tgtEl>
                                        <p:attrNameLst>
                                          <p:attrName>ppt_y</p:attrName>
                                        </p:attrNameLst>
                                      </p:cBhvr>
                                      <p:tavLst>
                                        <p:tav tm="0">
                                          <p:val>
                                            <p:strVal val="#ppt_y"/>
                                          </p:val>
                                        </p:tav>
                                        <p:tav tm="100000">
                                          <p:val>
                                            <p:strVal val="#ppt_y"/>
                                          </p:val>
                                        </p:tav>
                                      </p:tavLst>
                                    </p:anim>
                                  </p:childTnLst>
                                </p:cTn>
                              </p:par>
                            </p:childTnLst>
                          </p:cTn>
                        </p:par>
                        <p:par>
                          <p:cTn id="69" fill="hold">
                            <p:stCondLst>
                              <p:cond delay="1500"/>
                            </p:stCondLst>
                            <p:childTnLst>
                              <p:par>
                                <p:cTn id="70" presetID="16" presetClass="entr" presetSubtype="21" fill="hold" grpId="0" nodeType="afterEffect">
                                  <p:stCondLst>
                                    <p:cond delay="0"/>
                                  </p:stCondLst>
                                  <p:childTnLst>
                                    <p:set>
                                      <p:cBhvr>
                                        <p:cTn id="71" dur="1" fill="hold">
                                          <p:stCondLst>
                                            <p:cond delay="0"/>
                                          </p:stCondLst>
                                        </p:cTn>
                                        <p:tgtEl>
                                          <p:spTgt spid="91"/>
                                        </p:tgtEl>
                                        <p:attrNameLst>
                                          <p:attrName>style.visibility</p:attrName>
                                        </p:attrNameLst>
                                      </p:cBhvr>
                                      <p:to>
                                        <p:strVal val="visible"/>
                                      </p:to>
                                    </p:set>
                                    <p:animEffect transition="in" filter="barn(inVertical)">
                                      <p:cBhvr>
                                        <p:cTn id="72" dur="500"/>
                                        <p:tgtEl>
                                          <p:spTgt spid="9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036" grpId="0"/>
      <p:bldP spid="43037" grpId="0"/>
      <p:bldP spid="43038" grpId="0"/>
      <p:bldP spid="43039" grpId="0"/>
      <p:bldP spid="43040" grpId="0"/>
      <p:bldP spid="91" grpId="0"/>
    </p:bldLst>
  </p:timing>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19" name="组合 18"/>
          <p:cNvGrpSpPr/>
          <p:nvPr/>
        </p:nvGrpSpPr>
        <p:grpSpPr>
          <a:xfrm>
            <a:off x="3888355" y="740701"/>
            <a:ext cx="1200000" cy="1200000"/>
            <a:chOff x="4211960" y="-60450"/>
            <a:chExt cx="900000" cy="900000"/>
          </a:xfrm>
        </p:grpSpPr>
        <p:sp>
          <p:nvSpPr>
            <p:cNvPr id="8" name="MH_Other_2"/>
            <p:cNvSpPr/>
            <p:nvPr>
              <p:custDataLst>
                <p:tags r:id="rId7"/>
              </p:custDataLst>
            </p:nvPr>
          </p:nvSpPr>
          <p:spPr>
            <a:xfrm>
              <a:off x="4211960" y="-60450"/>
              <a:ext cx="900000" cy="900000"/>
            </a:xfrm>
            <a:prstGeom prst="ellipse">
              <a:avLst/>
            </a:prstGeom>
            <a:gradFill flip="none" rotWithShape="1">
              <a:gsLst>
                <a:gs pos="100000">
                  <a:schemeClr val="bg1"/>
                </a:gs>
                <a:gs pos="0">
                  <a:srgbClr val="E0E0E0"/>
                </a:gs>
              </a:gsLst>
              <a:lin ang="8100000" scaled="0"/>
              <a:tileRect/>
            </a:gradFill>
            <a:ln w="34925">
              <a:gradFill>
                <a:gsLst>
                  <a:gs pos="100000">
                    <a:schemeClr val="bg1">
                      <a:lumMod val="85000"/>
                    </a:schemeClr>
                  </a:gs>
                  <a:gs pos="0">
                    <a:schemeClr val="bg1"/>
                  </a:gs>
                </a:gsLst>
                <a:lin ang="8100000" scaled="0"/>
              </a:gradFill>
            </a:ln>
            <a:effectLst>
              <a:outerShdw blurRad="279400" dist="2540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sz="2400">
                <a:solidFill>
                  <a:prstClr val="white"/>
                </a:solidFill>
              </a:endParaRPr>
            </a:p>
          </p:txBody>
        </p:sp>
        <p:sp>
          <p:nvSpPr>
            <p:cNvPr id="9" name="MH_Title_1"/>
            <p:cNvSpPr/>
            <p:nvPr>
              <p:custDataLst>
                <p:tags r:id="rId8"/>
              </p:custDataLst>
            </p:nvPr>
          </p:nvSpPr>
          <p:spPr>
            <a:xfrm>
              <a:off x="4355142" y="82732"/>
              <a:ext cx="613636" cy="613636"/>
            </a:xfrm>
            <a:prstGeom prst="ellipse">
              <a:avLst/>
            </a:prstGeom>
            <a:solidFill>
              <a:srgbClr val="CF0069"/>
            </a:solidFill>
            <a:ln>
              <a:noFill/>
            </a:ln>
            <a:effectLst>
              <a:innerShdw blurRad="76200" dist="50800" dir="18000000">
                <a:prstClr val="black">
                  <a:alpha val="3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121920" tIns="60960" rIns="121920" bIns="60960" numCol="1" spcCol="0" rtlCol="0" fromWordArt="0" anchor="ctr" anchorCtr="0" forceAA="0" compatLnSpc="1">
              <a:noAutofit/>
            </a:bodyPr>
            <a:lstStyle/>
            <a:p>
              <a:pPr algn="ctr"/>
              <a:endParaRPr lang="en-US" altLang="zh-CN" sz="3735" b="1" dirty="0"/>
            </a:p>
          </p:txBody>
        </p:sp>
        <p:sp>
          <p:nvSpPr>
            <p:cNvPr id="12" name="KSO_Shape"/>
            <p:cNvSpPr/>
            <p:nvPr/>
          </p:nvSpPr>
          <p:spPr bwMode="auto">
            <a:xfrm>
              <a:off x="4503954" y="197639"/>
              <a:ext cx="316012" cy="383821"/>
            </a:xfrm>
            <a:custGeom>
              <a:avLst/>
              <a:gdLst>
                <a:gd name="T0" fmla="*/ 440790 w 2792413"/>
                <a:gd name="T1" fmla="*/ 2575798 h 3389313"/>
                <a:gd name="T2" fmla="*/ 1147253 w 2792413"/>
                <a:gd name="T3" fmla="*/ 1201035 h 3389313"/>
                <a:gd name="T4" fmla="*/ 1223433 w 2792413"/>
                <a:gd name="T5" fmla="*/ 1473921 h 3389313"/>
                <a:gd name="T6" fmla="*/ 1315165 w 2792413"/>
                <a:gd name="T7" fmla="*/ 1458373 h 3389313"/>
                <a:gd name="T8" fmla="*/ 1462128 w 2792413"/>
                <a:gd name="T9" fmla="*/ 1368574 h 3389313"/>
                <a:gd name="T10" fmla="*/ 1552274 w 2792413"/>
                <a:gd name="T11" fmla="*/ 1517392 h 3389313"/>
                <a:gd name="T12" fmla="*/ 1632262 w 2792413"/>
                <a:gd name="T13" fmla="*/ 1262910 h 3389313"/>
                <a:gd name="T14" fmla="*/ 1689714 w 2792413"/>
                <a:gd name="T15" fmla="*/ 1093784 h 3389313"/>
                <a:gd name="T16" fmla="*/ 1947454 w 2792413"/>
                <a:gd name="T17" fmla="*/ 1176285 h 3389313"/>
                <a:gd name="T18" fmla="*/ 2040457 w 2792413"/>
                <a:gd name="T19" fmla="*/ 1240064 h 3389313"/>
                <a:gd name="T20" fmla="*/ 2124889 w 2792413"/>
                <a:gd name="T21" fmla="*/ 1394276 h 3389313"/>
                <a:gd name="T22" fmla="*/ 2358823 w 2792413"/>
                <a:gd name="T23" fmla="*/ 1575460 h 3389313"/>
                <a:gd name="T24" fmla="*/ 2669254 w 2792413"/>
                <a:gd name="T25" fmla="*/ 1240381 h 3389313"/>
                <a:gd name="T26" fmla="*/ 2738767 w 2792413"/>
                <a:gd name="T27" fmla="*/ 1227371 h 3389313"/>
                <a:gd name="T28" fmla="*/ 2783840 w 2792413"/>
                <a:gd name="T29" fmla="*/ 1283853 h 3389313"/>
                <a:gd name="T30" fmla="*/ 2705122 w 2792413"/>
                <a:gd name="T31" fmla="*/ 1422200 h 3389313"/>
                <a:gd name="T32" fmla="*/ 2761621 w 2792413"/>
                <a:gd name="T33" fmla="*/ 1492008 h 3389313"/>
                <a:gd name="T34" fmla="*/ 2775270 w 2792413"/>
                <a:gd name="T35" fmla="*/ 1582441 h 3389313"/>
                <a:gd name="T36" fmla="*/ 2740355 w 2792413"/>
                <a:gd name="T37" fmla="*/ 1669383 h 3389313"/>
                <a:gd name="T38" fmla="*/ 2438811 w 2792413"/>
                <a:gd name="T39" fmla="*/ 2001606 h 3389313"/>
                <a:gd name="T40" fmla="*/ 2326447 w 2792413"/>
                <a:gd name="T41" fmla="*/ 2083155 h 3389313"/>
                <a:gd name="T42" fmla="*/ 2234397 w 2792413"/>
                <a:gd name="T43" fmla="*/ 2095530 h 3389313"/>
                <a:gd name="T44" fmla="*/ 2140759 w 2792413"/>
                <a:gd name="T45" fmla="*/ 2059674 h 3389313"/>
                <a:gd name="T46" fmla="*/ 2049979 w 2792413"/>
                <a:gd name="T47" fmla="*/ 1965116 h 3389313"/>
                <a:gd name="T48" fmla="*/ 1428165 w 2792413"/>
                <a:gd name="T49" fmla="*/ 2143126 h 3389313"/>
                <a:gd name="T50" fmla="*/ 1429434 w 2792413"/>
                <a:gd name="T51" fmla="*/ 1759182 h 3389313"/>
                <a:gd name="T52" fmla="*/ 1368174 w 2792413"/>
                <a:gd name="T53" fmla="*/ 1755057 h 3389313"/>
                <a:gd name="T54" fmla="*/ 1337384 w 2792413"/>
                <a:gd name="T55" fmla="*/ 1826769 h 3389313"/>
                <a:gd name="T56" fmla="*/ 852376 w 2792413"/>
                <a:gd name="T57" fmla="*/ 1682710 h 3389313"/>
                <a:gd name="T58" fmla="*/ 784766 w 2792413"/>
                <a:gd name="T59" fmla="*/ 2018424 h 3389313"/>
                <a:gd name="T60" fmla="*/ 485762 w 2792413"/>
                <a:gd name="T61" fmla="*/ 1784884 h 3389313"/>
                <a:gd name="T62" fmla="*/ 583526 w 2792413"/>
                <a:gd name="T63" fmla="*/ 1432036 h 3389313"/>
                <a:gd name="T64" fmla="*/ 667641 w 2792413"/>
                <a:gd name="T65" fmla="*/ 1278141 h 3389313"/>
                <a:gd name="T66" fmla="*/ 848249 w 2792413"/>
                <a:gd name="T67" fmla="*/ 1188343 h 3389313"/>
                <a:gd name="T68" fmla="*/ 1117099 w 2792413"/>
                <a:gd name="T69" fmla="*/ 1090294 h 3389313"/>
                <a:gd name="T70" fmla="*/ 1495426 w 2792413"/>
                <a:gd name="T71" fmla="*/ 10798 h 3389313"/>
                <a:gd name="T72" fmla="*/ 1596073 w 2792413"/>
                <a:gd name="T73" fmla="*/ 50816 h 3389313"/>
                <a:gd name="T74" fmla="*/ 1679258 w 2792413"/>
                <a:gd name="T75" fmla="*/ 116241 h 3389313"/>
                <a:gd name="T76" fmla="*/ 1743076 w 2792413"/>
                <a:gd name="T77" fmla="*/ 203263 h 3389313"/>
                <a:gd name="T78" fmla="*/ 1802448 w 2792413"/>
                <a:gd name="T79" fmla="*/ 402397 h 3389313"/>
                <a:gd name="T80" fmla="*/ 1849121 w 2792413"/>
                <a:gd name="T81" fmla="*/ 458612 h 3389313"/>
                <a:gd name="T82" fmla="*/ 1861186 w 2792413"/>
                <a:gd name="T83" fmla="*/ 526260 h 3389313"/>
                <a:gd name="T84" fmla="*/ 1823086 w 2792413"/>
                <a:gd name="T85" fmla="*/ 626621 h 3389313"/>
                <a:gd name="T86" fmla="*/ 1771651 w 2792413"/>
                <a:gd name="T87" fmla="*/ 681248 h 3389313"/>
                <a:gd name="T88" fmla="*/ 1688148 w 2792413"/>
                <a:gd name="T89" fmla="*/ 863867 h 3389313"/>
                <a:gd name="T90" fmla="*/ 1552576 w 2792413"/>
                <a:gd name="T91" fmla="*/ 992176 h 3389313"/>
                <a:gd name="T92" fmla="*/ 1464628 w 2792413"/>
                <a:gd name="T93" fmla="*/ 1024254 h 3389313"/>
                <a:gd name="T94" fmla="*/ 1364933 w 2792413"/>
                <a:gd name="T95" fmla="*/ 1028383 h 3389313"/>
                <a:gd name="T96" fmla="*/ 1273493 w 2792413"/>
                <a:gd name="T97" fmla="*/ 1003928 h 3389313"/>
                <a:gd name="T98" fmla="*/ 1136333 w 2792413"/>
                <a:gd name="T99" fmla="*/ 893721 h 3389313"/>
                <a:gd name="T100" fmla="*/ 1043305 w 2792413"/>
                <a:gd name="T101" fmla="*/ 719677 h 3389313"/>
                <a:gd name="T102" fmla="*/ 984250 w 2792413"/>
                <a:gd name="T103" fmla="*/ 642183 h 3389313"/>
                <a:gd name="T104" fmla="*/ 943610 w 2792413"/>
                <a:gd name="T105" fmla="*/ 580887 h 3389313"/>
                <a:gd name="T106" fmla="*/ 930275 w 2792413"/>
                <a:gd name="T107" fmla="*/ 508792 h 3389313"/>
                <a:gd name="T108" fmla="*/ 958215 w 2792413"/>
                <a:gd name="T109" fmla="*/ 440826 h 3389313"/>
                <a:gd name="T110" fmla="*/ 1010603 w 2792413"/>
                <a:gd name="T111" fmla="*/ 336019 h 3389313"/>
                <a:gd name="T112" fmla="*/ 1081405 w 2792413"/>
                <a:gd name="T113" fmla="*/ 168327 h 3389313"/>
                <a:gd name="T114" fmla="*/ 1152525 w 2792413"/>
                <a:gd name="T115" fmla="*/ 89245 h 3389313"/>
                <a:gd name="T116" fmla="*/ 1242060 w 2792413"/>
                <a:gd name="T117" fmla="*/ 32713 h 3389313"/>
                <a:gd name="T118" fmla="*/ 1348105 w 2792413"/>
                <a:gd name="T119" fmla="*/ 3494 h 33893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792413" h="3389313">
                  <a:moveTo>
                    <a:pt x="520700" y="2665413"/>
                  </a:moveTo>
                  <a:lnTo>
                    <a:pt x="2271713" y="2665413"/>
                  </a:lnTo>
                  <a:lnTo>
                    <a:pt x="2258063" y="3389313"/>
                  </a:lnTo>
                  <a:lnTo>
                    <a:pt x="534985" y="3389313"/>
                  </a:lnTo>
                  <a:lnTo>
                    <a:pt x="520700" y="2665413"/>
                  </a:lnTo>
                  <a:close/>
                  <a:moveTo>
                    <a:pt x="0" y="2312988"/>
                  </a:moveTo>
                  <a:lnTo>
                    <a:pt x="2792413" y="2312988"/>
                  </a:lnTo>
                  <a:lnTo>
                    <a:pt x="2504058" y="3016251"/>
                  </a:lnTo>
                  <a:lnTo>
                    <a:pt x="2343366" y="3016251"/>
                  </a:lnTo>
                  <a:lnTo>
                    <a:pt x="2351623" y="2575798"/>
                  </a:lnTo>
                  <a:lnTo>
                    <a:pt x="440790" y="2575798"/>
                  </a:lnTo>
                  <a:lnTo>
                    <a:pt x="449047" y="3016251"/>
                  </a:lnTo>
                  <a:lnTo>
                    <a:pt x="288355" y="3016251"/>
                  </a:lnTo>
                  <a:lnTo>
                    <a:pt x="0" y="2312988"/>
                  </a:lnTo>
                  <a:close/>
                  <a:moveTo>
                    <a:pt x="1131065" y="1087438"/>
                  </a:moveTo>
                  <a:lnTo>
                    <a:pt x="1131065" y="1087755"/>
                  </a:lnTo>
                  <a:lnTo>
                    <a:pt x="1131700" y="1087438"/>
                  </a:lnTo>
                  <a:lnTo>
                    <a:pt x="1133287" y="1104890"/>
                  </a:lnTo>
                  <a:lnTo>
                    <a:pt x="1135826" y="1125198"/>
                  </a:lnTo>
                  <a:lnTo>
                    <a:pt x="1138683" y="1148044"/>
                  </a:lnTo>
                  <a:lnTo>
                    <a:pt x="1142492" y="1173112"/>
                  </a:lnTo>
                  <a:lnTo>
                    <a:pt x="1147253" y="1201035"/>
                  </a:lnTo>
                  <a:lnTo>
                    <a:pt x="1153284" y="1231179"/>
                  </a:lnTo>
                  <a:lnTo>
                    <a:pt x="1160267" y="1262910"/>
                  </a:lnTo>
                  <a:lnTo>
                    <a:pt x="1168520" y="1297180"/>
                  </a:lnTo>
                  <a:lnTo>
                    <a:pt x="1178042" y="1333670"/>
                  </a:lnTo>
                  <a:lnTo>
                    <a:pt x="1183439" y="1352074"/>
                  </a:lnTo>
                  <a:lnTo>
                    <a:pt x="1188835" y="1371430"/>
                  </a:lnTo>
                  <a:lnTo>
                    <a:pt x="1195183" y="1391103"/>
                  </a:lnTo>
                  <a:lnTo>
                    <a:pt x="1201531" y="1411094"/>
                  </a:lnTo>
                  <a:lnTo>
                    <a:pt x="1208514" y="1431719"/>
                  </a:lnTo>
                  <a:lnTo>
                    <a:pt x="1215497" y="1452344"/>
                  </a:lnTo>
                  <a:lnTo>
                    <a:pt x="1223433" y="1473921"/>
                  </a:lnTo>
                  <a:lnTo>
                    <a:pt x="1231685" y="1495498"/>
                  </a:lnTo>
                  <a:lnTo>
                    <a:pt x="1240573" y="1517392"/>
                  </a:lnTo>
                  <a:lnTo>
                    <a:pt x="1249461" y="1539604"/>
                  </a:lnTo>
                  <a:lnTo>
                    <a:pt x="1258983" y="1562450"/>
                  </a:lnTo>
                  <a:lnTo>
                    <a:pt x="1269458" y="1585296"/>
                  </a:lnTo>
                  <a:lnTo>
                    <a:pt x="1279932" y="1608460"/>
                  </a:lnTo>
                  <a:lnTo>
                    <a:pt x="1291359" y="1632258"/>
                  </a:lnTo>
                  <a:lnTo>
                    <a:pt x="1294851" y="1601162"/>
                  </a:lnTo>
                  <a:lnTo>
                    <a:pt x="1298977" y="1571018"/>
                  </a:lnTo>
                  <a:lnTo>
                    <a:pt x="1306913" y="1512315"/>
                  </a:lnTo>
                  <a:lnTo>
                    <a:pt x="1315165" y="1458373"/>
                  </a:lnTo>
                  <a:lnTo>
                    <a:pt x="1323101" y="1409824"/>
                  </a:lnTo>
                  <a:lnTo>
                    <a:pt x="1330084" y="1368574"/>
                  </a:lnTo>
                  <a:lnTo>
                    <a:pt x="1336115" y="1335574"/>
                  </a:lnTo>
                  <a:lnTo>
                    <a:pt x="1342780" y="1300670"/>
                  </a:lnTo>
                  <a:lnTo>
                    <a:pt x="1298025" y="1196275"/>
                  </a:lnTo>
                  <a:lnTo>
                    <a:pt x="1370395" y="1127736"/>
                  </a:lnTo>
                  <a:lnTo>
                    <a:pt x="1421817" y="1127736"/>
                  </a:lnTo>
                  <a:lnTo>
                    <a:pt x="1494187" y="1196275"/>
                  </a:lnTo>
                  <a:lnTo>
                    <a:pt x="1449749" y="1300670"/>
                  </a:lnTo>
                  <a:lnTo>
                    <a:pt x="1456415" y="1335574"/>
                  </a:lnTo>
                  <a:lnTo>
                    <a:pt x="1462128" y="1368574"/>
                  </a:lnTo>
                  <a:lnTo>
                    <a:pt x="1469746" y="1409824"/>
                  </a:lnTo>
                  <a:lnTo>
                    <a:pt x="1477364" y="1458373"/>
                  </a:lnTo>
                  <a:lnTo>
                    <a:pt x="1485617" y="1512315"/>
                  </a:lnTo>
                  <a:lnTo>
                    <a:pt x="1493869" y="1571018"/>
                  </a:lnTo>
                  <a:lnTo>
                    <a:pt x="1497678" y="1601162"/>
                  </a:lnTo>
                  <a:lnTo>
                    <a:pt x="1501170" y="1632258"/>
                  </a:lnTo>
                  <a:lnTo>
                    <a:pt x="1512279" y="1608460"/>
                  </a:lnTo>
                  <a:lnTo>
                    <a:pt x="1523072" y="1585296"/>
                  </a:lnTo>
                  <a:lnTo>
                    <a:pt x="1533229" y="1562450"/>
                  </a:lnTo>
                  <a:lnTo>
                    <a:pt x="1542751" y="1539604"/>
                  </a:lnTo>
                  <a:lnTo>
                    <a:pt x="1552274" y="1517392"/>
                  </a:lnTo>
                  <a:lnTo>
                    <a:pt x="1560844" y="1495498"/>
                  </a:lnTo>
                  <a:lnTo>
                    <a:pt x="1568779" y="1473921"/>
                  </a:lnTo>
                  <a:lnTo>
                    <a:pt x="1576715" y="1452344"/>
                  </a:lnTo>
                  <a:lnTo>
                    <a:pt x="1584015" y="1431719"/>
                  </a:lnTo>
                  <a:lnTo>
                    <a:pt x="1590681" y="1411094"/>
                  </a:lnTo>
                  <a:lnTo>
                    <a:pt x="1597346" y="1391103"/>
                  </a:lnTo>
                  <a:lnTo>
                    <a:pt x="1603377" y="1371430"/>
                  </a:lnTo>
                  <a:lnTo>
                    <a:pt x="1609408" y="1352074"/>
                  </a:lnTo>
                  <a:lnTo>
                    <a:pt x="1614487" y="1333670"/>
                  </a:lnTo>
                  <a:lnTo>
                    <a:pt x="1624327" y="1297180"/>
                  </a:lnTo>
                  <a:lnTo>
                    <a:pt x="1632262" y="1262910"/>
                  </a:lnTo>
                  <a:lnTo>
                    <a:pt x="1639563" y="1231179"/>
                  </a:lnTo>
                  <a:lnTo>
                    <a:pt x="1644959" y="1201035"/>
                  </a:lnTo>
                  <a:lnTo>
                    <a:pt x="1649720" y="1173112"/>
                  </a:lnTo>
                  <a:lnTo>
                    <a:pt x="1653846" y="1148044"/>
                  </a:lnTo>
                  <a:lnTo>
                    <a:pt x="1657020" y="1125198"/>
                  </a:lnTo>
                  <a:lnTo>
                    <a:pt x="1659242" y="1104890"/>
                  </a:lnTo>
                  <a:lnTo>
                    <a:pt x="1660829" y="1087438"/>
                  </a:lnTo>
                  <a:lnTo>
                    <a:pt x="1661464" y="1087755"/>
                  </a:lnTo>
                  <a:lnTo>
                    <a:pt x="1661464" y="1087438"/>
                  </a:lnTo>
                  <a:lnTo>
                    <a:pt x="1675430" y="1090294"/>
                  </a:lnTo>
                  <a:lnTo>
                    <a:pt x="1689714" y="1093784"/>
                  </a:lnTo>
                  <a:lnTo>
                    <a:pt x="1703998" y="1097592"/>
                  </a:lnTo>
                  <a:lnTo>
                    <a:pt x="1718916" y="1101400"/>
                  </a:lnTo>
                  <a:lnTo>
                    <a:pt x="1749705" y="1110919"/>
                  </a:lnTo>
                  <a:lnTo>
                    <a:pt x="1782399" y="1120756"/>
                  </a:lnTo>
                  <a:lnTo>
                    <a:pt x="1812871" y="1129640"/>
                  </a:lnTo>
                  <a:lnTo>
                    <a:pt x="1841120" y="1138208"/>
                  </a:lnTo>
                  <a:lnTo>
                    <a:pt x="1866831" y="1146458"/>
                  </a:lnTo>
                  <a:lnTo>
                    <a:pt x="1890002" y="1154390"/>
                  </a:lnTo>
                  <a:lnTo>
                    <a:pt x="1911269" y="1162006"/>
                  </a:lnTo>
                  <a:lnTo>
                    <a:pt x="1930314" y="1168987"/>
                  </a:lnTo>
                  <a:lnTo>
                    <a:pt x="1947454" y="1176285"/>
                  </a:lnTo>
                  <a:lnTo>
                    <a:pt x="1962690" y="1183266"/>
                  </a:lnTo>
                  <a:lnTo>
                    <a:pt x="1976021" y="1189612"/>
                  </a:lnTo>
                  <a:lnTo>
                    <a:pt x="1987766" y="1195958"/>
                  </a:lnTo>
                  <a:lnTo>
                    <a:pt x="1998240" y="1201670"/>
                  </a:lnTo>
                  <a:lnTo>
                    <a:pt x="2006811" y="1207381"/>
                  </a:lnTo>
                  <a:lnTo>
                    <a:pt x="2014111" y="1212775"/>
                  </a:lnTo>
                  <a:lnTo>
                    <a:pt x="2020142" y="1218487"/>
                  </a:lnTo>
                  <a:lnTo>
                    <a:pt x="2025221" y="1223564"/>
                  </a:lnTo>
                  <a:lnTo>
                    <a:pt x="2029030" y="1228641"/>
                  </a:lnTo>
                  <a:lnTo>
                    <a:pt x="2035061" y="1234035"/>
                  </a:lnTo>
                  <a:lnTo>
                    <a:pt x="2040457" y="1240064"/>
                  </a:lnTo>
                  <a:lnTo>
                    <a:pt x="2046170" y="1246410"/>
                  </a:lnTo>
                  <a:lnTo>
                    <a:pt x="2051249" y="1252756"/>
                  </a:lnTo>
                  <a:lnTo>
                    <a:pt x="2056010" y="1259420"/>
                  </a:lnTo>
                  <a:lnTo>
                    <a:pt x="2060771" y="1266401"/>
                  </a:lnTo>
                  <a:lnTo>
                    <a:pt x="2065215" y="1273699"/>
                  </a:lnTo>
                  <a:lnTo>
                    <a:pt x="2068706" y="1281631"/>
                  </a:lnTo>
                  <a:lnTo>
                    <a:pt x="2069976" y="1283535"/>
                  </a:lnTo>
                  <a:lnTo>
                    <a:pt x="2072833" y="1289564"/>
                  </a:lnTo>
                  <a:lnTo>
                    <a:pt x="2083942" y="1312410"/>
                  </a:lnTo>
                  <a:lnTo>
                    <a:pt x="2101717" y="1348584"/>
                  </a:lnTo>
                  <a:lnTo>
                    <a:pt x="2124889" y="1394276"/>
                  </a:lnTo>
                  <a:lnTo>
                    <a:pt x="2151869" y="1446950"/>
                  </a:lnTo>
                  <a:lnTo>
                    <a:pt x="2182341" y="1504382"/>
                  </a:lnTo>
                  <a:lnTo>
                    <a:pt x="2197894" y="1534210"/>
                  </a:lnTo>
                  <a:lnTo>
                    <a:pt x="2214399" y="1563719"/>
                  </a:lnTo>
                  <a:lnTo>
                    <a:pt x="2230588" y="1593229"/>
                  </a:lnTo>
                  <a:lnTo>
                    <a:pt x="2247093" y="1622104"/>
                  </a:lnTo>
                  <a:lnTo>
                    <a:pt x="2260742" y="1645902"/>
                  </a:lnTo>
                  <a:lnTo>
                    <a:pt x="2274073" y="1668431"/>
                  </a:lnTo>
                  <a:lnTo>
                    <a:pt x="2305497" y="1634479"/>
                  </a:lnTo>
                  <a:lnTo>
                    <a:pt x="2332478" y="1604652"/>
                  </a:lnTo>
                  <a:lnTo>
                    <a:pt x="2358823" y="1575460"/>
                  </a:lnTo>
                  <a:lnTo>
                    <a:pt x="2406752" y="1520883"/>
                  </a:lnTo>
                  <a:lnTo>
                    <a:pt x="2443572" y="1478046"/>
                  </a:lnTo>
                  <a:lnTo>
                    <a:pt x="2465157" y="1453296"/>
                  </a:lnTo>
                  <a:lnTo>
                    <a:pt x="2468013" y="1449805"/>
                  </a:lnTo>
                  <a:lnTo>
                    <a:pt x="2471822" y="1445681"/>
                  </a:lnTo>
                  <a:lnTo>
                    <a:pt x="2475631" y="1441555"/>
                  </a:lnTo>
                  <a:lnTo>
                    <a:pt x="2483567" y="1434257"/>
                  </a:lnTo>
                  <a:lnTo>
                    <a:pt x="2491819" y="1427276"/>
                  </a:lnTo>
                  <a:lnTo>
                    <a:pt x="2500390" y="1420930"/>
                  </a:lnTo>
                  <a:lnTo>
                    <a:pt x="2664175" y="1245141"/>
                  </a:lnTo>
                  <a:lnTo>
                    <a:pt x="2669254" y="1240381"/>
                  </a:lnTo>
                  <a:lnTo>
                    <a:pt x="2674967" y="1235939"/>
                  </a:lnTo>
                  <a:lnTo>
                    <a:pt x="2680681" y="1232131"/>
                  </a:lnTo>
                  <a:lnTo>
                    <a:pt x="2686712" y="1229275"/>
                  </a:lnTo>
                  <a:lnTo>
                    <a:pt x="2693060" y="1227054"/>
                  </a:lnTo>
                  <a:lnTo>
                    <a:pt x="2699408" y="1225150"/>
                  </a:lnTo>
                  <a:lnTo>
                    <a:pt x="2706074" y="1224198"/>
                  </a:lnTo>
                  <a:lnTo>
                    <a:pt x="2712422" y="1223247"/>
                  </a:lnTo>
                  <a:lnTo>
                    <a:pt x="2719088" y="1223247"/>
                  </a:lnTo>
                  <a:lnTo>
                    <a:pt x="2725754" y="1224198"/>
                  </a:lnTo>
                  <a:lnTo>
                    <a:pt x="2732419" y="1225468"/>
                  </a:lnTo>
                  <a:lnTo>
                    <a:pt x="2738767" y="1227371"/>
                  </a:lnTo>
                  <a:lnTo>
                    <a:pt x="2745116" y="1229910"/>
                  </a:lnTo>
                  <a:lnTo>
                    <a:pt x="2751147" y="1233400"/>
                  </a:lnTo>
                  <a:lnTo>
                    <a:pt x="2757178" y="1237525"/>
                  </a:lnTo>
                  <a:lnTo>
                    <a:pt x="2762574" y="1241968"/>
                  </a:lnTo>
                  <a:lnTo>
                    <a:pt x="2767335" y="1247045"/>
                  </a:lnTo>
                  <a:lnTo>
                    <a:pt x="2771779" y="1252756"/>
                  </a:lnTo>
                  <a:lnTo>
                    <a:pt x="2775270" y="1258151"/>
                  </a:lnTo>
                  <a:lnTo>
                    <a:pt x="2778444" y="1264497"/>
                  </a:lnTo>
                  <a:lnTo>
                    <a:pt x="2780666" y="1270843"/>
                  </a:lnTo>
                  <a:lnTo>
                    <a:pt x="2782571" y="1277189"/>
                  </a:lnTo>
                  <a:lnTo>
                    <a:pt x="2783840" y="1283853"/>
                  </a:lnTo>
                  <a:lnTo>
                    <a:pt x="2784475" y="1290199"/>
                  </a:lnTo>
                  <a:lnTo>
                    <a:pt x="2784475" y="1296862"/>
                  </a:lnTo>
                  <a:lnTo>
                    <a:pt x="2783840" y="1303526"/>
                  </a:lnTo>
                  <a:lnTo>
                    <a:pt x="2782253" y="1310189"/>
                  </a:lnTo>
                  <a:lnTo>
                    <a:pt x="2780349" y="1316535"/>
                  </a:lnTo>
                  <a:lnTo>
                    <a:pt x="2777492" y="1322882"/>
                  </a:lnTo>
                  <a:lnTo>
                    <a:pt x="2774635" y="1328911"/>
                  </a:lnTo>
                  <a:lnTo>
                    <a:pt x="2770509" y="1334622"/>
                  </a:lnTo>
                  <a:lnTo>
                    <a:pt x="2766065" y="1340334"/>
                  </a:lnTo>
                  <a:lnTo>
                    <a:pt x="2694964" y="1416171"/>
                  </a:lnTo>
                  <a:lnTo>
                    <a:pt x="2705122" y="1422200"/>
                  </a:lnTo>
                  <a:lnTo>
                    <a:pt x="2709883" y="1426007"/>
                  </a:lnTo>
                  <a:lnTo>
                    <a:pt x="2714644" y="1429815"/>
                  </a:lnTo>
                  <a:lnTo>
                    <a:pt x="2721310" y="1435844"/>
                  </a:lnTo>
                  <a:lnTo>
                    <a:pt x="2727658" y="1441873"/>
                  </a:lnTo>
                  <a:lnTo>
                    <a:pt x="2733689" y="1448854"/>
                  </a:lnTo>
                  <a:lnTo>
                    <a:pt x="2739085" y="1455517"/>
                  </a:lnTo>
                  <a:lnTo>
                    <a:pt x="2744481" y="1462498"/>
                  </a:lnTo>
                  <a:lnTo>
                    <a:pt x="2749242" y="1469478"/>
                  </a:lnTo>
                  <a:lnTo>
                    <a:pt x="2753686" y="1476777"/>
                  </a:lnTo>
                  <a:lnTo>
                    <a:pt x="2757812" y="1484392"/>
                  </a:lnTo>
                  <a:lnTo>
                    <a:pt x="2761621" y="1492008"/>
                  </a:lnTo>
                  <a:lnTo>
                    <a:pt x="2764478" y="1499940"/>
                  </a:lnTo>
                  <a:lnTo>
                    <a:pt x="2767335" y="1507873"/>
                  </a:lnTo>
                  <a:lnTo>
                    <a:pt x="2770191" y="1515806"/>
                  </a:lnTo>
                  <a:lnTo>
                    <a:pt x="2771779" y="1524056"/>
                  </a:lnTo>
                  <a:lnTo>
                    <a:pt x="2773683" y="1532306"/>
                  </a:lnTo>
                  <a:lnTo>
                    <a:pt x="2774953" y="1540556"/>
                  </a:lnTo>
                  <a:lnTo>
                    <a:pt x="2775905" y="1548806"/>
                  </a:lnTo>
                  <a:lnTo>
                    <a:pt x="2776222" y="1557373"/>
                  </a:lnTo>
                  <a:lnTo>
                    <a:pt x="2776222" y="1565623"/>
                  </a:lnTo>
                  <a:lnTo>
                    <a:pt x="2775905" y="1574191"/>
                  </a:lnTo>
                  <a:lnTo>
                    <a:pt x="2775270" y="1582441"/>
                  </a:lnTo>
                  <a:lnTo>
                    <a:pt x="2774000" y="1591008"/>
                  </a:lnTo>
                  <a:lnTo>
                    <a:pt x="2772731" y="1598941"/>
                  </a:lnTo>
                  <a:lnTo>
                    <a:pt x="2770826" y="1607508"/>
                  </a:lnTo>
                  <a:lnTo>
                    <a:pt x="2768604" y="1615758"/>
                  </a:lnTo>
                  <a:lnTo>
                    <a:pt x="2765430" y="1623691"/>
                  </a:lnTo>
                  <a:lnTo>
                    <a:pt x="2762574" y="1631624"/>
                  </a:lnTo>
                  <a:lnTo>
                    <a:pt x="2758765" y="1639556"/>
                  </a:lnTo>
                  <a:lnTo>
                    <a:pt x="2754956" y="1647489"/>
                  </a:lnTo>
                  <a:lnTo>
                    <a:pt x="2750194" y="1654787"/>
                  </a:lnTo>
                  <a:lnTo>
                    <a:pt x="2745433" y="1662085"/>
                  </a:lnTo>
                  <a:lnTo>
                    <a:pt x="2740355" y="1669383"/>
                  </a:lnTo>
                  <a:lnTo>
                    <a:pt x="2734641" y="1676364"/>
                  </a:lnTo>
                  <a:lnTo>
                    <a:pt x="2716549" y="1697941"/>
                  </a:lnTo>
                  <a:lnTo>
                    <a:pt x="2670206" y="1751249"/>
                  </a:lnTo>
                  <a:lnTo>
                    <a:pt x="2639417" y="1786470"/>
                  </a:lnTo>
                  <a:lnTo>
                    <a:pt x="2605136" y="1824865"/>
                  </a:lnTo>
                  <a:lnTo>
                    <a:pt x="2569586" y="1864529"/>
                  </a:lnTo>
                  <a:lnTo>
                    <a:pt x="2532766" y="1904827"/>
                  </a:lnTo>
                  <a:lnTo>
                    <a:pt x="2508325" y="1930529"/>
                  </a:lnTo>
                  <a:lnTo>
                    <a:pt x="2484519" y="1955914"/>
                  </a:lnTo>
                  <a:lnTo>
                    <a:pt x="2461030" y="1979712"/>
                  </a:lnTo>
                  <a:lnTo>
                    <a:pt x="2438811" y="2001606"/>
                  </a:lnTo>
                  <a:lnTo>
                    <a:pt x="2426115" y="2013347"/>
                  </a:lnTo>
                  <a:lnTo>
                    <a:pt x="2413418" y="2025087"/>
                  </a:lnTo>
                  <a:lnTo>
                    <a:pt x="2400722" y="2035876"/>
                  </a:lnTo>
                  <a:lnTo>
                    <a:pt x="2387708" y="2046664"/>
                  </a:lnTo>
                  <a:lnTo>
                    <a:pt x="2380090" y="2052376"/>
                  </a:lnTo>
                  <a:lnTo>
                    <a:pt x="2371837" y="2058405"/>
                  </a:lnTo>
                  <a:lnTo>
                    <a:pt x="2362314" y="2064751"/>
                  </a:lnTo>
                  <a:lnTo>
                    <a:pt x="2351205" y="2071414"/>
                  </a:lnTo>
                  <a:lnTo>
                    <a:pt x="2343904" y="2075222"/>
                  </a:lnTo>
                  <a:lnTo>
                    <a:pt x="2335969" y="2079347"/>
                  </a:lnTo>
                  <a:lnTo>
                    <a:pt x="2326447" y="2083155"/>
                  </a:lnTo>
                  <a:lnTo>
                    <a:pt x="2315337" y="2087280"/>
                  </a:lnTo>
                  <a:lnTo>
                    <a:pt x="2307719" y="2089501"/>
                  </a:lnTo>
                  <a:lnTo>
                    <a:pt x="2300101" y="2091405"/>
                  </a:lnTo>
                  <a:lnTo>
                    <a:pt x="2292801" y="2093309"/>
                  </a:lnTo>
                  <a:lnTo>
                    <a:pt x="2284865" y="2094578"/>
                  </a:lnTo>
                  <a:lnTo>
                    <a:pt x="2277565" y="2095530"/>
                  </a:lnTo>
                  <a:lnTo>
                    <a:pt x="2270582" y="2096164"/>
                  </a:lnTo>
                  <a:lnTo>
                    <a:pt x="2262964" y="2096799"/>
                  </a:lnTo>
                  <a:lnTo>
                    <a:pt x="2255981" y="2097116"/>
                  </a:lnTo>
                  <a:lnTo>
                    <a:pt x="2244871" y="2096799"/>
                  </a:lnTo>
                  <a:lnTo>
                    <a:pt x="2234397" y="2095530"/>
                  </a:lnTo>
                  <a:lnTo>
                    <a:pt x="2224557" y="2093943"/>
                  </a:lnTo>
                  <a:lnTo>
                    <a:pt x="2215034" y="2092357"/>
                  </a:lnTo>
                  <a:lnTo>
                    <a:pt x="2206147" y="2090453"/>
                  </a:lnTo>
                  <a:lnTo>
                    <a:pt x="2197894" y="2087597"/>
                  </a:lnTo>
                  <a:lnTo>
                    <a:pt x="2190593" y="2085058"/>
                  </a:lnTo>
                  <a:lnTo>
                    <a:pt x="2183610" y="2082520"/>
                  </a:lnTo>
                  <a:lnTo>
                    <a:pt x="2176945" y="2079982"/>
                  </a:lnTo>
                  <a:lnTo>
                    <a:pt x="2170596" y="2077126"/>
                  </a:lnTo>
                  <a:lnTo>
                    <a:pt x="2159487" y="2071097"/>
                  </a:lnTo>
                  <a:lnTo>
                    <a:pt x="2149647" y="2065385"/>
                  </a:lnTo>
                  <a:lnTo>
                    <a:pt x="2140759" y="2059674"/>
                  </a:lnTo>
                  <a:lnTo>
                    <a:pt x="2133141" y="2053962"/>
                  </a:lnTo>
                  <a:lnTo>
                    <a:pt x="2125841" y="2048251"/>
                  </a:lnTo>
                  <a:lnTo>
                    <a:pt x="2119175" y="2043174"/>
                  </a:lnTo>
                  <a:lnTo>
                    <a:pt x="2113462" y="2037779"/>
                  </a:lnTo>
                  <a:lnTo>
                    <a:pt x="2102670" y="2027308"/>
                  </a:lnTo>
                  <a:lnTo>
                    <a:pt x="2092512" y="2017154"/>
                  </a:lnTo>
                  <a:lnTo>
                    <a:pt x="2083307" y="2006683"/>
                  </a:lnTo>
                  <a:lnTo>
                    <a:pt x="2074737" y="1996847"/>
                  </a:lnTo>
                  <a:lnTo>
                    <a:pt x="2066167" y="1986375"/>
                  </a:lnTo>
                  <a:lnTo>
                    <a:pt x="2057914" y="1975904"/>
                  </a:lnTo>
                  <a:lnTo>
                    <a:pt x="2049979" y="1965116"/>
                  </a:lnTo>
                  <a:lnTo>
                    <a:pt x="2042044" y="1954010"/>
                  </a:lnTo>
                  <a:lnTo>
                    <a:pt x="2026490" y="1931798"/>
                  </a:lnTo>
                  <a:lnTo>
                    <a:pt x="2013476" y="1912125"/>
                  </a:lnTo>
                  <a:lnTo>
                    <a:pt x="2000462" y="1891817"/>
                  </a:lnTo>
                  <a:lnTo>
                    <a:pt x="1987131" y="1870557"/>
                  </a:lnTo>
                  <a:lnTo>
                    <a:pt x="1974117" y="1848663"/>
                  </a:lnTo>
                  <a:lnTo>
                    <a:pt x="1961103" y="1826769"/>
                  </a:lnTo>
                  <a:lnTo>
                    <a:pt x="1948089" y="1803922"/>
                  </a:lnTo>
                  <a:lnTo>
                    <a:pt x="1922061" y="1758547"/>
                  </a:lnTo>
                  <a:lnTo>
                    <a:pt x="1922061" y="2143126"/>
                  </a:lnTo>
                  <a:lnTo>
                    <a:pt x="1428165" y="2143126"/>
                  </a:lnTo>
                  <a:lnTo>
                    <a:pt x="1455462" y="1826769"/>
                  </a:lnTo>
                  <a:lnTo>
                    <a:pt x="1455145" y="1818519"/>
                  </a:lnTo>
                  <a:lnTo>
                    <a:pt x="1454510" y="1810269"/>
                  </a:lnTo>
                  <a:lnTo>
                    <a:pt x="1452923" y="1802653"/>
                  </a:lnTo>
                  <a:lnTo>
                    <a:pt x="1450701" y="1795038"/>
                  </a:lnTo>
                  <a:lnTo>
                    <a:pt x="1448479" y="1788057"/>
                  </a:lnTo>
                  <a:lnTo>
                    <a:pt x="1445623" y="1781076"/>
                  </a:lnTo>
                  <a:lnTo>
                    <a:pt x="1441814" y="1774730"/>
                  </a:lnTo>
                  <a:lnTo>
                    <a:pt x="1438005" y="1769018"/>
                  </a:lnTo>
                  <a:lnTo>
                    <a:pt x="1433878" y="1763941"/>
                  </a:lnTo>
                  <a:lnTo>
                    <a:pt x="1429434" y="1759182"/>
                  </a:lnTo>
                  <a:lnTo>
                    <a:pt x="1424673" y="1755057"/>
                  </a:lnTo>
                  <a:lnTo>
                    <a:pt x="1419595" y="1751566"/>
                  </a:lnTo>
                  <a:lnTo>
                    <a:pt x="1413881" y="1748711"/>
                  </a:lnTo>
                  <a:lnTo>
                    <a:pt x="1408485" y="1746807"/>
                  </a:lnTo>
                  <a:lnTo>
                    <a:pt x="1402454" y="1745538"/>
                  </a:lnTo>
                  <a:lnTo>
                    <a:pt x="1396423" y="1744903"/>
                  </a:lnTo>
                  <a:lnTo>
                    <a:pt x="1390710" y="1745538"/>
                  </a:lnTo>
                  <a:lnTo>
                    <a:pt x="1384679" y="1746807"/>
                  </a:lnTo>
                  <a:lnTo>
                    <a:pt x="1378966" y="1748711"/>
                  </a:lnTo>
                  <a:lnTo>
                    <a:pt x="1373570" y="1751566"/>
                  </a:lnTo>
                  <a:lnTo>
                    <a:pt x="1368174" y="1755057"/>
                  </a:lnTo>
                  <a:lnTo>
                    <a:pt x="1363412" y="1759182"/>
                  </a:lnTo>
                  <a:lnTo>
                    <a:pt x="1358969" y="1763941"/>
                  </a:lnTo>
                  <a:lnTo>
                    <a:pt x="1354842" y="1769018"/>
                  </a:lnTo>
                  <a:lnTo>
                    <a:pt x="1351351" y="1774730"/>
                  </a:lnTo>
                  <a:lnTo>
                    <a:pt x="1347542" y="1781076"/>
                  </a:lnTo>
                  <a:lnTo>
                    <a:pt x="1344367" y="1788057"/>
                  </a:lnTo>
                  <a:lnTo>
                    <a:pt x="1342146" y="1795038"/>
                  </a:lnTo>
                  <a:lnTo>
                    <a:pt x="1339924" y="1802653"/>
                  </a:lnTo>
                  <a:lnTo>
                    <a:pt x="1338971" y="1810269"/>
                  </a:lnTo>
                  <a:lnTo>
                    <a:pt x="1337702" y="1818519"/>
                  </a:lnTo>
                  <a:lnTo>
                    <a:pt x="1337384" y="1826769"/>
                  </a:lnTo>
                  <a:lnTo>
                    <a:pt x="1364999" y="2143126"/>
                  </a:lnTo>
                  <a:lnTo>
                    <a:pt x="870151" y="2143126"/>
                  </a:lnTo>
                  <a:lnTo>
                    <a:pt x="870151" y="1651297"/>
                  </a:lnTo>
                  <a:lnTo>
                    <a:pt x="869833" y="1651297"/>
                  </a:lnTo>
                  <a:lnTo>
                    <a:pt x="868881" y="1652249"/>
                  </a:lnTo>
                  <a:lnTo>
                    <a:pt x="867294" y="1653201"/>
                  </a:lnTo>
                  <a:lnTo>
                    <a:pt x="864755" y="1656691"/>
                  </a:lnTo>
                  <a:lnTo>
                    <a:pt x="861581" y="1661133"/>
                  </a:lnTo>
                  <a:lnTo>
                    <a:pt x="858724" y="1667162"/>
                  </a:lnTo>
                  <a:lnTo>
                    <a:pt x="855867" y="1674143"/>
                  </a:lnTo>
                  <a:lnTo>
                    <a:pt x="852376" y="1682710"/>
                  </a:lnTo>
                  <a:lnTo>
                    <a:pt x="848884" y="1691912"/>
                  </a:lnTo>
                  <a:lnTo>
                    <a:pt x="845710" y="1702701"/>
                  </a:lnTo>
                  <a:lnTo>
                    <a:pt x="839044" y="1726816"/>
                  </a:lnTo>
                  <a:lnTo>
                    <a:pt x="832061" y="1755057"/>
                  </a:lnTo>
                  <a:lnTo>
                    <a:pt x="824443" y="1786153"/>
                  </a:lnTo>
                  <a:lnTo>
                    <a:pt x="817460" y="1820423"/>
                  </a:lnTo>
                  <a:lnTo>
                    <a:pt x="810477" y="1856913"/>
                  </a:lnTo>
                  <a:lnTo>
                    <a:pt x="803811" y="1895308"/>
                  </a:lnTo>
                  <a:lnTo>
                    <a:pt x="797145" y="1935606"/>
                  </a:lnTo>
                  <a:lnTo>
                    <a:pt x="790797" y="1976221"/>
                  </a:lnTo>
                  <a:lnTo>
                    <a:pt x="784766" y="2018424"/>
                  </a:lnTo>
                  <a:lnTo>
                    <a:pt x="779688" y="2060308"/>
                  </a:lnTo>
                  <a:lnTo>
                    <a:pt x="774609" y="2101876"/>
                  </a:lnTo>
                  <a:lnTo>
                    <a:pt x="771118" y="2143126"/>
                  </a:lnTo>
                  <a:lnTo>
                    <a:pt x="438150" y="2143126"/>
                  </a:lnTo>
                  <a:lnTo>
                    <a:pt x="443864" y="2084741"/>
                  </a:lnTo>
                  <a:lnTo>
                    <a:pt x="449894" y="2028577"/>
                  </a:lnTo>
                  <a:lnTo>
                    <a:pt x="455925" y="1975269"/>
                  </a:lnTo>
                  <a:lnTo>
                    <a:pt x="463226" y="1923865"/>
                  </a:lnTo>
                  <a:lnTo>
                    <a:pt x="470209" y="1875317"/>
                  </a:lnTo>
                  <a:lnTo>
                    <a:pt x="478144" y="1828990"/>
                  </a:lnTo>
                  <a:lnTo>
                    <a:pt x="485762" y="1784884"/>
                  </a:lnTo>
                  <a:lnTo>
                    <a:pt x="494015" y="1742682"/>
                  </a:lnTo>
                  <a:lnTo>
                    <a:pt x="502585" y="1702701"/>
                  </a:lnTo>
                  <a:lnTo>
                    <a:pt x="511155" y="1665258"/>
                  </a:lnTo>
                  <a:lnTo>
                    <a:pt x="520043" y="1629085"/>
                  </a:lnTo>
                  <a:lnTo>
                    <a:pt x="528931" y="1595450"/>
                  </a:lnTo>
                  <a:lnTo>
                    <a:pt x="537818" y="1563719"/>
                  </a:lnTo>
                  <a:lnTo>
                    <a:pt x="547023" y="1533892"/>
                  </a:lnTo>
                  <a:lnTo>
                    <a:pt x="556228" y="1505969"/>
                  </a:lnTo>
                  <a:lnTo>
                    <a:pt x="565116" y="1479632"/>
                  </a:lnTo>
                  <a:lnTo>
                    <a:pt x="574638" y="1454882"/>
                  </a:lnTo>
                  <a:lnTo>
                    <a:pt x="583526" y="1432036"/>
                  </a:lnTo>
                  <a:lnTo>
                    <a:pt x="592413" y="1410777"/>
                  </a:lnTo>
                  <a:lnTo>
                    <a:pt x="601301" y="1391420"/>
                  </a:lnTo>
                  <a:lnTo>
                    <a:pt x="609871" y="1373334"/>
                  </a:lnTo>
                  <a:lnTo>
                    <a:pt x="618124" y="1356516"/>
                  </a:lnTo>
                  <a:lnTo>
                    <a:pt x="626059" y="1341920"/>
                  </a:lnTo>
                  <a:lnTo>
                    <a:pt x="633995" y="1327959"/>
                  </a:lnTo>
                  <a:lnTo>
                    <a:pt x="641930" y="1315266"/>
                  </a:lnTo>
                  <a:lnTo>
                    <a:pt x="648913" y="1304160"/>
                  </a:lnTo>
                  <a:lnTo>
                    <a:pt x="655579" y="1294324"/>
                  </a:lnTo>
                  <a:lnTo>
                    <a:pt x="661927" y="1285756"/>
                  </a:lnTo>
                  <a:lnTo>
                    <a:pt x="667641" y="1278141"/>
                  </a:lnTo>
                  <a:lnTo>
                    <a:pt x="673037" y="1271478"/>
                  </a:lnTo>
                  <a:lnTo>
                    <a:pt x="677798" y="1266083"/>
                  </a:lnTo>
                  <a:lnTo>
                    <a:pt x="681924" y="1261641"/>
                  </a:lnTo>
                  <a:lnTo>
                    <a:pt x="699065" y="1252756"/>
                  </a:lnTo>
                  <a:lnTo>
                    <a:pt x="717475" y="1243237"/>
                  </a:lnTo>
                  <a:lnTo>
                    <a:pt x="737154" y="1234035"/>
                  </a:lnTo>
                  <a:lnTo>
                    <a:pt x="758104" y="1224833"/>
                  </a:lnTo>
                  <a:lnTo>
                    <a:pt x="779688" y="1215948"/>
                  </a:lnTo>
                  <a:lnTo>
                    <a:pt x="801907" y="1206746"/>
                  </a:lnTo>
                  <a:lnTo>
                    <a:pt x="824761" y="1197227"/>
                  </a:lnTo>
                  <a:lnTo>
                    <a:pt x="848249" y="1188343"/>
                  </a:lnTo>
                  <a:lnTo>
                    <a:pt x="895544" y="1170891"/>
                  </a:lnTo>
                  <a:lnTo>
                    <a:pt x="942204" y="1154390"/>
                  </a:lnTo>
                  <a:lnTo>
                    <a:pt x="987594" y="1138525"/>
                  </a:lnTo>
                  <a:lnTo>
                    <a:pt x="1030445" y="1124564"/>
                  </a:lnTo>
                  <a:lnTo>
                    <a:pt x="1041554" y="1118217"/>
                  </a:lnTo>
                  <a:lnTo>
                    <a:pt x="1053299" y="1112188"/>
                  </a:lnTo>
                  <a:lnTo>
                    <a:pt x="1065678" y="1107111"/>
                  </a:lnTo>
                  <a:lnTo>
                    <a:pt x="1077740" y="1102352"/>
                  </a:lnTo>
                  <a:lnTo>
                    <a:pt x="1090754" y="1097909"/>
                  </a:lnTo>
                  <a:lnTo>
                    <a:pt x="1103768" y="1094102"/>
                  </a:lnTo>
                  <a:lnTo>
                    <a:pt x="1117099" y="1090294"/>
                  </a:lnTo>
                  <a:lnTo>
                    <a:pt x="1131065" y="1087438"/>
                  </a:lnTo>
                  <a:close/>
                  <a:moveTo>
                    <a:pt x="1401445" y="0"/>
                  </a:moveTo>
                  <a:lnTo>
                    <a:pt x="1412240" y="318"/>
                  </a:lnTo>
                  <a:lnTo>
                    <a:pt x="1423353" y="635"/>
                  </a:lnTo>
                  <a:lnTo>
                    <a:pt x="1433513" y="1588"/>
                  </a:lnTo>
                  <a:lnTo>
                    <a:pt x="1444308" y="2223"/>
                  </a:lnTo>
                  <a:lnTo>
                    <a:pt x="1454786" y="3494"/>
                  </a:lnTo>
                  <a:lnTo>
                    <a:pt x="1465263" y="4764"/>
                  </a:lnTo>
                  <a:lnTo>
                    <a:pt x="1475423" y="6670"/>
                  </a:lnTo>
                  <a:lnTo>
                    <a:pt x="1485266" y="8575"/>
                  </a:lnTo>
                  <a:lnTo>
                    <a:pt x="1495426" y="10798"/>
                  </a:lnTo>
                  <a:lnTo>
                    <a:pt x="1505268" y="13339"/>
                  </a:lnTo>
                  <a:lnTo>
                    <a:pt x="1515111" y="15880"/>
                  </a:lnTo>
                  <a:lnTo>
                    <a:pt x="1524636" y="19056"/>
                  </a:lnTo>
                  <a:lnTo>
                    <a:pt x="1533843" y="22232"/>
                  </a:lnTo>
                  <a:lnTo>
                    <a:pt x="1543368" y="25726"/>
                  </a:lnTo>
                  <a:lnTo>
                    <a:pt x="1552576" y="29219"/>
                  </a:lnTo>
                  <a:lnTo>
                    <a:pt x="1561466" y="33030"/>
                  </a:lnTo>
                  <a:lnTo>
                    <a:pt x="1570356" y="37159"/>
                  </a:lnTo>
                  <a:lnTo>
                    <a:pt x="1578928" y="41605"/>
                  </a:lnTo>
                  <a:lnTo>
                    <a:pt x="1587818" y="46052"/>
                  </a:lnTo>
                  <a:lnTo>
                    <a:pt x="1596073" y="50816"/>
                  </a:lnTo>
                  <a:lnTo>
                    <a:pt x="1604646" y="55897"/>
                  </a:lnTo>
                  <a:lnTo>
                    <a:pt x="1612583" y="60979"/>
                  </a:lnTo>
                  <a:lnTo>
                    <a:pt x="1620521" y="66378"/>
                  </a:lnTo>
                  <a:lnTo>
                    <a:pt x="1628776" y="72095"/>
                  </a:lnTo>
                  <a:lnTo>
                    <a:pt x="1636078" y="77812"/>
                  </a:lnTo>
                  <a:lnTo>
                    <a:pt x="1644016" y="83528"/>
                  </a:lnTo>
                  <a:lnTo>
                    <a:pt x="1651318" y="89880"/>
                  </a:lnTo>
                  <a:lnTo>
                    <a:pt x="1658303" y="96232"/>
                  </a:lnTo>
                  <a:lnTo>
                    <a:pt x="1665606" y="102902"/>
                  </a:lnTo>
                  <a:lnTo>
                    <a:pt x="1672591" y="109571"/>
                  </a:lnTo>
                  <a:lnTo>
                    <a:pt x="1679258" y="116241"/>
                  </a:lnTo>
                  <a:lnTo>
                    <a:pt x="1685926" y="123546"/>
                  </a:lnTo>
                  <a:lnTo>
                    <a:pt x="1692593" y="130851"/>
                  </a:lnTo>
                  <a:lnTo>
                    <a:pt x="1698943" y="138155"/>
                  </a:lnTo>
                  <a:lnTo>
                    <a:pt x="1704976" y="145778"/>
                  </a:lnTo>
                  <a:lnTo>
                    <a:pt x="1710691" y="153400"/>
                  </a:lnTo>
                  <a:lnTo>
                    <a:pt x="1716723" y="161658"/>
                  </a:lnTo>
                  <a:lnTo>
                    <a:pt x="1722438" y="169597"/>
                  </a:lnTo>
                  <a:lnTo>
                    <a:pt x="1727836" y="177537"/>
                  </a:lnTo>
                  <a:lnTo>
                    <a:pt x="1733233" y="186113"/>
                  </a:lnTo>
                  <a:lnTo>
                    <a:pt x="1738313" y="194688"/>
                  </a:lnTo>
                  <a:lnTo>
                    <a:pt x="1743076" y="203263"/>
                  </a:lnTo>
                  <a:lnTo>
                    <a:pt x="1747838" y="212156"/>
                  </a:lnTo>
                  <a:lnTo>
                    <a:pt x="1752283" y="221048"/>
                  </a:lnTo>
                  <a:lnTo>
                    <a:pt x="1760856" y="239469"/>
                  </a:lnTo>
                  <a:lnTo>
                    <a:pt x="1768793" y="258207"/>
                  </a:lnTo>
                  <a:lnTo>
                    <a:pt x="1776096" y="277581"/>
                  </a:lnTo>
                  <a:lnTo>
                    <a:pt x="1782446" y="297272"/>
                  </a:lnTo>
                  <a:lnTo>
                    <a:pt x="1788161" y="317916"/>
                  </a:lnTo>
                  <a:lnTo>
                    <a:pt x="1792923" y="338560"/>
                  </a:lnTo>
                  <a:lnTo>
                    <a:pt x="1797051" y="359521"/>
                  </a:lnTo>
                  <a:lnTo>
                    <a:pt x="1799908" y="380800"/>
                  </a:lnTo>
                  <a:lnTo>
                    <a:pt x="1802448" y="402397"/>
                  </a:lnTo>
                  <a:lnTo>
                    <a:pt x="1804036" y="424946"/>
                  </a:lnTo>
                  <a:lnTo>
                    <a:pt x="1809751" y="426534"/>
                  </a:lnTo>
                  <a:lnTo>
                    <a:pt x="1815148" y="428758"/>
                  </a:lnTo>
                  <a:lnTo>
                    <a:pt x="1819911" y="431616"/>
                  </a:lnTo>
                  <a:lnTo>
                    <a:pt x="1825308" y="434474"/>
                  </a:lnTo>
                  <a:lnTo>
                    <a:pt x="1829753" y="437968"/>
                  </a:lnTo>
                  <a:lnTo>
                    <a:pt x="1834198" y="441144"/>
                  </a:lnTo>
                  <a:lnTo>
                    <a:pt x="1838326" y="445273"/>
                  </a:lnTo>
                  <a:lnTo>
                    <a:pt x="1842453" y="449401"/>
                  </a:lnTo>
                  <a:lnTo>
                    <a:pt x="1845628" y="453848"/>
                  </a:lnTo>
                  <a:lnTo>
                    <a:pt x="1849121" y="458612"/>
                  </a:lnTo>
                  <a:lnTo>
                    <a:pt x="1851978" y="463693"/>
                  </a:lnTo>
                  <a:lnTo>
                    <a:pt x="1854201" y="469728"/>
                  </a:lnTo>
                  <a:lnTo>
                    <a:pt x="1856423" y="475762"/>
                  </a:lnTo>
                  <a:lnTo>
                    <a:pt x="1858328" y="482114"/>
                  </a:lnTo>
                  <a:lnTo>
                    <a:pt x="1859916" y="488784"/>
                  </a:lnTo>
                  <a:lnTo>
                    <a:pt x="1860868" y="496088"/>
                  </a:lnTo>
                  <a:lnTo>
                    <a:pt x="1861503" y="502123"/>
                  </a:lnTo>
                  <a:lnTo>
                    <a:pt x="1862138" y="507839"/>
                  </a:lnTo>
                  <a:lnTo>
                    <a:pt x="1862138" y="513874"/>
                  </a:lnTo>
                  <a:lnTo>
                    <a:pt x="1861503" y="519908"/>
                  </a:lnTo>
                  <a:lnTo>
                    <a:pt x="1861186" y="526260"/>
                  </a:lnTo>
                  <a:lnTo>
                    <a:pt x="1860868" y="532294"/>
                  </a:lnTo>
                  <a:lnTo>
                    <a:pt x="1858963" y="544998"/>
                  </a:lnTo>
                  <a:lnTo>
                    <a:pt x="1856106" y="557385"/>
                  </a:lnTo>
                  <a:lnTo>
                    <a:pt x="1852296" y="569771"/>
                  </a:lnTo>
                  <a:lnTo>
                    <a:pt x="1847851" y="582157"/>
                  </a:lnTo>
                  <a:lnTo>
                    <a:pt x="1842771" y="593908"/>
                  </a:lnTo>
                  <a:lnTo>
                    <a:pt x="1836738" y="605342"/>
                  </a:lnTo>
                  <a:lnTo>
                    <a:pt x="1833881" y="611059"/>
                  </a:lnTo>
                  <a:lnTo>
                    <a:pt x="1830071" y="616140"/>
                  </a:lnTo>
                  <a:lnTo>
                    <a:pt x="1826578" y="621540"/>
                  </a:lnTo>
                  <a:lnTo>
                    <a:pt x="1823086" y="626621"/>
                  </a:lnTo>
                  <a:lnTo>
                    <a:pt x="1818958" y="631385"/>
                  </a:lnTo>
                  <a:lnTo>
                    <a:pt x="1814831" y="635831"/>
                  </a:lnTo>
                  <a:lnTo>
                    <a:pt x="1810703" y="640278"/>
                  </a:lnTo>
                  <a:lnTo>
                    <a:pt x="1806258" y="644407"/>
                  </a:lnTo>
                  <a:lnTo>
                    <a:pt x="1801813" y="648218"/>
                  </a:lnTo>
                  <a:lnTo>
                    <a:pt x="1797051" y="652029"/>
                  </a:lnTo>
                  <a:lnTo>
                    <a:pt x="1792288" y="655205"/>
                  </a:lnTo>
                  <a:lnTo>
                    <a:pt x="1787208" y="658063"/>
                  </a:lnTo>
                  <a:lnTo>
                    <a:pt x="1782128" y="660922"/>
                  </a:lnTo>
                  <a:lnTo>
                    <a:pt x="1777048" y="663145"/>
                  </a:lnTo>
                  <a:lnTo>
                    <a:pt x="1771651" y="681248"/>
                  </a:lnTo>
                  <a:lnTo>
                    <a:pt x="1766571" y="699033"/>
                  </a:lnTo>
                  <a:lnTo>
                    <a:pt x="1760538" y="716501"/>
                  </a:lnTo>
                  <a:lnTo>
                    <a:pt x="1754188" y="733969"/>
                  </a:lnTo>
                  <a:lnTo>
                    <a:pt x="1747521" y="751437"/>
                  </a:lnTo>
                  <a:lnTo>
                    <a:pt x="1740218" y="768587"/>
                  </a:lnTo>
                  <a:lnTo>
                    <a:pt x="1732598" y="785420"/>
                  </a:lnTo>
                  <a:lnTo>
                    <a:pt x="1724661" y="801618"/>
                  </a:lnTo>
                  <a:lnTo>
                    <a:pt x="1716406" y="817497"/>
                  </a:lnTo>
                  <a:lnTo>
                    <a:pt x="1707516" y="833695"/>
                  </a:lnTo>
                  <a:lnTo>
                    <a:pt x="1698308" y="848940"/>
                  </a:lnTo>
                  <a:lnTo>
                    <a:pt x="1688148" y="863867"/>
                  </a:lnTo>
                  <a:lnTo>
                    <a:pt x="1677988" y="878159"/>
                  </a:lnTo>
                  <a:lnTo>
                    <a:pt x="1667511" y="892451"/>
                  </a:lnTo>
                  <a:lnTo>
                    <a:pt x="1656716" y="905790"/>
                  </a:lnTo>
                  <a:lnTo>
                    <a:pt x="1644968" y="918811"/>
                  </a:lnTo>
                  <a:lnTo>
                    <a:pt x="1633221" y="931515"/>
                  </a:lnTo>
                  <a:lnTo>
                    <a:pt x="1620838" y="943266"/>
                  </a:lnTo>
                  <a:lnTo>
                    <a:pt x="1607821" y="954382"/>
                  </a:lnTo>
                  <a:lnTo>
                    <a:pt x="1594803" y="964863"/>
                  </a:lnTo>
                  <a:lnTo>
                    <a:pt x="1581151" y="974709"/>
                  </a:lnTo>
                  <a:lnTo>
                    <a:pt x="1567181" y="983919"/>
                  </a:lnTo>
                  <a:lnTo>
                    <a:pt x="1552576" y="992176"/>
                  </a:lnTo>
                  <a:lnTo>
                    <a:pt x="1545273" y="996305"/>
                  </a:lnTo>
                  <a:lnTo>
                    <a:pt x="1537336" y="1000116"/>
                  </a:lnTo>
                  <a:lnTo>
                    <a:pt x="1530033" y="1003610"/>
                  </a:lnTo>
                  <a:lnTo>
                    <a:pt x="1522096" y="1006786"/>
                  </a:lnTo>
                  <a:lnTo>
                    <a:pt x="1513841" y="1010279"/>
                  </a:lnTo>
                  <a:lnTo>
                    <a:pt x="1506221" y="1012820"/>
                  </a:lnTo>
                  <a:lnTo>
                    <a:pt x="1497966" y="1015679"/>
                  </a:lnTo>
                  <a:lnTo>
                    <a:pt x="1489711" y="1017902"/>
                  </a:lnTo>
                  <a:lnTo>
                    <a:pt x="1481456" y="1020443"/>
                  </a:lnTo>
                  <a:lnTo>
                    <a:pt x="1473201" y="1022348"/>
                  </a:lnTo>
                  <a:lnTo>
                    <a:pt x="1464628" y="1024254"/>
                  </a:lnTo>
                  <a:lnTo>
                    <a:pt x="1455738" y="1025842"/>
                  </a:lnTo>
                  <a:lnTo>
                    <a:pt x="1447166" y="1027112"/>
                  </a:lnTo>
                  <a:lnTo>
                    <a:pt x="1438276" y="1028383"/>
                  </a:lnTo>
                  <a:lnTo>
                    <a:pt x="1429068" y="1029018"/>
                  </a:lnTo>
                  <a:lnTo>
                    <a:pt x="1419860" y="1029971"/>
                  </a:lnTo>
                  <a:lnTo>
                    <a:pt x="1410653" y="1030288"/>
                  </a:lnTo>
                  <a:lnTo>
                    <a:pt x="1401445" y="1030288"/>
                  </a:lnTo>
                  <a:lnTo>
                    <a:pt x="1391920" y="1030288"/>
                  </a:lnTo>
                  <a:lnTo>
                    <a:pt x="1382713" y="1029971"/>
                  </a:lnTo>
                  <a:lnTo>
                    <a:pt x="1373823" y="1029018"/>
                  </a:lnTo>
                  <a:lnTo>
                    <a:pt x="1364933" y="1028383"/>
                  </a:lnTo>
                  <a:lnTo>
                    <a:pt x="1356043" y="1027112"/>
                  </a:lnTo>
                  <a:lnTo>
                    <a:pt x="1347153" y="1025842"/>
                  </a:lnTo>
                  <a:lnTo>
                    <a:pt x="1338580" y="1024254"/>
                  </a:lnTo>
                  <a:lnTo>
                    <a:pt x="1330008" y="1022348"/>
                  </a:lnTo>
                  <a:lnTo>
                    <a:pt x="1321753" y="1020443"/>
                  </a:lnTo>
                  <a:lnTo>
                    <a:pt x="1313180" y="1018219"/>
                  </a:lnTo>
                  <a:lnTo>
                    <a:pt x="1305243" y="1015679"/>
                  </a:lnTo>
                  <a:lnTo>
                    <a:pt x="1297305" y="1013138"/>
                  </a:lnTo>
                  <a:lnTo>
                    <a:pt x="1289050" y="1010279"/>
                  </a:lnTo>
                  <a:lnTo>
                    <a:pt x="1281430" y="1007104"/>
                  </a:lnTo>
                  <a:lnTo>
                    <a:pt x="1273493" y="1003928"/>
                  </a:lnTo>
                  <a:lnTo>
                    <a:pt x="1266190" y="1000434"/>
                  </a:lnTo>
                  <a:lnTo>
                    <a:pt x="1250950" y="992812"/>
                  </a:lnTo>
                  <a:lnTo>
                    <a:pt x="1236345" y="984554"/>
                  </a:lnTo>
                  <a:lnTo>
                    <a:pt x="1222693" y="975344"/>
                  </a:lnTo>
                  <a:lnTo>
                    <a:pt x="1209040" y="965498"/>
                  </a:lnTo>
                  <a:lnTo>
                    <a:pt x="1196023" y="955017"/>
                  </a:lnTo>
                  <a:lnTo>
                    <a:pt x="1183005" y="943901"/>
                  </a:lnTo>
                  <a:lnTo>
                    <a:pt x="1170623" y="932150"/>
                  </a:lnTo>
                  <a:lnTo>
                    <a:pt x="1158875" y="919764"/>
                  </a:lnTo>
                  <a:lnTo>
                    <a:pt x="1147128" y="907378"/>
                  </a:lnTo>
                  <a:lnTo>
                    <a:pt x="1136333" y="893721"/>
                  </a:lnTo>
                  <a:lnTo>
                    <a:pt x="1125538" y="879747"/>
                  </a:lnTo>
                  <a:lnTo>
                    <a:pt x="1115695" y="865455"/>
                  </a:lnTo>
                  <a:lnTo>
                    <a:pt x="1105853" y="850845"/>
                  </a:lnTo>
                  <a:lnTo>
                    <a:pt x="1096645" y="835601"/>
                  </a:lnTo>
                  <a:lnTo>
                    <a:pt x="1087755" y="820038"/>
                  </a:lnTo>
                  <a:lnTo>
                    <a:pt x="1079183" y="803841"/>
                  </a:lnTo>
                  <a:lnTo>
                    <a:pt x="1070928" y="787643"/>
                  </a:lnTo>
                  <a:lnTo>
                    <a:pt x="1063625" y="770811"/>
                  </a:lnTo>
                  <a:lnTo>
                    <a:pt x="1056323" y="753978"/>
                  </a:lnTo>
                  <a:lnTo>
                    <a:pt x="1049655" y="737145"/>
                  </a:lnTo>
                  <a:lnTo>
                    <a:pt x="1043305" y="719677"/>
                  </a:lnTo>
                  <a:lnTo>
                    <a:pt x="1037273" y="702209"/>
                  </a:lnTo>
                  <a:lnTo>
                    <a:pt x="1031558" y="684106"/>
                  </a:lnTo>
                  <a:lnTo>
                    <a:pt x="1026795" y="666321"/>
                  </a:lnTo>
                  <a:lnTo>
                    <a:pt x="1020763" y="664415"/>
                  </a:lnTo>
                  <a:lnTo>
                    <a:pt x="1015365" y="662827"/>
                  </a:lnTo>
                  <a:lnTo>
                    <a:pt x="1009650" y="659969"/>
                  </a:lnTo>
                  <a:lnTo>
                    <a:pt x="1004253" y="657110"/>
                  </a:lnTo>
                  <a:lnTo>
                    <a:pt x="998855" y="653617"/>
                  </a:lnTo>
                  <a:lnTo>
                    <a:pt x="993775" y="650441"/>
                  </a:lnTo>
                  <a:lnTo>
                    <a:pt x="989013" y="646312"/>
                  </a:lnTo>
                  <a:lnTo>
                    <a:pt x="984250" y="642183"/>
                  </a:lnTo>
                  <a:lnTo>
                    <a:pt x="979805" y="637737"/>
                  </a:lnTo>
                  <a:lnTo>
                    <a:pt x="975360" y="632973"/>
                  </a:lnTo>
                  <a:lnTo>
                    <a:pt x="970598" y="627891"/>
                  </a:lnTo>
                  <a:lnTo>
                    <a:pt x="966788" y="622492"/>
                  </a:lnTo>
                  <a:lnTo>
                    <a:pt x="962978" y="617411"/>
                  </a:lnTo>
                  <a:lnTo>
                    <a:pt x="959168" y="611376"/>
                  </a:lnTo>
                  <a:lnTo>
                    <a:pt x="955358" y="605660"/>
                  </a:lnTo>
                  <a:lnTo>
                    <a:pt x="952500" y="599625"/>
                  </a:lnTo>
                  <a:lnTo>
                    <a:pt x="949325" y="593591"/>
                  </a:lnTo>
                  <a:lnTo>
                    <a:pt x="946468" y="587239"/>
                  </a:lnTo>
                  <a:lnTo>
                    <a:pt x="943610" y="580887"/>
                  </a:lnTo>
                  <a:lnTo>
                    <a:pt x="941388" y="574535"/>
                  </a:lnTo>
                  <a:lnTo>
                    <a:pt x="939165" y="567865"/>
                  </a:lnTo>
                  <a:lnTo>
                    <a:pt x="937260" y="561196"/>
                  </a:lnTo>
                  <a:lnTo>
                    <a:pt x="935355" y="554526"/>
                  </a:lnTo>
                  <a:lnTo>
                    <a:pt x="934085" y="547857"/>
                  </a:lnTo>
                  <a:lnTo>
                    <a:pt x="932815" y="541505"/>
                  </a:lnTo>
                  <a:lnTo>
                    <a:pt x="931863" y="534835"/>
                  </a:lnTo>
                  <a:lnTo>
                    <a:pt x="930910" y="528166"/>
                  </a:lnTo>
                  <a:lnTo>
                    <a:pt x="930593" y="521496"/>
                  </a:lnTo>
                  <a:lnTo>
                    <a:pt x="930275" y="515144"/>
                  </a:lnTo>
                  <a:lnTo>
                    <a:pt x="930275" y="508792"/>
                  </a:lnTo>
                  <a:lnTo>
                    <a:pt x="930593" y="502440"/>
                  </a:lnTo>
                  <a:lnTo>
                    <a:pt x="931228" y="496088"/>
                  </a:lnTo>
                  <a:lnTo>
                    <a:pt x="932498" y="488148"/>
                  </a:lnTo>
                  <a:lnTo>
                    <a:pt x="934403" y="480526"/>
                  </a:lnTo>
                  <a:lnTo>
                    <a:pt x="936625" y="473539"/>
                  </a:lnTo>
                  <a:lnTo>
                    <a:pt x="939165" y="466869"/>
                  </a:lnTo>
                  <a:lnTo>
                    <a:pt x="942023" y="460835"/>
                  </a:lnTo>
                  <a:lnTo>
                    <a:pt x="945515" y="455436"/>
                  </a:lnTo>
                  <a:lnTo>
                    <a:pt x="949325" y="450037"/>
                  </a:lnTo>
                  <a:lnTo>
                    <a:pt x="953770" y="445273"/>
                  </a:lnTo>
                  <a:lnTo>
                    <a:pt x="958215" y="440826"/>
                  </a:lnTo>
                  <a:lnTo>
                    <a:pt x="962978" y="437015"/>
                  </a:lnTo>
                  <a:lnTo>
                    <a:pt x="968058" y="433204"/>
                  </a:lnTo>
                  <a:lnTo>
                    <a:pt x="973773" y="430345"/>
                  </a:lnTo>
                  <a:lnTo>
                    <a:pt x="979805" y="427805"/>
                  </a:lnTo>
                  <a:lnTo>
                    <a:pt x="985520" y="425264"/>
                  </a:lnTo>
                  <a:lnTo>
                    <a:pt x="992188" y="423358"/>
                  </a:lnTo>
                  <a:lnTo>
                    <a:pt x="998855" y="421453"/>
                  </a:lnTo>
                  <a:lnTo>
                    <a:pt x="1000443" y="399538"/>
                  </a:lnTo>
                  <a:lnTo>
                    <a:pt x="1002983" y="377942"/>
                  </a:lnTo>
                  <a:lnTo>
                    <a:pt x="1006475" y="356663"/>
                  </a:lnTo>
                  <a:lnTo>
                    <a:pt x="1010603" y="336019"/>
                  </a:lnTo>
                  <a:lnTo>
                    <a:pt x="1015365" y="315057"/>
                  </a:lnTo>
                  <a:lnTo>
                    <a:pt x="1020763" y="295049"/>
                  </a:lnTo>
                  <a:lnTo>
                    <a:pt x="1027748" y="275358"/>
                  </a:lnTo>
                  <a:lnTo>
                    <a:pt x="1034733" y="256302"/>
                  </a:lnTo>
                  <a:lnTo>
                    <a:pt x="1042353" y="237564"/>
                  </a:lnTo>
                  <a:lnTo>
                    <a:pt x="1051243" y="219143"/>
                  </a:lnTo>
                  <a:lnTo>
                    <a:pt x="1060768" y="201675"/>
                  </a:lnTo>
                  <a:lnTo>
                    <a:pt x="1065530" y="193417"/>
                  </a:lnTo>
                  <a:lnTo>
                    <a:pt x="1070610" y="184842"/>
                  </a:lnTo>
                  <a:lnTo>
                    <a:pt x="1076008" y="176585"/>
                  </a:lnTo>
                  <a:lnTo>
                    <a:pt x="1081405" y="168327"/>
                  </a:lnTo>
                  <a:lnTo>
                    <a:pt x="1087120" y="160070"/>
                  </a:lnTo>
                  <a:lnTo>
                    <a:pt x="1092835" y="152447"/>
                  </a:lnTo>
                  <a:lnTo>
                    <a:pt x="1098868" y="144507"/>
                  </a:lnTo>
                  <a:lnTo>
                    <a:pt x="1104900" y="137202"/>
                  </a:lnTo>
                  <a:lnTo>
                    <a:pt x="1111250" y="129580"/>
                  </a:lnTo>
                  <a:lnTo>
                    <a:pt x="1117600" y="122593"/>
                  </a:lnTo>
                  <a:lnTo>
                    <a:pt x="1124268" y="115606"/>
                  </a:lnTo>
                  <a:lnTo>
                    <a:pt x="1131253" y="108619"/>
                  </a:lnTo>
                  <a:lnTo>
                    <a:pt x="1137920" y="101949"/>
                  </a:lnTo>
                  <a:lnTo>
                    <a:pt x="1144905" y="95597"/>
                  </a:lnTo>
                  <a:lnTo>
                    <a:pt x="1152525" y="89245"/>
                  </a:lnTo>
                  <a:lnTo>
                    <a:pt x="1159828" y="82893"/>
                  </a:lnTo>
                  <a:lnTo>
                    <a:pt x="1167130" y="76859"/>
                  </a:lnTo>
                  <a:lnTo>
                    <a:pt x="1175068" y="71460"/>
                  </a:lnTo>
                  <a:lnTo>
                    <a:pt x="1183005" y="65743"/>
                  </a:lnTo>
                  <a:lnTo>
                    <a:pt x="1190943" y="60661"/>
                  </a:lnTo>
                  <a:lnTo>
                    <a:pt x="1198880" y="55262"/>
                  </a:lnTo>
                  <a:lnTo>
                    <a:pt x="1207453" y="50498"/>
                  </a:lnTo>
                  <a:lnTo>
                    <a:pt x="1216025" y="45734"/>
                  </a:lnTo>
                  <a:lnTo>
                    <a:pt x="1224598" y="41288"/>
                  </a:lnTo>
                  <a:lnTo>
                    <a:pt x="1233170" y="36841"/>
                  </a:lnTo>
                  <a:lnTo>
                    <a:pt x="1242060" y="32713"/>
                  </a:lnTo>
                  <a:lnTo>
                    <a:pt x="1250950" y="28902"/>
                  </a:lnTo>
                  <a:lnTo>
                    <a:pt x="1260158" y="25408"/>
                  </a:lnTo>
                  <a:lnTo>
                    <a:pt x="1269365" y="21914"/>
                  </a:lnTo>
                  <a:lnTo>
                    <a:pt x="1278890" y="19056"/>
                  </a:lnTo>
                  <a:lnTo>
                    <a:pt x="1288415" y="15880"/>
                  </a:lnTo>
                  <a:lnTo>
                    <a:pt x="1297940" y="13339"/>
                  </a:lnTo>
                  <a:lnTo>
                    <a:pt x="1307783" y="10798"/>
                  </a:lnTo>
                  <a:lnTo>
                    <a:pt x="1317625" y="8575"/>
                  </a:lnTo>
                  <a:lnTo>
                    <a:pt x="1327785" y="6670"/>
                  </a:lnTo>
                  <a:lnTo>
                    <a:pt x="1337945" y="4764"/>
                  </a:lnTo>
                  <a:lnTo>
                    <a:pt x="1348105" y="3494"/>
                  </a:lnTo>
                  <a:lnTo>
                    <a:pt x="1358583" y="2223"/>
                  </a:lnTo>
                  <a:lnTo>
                    <a:pt x="1369060" y="1588"/>
                  </a:lnTo>
                  <a:lnTo>
                    <a:pt x="1379855" y="635"/>
                  </a:lnTo>
                  <a:lnTo>
                    <a:pt x="1390650" y="318"/>
                  </a:lnTo>
                  <a:lnTo>
                    <a:pt x="1401445" y="0"/>
                  </a:lnTo>
                  <a:close/>
                </a:path>
              </a:pathLst>
            </a:custGeom>
            <a:solidFill>
              <a:schemeClr val="bg1"/>
            </a:solidFill>
            <a:ln>
              <a:noFill/>
            </a:ln>
          </p:spPr>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algn="ctr">
                <a:defRPr/>
              </a:pPr>
              <a:endParaRPr lang="zh-CN" altLang="en-US" sz="2400">
                <a:solidFill>
                  <a:srgbClr val="FFFFFF"/>
                </a:solidFill>
              </a:endParaRPr>
            </a:p>
          </p:txBody>
        </p:sp>
      </p:grpSp>
      <p:grpSp>
        <p:nvGrpSpPr>
          <p:cNvPr id="18" name="组合 17"/>
          <p:cNvGrpSpPr/>
          <p:nvPr/>
        </p:nvGrpSpPr>
        <p:grpSpPr>
          <a:xfrm>
            <a:off x="1547704" y="1995425"/>
            <a:ext cx="2688299" cy="2688299"/>
            <a:chOff x="1187624" y="1496569"/>
            <a:chExt cx="2016224" cy="2016224"/>
          </a:xfrm>
        </p:grpSpPr>
        <p:sp>
          <p:nvSpPr>
            <p:cNvPr id="6" name="椭圆 5"/>
            <p:cNvSpPr/>
            <p:nvPr/>
          </p:nvSpPr>
          <p:spPr>
            <a:xfrm>
              <a:off x="1187624" y="1496569"/>
              <a:ext cx="2016224" cy="2016224"/>
            </a:xfrm>
            <a:prstGeom prst="ellipse">
              <a:avLst/>
            </a:prstGeom>
            <a:gradFill flip="none" rotWithShape="1">
              <a:gsLst>
                <a:gs pos="100000">
                  <a:schemeClr val="bg1"/>
                </a:gs>
                <a:gs pos="0">
                  <a:srgbClr val="E0E0E0"/>
                </a:gs>
              </a:gsLst>
              <a:lin ang="8100000" scaled="0"/>
              <a:tileRect/>
            </a:gradFill>
            <a:ln w="63500">
              <a:gradFill>
                <a:gsLst>
                  <a:gs pos="100000">
                    <a:schemeClr val="bg1">
                      <a:lumMod val="85000"/>
                    </a:schemeClr>
                  </a:gs>
                  <a:gs pos="0">
                    <a:schemeClr val="bg1"/>
                  </a:gs>
                </a:gsLst>
                <a:lin ang="8100000" scaled="0"/>
              </a:gradFill>
            </a:ln>
            <a:effectLst>
              <a:outerShdw blurRad="279400" dist="2540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sz="2400">
                <a:solidFill>
                  <a:prstClr val="white"/>
                </a:solidFill>
              </a:endParaRPr>
            </a:p>
          </p:txBody>
        </p:sp>
        <p:sp>
          <p:nvSpPr>
            <p:cNvPr id="10" name="椭圆 9"/>
            <p:cNvSpPr/>
            <p:nvPr/>
          </p:nvSpPr>
          <p:spPr>
            <a:xfrm>
              <a:off x="1487861" y="1793208"/>
              <a:ext cx="1415751" cy="1415751"/>
            </a:xfrm>
            <a:prstGeom prst="ellipse">
              <a:avLst/>
            </a:prstGeom>
            <a:solidFill>
              <a:srgbClr val="CF0069"/>
            </a:solidFill>
            <a:ln>
              <a:noFill/>
            </a:ln>
            <a:effectLst>
              <a:innerShdw blurRad="76200" dist="50800" dir="18000000">
                <a:prstClr val="black">
                  <a:alpha val="3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121920" tIns="60960" rIns="121920" bIns="60960" numCol="1" spcCol="0" rtlCol="0" fromWordArt="0" anchor="ctr" anchorCtr="0" forceAA="0" compatLnSpc="1">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sz="3735" b="1" dirty="0"/>
            </a:p>
          </p:txBody>
        </p:sp>
        <p:sp>
          <p:nvSpPr>
            <p:cNvPr id="16" name="TextBox 15"/>
            <p:cNvSpPr txBox="1"/>
            <p:nvPr/>
          </p:nvSpPr>
          <p:spPr>
            <a:xfrm>
              <a:off x="1799692" y="2676716"/>
              <a:ext cx="792088" cy="394811"/>
            </a:xfrm>
            <a:prstGeom prst="rect">
              <a:avLst/>
            </a:prstGeom>
            <a:noFill/>
          </p:spPr>
          <p:txBody>
            <a:bodyPr wrap="square" rtlCol="0">
              <a:spAutoFit/>
            </a:bodyPr>
            <a:lstStyle/>
            <a:p>
              <a:r>
                <a:rPr lang="zh-CN" altLang="en-US" sz="2665" b="1" dirty="0" smtClean="0">
                  <a:solidFill>
                    <a:schemeClr val="bg1"/>
                  </a:solidFill>
                </a:rPr>
                <a:t>目 录</a:t>
              </a:r>
              <a:endParaRPr lang="zh-CN" altLang="en-US" sz="2665" b="1" dirty="0">
                <a:solidFill>
                  <a:schemeClr val="bg1"/>
                </a:solidFill>
              </a:endParaRPr>
            </a:p>
          </p:txBody>
        </p:sp>
        <p:sp>
          <p:nvSpPr>
            <p:cNvPr id="17" name="KSO_Shape"/>
            <p:cNvSpPr/>
            <p:nvPr/>
          </p:nvSpPr>
          <p:spPr bwMode="auto">
            <a:xfrm>
              <a:off x="1973623" y="1954837"/>
              <a:ext cx="444227" cy="666341"/>
            </a:xfrm>
            <a:custGeom>
              <a:avLst/>
              <a:gdLst>
                <a:gd name="T0" fmla="*/ 907356 w 545"/>
                <a:gd name="T1" fmla="*/ 1070349 h 619"/>
                <a:gd name="T2" fmla="*/ 259874 w 545"/>
                <a:gd name="T3" fmla="*/ 1113977 h 619"/>
                <a:gd name="T4" fmla="*/ 907356 w 545"/>
                <a:gd name="T5" fmla="*/ 1198326 h 619"/>
                <a:gd name="T6" fmla="*/ 907356 w 545"/>
                <a:gd name="T7" fmla="*/ 1070349 h 619"/>
                <a:gd name="T8" fmla="*/ 907356 w 545"/>
                <a:gd name="T9" fmla="*/ 1369931 h 619"/>
                <a:gd name="T10" fmla="*/ 259874 w 545"/>
                <a:gd name="T11" fmla="*/ 1413559 h 619"/>
                <a:gd name="T12" fmla="*/ 907356 w 545"/>
                <a:gd name="T13" fmla="*/ 1457187 h 619"/>
                <a:gd name="T14" fmla="*/ 907356 w 545"/>
                <a:gd name="T15" fmla="*/ 1369931 h 619"/>
                <a:gd name="T16" fmla="*/ 1037292 w 545"/>
                <a:gd name="T17" fmla="*/ 215233 h 619"/>
                <a:gd name="T18" fmla="*/ 907356 w 545"/>
                <a:gd name="T19" fmla="*/ 84348 h 619"/>
                <a:gd name="T20" fmla="*/ 583615 w 545"/>
                <a:gd name="T21" fmla="*/ 0 h 619"/>
                <a:gd name="T22" fmla="*/ 290706 w 545"/>
                <a:gd name="T23" fmla="*/ 84348 h 619"/>
                <a:gd name="T24" fmla="*/ 160769 w 545"/>
                <a:gd name="T25" fmla="*/ 215233 h 619"/>
                <a:gd name="T26" fmla="*/ 0 w 545"/>
                <a:gd name="T27" fmla="*/ 1585164 h 619"/>
                <a:gd name="T28" fmla="*/ 1037292 w 545"/>
                <a:gd name="T29" fmla="*/ 1797488 h 619"/>
                <a:gd name="T30" fmla="*/ 1198062 w 545"/>
                <a:gd name="T31" fmla="*/ 427558 h 619"/>
                <a:gd name="T32" fmla="*/ 389811 w 545"/>
                <a:gd name="T33" fmla="*/ 215233 h 619"/>
                <a:gd name="T34" fmla="*/ 486713 w 545"/>
                <a:gd name="T35" fmla="*/ 215233 h 619"/>
                <a:gd name="T36" fmla="*/ 713551 w 545"/>
                <a:gd name="T37" fmla="*/ 215233 h 619"/>
                <a:gd name="T38" fmla="*/ 810453 w 545"/>
                <a:gd name="T39" fmla="*/ 427558 h 619"/>
                <a:gd name="T40" fmla="*/ 389811 w 545"/>
                <a:gd name="T41" fmla="*/ 215233 h 619"/>
                <a:gd name="T42" fmla="*/ 1101160 w 545"/>
                <a:gd name="T43" fmla="*/ 1585164 h 619"/>
                <a:gd name="T44" fmla="*/ 160769 w 545"/>
                <a:gd name="T45" fmla="*/ 1713140 h 619"/>
                <a:gd name="T46" fmla="*/ 63867 w 545"/>
                <a:gd name="T47" fmla="*/ 427558 h 619"/>
                <a:gd name="T48" fmla="*/ 290706 w 545"/>
                <a:gd name="T49" fmla="*/ 343210 h 619"/>
                <a:gd name="T50" fmla="*/ 907356 w 545"/>
                <a:gd name="T51" fmla="*/ 558443 h 619"/>
                <a:gd name="T52" fmla="*/ 1037292 w 545"/>
                <a:gd name="T53" fmla="*/ 343210 h 619"/>
                <a:gd name="T54" fmla="*/ 1101160 w 545"/>
                <a:gd name="T55" fmla="*/ 1585164 h 619"/>
                <a:gd name="T56" fmla="*/ 907356 w 545"/>
                <a:gd name="T57" fmla="*/ 770768 h 619"/>
                <a:gd name="T58" fmla="*/ 259874 w 545"/>
                <a:gd name="T59" fmla="*/ 858024 h 619"/>
                <a:gd name="T60" fmla="*/ 907356 w 545"/>
                <a:gd name="T61" fmla="*/ 898744 h 619"/>
                <a:gd name="T62" fmla="*/ 907356 w 545"/>
                <a:gd name="T63" fmla="*/ 770768 h 619"/>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545" h="619">
                  <a:moveTo>
                    <a:pt x="412" y="368"/>
                  </a:moveTo>
                  <a:lnTo>
                    <a:pt x="412" y="368"/>
                  </a:lnTo>
                  <a:cubicBezTo>
                    <a:pt x="132" y="368"/>
                    <a:pt x="132" y="368"/>
                    <a:pt x="132" y="368"/>
                  </a:cubicBezTo>
                  <a:cubicBezTo>
                    <a:pt x="118" y="368"/>
                    <a:pt x="118" y="383"/>
                    <a:pt x="118" y="383"/>
                  </a:cubicBezTo>
                  <a:cubicBezTo>
                    <a:pt x="118" y="398"/>
                    <a:pt x="118" y="412"/>
                    <a:pt x="132" y="412"/>
                  </a:cubicBezTo>
                  <a:cubicBezTo>
                    <a:pt x="412" y="412"/>
                    <a:pt x="412" y="412"/>
                    <a:pt x="412" y="412"/>
                  </a:cubicBezTo>
                  <a:cubicBezTo>
                    <a:pt x="412" y="412"/>
                    <a:pt x="427" y="398"/>
                    <a:pt x="427" y="383"/>
                  </a:cubicBezTo>
                  <a:lnTo>
                    <a:pt x="412" y="368"/>
                  </a:lnTo>
                  <a:close/>
                  <a:moveTo>
                    <a:pt x="412" y="471"/>
                  </a:moveTo>
                  <a:lnTo>
                    <a:pt x="412" y="471"/>
                  </a:lnTo>
                  <a:cubicBezTo>
                    <a:pt x="132" y="471"/>
                    <a:pt x="132" y="471"/>
                    <a:pt x="132" y="471"/>
                  </a:cubicBezTo>
                  <a:cubicBezTo>
                    <a:pt x="118" y="471"/>
                    <a:pt x="118" y="471"/>
                    <a:pt x="118" y="486"/>
                  </a:cubicBezTo>
                  <a:cubicBezTo>
                    <a:pt x="118" y="501"/>
                    <a:pt x="118" y="501"/>
                    <a:pt x="132" y="501"/>
                  </a:cubicBezTo>
                  <a:cubicBezTo>
                    <a:pt x="412" y="501"/>
                    <a:pt x="412" y="501"/>
                    <a:pt x="412" y="501"/>
                  </a:cubicBezTo>
                  <a:cubicBezTo>
                    <a:pt x="412" y="501"/>
                    <a:pt x="427" y="501"/>
                    <a:pt x="427" y="486"/>
                  </a:cubicBezTo>
                  <a:cubicBezTo>
                    <a:pt x="427" y="471"/>
                    <a:pt x="412" y="471"/>
                    <a:pt x="412" y="471"/>
                  </a:cubicBezTo>
                  <a:close/>
                  <a:moveTo>
                    <a:pt x="471" y="74"/>
                  </a:moveTo>
                  <a:lnTo>
                    <a:pt x="471" y="74"/>
                  </a:lnTo>
                  <a:cubicBezTo>
                    <a:pt x="412" y="74"/>
                    <a:pt x="412" y="74"/>
                    <a:pt x="412" y="74"/>
                  </a:cubicBezTo>
                  <a:cubicBezTo>
                    <a:pt x="412" y="29"/>
                    <a:pt x="412" y="29"/>
                    <a:pt x="412" y="29"/>
                  </a:cubicBezTo>
                  <a:cubicBezTo>
                    <a:pt x="353" y="29"/>
                    <a:pt x="353" y="29"/>
                    <a:pt x="353" y="29"/>
                  </a:cubicBezTo>
                  <a:cubicBezTo>
                    <a:pt x="339" y="15"/>
                    <a:pt x="309" y="0"/>
                    <a:pt x="265" y="0"/>
                  </a:cubicBezTo>
                  <a:cubicBezTo>
                    <a:pt x="235" y="0"/>
                    <a:pt x="206" y="15"/>
                    <a:pt x="191" y="29"/>
                  </a:cubicBezTo>
                  <a:cubicBezTo>
                    <a:pt x="132" y="29"/>
                    <a:pt x="132" y="29"/>
                    <a:pt x="132" y="29"/>
                  </a:cubicBezTo>
                  <a:cubicBezTo>
                    <a:pt x="132" y="74"/>
                    <a:pt x="132" y="74"/>
                    <a:pt x="132" y="74"/>
                  </a:cubicBezTo>
                  <a:cubicBezTo>
                    <a:pt x="73" y="74"/>
                    <a:pt x="73" y="74"/>
                    <a:pt x="73" y="74"/>
                  </a:cubicBezTo>
                  <a:cubicBezTo>
                    <a:pt x="29" y="74"/>
                    <a:pt x="0" y="103"/>
                    <a:pt x="0" y="147"/>
                  </a:cubicBezTo>
                  <a:cubicBezTo>
                    <a:pt x="0" y="545"/>
                    <a:pt x="0" y="545"/>
                    <a:pt x="0" y="545"/>
                  </a:cubicBezTo>
                  <a:cubicBezTo>
                    <a:pt x="0" y="589"/>
                    <a:pt x="29" y="618"/>
                    <a:pt x="73" y="618"/>
                  </a:cubicBezTo>
                  <a:cubicBezTo>
                    <a:pt x="471" y="618"/>
                    <a:pt x="471" y="618"/>
                    <a:pt x="471" y="618"/>
                  </a:cubicBezTo>
                  <a:cubicBezTo>
                    <a:pt x="515" y="618"/>
                    <a:pt x="544" y="589"/>
                    <a:pt x="544" y="545"/>
                  </a:cubicBezTo>
                  <a:cubicBezTo>
                    <a:pt x="544" y="147"/>
                    <a:pt x="544" y="147"/>
                    <a:pt x="544" y="147"/>
                  </a:cubicBezTo>
                  <a:cubicBezTo>
                    <a:pt x="544" y="103"/>
                    <a:pt x="515" y="74"/>
                    <a:pt x="471" y="74"/>
                  </a:cubicBezTo>
                  <a:close/>
                  <a:moveTo>
                    <a:pt x="177" y="74"/>
                  </a:moveTo>
                  <a:lnTo>
                    <a:pt x="177" y="74"/>
                  </a:lnTo>
                  <a:cubicBezTo>
                    <a:pt x="221" y="74"/>
                    <a:pt x="221" y="74"/>
                    <a:pt x="221" y="74"/>
                  </a:cubicBezTo>
                  <a:cubicBezTo>
                    <a:pt x="221" y="59"/>
                    <a:pt x="235" y="29"/>
                    <a:pt x="265" y="29"/>
                  </a:cubicBezTo>
                  <a:cubicBezTo>
                    <a:pt x="294" y="29"/>
                    <a:pt x="324" y="59"/>
                    <a:pt x="324" y="74"/>
                  </a:cubicBezTo>
                  <a:cubicBezTo>
                    <a:pt x="368" y="74"/>
                    <a:pt x="368" y="74"/>
                    <a:pt x="368" y="74"/>
                  </a:cubicBezTo>
                  <a:cubicBezTo>
                    <a:pt x="368" y="147"/>
                    <a:pt x="368" y="147"/>
                    <a:pt x="368" y="147"/>
                  </a:cubicBezTo>
                  <a:cubicBezTo>
                    <a:pt x="177" y="147"/>
                    <a:pt x="177" y="147"/>
                    <a:pt x="177" y="147"/>
                  </a:cubicBezTo>
                  <a:lnTo>
                    <a:pt x="177" y="74"/>
                  </a:lnTo>
                  <a:close/>
                  <a:moveTo>
                    <a:pt x="500" y="545"/>
                  </a:moveTo>
                  <a:lnTo>
                    <a:pt x="500" y="545"/>
                  </a:lnTo>
                  <a:cubicBezTo>
                    <a:pt x="500" y="559"/>
                    <a:pt x="486" y="589"/>
                    <a:pt x="471" y="589"/>
                  </a:cubicBezTo>
                  <a:cubicBezTo>
                    <a:pt x="73" y="589"/>
                    <a:pt x="73" y="589"/>
                    <a:pt x="73" y="589"/>
                  </a:cubicBezTo>
                  <a:cubicBezTo>
                    <a:pt x="59" y="589"/>
                    <a:pt x="29" y="559"/>
                    <a:pt x="29" y="545"/>
                  </a:cubicBezTo>
                  <a:cubicBezTo>
                    <a:pt x="29" y="147"/>
                    <a:pt x="29" y="147"/>
                    <a:pt x="29" y="147"/>
                  </a:cubicBezTo>
                  <a:cubicBezTo>
                    <a:pt x="29" y="133"/>
                    <a:pt x="59" y="118"/>
                    <a:pt x="73" y="118"/>
                  </a:cubicBezTo>
                  <a:cubicBezTo>
                    <a:pt x="132" y="118"/>
                    <a:pt x="132" y="118"/>
                    <a:pt x="132" y="118"/>
                  </a:cubicBezTo>
                  <a:cubicBezTo>
                    <a:pt x="132" y="192"/>
                    <a:pt x="132" y="192"/>
                    <a:pt x="132" y="192"/>
                  </a:cubicBezTo>
                  <a:cubicBezTo>
                    <a:pt x="412" y="192"/>
                    <a:pt x="412" y="192"/>
                    <a:pt x="412" y="192"/>
                  </a:cubicBezTo>
                  <a:cubicBezTo>
                    <a:pt x="412" y="118"/>
                    <a:pt x="412" y="118"/>
                    <a:pt x="412" y="118"/>
                  </a:cubicBezTo>
                  <a:cubicBezTo>
                    <a:pt x="471" y="118"/>
                    <a:pt x="471" y="118"/>
                    <a:pt x="471" y="118"/>
                  </a:cubicBezTo>
                  <a:cubicBezTo>
                    <a:pt x="486" y="118"/>
                    <a:pt x="500" y="133"/>
                    <a:pt x="500" y="147"/>
                  </a:cubicBezTo>
                  <a:lnTo>
                    <a:pt x="500" y="545"/>
                  </a:lnTo>
                  <a:close/>
                  <a:moveTo>
                    <a:pt x="412" y="265"/>
                  </a:moveTo>
                  <a:lnTo>
                    <a:pt x="412" y="265"/>
                  </a:lnTo>
                  <a:cubicBezTo>
                    <a:pt x="132" y="265"/>
                    <a:pt x="132" y="265"/>
                    <a:pt x="132" y="265"/>
                  </a:cubicBezTo>
                  <a:cubicBezTo>
                    <a:pt x="118" y="265"/>
                    <a:pt x="118" y="280"/>
                    <a:pt x="118" y="295"/>
                  </a:cubicBezTo>
                  <a:cubicBezTo>
                    <a:pt x="118" y="295"/>
                    <a:pt x="118" y="309"/>
                    <a:pt x="132" y="309"/>
                  </a:cubicBezTo>
                  <a:cubicBezTo>
                    <a:pt x="412" y="309"/>
                    <a:pt x="412" y="309"/>
                    <a:pt x="412" y="309"/>
                  </a:cubicBezTo>
                  <a:lnTo>
                    <a:pt x="427" y="295"/>
                  </a:lnTo>
                  <a:cubicBezTo>
                    <a:pt x="427" y="280"/>
                    <a:pt x="412" y="265"/>
                    <a:pt x="412" y="265"/>
                  </a:cubicBezTo>
                  <a:close/>
                </a:path>
              </a:pathLst>
            </a:custGeom>
            <a:solidFill>
              <a:schemeClr val="bg1"/>
            </a:solidFill>
            <a:ln>
              <a:noFill/>
            </a:ln>
          </p:spPr>
          <p:txBody>
            <a:bodyPr wrap="none" lIns="162544" tIns="81273" rIns="162544" bIns="81273" anchor="ctr" anchorCtr="1"/>
            <a:lstStyle>
              <a:defPPr>
                <a:defRPr lang="zh-CN"/>
              </a:defPPr>
              <a:lvl1pPr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endParaRPr lang="zh-CN" altLang="en-US" sz="2400"/>
            </a:p>
          </p:txBody>
        </p:sp>
      </p:grpSp>
      <p:grpSp>
        <p:nvGrpSpPr>
          <p:cNvPr id="32" name="组合 31"/>
          <p:cNvGrpSpPr/>
          <p:nvPr/>
        </p:nvGrpSpPr>
        <p:grpSpPr>
          <a:xfrm>
            <a:off x="4696024" y="2055719"/>
            <a:ext cx="1200000" cy="1200000"/>
            <a:chOff x="3851920" y="40902"/>
            <a:chExt cx="900000" cy="900000"/>
          </a:xfrm>
        </p:grpSpPr>
        <p:sp>
          <p:nvSpPr>
            <p:cNvPr id="21" name="MH_Other_2"/>
            <p:cNvSpPr/>
            <p:nvPr>
              <p:custDataLst>
                <p:tags r:id="rId5"/>
              </p:custDataLst>
            </p:nvPr>
          </p:nvSpPr>
          <p:spPr>
            <a:xfrm>
              <a:off x="3851920" y="40902"/>
              <a:ext cx="900000" cy="900000"/>
            </a:xfrm>
            <a:prstGeom prst="ellipse">
              <a:avLst/>
            </a:prstGeom>
            <a:gradFill flip="none" rotWithShape="1">
              <a:gsLst>
                <a:gs pos="100000">
                  <a:schemeClr val="bg1"/>
                </a:gs>
                <a:gs pos="0">
                  <a:srgbClr val="E0E0E0"/>
                </a:gs>
              </a:gsLst>
              <a:lin ang="8100000" scaled="0"/>
              <a:tileRect/>
            </a:gradFill>
            <a:ln w="34925">
              <a:gradFill>
                <a:gsLst>
                  <a:gs pos="100000">
                    <a:schemeClr val="bg1">
                      <a:lumMod val="85000"/>
                    </a:schemeClr>
                  </a:gs>
                  <a:gs pos="0">
                    <a:schemeClr val="bg1"/>
                  </a:gs>
                </a:gsLst>
                <a:lin ang="8100000" scaled="0"/>
              </a:gradFill>
            </a:ln>
            <a:effectLst>
              <a:outerShdw blurRad="279400" dist="2540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sz="2400">
                <a:solidFill>
                  <a:prstClr val="white"/>
                </a:solidFill>
              </a:endParaRPr>
            </a:p>
          </p:txBody>
        </p:sp>
        <p:sp>
          <p:nvSpPr>
            <p:cNvPr id="22" name="MH_Title_1"/>
            <p:cNvSpPr/>
            <p:nvPr>
              <p:custDataLst>
                <p:tags r:id="rId6"/>
              </p:custDataLst>
            </p:nvPr>
          </p:nvSpPr>
          <p:spPr>
            <a:xfrm>
              <a:off x="3995102" y="184084"/>
              <a:ext cx="613636" cy="613636"/>
            </a:xfrm>
            <a:prstGeom prst="ellipse">
              <a:avLst/>
            </a:prstGeom>
            <a:solidFill>
              <a:srgbClr val="7BBF7C"/>
            </a:solidFill>
            <a:ln>
              <a:noFill/>
            </a:ln>
            <a:effectLst>
              <a:innerShdw blurRad="76200" dist="50800" dir="18000000">
                <a:prstClr val="black">
                  <a:alpha val="3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121920" tIns="60960" rIns="121920" bIns="60960" numCol="1" spcCol="0" rtlCol="0" fromWordArt="0" anchor="ctr" anchorCtr="0" forceAA="0" compatLnSpc="1">
              <a:noAutofit/>
            </a:bodyPr>
            <a:lstStyle/>
            <a:p>
              <a:pPr algn="ctr"/>
              <a:endParaRPr lang="en-US" altLang="zh-CN" sz="3735" b="1" dirty="0"/>
            </a:p>
          </p:txBody>
        </p:sp>
        <p:sp>
          <p:nvSpPr>
            <p:cNvPr id="13" name="KSO_Shape"/>
            <p:cNvSpPr>
              <a:spLocks noChangeAspect="1"/>
            </p:cNvSpPr>
            <p:nvPr/>
          </p:nvSpPr>
          <p:spPr bwMode="auto">
            <a:xfrm>
              <a:off x="4180700" y="298997"/>
              <a:ext cx="242440" cy="383810"/>
            </a:xfrm>
            <a:custGeom>
              <a:avLst/>
              <a:gdLst>
                <a:gd name="T0" fmla="*/ 2147483646 w 3864"/>
                <a:gd name="T1" fmla="*/ 1817606605 h 6111"/>
                <a:gd name="T2" fmla="*/ 2147483646 w 3864"/>
                <a:gd name="T3" fmla="*/ 2147483646 h 6111"/>
                <a:gd name="T4" fmla="*/ 2147483646 w 3864"/>
                <a:gd name="T5" fmla="*/ 2147483646 h 6111"/>
                <a:gd name="T6" fmla="*/ 2147483646 w 3864"/>
                <a:gd name="T7" fmla="*/ 2147483646 h 6111"/>
                <a:gd name="T8" fmla="*/ 2147483646 w 3864"/>
                <a:gd name="T9" fmla="*/ 2147483646 h 6111"/>
                <a:gd name="T10" fmla="*/ 2147483646 w 3864"/>
                <a:gd name="T11" fmla="*/ 2147483646 h 6111"/>
                <a:gd name="T12" fmla="*/ 2147483646 w 3864"/>
                <a:gd name="T13" fmla="*/ 2147483646 h 6111"/>
                <a:gd name="T14" fmla="*/ 2147483646 w 3864"/>
                <a:gd name="T15" fmla="*/ 2147483646 h 6111"/>
                <a:gd name="T16" fmla="*/ 2147483646 w 3864"/>
                <a:gd name="T17" fmla="*/ 2147483646 h 6111"/>
                <a:gd name="T18" fmla="*/ 2147483646 w 3864"/>
                <a:gd name="T19" fmla="*/ 2147483646 h 6111"/>
                <a:gd name="T20" fmla="*/ 2147483646 w 3864"/>
                <a:gd name="T21" fmla="*/ 2147483646 h 6111"/>
                <a:gd name="T22" fmla="*/ 2147483646 w 3864"/>
                <a:gd name="T23" fmla="*/ 2147483646 h 6111"/>
                <a:gd name="T24" fmla="*/ 2147483646 w 3864"/>
                <a:gd name="T25" fmla="*/ 2147483646 h 6111"/>
                <a:gd name="T26" fmla="*/ 2147483646 w 3864"/>
                <a:gd name="T27" fmla="*/ 2147483646 h 6111"/>
                <a:gd name="T28" fmla="*/ 2147483646 w 3864"/>
                <a:gd name="T29" fmla="*/ 2147483646 h 6111"/>
                <a:gd name="T30" fmla="*/ 2147483646 w 3864"/>
                <a:gd name="T31" fmla="*/ 2147483646 h 6111"/>
                <a:gd name="T32" fmla="*/ 2147483646 w 3864"/>
                <a:gd name="T33" fmla="*/ 2147483646 h 6111"/>
                <a:gd name="T34" fmla="*/ 2147483646 w 3864"/>
                <a:gd name="T35" fmla="*/ 2147483646 h 6111"/>
                <a:gd name="T36" fmla="*/ 574134261 w 3864"/>
                <a:gd name="T37" fmla="*/ 2147483646 h 6111"/>
                <a:gd name="T38" fmla="*/ 906491754 w 3864"/>
                <a:gd name="T39" fmla="*/ 2147483646 h 6111"/>
                <a:gd name="T40" fmla="*/ 2147483646 w 3864"/>
                <a:gd name="T41" fmla="*/ 2147483646 h 6111"/>
                <a:gd name="T42" fmla="*/ 2147483646 w 3864"/>
                <a:gd name="T43" fmla="*/ 2147483646 h 6111"/>
                <a:gd name="T44" fmla="*/ 2147483646 w 3864"/>
                <a:gd name="T45" fmla="*/ 2147483646 h 6111"/>
                <a:gd name="T46" fmla="*/ 2147483646 w 3864"/>
                <a:gd name="T47" fmla="*/ 1817606605 h 6111"/>
                <a:gd name="T48" fmla="*/ 2147483646 w 3864"/>
                <a:gd name="T49" fmla="*/ 2147483646 h 6111"/>
                <a:gd name="T50" fmla="*/ 2147483646 w 3864"/>
                <a:gd name="T51" fmla="*/ 2147483646 h 6111"/>
                <a:gd name="T52" fmla="*/ 2147483646 w 3864"/>
                <a:gd name="T53" fmla="*/ 2147483646 h 6111"/>
                <a:gd name="T54" fmla="*/ 2147483646 w 3864"/>
                <a:gd name="T55" fmla="*/ 2147483646 h 6111"/>
                <a:gd name="T56" fmla="*/ 2147483646 w 3864"/>
                <a:gd name="T57" fmla="*/ 2147483646 h 6111"/>
                <a:gd name="T58" fmla="*/ 2147483646 w 3864"/>
                <a:gd name="T59" fmla="*/ 2147483646 h 6111"/>
                <a:gd name="T60" fmla="*/ 2147483646 w 3864"/>
                <a:gd name="T61" fmla="*/ 2147483646 h 6111"/>
                <a:gd name="T62" fmla="*/ 2147483646 w 3864"/>
                <a:gd name="T63" fmla="*/ 2147483646 h 6111"/>
                <a:gd name="T64" fmla="*/ 2147483646 w 3864"/>
                <a:gd name="T65" fmla="*/ 2147483646 h 6111"/>
                <a:gd name="T66" fmla="*/ 2147483646 w 3864"/>
                <a:gd name="T67" fmla="*/ 2147483646 h 6111"/>
                <a:gd name="T68" fmla="*/ 2147483646 w 3864"/>
                <a:gd name="T69" fmla="*/ 2147483646 h 6111"/>
                <a:gd name="T70" fmla="*/ 2147483646 w 3864"/>
                <a:gd name="T71" fmla="*/ 2147483646 h 6111"/>
                <a:gd name="T72" fmla="*/ 2147483646 w 3864"/>
                <a:gd name="T73" fmla="*/ 2147483646 h 6111"/>
                <a:gd name="T74" fmla="*/ 2147483646 w 3864"/>
                <a:gd name="T75" fmla="*/ 2147483646 h 6111"/>
                <a:gd name="T76" fmla="*/ 2147483646 w 3864"/>
                <a:gd name="T77" fmla="*/ 2147483646 h 6111"/>
                <a:gd name="T78" fmla="*/ 2147483646 w 3864"/>
                <a:gd name="T79" fmla="*/ 2147483646 h 6111"/>
                <a:gd name="T80" fmla="*/ 2147483646 w 3864"/>
                <a:gd name="T81" fmla="*/ 2147483646 h 6111"/>
                <a:gd name="T82" fmla="*/ 2147483646 w 3864"/>
                <a:gd name="T83" fmla="*/ 2147483646 h 6111"/>
                <a:gd name="T84" fmla="*/ 2147483646 w 3864"/>
                <a:gd name="T85" fmla="*/ 2147483646 h 6111"/>
                <a:gd name="T86" fmla="*/ 2147483646 w 3864"/>
                <a:gd name="T87" fmla="*/ 2147483646 h 6111"/>
                <a:gd name="T88" fmla="*/ 2147483646 w 3864"/>
                <a:gd name="T89" fmla="*/ 2147483646 h 6111"/>
                <a:gd name="T90" fmla="*/ 2147483646 w 3864"/>
                <a:gd name="T91" fmla="*/ 2147483646 h 6111"/>
                <a:gd name="T92" fmla="*/ 2147483646 w 3864"/>
                <a:gd name="T93" fmla="*/ 2147483646 h 6111"/>
                <a:gd name="T94" fmla="*/ 2147483646 w 3864"/>
                <a:gd name="T95" fmla="*/ 2147483646 h 6111"/>
                <a:gd name="T96" fmla="*/ 2147483646 w 3864"/>
                <a:gd name="T97" fmla="*/ 2147483646 h 6111"/>
                <a:gd name="T98" fmla="*/ 2147483646 w 3864"/>
                <a:gd name="T99" fmla="*/ 2147483646 h 6111"/>
                <a:gd name="T100" fmla="*/ 2147483646 w 3864"/>
                <a:gd name="T101" fmla="*/ 2147483646 h 6111"/>
                <a:gd name="T102" fmla="*/ 2147483646 w 3864"/>
                <a:gd name="T103" fmla="*/ 2147483646 h 6111"/>
                <a:gd name="T104" fmla="*/ 2147483646 w 3864"/>
                <a:gd name="T105" fmla="*/ 2147483646 h 6111"/>
                <a:gd name="T106" fmla="*/ 2147483646 w 3864"/>
                <a:gd name="T107" fmla="*/ 2147483646 h 6111"/>
                <a:gd name="T108" fmla="*/ 2147483646 w 3864"/>
                <a:gd name="T109" fmla="*/ 2147483646 h 6111"/>
                <a:gd name="T110" fmla="*/ 2147483646 w 3864"/>
                <a:gd name="T111" fmla="*/ 2147483646 h 6111"/>
                <a:gd name="T112" fmla="*/ 2147483646 w 3864"/>
                <a:gd name="T113" fmla="*/ 2147483646 h 6111"/>
                <a:gd name="T114" fmla="*/ 2147483646 w 3864"/>
                <a:gd name="T115" fmla="*/ 2147483646 h 6111"/>
                <a:gd name="T116" fmla="*/ 2147483646 w 3864"/>
                <a:gd name="T117" fmla="*/ 2147483646 h 6111"/>
                <a:gd name="T118" fmla="*/ 2147483646 w 3864"/>
                <a:gd name="T119" fmla="*/ 2147483646 h 6111"/>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3864" h="6111">
                  <a:moveTo>
                    <a:pt x="1932" y="0"/>
                  </a:moveTo>
                  <a:lnTo>
                    <a:pt x="1932" y="0"/>
                  </a:lnTo>
                  <a:lnTo>
                    <a:pt x="1982" y="0"/>
                  </a:lnTo>
                  <a:lnTo>
                    <a:pt x="2031" y="2"/>
                  </a:lnTo>
                  <a:lnTo>
                    <a:pt x="2081" y="5"/>
                  </a:lnTo>
                  <a:lnTo>
                    <a:pt x="2129" y="9"/>
                  </a:lnTo>
                  <a:lnTo>
                    <a:pt x="2178" y="15"/>
                  </a:lnTo>
                  <a:lnTo>
                    <a:pt x="2226" y="22"/>
                  </a:lnTo>
                  <a:lnTo>
                    <a:pt x="2273" y="30"/>
                  </a:lnTo>
                  <a:lnTo>
                    <a:pt x="2321" y="39"/>
                  </a:lnTo>
                  <a:lnTo>
                    <a:pt x="2367" y="48"/>
                  </a:lnTo>
                  <a:lnTo>
                    <a:pt x="2415" y="60"/>
                  </a:lnTo>
                  <a:lnTo>
                    <a:pt x="2460" y="73"/>
                  </a:lnTo>
                  <a:lnTo>
                    <a:pt x="2507" y="87"/>
                  </a:lnTo>
                  <a:lnTo>
                    <a:pt x="2551" y="101"/>
                  </a:lnTo>
                  <a:lnTo>
                    <a:pt x="2596" y="117"/>
                  </a:lnTo>
                  <a:lnTo>
                    <a:pt x="2640" y="133"/>
                  </a:lnTo>
                  <a:lnTo>
                    <a:pt x="2683" y="152"/>
                  </a:lnTo>
                  <a:lnTo>
                    <a:pt x="2727" y="170"/>
                  </a:lnTo>
                  <a:lnTo>
                    <a:pt x="2769" y="190"/>
                  </a:lnTo>
                  <a:lnTo>
                    <a:pt x="2811" y="211"/>
                  </a:lnTo>
                  <a:lnTo>
                    <a:pt x="2853" y="233"/>
                  </a:lnTo>
                  <a:lnTo>
                    <a:pt x="2893" y="255"/>
                  </a:lnTo>
                  <a:lnTo>
                    <a:pt x="2934" y="279"/>
                  </a:lnTo>
                  <a:lnTo>
                    <a:pt x="2973" y="304"/>
                  </a:lnTo>
                  <a:lnTo>
                    <a:pt x="3012" y="329"/>
                  </a:lnTo>
                  <a:lnTo>
                    <a:pt x="3050" y="356"/>
                  </a:lnTo>
                  <a:lnTo>
                    <a:pt x="3087" y="383"/>
                  </a:lnTo>
                  <a:lnTo>
                    <a:pt x="3124" y="412"/>
                  </a:lnTo>
                  <a:lnTo>
                    <a:pt x="3160" y="441"/>
                  </a:lnTo>
                  <a:lnTo>
                    <a:pt x="3196" y="471"/>
                  </a:lnTo>
                  <a:lnTo>
                    <a:pt x="3231" y="501"/>
                  </a:lnTo>
                  <a:lnTo>
                    <a:pt x="3265" y="532"/>
                  </a:lnTo>
                  <a:lnTo>
                    <a:pt x="3297" y="565"/>
                  </a:lnTo>
                  <a:lnTo>
                    <a:pt x="3330" y="599"/>
                  </a:lnTo>
                  <a:lnTo>
                    <a:pt x="3362" y="632"/>
                  </a:lnTo>
                  <a:lnTo>
                    <a:pt x="3393" y="667"/>
                  </a:lnTo>
                  <a:lnTo>
                    <a:pt x="3423" y="702"/>
                  </a:lnTo>
                  <a:lnTo>
                    <a:pt x="3452" y="739"/>
                  </a:lnTo>
                  <a:lnTo>
                    <a:pt x="3480" y="775"/>
                  </a:lnTo>
                  <a:lnTo>
                    <a:pt x="3507" y="813"/>
                  </a:lnTo>
                  <a:lnTo>
                    <a:pt x="3534" y="852"/>
                  </a:lnTo>
                  <a:lnTo>
                    <a:pt x="3560" y="890"/>
                  </a:lnTo>
                  <a:lnTo>
                    <a:pt x="3584" y="930"/>
                  </a:lnTo>
                  <a:lnTo>
                    <a:pt x="3607" y="970"/>
                  </a:lnTo>
                  <a:lnTo>
                    <a:pt x="3631" y="1011"/>
                  </a:lnTo>
                  <a:lnTo>
                    <a:pt x="3653" y="1051"/>
                  </a:lnTo>
                  <a:lnTo>
                    <a:pt x="3674" y="1094"/>
                  </a:lnTo>
                  <a:lnTo>
                    <a:pt x="3693" y="1136"/>
                  </a:lnTo>
                  <a:lnTo>
                    <a:pt x="3712" y="1179"/>
                  </a:lnTo>
                  <a:lnTo>
                    <a:pt x="3729" y="1223"/>
                  </a:lnTo>
                  <a:lnTo>
                    <a:pt x="3747" y="1267"/>
                  </a:lnTo>
                  <a:lnTo>
                    <a:pt x="3762" y="1312"/>
                  </a:lnTo>
                  <a:lnTo>
                    <a:pt x="3777" y="1357"/>
                  </a:lnTo>
                  <a:lnTo>
                    <a:pt x="3791" y="1402"/>
                  </a:lnTo>
                  <a:lnTo>
                    <a:pt x="3802" y="1449"/>
                  </a:lnTo>
                  <a:lnTo>
                    <a:pt x="3814" y="1495"/>
                  </a:lnTo>
                  <a:lnTo>
                    <a:pt x="3824" y="1543"/>
                  </a:lnTo>
                  <a:lnTo>
                    <a:pt x="3834" y="1589"/>
                  </a:lnTo>
                  <a:lnTo>
                    <a:pt x="3842" y="1638"/>
                  </a:lnTo>
                  <a:lnTo>
                    <a:pt x="3848" y="1685"/>
                  </a:lnTo>
                  <a:lnTo>
                    <a:pt x="3853" y="1734"/>
                  </a:lnTo>
                  <a:lnTo>
                    <a:pt x="3858" y="1783"/>
                  </a:lnTo>
                  <a:lnTo>
                    <a:pt x="3862" y="1832"/>
                  </a:lnTo>
                  <a:lnTo>
                    <a:pt x="3863" y="1882"/>
                  </a:lnTo>
                  <a:lnTo>
                    <a:pt x="3864" y="1932"/>
                  </a:lnTo>
                  <a:lnTo>
                    <a:pt x="3863" y="1999"/>
                  </a:lnTo>
                  <a:lnTo>
                    <a:pt x="3859" y="2065"/>
                  </a:lnTo>
                  <a:lnTo>
                    <a:pt x="3853" y="2130"/>
                  </a:lnTo>
                  <a:lnTo>
                    <a:pt x="3845" y="2195"/>
                  </a:lnTo>
                  <a:lnTo>
                    <a:pt x="3836" y="2260"/>
                  </a:lnTo>
                  <a:lnTo>
                    <a:pt x="3823" y="2324"/>
                  </a:lnTo>
                  <a:lnTo>
                    <a:pt x="3809" y="2387"/>
                  </a:lnTo>
                  <a:lnTo>
                    <a:pt x="3793" y="2449"/>
                  </a:lnTo>
                  <a:lnTo>
                    <a:pt x="3776" y="2511"/>
                  </a:lnTo>
                  <a:lnTo>
                    <a:pt x="3755" y="2571"/>
                  </a:lnTo>
                  <a:lnTo>
                    <a:pt x="3733" y="2631"/>
                  </a:lnTo>
                  <a:lnTo>
                    <a:pt x="3709" y="2690"/>
                  </a:lnTo>
                  <a:lnTo>
                    <a:pt x="3683" y="2747"/>
                  </a:lnTo>
                  <a:lnTo>
                    <a:pt x="3656" y="2804"/>
                  </a:lnTo>
                  <a:lnTo>
                    <a:pt x="3626" y="2859"/>
                  </a:lnTo>
                  <a:lnTo>
                    <a:pt x="3596" y="2914"/>
                  </a:lnTo>
                  <a:lnTo>
                    <a:pt x="3566" y="2963"/>
                  </a:lnTo>
                  <a:lnTo>
                    <a:pt x="3534" y="3011"/>
                  </a:lnTo>
                  <a:lnTo>
                    <a:pt x="3502" y="3058"/>
                  </a:lnTo>
                  <a:lnTo>
                    <a:pt x="3467" y="3103"/>
                  </a:lnTo>
                  <a:lnTo>
                    <a:pt x="3432" y="3148"/>
                  </a:lnTo>
                  <a:lnTo>
                    <a:pt x="3395" y="3193"/>
                  </a:lnTo>
                  <a:lnTo>
                    <a:pt x="3358" y="3234"/>
                  </a:lnTo>
                  <a:lnTo>
                    <a:pt x="3318" y="3276"/>
                  </a:lnTo>
                  <a:lnTo>
                    <a:pt x="3278" y="3317"/>
                  </a:lnTo>
                  <a:lnTo>
                    <a:pt x="3237" y="3356"/>
                  </a:lnTo>
                  <a:lnTo>
                    <a:pt x="3194" y="3393"/>
                  </a:lnTo>
                  <a:lnTo>
                    <a:pt x="3150" y="3431"/>
                  </a:lnTo>
                  <a:lnTo>
                    <a:pt x="3106" y="3465"/>
                  </a:lnTo>
                  <a:lnTo>
                    <a:pt x="3059" y="3500"/>
                  </a:lnTo>
                  <a:lnTo>
                    <a:pt x="3013" y="3533"/>
                  </a:lnTo>
                  <a:lnTo>
                    <a:pt x="2965" y="3564"/>
                  </a:lnTo>
                  <a:lnTo>
                    <a:pt x="2965" y="3763"/>
                  </a:lnTo>
                  <a:lnTo>
                    <a:pt x="3040" y="3756"/>
                  </a:lnTo>
                  <a:lnTo>
                    <a:pt x="3184" y="3744"/>
                  </a:lnTo>
                  <a:lnTo>
                    <a:pt x="3240" y="3879"/>
                  </a:lnTo>
                  <a:lnTo>
                    <a:pt x="3257" y="3921"/>
                  </a:lnTo>
                  <a:lnTo>
                    <a:pt x="3272" y="3961"/>
                  </a:lnTo>
                  <a:lnTo>
                    <a:pt x="3283" y="4003"/>
                  </a:lnTo>
                  <a:lnTo>
                    <a:pt x="3293" y="4044"/>
                  </a:lnTo>
                  <a:lnTo>
                    <a:pt x="3301" y="4084"/>
                  </a:lnTo>
                  <a:lnTo>
                    <a:pt x="3305" y="4125"/>
                  </a:lnTo>
                  <a:lnTo>
                    <a:pt x="3309" y="4166"/>
                  </a:lnTo>
                  <a:lnTo>
                    <a:pt x="3310" y="4206"/>
                  </a:lnTo>
                  <a:lnTo>
                    <a:pt x="3309" y="4248"/>
                  </a:lnTo>
                  <a:lnTo>
                    <a:pt x="3305" y="4289"/>
                  </a:lnTo>
                  <a:lnTo>
                    <a:pt x="3300" y="4329"/>
                  </a:lnTo>
                  <a:lnTo>
                    <a:pt x="3292" y="4370"/>
                  </a:lnTo>
                  <a:lnTo>
                    <a:pt x="3282" y="4409"/>
                  </a:lnTo>
                  <a:lnTo>
                    <a:pt x="3269" y="4449"/>
                  </a:lnTo>
                  <a:lnTo>
                    <a:pt x="3256" y="4487"/>
                  </a:lnTo>
                  <a:lnTo>
                    <a:pt x="3239" y="4527"/>
                  </a:lnTo>
                  <a:lnTo>
                    <a:pt x="3224" y="4560"/>
                  </a:lnTo>
                  <a:lnTo>
                    <a:pt x="3240" y="4600"/>
                  </a:lnTo>
                  <a:lnTo>
                    <a:pt x="3257" y="4642"/>
                  </a:lnTo>
                  <a:lnTo>
                    <a:pt x="3272" y="4682"/>
                  </a:lnTo>
                  <a:lnTo>
                    <a:pt x="3283" y="4724"/>
                  </a:lnTo>
                  <a:lnTo>
                    <a:pt x="3293" y="4765"/>
                  </a:lnTo>
                  <a:lnTo>
                    <a:pt x="3301" y="4805"/>
                  </a:lnTo>
                  <a:lnTo>
                    <a:pt x="3305" y="4846"/>
                  </a:lnTo>
                  <a:lnTo>
                    <a:pt x="3309" y="4888"/>
                  </a:lnTo>
                  <a:lnTo>
                    <a:pt x="3310" y="4927"/>
                  </a:lnTo>
                  <a:lnTo>
                    <a:pt x="3309" y="4969"/>
                  </a:lnTo>
                  <a:lnTo>
                    <a:pt x="3305" y="5010"/>
                  </a:lnTo>
                  <a:lnTo>
                    <a:pt x="3300" y="5050"/>
                  </a:lnTo>
                  <a:lnTo>
                    <a:pt x="3292" y="5091"/>
                  </a:lnTo>
                  <a:lnTo>
                    <a:pt x="3282" y="5130"/>
                  </a:lnTo>
                  <a:lnTo>
                    <a:pt x="3269" y="5170"/>
                  </a:lnTo>
                  <a:lnTo>
                    <a:pt x="3256" y="5209"/>
                  </a:lnTo>
                  <a:lnTo>
                    <a:pt x="3239" y="5248"/>
                  </a:lnTo>
                  <a:lnTo>
                    <a:pt x="3191" y="5356"/>
                  </a:lnTo>
                  <a:lnTo>
                    <a:pt x="3073" y="5366"/>
                  </a:lnTo>
                  <a:lnTo>
                    <a:pt x="886" y="5559"/>
                  </a:lnTo>
                  <a:lnTo>
                    <a:pt x="735" y="5573"/>
                  </a:lnTo>
                  <a:lnTo>
                    <a:pt x="681" y="5430"/>
                  </a:lnTo>
                  <a:lnTo>
                    <a:pt x="668" y="5395"/>
                  </a:lnTo>
                  <a:lnTo>
                    <a:pt x="656" y="5359"/>
                  </a:lnTo>
                  <a:lnTo>
                    <a:pt x="646" y="5323"/>
                  </a:lnTo>
                  <a:lnTo>
                    <a:pt x="636" y="5286"/>
                  </a:lnTo>
                  <a:lnTo>
                    <a:pt x="628" y="5249"/>
                  </a:lnTo>
                  <a:lnTo>
                    <a:pt x="623" y="5210"/>
                  </a:lnTo>
                  <a:lnTo>
                    <a:pt x="618" y="5172"/>
                  </a:lnTo>
                  <a:lnTo>
                    <a:pt x="616" y="5133"/>
                  </a:lnTo>
                  <a:lnTo>
                    <a:pt x="614" y="5091"/>
                  </a:lnTo>
                  <a:lnTo>
                    <a:pt x="617" y="5049"/>
                  </a:lnTo>
                  <a:lnTo>
                    <a:pt x="621" y="5006"/>
                  </a:lnTo>
                  <a:lnTo>
                    <a:pt x="628" y="4963"/>
                  </a:lnTo>
                  <a:lnTo>
                    <a:pt x="633" y="4941"/>
                  </a:lnTo>
                  <a:lnTo>
                    <a:pt x="638" y="4919"/>
                  </a:lnTo>
                  <a:lnTo>
                    <a:pt x="645" y="4897"/>
                  </a:lnTo>
                  <a:lnTo>
                    <a:pt x="652" y="4875"/>
                  </a:lnTo>
                  <a:lnTo>
                    <a:pt x="659" y="4853"/>
                  </a:lnTo>
                  <a:lnTo>
                    <a:pt x="668" y="4831"/>
                  </a:lnTo>
                  <a:lnTo>
                    <a:pt x="677" y="4808"/>
                  </a:lnTo>
                  <a:lnTo>
                    <a:pt x="688" y="4786"/>
                  </a:lnTo>
                  <a:lnTo>
                    <a:pt x="700" y="4759"/>
                  </a:lnTo>
                  <a:lnTo>
                    <a:pt x="681" y="4709"/>
                  </a:lnTo>
                  <a:lnTo>
                    <a:pt x="668" y="4674"/>
                  </a:lnTo>
                  <a:lnTo>
                    <a:pt x="656" y="4638"/>
                  </a:lnTo>
                  <a:lnTo>
                    <a:pt x="646" y="4602"/>
                  </a:lnTo>
                  <a:lnTo>
                    <a:pt x="636" y="4565"/>
                  </a:lnTo>
                  <a:lnTo>
                    <a:pt x="628" y="4528"/>
                  </a:lnTo>
                  <a:lnTo>
                    <a:pt x="623" y="4489"/>
                  </a:lnTo>
                  <a:lnTo>
                    <a:pt x="618" y="4451"/>
                  </a:lnTo>
                  <a:lnTo>
                    <a:pt x="616" y="4412"/>
                  </a:lnTo>
                  <a:lnTo>
                    <a:pt x="614" y="4370"/>
                  </a:lnTo>
                  <a:lnTo>
                    <a:pt x="617" y="4327"/>
                  </a:lnTo>
                  <a:lnTo>
                    <a:pt x="621" y="4285"/>
                  </a:lnTo>
                  <a:lnTo>
                    <a:pt x="628" y="4242"/>
                  </a:lnTo>
                  <a:lnTo>
                    <a:pt x="633" y="4220"/>
                  </a:lnTo>
                  <a:lnTo>
                    <a:pt x="638" y="4198"/>
                  </a:lnTo>
                  <a:lnTo>
                    <a:pt x="645" y="4176"/>
                  </a:lnTo>
                  <a:lnTo>
                    <a:pt x="652" y="4154"/>
                  </a:lnTo>
                  <a:lnTo>
                    <a:pt x="659" y="4132"/>
                  </a:lnTo>
                  <a:lnTo>
                    <a:pt x="668" y="4110"/>
                  </a:lnTo>
                  <a:lnTo>
                    <a:pt x="677" y="4087"/>
                  </a:lnTo>
                  <a:lnTo>
                    <a:pt x="688" y="4064"/>
                  </a:lnTo>
                  <a:lnTo>
                    <a:pt x="736" y="3960"/>
                  </a:lnTo>
                  <a:lnTo>
                    <a:pt x="851" y="3950"/>
                  </a:lnTo>
                  <a:lnTo>
                    <a:pt x="934" y="3943"/>
                  </a:lnTo>
                  <a:lnTo>
                    <a:pt x="934" y="3586"/>
                  </a:lnTo>
                  <a:lnTo>
                    <a:pt x="885" y="3555"/>
                  </a:lnTo>
                  <a:lnTo>
                    <a:pt x="836" y="3522"/>
                  </a:lnTo>
                  <a:lnTo>
                    <a:pt x="789" y="3489"/>
                  </a:lnTo>
                  <a:lnTo>
                    <a:pt x="742" y="3454"/>
                  </a:lnTo>
                  <a:lnTo>
                    <a:pt x="697" y="3417"/>
                  </a:lnTo>
                  <a:lnTo>
                    <a:pt x="653" y="3378"/>
                  </a:lnTo>
                  <a:lnTo>
                    <a:pt x="610" y="3340"/>
                  </a:lnTo>
                  <a:lnTo>
                    <a:pt x="568" y="3299"/>
                  </a:lnTo>
                  <a:lnTo>
                    <a:pt x="527" y="3258"/>
                  </a:lnTo>
                  <a:lnTo>
                    <a:pt x="488" y="3215"/>
                  </a:lnTo>
                  <a:lnTo>
                    <a:pt x="450" y="3170"/>
                  </a:lnTo>
                  <a:lnTo>
                    <a:pt x="414" y="3125"/>
                  </a:lnTo>
                  <a:lnTo>
                    <a:pt x="378" y="3079"/>
                  </a:lnTo>
                  <a:lnTo>
                    <a:pt x="344" y="3031"/>
                  </a:lnTo>
                  <a:lnTo>
                    <a:pt x="311" y="2982"/>
                  </a:lnTo>
                  <a:lnTo>
                    <a:pt x="280" y="2934"/>
                  </a:lnTo>
                  <a:lnTo>
                    <a:pt x="248" y="2878"/>
                  </a:lnTo>
                  <a:lnTo>
                    <a:pt x="217" y="2821"/>
                  </a:lnTo>
                  <a:lnTo>
                    <a:pt x="188" y="2763"/>
                  </a:lnTo>
                  <a:lnTo>
                    <a:pt x="162" y="2705"/>
                  </a:lnTo>
                  <a:lnTo>
                    <a:pt x="136" y="2644"/>
                  </a:lnTo>
                  <a:lnTo>
                    <a:pt x="113" y="2584"/>
                  </a:lnTo>
                  <a:lnTo>
                    <a:pt x="92" y="2523"/>
                  </a:lnTo>
                  <a:lnTo>
                    <a:pt x="73" y="2460"/>
                  </a:lnTo>
                  <a:lnTo>
                    <a:pt x="56" y="2396"/>
                  </a:lnTo>
                  <a:lnTo>
                    <a:pt x="42" y="2332"/>
                  </a:lnTo>
                  <a:lnTo>
                    <a:pt x="29" y="2267"/>
                  </a:lnTo>
                  <a:lnTo>
                    <a:pt x="19" y="2201"/>
                  </a:lnTo>
                  <a:lnTo>
                    <a:pt x="11" y="2135"/>
                  </a:lnTo>
                  <a:lnTo>
                    <a:pt x="5" y="2067"/>
                  </a:lnTo>
                  <a:lnTo>
                    <a:pt x="1" y="2000"/>
                  </a:lnTo>
                  <a:lnTo>
                    <a:pt x="0" y="1932"/>
                  </a:lnTo>
                  <a:lnTo>
                    <a:pt x="0" y="1882"/>
                  </a:lnTo>
                  <a:lnTo>
                    <a:pt x="3" y="1832"/>
                  </a:lnTo>
                  <a:lnTo>
                    <a:pt x="5" y="1783"/>
                  </a:lnTo>
                  <a:lnTo>
                    <a:pt x="10" y="1734"/>
                  </a:lnTo>
                  <a:lnTo>
                    <a:pt x="15" y="1685"/>
                  </a:lnTo>
                  <a:lnTo>
                    <a:pt x="22" y="1638"/>
                  </a:lnTo>
                  <a:lnTo>
                    <a:pt x="30" y="1589"/>
                  </a:lnTo>
                  <a:lnTo>
                    <a:pt x="39" y="1543"/>
                  </a:lnTo>
                  <a:lnTo>
                    <a:pt x="49" y="1495"/>
                  </a:lnTo>
                  <a:lnTo>
                    <a:pt x="61" y="1449"/>
                  </a:lnTo>
                  <a:lnTo>
                    <a:pt x="73" y="1402"/>
                  </a:lnTo>
                  <a:lnTo>
                    <a:pt x="86" y="1357"/>
                  </a:lnTo>
                  <a:lnTo>
                    <a:pt x="101" y="1312"/>
                  </a:lnTo>
                  <a:lnTo>
                    <a:pt x="118" y="1267"/>
                  </a:lnTo>
                  <a:lnTo>
                    <a:pt x="134" y="1223"/>
                  </a:lnTo>
                  <a:lnTo>
                    <a:pt x="151" y="1179"/>
                  </a:lnTo>
                  <a:lnTo>
                    <a:pt x="171" y="1136"/>
                  </a:lnTo>
                  <a:lnTo>
                    <a:pt x="191" y="1094"/>
                  </a:lnTo>
                  <a:lnTo>
                    <a:pt x="212" y="1051"/>
                  </a:lnTo>
                  <a:lnTo>
                    <a:pt x="232" y="1011"/>
                  </a:lnTo>
                  <a:lnTo>
                    <a:pt x="256" y="970"/>
                  </a:lnTo>
                  <a:lnTo>
                    <a:pt x="279" y="930"/>
                  </a:lnTo>
                  <a:lnTo>
                    <a:pt x="304" y="890"/>
                  </a:lnTo>
                  <a:lnTo>
                    <a:pt x="330" y="852"/>
                  </a:lnTo>
                  <a:lnTo>
                    <a:pt x="357" y="813"/>
                  </a:lnTo>
                  <a:lnTo>
                    <a:pt x="383" y="775"/>
                  </a:lnTo>
                  <a:lnTo>
                    <a:pt x="411" y="739"/>
                  </a:lnTo>
                  <a:lnTo>
                    <a:pt x="441" y="702"/>
                  </a:lnTo>
                  <a:lnTo>
                    <a:pt x="470" y="667"/>
                  </a:lnTo>
                  <a:lnTo>
                    <a:pt x="502" y="632"/>
                  </a:lnTo>
                  <a:lnTo>
                    <a:pt x="533" y="599"/>
                  </a:lnTo>
                  <a:lnTo>
                    <a:pt x="566" y="565"/>
                  </a:lnTo>
                  <a:lnTo>
                    <a:pt x="599" y="532"/>
                  </a:lnTo>
                  <a:lnTo>
                    <a:pt x="633" y="501"/>
                  </a:lnTo>
                  <a:lnTo>
                    <a:pt x="668" y="471"/>
                  </a:lnTo>
                  <a:lnTo>
                    <a:pt x="703" y="441"/>
                  </a:lnTo>
                  <a:lnTo>
                    <a:pt x="739" y="412"/>
                  </a:lnTo>
                  <a:lnTo>
                    <a:pt x="776" y="383"/>
                  </a:lnTo>
                  <a:lnTo>
                    <a:pt x="813" y="356"/>
                  </a:lnTo>
                  <a:lnTo>
                    <a:pt x="851" y="329"/>
                  </a:lnTo>
                  <a:lnTo>
                    <a:pt x="891" y="304"/>
                  </a:lnTo>
                  <a:lnTo>
                    <a:pt x="930" y="279"/>
                  </a:lnTo>
                  <a:lnTo>
                    <a:pt x="970" y="255"/>
                  </a:lnTo>
                  <a:lnTo>
                    <a:pt x="1010" y="233"/>
                  </a:lnTo>
                  <a:lnTo>
                    <a:pt x="1052" y="211"/>
                  </a:lnTo>
                  <a:lnTo>
                    <a:pt x="1094" y="190"/>
                  </a:lnTo>
                  <a:lnTo>
                    <a:pt x="1137" y="170"/>
                  </a:lnTo>
                  <a:lnTo>
                    <a:pt x="1180" y="152"/>
                  </a:lnTo>
                  <a:lnTo>
                    <a:pt x="1224" y="133"/>
                  </a:lnTo>
                  <a:lnTo>
                    <a:pt x="1268" y="117"/>
                  </a:lnTo>
                  <a:lnTo>
                    <a:pt x="1312" y="101"/>
                  </a:lnTo>
                  <a:lnTo>
                    <a:pt x="1357" y="87"/>
                  </a:lnTo>
                  <a:lnTo>
                    <a:pt x="1403" y="73"/>
                  </a:lnTo>
                  <a:lnTo>
                    <a:pt x="1449" y="60"/>
                  </a:lnTo>
                  <a:lnTo>
                    <a:pt x="1496" y="48"/>
                  </a:lnTo>
                  <a:lnTo>
                    <a:pt x="1542" y="39"/>
                  </a:lnTo>
                  <a:lnTo>
                    <a:pt x="1590" y="30"/>
                  </a:lnTo>
                  <a:lnTo>
                    <a:pt x="1637" y="22"/>
                  </a:lnTo>
                  <a:lnTo>
                    <a:pt x="1686" y="15"/>
                  </a:lnTo>
                  <a:lnTo>
                    <a:pt x="1735" y="9"/>
                  </a:lnTo>
                  <a:lnTo>
                    <a:pt x="1783" y="5"/>
                  </a:lnTo>
                  <a:lnTo>
                    <a:pt x="1832" y="2"/>
                  </a:lnTo>
                  <a:lnTo>
                    <a:pt x="1882" y="0"/>
                  </a:lnTo>
                  <a:lnTo>
                    <a:pt x="1932" y="0"/>
                  </a:lnTo>
                  <a:close/>
                  <a:moveTo>
                    <a:pt x="1507" y="2300"/>
                  </a:moveTo>
                  <a:lnTo>
                    <a:pt x="1507" y="2300"/>
                  </a:lnTo>
                  <a:lnTo>
                    <a:pt x="1533" y="2310"/>
                  </a:lnTo>
                  <a:lnTo>
                    <a:pt x="1557" y="2318"/>
                  </a:lnTo>
                  <a:lnTo>
                    <a:pt x="1569" y="2321"/>
                  </a:lnTo>
                  <a:lnTo>
                    <a:pt x="1580" y="2323"/>
                  </a:lnTo>
                  <a:lnTo>
                    <a:pt x="1592" y="2324"/>
                  </a:lnTo>
                  <a:lnTo>
                    <a:pt x="1604" y="2324"/>
                  </a:lnTo>
                  <a:lnTo>
                    <a:pt x="1619" y="2324"/>
                  </a:lnTo>
                  <a:lnTo>
                    <a:pt x="1633" y="2322"/>
                  </a:lnTo>
                  <a:lnTo>
                    <a:pt x="1648" y="2318"/>
                  </a:lnTo>
                  <a:lnTo>
                    <a:pt x="1663" y="2314"/>
                  </a:lnTo>
                  <a:lnTo>
                    <a:pt x="1677" y="2308"/>
                  </a:lnTo>
                  <a:lnTo>
                    <a:pt x="1691" y="2300"/>
                  </a:lnTo>
                  <a:lnTo>
                    <a:pt x="1705" y="2289"/>
                  </a:lnTo>
                  <a:lnTo>
                    <a:pt x="1718" y="2279"/>
                  </a:lnTo>
                  <a:lnTo>
                    <a:pt x="1750" y="2251"/>
                  </a:lnTo>
                  <a:lnTo>
                    <a:pt x="1782" y="2276"/>
                  </a:lnTo>
                  <a:lnTo>
                    <a:pt x="1801" y="2290"/>
                  </a:lnTo>
                  <a:lnTo>
                    <a:pt x="1819" y="2303"/>
                  </a:lnTo>
                  <a:lnTo>
                    <a:pt x="1838" y="2314"/>
                  </a:lnTo>
                  <a:lnTo>
                    <a:pt x="1855" y="2323"/>
                  </a:lnTo>
                  <a:lnTo>
                    <a:pt x="1873" y="2330"/>
                  </a:lnTo>
                  <a:lnTo>
                    <a:pt x="1890" y="2336"/>
                  </a:lnTo>
                  <a:lnTo>
                    <a:pt x="1908" y="2339"/>
                  </a:lnTo>
                  <a:lnTo>
                    <a:pt x="1924" y="2340"/>
                  </a:lnTo>
                  <a:lnTo>
                    <a:pt x="1939" y="2340"/>
                  </a:lnTo>
                  <a:lnTo>
                    <a:pt x="1954" y="2338"/>
                  </a:lnTo>
                  <a:lnTo>
                    <a:pt x="1969" y="2333"/>
                  </a:lnTo>
                  <a:lnTo>
                    <a:pt x="1984" y="2328"/>
                  </a:lnTo>
                  <a:lnTo>
                    <a:pt x="1999" y="2319"/>
                  </a:lnTo>
                  <a:lnTo>
                    <a:pt x="2013" y="2309"/>
                  </a:lnTo>
                  <a:lnTo>
                    <a:pt x="2028" y="2296"/>
                  </a:lnTo>
                  <a:lnTo>
                    <a:pt x="2044" y="2282"/>
                  </a:lnTo>
                  <a:lnTo>
                    <a:pt x="2077" y="2246"/>
                  </a:lnTo>
                  <a:lnTo>
                    <a:pt x="2113" y="2279"/>
                  </a:lnTo>
                  <a:lnTo>
                    <a:pt x="2134" y="2295"/>
                  </a:lnTo>
                  <a:lnTo>
                    <a:pt x="2154" y="2308"/>
                  </a:lnTo>
                  <a:lnTo>
                    <a:pt x="2175" y="2319"/>
                  </a:lnTo>
                  <a:lnTo>
                    <a:pt x="2194" y="2326"/>
                  </a:lnTo>
                  <a:lnTo>
                    <a:pt x="2215" y="2332"/>
                  </a:lnTo>
                  <a:lnTo>
                    <a:pt x="2235" y="2336"/>
                  </a:lnTo>
                  <a:lnTo>
                    <a:pt x="2255" y="2337"/>
                  </a:lnTo>
                  <a:lnTo>
                    <a:pt x="2275" y="2336"/>
                  </a:lnTo>
                  <a:lnTo>
                    <a:pt x="2291" y="2333"/>
                  </a:lnTo>
                  <a:lnTo>
                    <a:pt x="2308" y="2330"/>
                  </a:lnTo>
                  <a:lnTo>
                    <a:pt x="2324" y="2325"/>
                  </a:lnTo>
                  <a:lnTo>
                    <a:pt x="2342" y="2319"/>
                  </a:lnTo>
                  <a:lnTo>
                    <a:pt x="2359" y="2314"/>
                  </a:lnTo>
                  <a:lnTo>
                    <a:pt x="2377" y="2307"/>
                  </a:lnTo>
                  <a:lnTo>
                    <a:pt x="2412" y="2290"/>
                  </a:lnTo>
                  <a:lnTo>
                    <a:pt x="2484" y="2175"/>
                  </a:lnTo>
                  <a:lnTo>
                    <a:pt x="2653" y="2281"/>
                  </a:lnTo>
                  <a:lnTo>
                    <a:pt x="2239" y="2948"/>
                  </a:lnTo>
                  <a:lnTo>
                    <a:pt x="2239" y="3826"/>
                  </a:lnTo>
                  <a:lnTo>
                    <a:pt x="2564" y="3799"/>
                  </a:lnTo>
                  <a:lnTo>
                    <a:pt x="2564" y="3450"/>
                  </a:lnTo>
                  <a:lnTo>
                    <a:pt x="2564" y="3332"/>
                  </a:lnTo>
                  <a:lnTo>
                    <a:pt x="2668" y="3274"/>
                  </a:lnTo>
                  <a:lnTo>
                    <a:pt x="2712" y="3248"/>
                  </a:lnTo>
                  <a:lnTo>
                    <a:pt x="2756" y="3222"/>
                  </a:lnTo>
                  <a:lnTo>
                    <a:pt x="2799" y="3194"/>
                  </a:lnTo>
                  <a:lnTo>
                    <a:pt x="2841" y="3163"/>
                  </a:lnTo>
                  <a:lnTo>
                    <a:pt x="2882" y="3132"/>
                  </a:lnTo>
                  <a:lnTo>
                    <a:pt x="2921" y="3100"/>
                  </a:lnTo>
                  <a:lnTo>
                    <a:pt x="2960" y="3066"/>
                  </a:lnTo>
                  <a:lnTo>
                    <a:pt x="2997" y="3031"/>
                  </a:lnTo>
                  <a:lnTo>
                    <a:pt x="3033" y="2995"/>
                  </a:lnTo>
                  <a:lnTo>
                    <a:pt x="3067" y="2958"/>
                  </a:lnTo>
                  <a:lnTo>
                    <a:pt x="3101" y="2918"/>
                  </a:lnTo>
                  <a:lnTo>
                    <a:pt x="3134" y="2879"/>
                  </a:lnTo>
                  <a:lnTo>
                    <a:pt x="3165" y="2838"/>
                  </a:lnTo>
                  <a:lnTo>
                    <a:pt x="3195" y="2797"/>
                  </a:lnTo>
                  <a:lnTo>
                    <a:pt x="3223" y="2754"/>
                  </a:lnTo>
                  <a:lnTo>
                    <a:pt x="3250" y="2711"/>
                  </a:lnTo>
                  <a:lnTo>
                    <a:pt x="3275" y="2667"/>
                  </a:lnTo>
                  <a:lnTo>
                    <a:pt x="3299" y="2624"/>
                  </a:lnTo>
                  <a:lnTo>
                    <a:pt x="3319" y="2578"/>
                  </a:lnTo>
                  <a:lnTo>
                    <a:pt x="3340" y="2533"/>
                  </a:lnTo>
                  <a:lnTo>
                    <a:pt x="3359" y="2487"/>
                  </a:lnTo>
                  <a:lnTo>
                    <a:pt x="3376" y="2439"/>
                  </a:lnTo>
                  <a:lnTo>
                    <a:pt x="3393" y="2391"/>
                  </a:lnTo>
                  <a:lnTo>
                    <a:pt x="3406" y="2343"/>
                  </a:lnTo>
                  <a:lnTo>
                    <a:pt x="3419" y="2293"/>
                  </a:lnTo>
                  <a:lnTo>
                    <a:pt x="3431" y="2243"/>
                  </a:lnTo>
                  <a:lnTo>
                    <a:pt x="3440" y="2193"/>
                  </a:lnTo>
                  <a:lnTo>
                    <a:pt x="3448" y="2142"/>
                  </a:lnTo>
                  <a:lnTo>
                    <a:pt x="3454" y="2089"/>
                  </a:lnTo>
                  <a:lnTo>
                    <a:pt x="3459" y="2037"/>
                  </a:lnTo>
                  <a:lnTo>
                    <a:pt x="3461" y="1985"/>
                  </a:lnTo>
                  <a:lnTo>
                    <a:pt x="3462" y="1932"/>
                  </a:lnTo>
                  <a:lnTo>
                    <a:pt x="3462" y="1892"/>
                  </a:lnTo>
                  <a:lnTo>
                    <a:pt x="3460" y="1853"/>
                  </a:lnTo>
                  <a:lnTo>
                    <a:pt x="3458" y="1814"/>
                  </a:lnTo>
                  <a:lnTo>
                    <a:pt x="3454" y="1775"/>
                  </a:lnTo>
                  <a:lnTo>
                    <a:pt x="3449" y="1737"/>
                  </a:lnTo>
                  <a:lnTo>
                    <a:pt x="3445" y="1698"/>
                  </a:lnTo>
                  <a:lnTo>
                    <a:pt x="3438" y="1661"/>
                  </a:lnTo>
                  <a:lnTo>
                    <a:pt x="3431" y="1623"/>
                  </a:lnTo>
                  <a:lnTo>
                    <a:pt x="3423" y="1586"/>
                  </a:lnTo>
                  <a:lnTo>
                    <a:pt x="3415" y="1548"/>
                  </a:lnTo>
                  <a:lnTo>
                    <a:pt x="3404" y="1512"/>
                  </a:lnTo>
                  <a:lnTo>
                    <a:pt x="3394" y="1476"/>
                  </a:lnTo>
                  <a:lnTo>
                    <a:pt x="3382" y="1440"/>
                  </a:lnTo>
                  <a:lnTo>
                    <a:pt x="3369" y="1406"/>
                  </a:lnTo>
                  <a:lnTo>
                    <a:pt x="3357" y="1371"/>
                  </a:lnTo>
                  <a:lnTo>
                    <a:pt x="3341" y="1336"/>
                  </a:lnTo>
                  <a:lnTo>
                    <a:pt x="3328" y="1301"/>
                  </a:lnTo>
                  <a:lnTo>
                    <a:pt x="3311" y="1267"/>
                  </a:lnTo>
                  <a:lnTo>
                    <a:pt x="3295" y="1235"/>
                  </a:lnTo>
                  <a:lnTo>
                    <a:pt x="3278" y="1202"/>
                  </a:lnTo>
                  <a:lnTo>
                    <a:pt x="3259" y="1170"/>
                  </a:lnTo>
                  <a:lnTo>
                    <a:pt x="3240" y="1137"/>
                  </a:lnTo>
                  <a:lnTo>
                    <a:pt x="3221" y="1106"/>
                  </a:lnTo>
                  <a:lnTo>
                    <a:pt x="3201" y="1076"/>
                  </a:lnTo>
                  <a:lnTo>
                    <a:pt x="3180" y="1046"/>
                  </a:lnTo>
                  <a:lnTo>
                    <a:pt x="3158" y="1015"/>
                  </a:lnTo>
                  <a:lnTo>
                    <a:pt x="3136" y="986"/>
                  </a:lnTo>
                  <a:lnTo>
                    <a:pt x="3113" y="957"/>
                  </a:lnTo>
                  <a:lnTo>
                    <a:pt x="3090" y="930"/>
                  </a:lnTo>
                  <a:lnTo>
                    <a:pt x="3065" y="902"/>
                  </a:lnTo>
                  <a:lnTo>
                    <a:pt x="3040" y="875"/>
                  </a:lnTo>
                  <a:lnTo>
                    <a:pt x="3014" y="849"/>
                  </a:lnTo>
                  <a:lnTo>
                    <a:pt x="2987" y="824"/>
                  </a:lnTo>
                  <a:lnTo>
                    <a:pt x="2961" y="798"/>
                  </a:lnTo>
                  <a:lnTo>
                    <a:pt x="2934" y="774"/>
                  </a:lnTo>
                  <a:lnTo>
                    <a:pt x="2905" y="751"/>
                  </a:lnTo>
                  <a:lnTo>
                    <a:pt x="2877" y="728"/>
                  </a:lnTo>
                  <a:lnTo>
                    <a:pt x="2848" y="704"/>
                  </a:lnTo>
                  <a:lnTo>
                    <a:pt x="2818" y="683"/>
                  </a:lnTo>
                  <a:lnTo>
                    <a:pt x="2788" y="663"/>
                  </a:lnTo>
                  <a:lnTo>
                    <a:pt x="2756" y="642"/>
                  </a:lnTo>
                  <a:lnTo>
                    <a:pt x="2725" y="622"/>
                  </a:lnTo>
                  <a:lnTo>
                    <a:pt x="2694" y="603"/>
                  </a:lnTo>
                  <a:lnTo>
                    <a:pt x="2661" y="586"/>
                  </a:lnTo>
                  <a:lnTo>
                    <a:pt x="2629" y="568"/>
                  </a:lnTo>
                  <a:lnTo>
                    <a:pt x="2595" y="552"/>
                  </a:lnTo>
                  <a:lnTo>
                    <a:pt x="2561" y="536"/>
                  </a:lnTo>
                  <a:lnTo>
                    <a:pt x="2528" y="521"/>
                  </a:lnTo>
                  <a:lnTo>
                    <a:pt x="2493" y="507"/>
                  </a:lnTo>
                  <a:lnTo>
                    <a:pt x="2458" y="494"/>
                  </a:lnTo>
                  <a:lnTo>
                    <a:pt x="2423" y="481"/>
                  </a:lnTo>
                  <a:lnTo>
                    <a:pt x="2387" y="470"/>
                  </a:lnTo>
                  <a:lnTo>
                    <a:pt x="2351" y="459"/>
                  </a:lnTo>
                  <a:lnTo>
                    <a:pt x="2314" y="449"/>
                  </a:lnTo>
                  <a:lnTo>
                    <a:pt x="2277" y="440"/>
                  </a:lnTo>
                  <a:lnTo>
                    <a:pt x="2240" y="431"/>
                  </a:lnTo>
                  <a:lnTo>
                    <a:pt x="2203" y="424"/>
                  </a:lnTo>
                  <a:lnTo>
                    <a:pt x="2164" y="419"/>
                  </a:lnTo>
                  <a:lnTo>
                    <a:pt x="2127" y="413"/>
                  </a:lnTo>
                  <a:lnTo>
                    <a:pt x="2088" y="408"/>
                  </a:lnTo>
                  <a:lnTo>
                    <a:pt x="2049" y="405"/>
                  </a:lnTo>
                  <a:lnTo>
                    <a:pt x="2011" y="402"/>
                  </a:lnTo>
                  <a:lnTo>
                    <a:pt x="1972" y="401"/>
                  </a:lnTo>
                  <a:lnTo>
                    <a:pt x="1932" y="401"/>
                  </a:lnTo>
                  <a:lnTo>
                    <a:pt x="1893" y="401"/>
                  </a:lnTo>
                  <a:lnTo>
                    <a:pt x="1853" y="402"/>
                  </a:lnTo>
                  <a:lnTo>
                    <a:pt x="1814" y="405"/>
                  </a:lnTo>
                  <a:lnTo>
                    <a:pt x="1775" y="408"/>
                  </a:lnTo>
                  <a:lnTo>
                    <a:pt x="1737" y="413"/>
                  </a:lnTo>
                  <a:lnTo>
                    <a:pt x="1699" y="419"/>
                  </a:lnTo>
                  <a:lnTo>
                    <a:pt x="1660" y="424"/>
                  </a:lnTo>
                  <a:lnTo>
                    <a:pt x="1623" y="431"/>
                  </a:lnTo>
                  <a:lnTo>
                    <a:pt x="1586" y="440"/>
                  </a:lnTo>
                  <a:lnTo>
                    <a:pt x="1549" y="449"/>
                  </a:lnTo>
                  <a:lnTo>
                    <a:pt x="1513" y="459"/>
                  </a:lnTo>
                  <a:lnTo>
                    <a:pt x="1477" y="470"/>
                  </a:lnTo>
                  <a:lnTo>
                    <a:pt x="1441" y="481"/>
                  </a:lnTo>
                  <a:lnTo>
                    <a:pt x="1405" y="494"/>
                  </a:lnTo>
                  <a:lnTo>
                    <a:pt x="1370" y="507"/>
                  </a:lnTo>
                  <a:lnTo>
                    <a:pt x="1335" y="521"/>
                  </a:lnTo>
                  <a:lnTo>
                    <a:pt x="1302" y="536"/>
                  </a:lnTo>
                  <a:lnTo>
                    <a:pt x="1268" y="552"/>
                  </a:lnTo>
                  <a:lnTo>
                    <a:pt x="1234" y="568"/>
                  </a:lnTo>
                  <a:lnTo>
                    <a:pt x="1202" y="586"/>
                  </a:lnTo>
                  <a:lnTo>
                    <a:pt x="1169" y="603"/>
                  </a:lnTo>
                  <a:lnTo>
                    <a:pt x="1138" y="622"/>
                  </a:lnTo>
                  <a:lnTo>
                    <a:pt x="1107" y="642"/>
                  </a:lnTo>
                  <a:lnTo>
                    <a:pt x="1076" y="663"/>
                  </a:lnTo>
                  <a:lnTo>
                    <a:pt x="1045" y="683"/>
                  </a:lnTo>
                  <a:lnTo>
                    <a:pt x="1016" y="704"/>
                  </a:lnTo>
                  <a:lnTo>
                    <a:pt x="987" y="728"/>
                  </a:lnTo>
                  <a:lnTo>
                    <a:pt x="958" y="751"/>
                  </a:lnTo>
                  <a:lnTo>
                    <a:pt x="930" y="774"/>
                  </a:lnTo>
                  <a:lnTo>
                    <a:pt x="902" y="798"/>
                  </a:lnTo>
                  <a:lnTo>
                    <a:pt x="876" y="824"/>
                  </a:lnTo>
                  <a:lnTo>
                    <a:pt x="849" y="849"/>
                  </a:lnTo>
                  <a:lnTo>
                    <a:pt x="823" y="875"/>
                  </a:lnTo>
                  <a:lnTo>
                    <a:pt x="799" y="902"/>
                  </a:lnTo>
                  <a:lnTo>
                    <a:pt x="775" y="930"/>
                  </a:lnTo>
                  <a:lnTo>
                    <a:pt x="750" y="957"/>
                  </a:lnTo>
                  <a:lnTo>
                    <a:pt x="728" y="986"/>
                  </a:lnTo>
                  <a:lnTo>
                    <a:pt x="705" y="1015"/>
                  </a:lnTo>
                  <a:lnTo>
                    <a:pt x="684" y="1046"/>
                  </a:lnTo>
                  <a:lnTo>
                    <a:pt x="662" y="1076"/>
                  </a:lnTo>
                  <a:lnTo>
                    <a:pt x="642" y="1106"/>
                  </a:lnTo>
                  <a:lnTo>
                    <a:pt x="623" y="1137"/>
                  </a:lnTo>
                  <a:lnTo>
                    <a:pt x="604" y="1170"/>
                  </a:lnTo>
                  <a:lnTo>
                    <a:pt x="585" y="1202"/>
                  </a:lnTo>
                  <a:lnTo>
                    <a:pt x="569" y="1235"/>
                  </a:lnTo>
                  <a:lnTo>
                    <a:pt x="552" y="1267"/>
                  </a:lnTo>
                  <a:lnTo>
                    <a:pt x="537" y="1301"/>
                  </a:lnTo>
                  <a:lnTo>
                    <a:pt x="522" y="1336"/>
                  </a:lnTo>
                  <a:lnTo>
                    <a:pt x="508" y="1371"/>
                  </a:lnTo>
                  <a:lnTo>
                    <a:pt x="494" y="1406"/>
                  </a:lnTo>
                  <a:lnTo>
                    <a:pt x="482" y="1440"/>
                  </a:lnTo>
                  <a:lnTo>
                    <a:pt x="470" y="1476"/>
                  </a:lnTo>
                  <a:lnTo>
                    <a:pt x="459" y="1512"/>
                  </a:lnTo>
                  <a:lnTo>
                    <a:pt x="450" y="1548"/>
                  </a:lnTo>
                  <a:lnTo>
                    <a:pt x="440" y="1586"/>
                  </a:lnTo>
                  <a:lnTo>
                    <a:pt x="432" y="1623"/>
                  </a:lnTo>
                  <a:lnTo>
                    <a:pt x="425" y="1661"/>
                  </a:lnTo>
                  <a:lnTo>
                    <a:pt x="418" y="1698"/>
                  </a:lnTo>
                  <a:lnTo>
                    <a:pt x="414" y="1737"/>
                  </a:lnTo>
                  <a:lnTo>
                    <a:pt x="409" y="1775"/>
                  </a:lnTo>
                  <a:lnTo>
                    <a:pt x="405" y="1814"/>
                  </a:lnTo>
                  <a:lnTo>
                    <a:pt x="403" y="1853"/>
                  </a:lnTo>
                  <a:lnTo>
                    <a:pt x="402" y="1892"/>
                  </a:lnTo>
                  <a:lnTo>
                    <a:pt x="401" y="1932"/>
                  </a:lnTo>
                  <a:lnTo>
                    <a:pt x="402" y="1986"/>
                  </a:lnTo>
                  <a:lnTo>
                    <a:pt x="405" y="2040"/>
                  </a:lnTo>
                  <a:lnTo>
                    <a:pt x="410" y="2093"/>
                  </a:lnTo>
                  <a:lnTo>
                    <a:pt x="416" y="2146"/>
                  </a:lnTo>
                  <a:lnTo>
                    <a:pt x="424" y="2199"/>
                  </a:lnTo>
                  <a:lnTo>
                    <a:pt x="434" y="2251"/>
                  </a:lnTo>
                  <a:lnTo>
                    <a:pt x="446" y="2301"/>
                  </a:lnTo>
                  <a:lnTo>
                    <a:pt x="459" y="2352"/>
                  </a:lnTo>
                  <a:lnTo>
                    <a:pt x="474" y="2402"/>
                  </a:lnTo>
                  <a:lnTo>
                    <a:pt x="490" y="2451"/>
                  </a:lnTo>
                  <a:lnTo>
                    <a:pt x="509" y="2498"/>
                  </a:lnTo>
                  <a:lnTo>
                    <a:pt x="529" y="2546"/>
                  </a:lnTo>
                  <a:lnTo>
                    <a:pt x="549" y="2592"/>
                  </a:lnTo>
                  <a:lnTo>
                    <a:pt x="573" y="2638"/>
                  </a:lnTo>
                  <a:lnTo>
                    <a:pt x="597" y="2682"/>
                  </a:lnTo>
                  <a:lnTo>
                    <a:pt x="623" y="2726"/>
                  </a:lnTo>
                  <a:lnTo>
                    <a:pt x="650" y="2770"/>
                  </a:lnTo>
                  <a:lnTo>
                    <a:pt x="679" y="2814"/>
                  </a:lnTo>
                  <a:lnTo>
                    <a:pt x="711" y="2856"/>
                  </a:lnTo>
                  <a:lnTo>
                    <a:pt x="743" y="2896"/>
                  </a:lnTo>
                  <a:lnTo>
                    <a:pt x="777" y="2937"/>
                  </a:lnTo>
                  <a:lnTo>
                    <a:pt x="812" y="2975"/>
                  </a:lnTo>
                  <a:lnTo>
                    <a:pt x="848" y="3014"/>
                  </a:lnTo>
                  <a:lnTo>
                    <a:pt x="885" y="3050"/>
                  </a:lnTo>
                  <a:lnTo>
                    <a:pt x="924" y="3085"/>
                  </a:lnTo>
                  <a:lnTo>
                    <a:pt x="964" y="3118"/>
                  </a:lnTo>
                  <a:lnTo>
                    <a:pt x="1004" y="3151"/>
                  </a:lnTo>
                  <a:lnTo>
                    <a:pt x="1047" y="3182"/>
                  </a:lnTo>
                  <a:lnTo>
                    <a:pt x="1090" y="3211"/>
                  </a:lnTo>
                  <a:lnTo>
                    <a:pt x="1135" y="3239"/>
                  </a:lnTo>
                  <a:lnTo>
                    <a:pt x="1180" y="3266"/>
                  </a:lnTo>
                  <a:lnTo>
                    <a:pt x="1226" y="3291"/>
                  </a:lnTo>
                  <a:lnTo>
                    <a:pt x="1335" y="3348"/>
                  </a:lnTo>
                  <a:lnTo>
                    <a:pt x="1335" y="3469"/>
                  </a:lnTo>
                  <a:lnTo>
                    <a:pt x="1335" y="3838"/>
                  </a:lnTo>
                  <a:lnTo>
                    <a:pt x="1674" y="3838"/>
                  </a:lnTo>
                  <a:lnTo>
                    <a:pt x="1674" y="2948"/>
                  </a:lnTo>
                  <a:lnTo>
                    <a:pt x="1260" y="2281"/>
                  </a:lnTo>
                  <a:lnTo>
                    <a:pt x="1431" y="2175"/>
                  </a:lnTo>
                  <a:lnTo>
                    <a:pt x="1507" y="2300"/>
                  </a:lnTo>
                  <a:close/>
                  <a:moveTo>
                    <a:pt x="2326" y="2429"/>
                  </a:moveTo>
                  <a:lnTo>
                    <a:pt x="2326" y="2429"/>
                  </a:lnTo>
                  <a:lnTo>
                    <a:pt x="2305" y="2432"/>
                  </a:lnTo>
                  <a:lnTo>
                    <a:pt x="2284" y="2435"/>
                  </a:lnTo>
                  <a:lnTo>
                    <a:pt x="2258" y="2437"/>
                  </a:lnTo>
                  <a:lnTo>
                    <a:pt x="2234" y="2437"/>
                  </a:lnTo>
                  <a:lnTo>
                    <a:pt x="2208" y="2433"/>
                  </a:lnTo>
                  <a:lnTo>
                    <a:pt x="2184" y="2429"/>
                  </a:lnTo>
                  <a:lnTo>
                    <a:pt x="2158" y="2420"/>
                  </a:lnTo>
                  <a:lnTo>
                    <a:pt x="2134" y="2411"/>
                  </a:lnTo>
                  <a:lnTo>
                    <a:pt x="2109" y="2397"/>
                  </a:lnTo>
                  <a:lnTo>
                    <a:pt x="2083" y="2382"/>
                  </a:lnTo>
                  <a:lnTo>
                    <a:pt x="2063" y="2396"/>
                  </a:lnTo>
                  <a:lnTo>
                    <a:pt x="2045" y="2409"/>
                  </a:lnTo>
                  <a:lnTo>
                    <a:pt x="2024" y="2419"/>
                  </a:lnTo>
                  <a:lnTo>
                    <a:pt x="2004" y="2427"/>
                  </a:lnTo>
                  <a:lnTo>
                    <a:pt x="1983" y="2434"/>
                  </a:lnTo>
                  <a:lnTo>
                    <a:pt x="1962" y="2438"/>
                  </a:lnTo>
                  <a:lnTo>
                    <a:pt x="1941" y="2440"/>
                  </a:lnTo>
                  <a:lnTo>
                    <a:pt x="1920" y="2440"/>
                  </a:lnTo>
                  <a:lnTo>
                    <a:pt x="1900" y="2439"/>
                  </a:lnTo>
                  <a:lnTo>
                    <a:pt x="1879" y="2435"/>
                  </a:lnTo>
                  <a:lnTo>
                    <a:pt x="1858" y="2430"/>
                  </a:lnTo>
                  <a:lnTo>
                    <a:pt x="1837" y="2423"/>
                  </a:lnTo>
                  <a:lnTo>
                    <a:pt x="1816" y="2415"/>
                  </a:lnTo>
                  <a:lnTo>
                    <a:pt x="1794" y="2404"/>
                  </a:lnTo>
                  <a:lnTo>
                    <a:pt x="1773" y="2393"/>
                  </a:lnTo>
                  <a:lnTo>
                    <a:pt x="1752" y="2379"/>
                  </a:lnTo>
                  <a:lnTo>
                    <a:pt x="1735" y="2390"/>
                  </a:lnTo>
                  <a:lnTo>
                    <a:pt x="1716" y="2399"/>
                  </a:lnTo>
                  <a:lnTo>
                    <a:pt x="1699" y="2408"/>
                  </a:lnTo>
                  <a:lnTo>
                    <a:pt x="1679" y="2413"/>
                  </a:lnTo>
                  <a:lnTo>
                    <a:pt x="1660" y="2418"/>
                  </a:lnTo>
                  <a:lnTo>
                    <a:pt x="1642" y="2422"/>
                  </a:lnTo>
                  <a:lnTo>
                    <a:pt x="1622" y="2424"/>
                  </a:lnTo>
                  <a:lnTo>
                    <a:pt x="1602" y="2424"/>
                  </a:lnTo>
                  <a:lnTo>
                    <a:pt x="1585" y="2424"/>
                  </a:lnTo>
                  <a:lnTo>
                    <a:pt x="1860" y="2866"/>
                  </a:lnTo>
                  <a:lnTo>
                    <a:pt x="1875" y="2891"/>
                  </a:lnTo>
                  <a:lnTo>
                    <a:pt x="1875" y="2918"/>
                  </a:lnTo>
                  <a:lnTo>
                    <a:pt x="1875" y="3838"/>
                  </a:lnTo>
                  <a:lnTo>
                    <a:pt x="2038" y="3838"/>
                  </a:lnTo>
                  <a:lnTo>
                    <a:pt x="2038" y="2918"/>
                  </a:lnTo>
                  <a:lnTo>
                    <a:pt x="2038" y="2891"/>
                  </a:lnTo>
                  <a:lnTo>
                    <a:pt x="2053" y="2866"/>
                  </a:lnTo>
                  <a:lnTo>
                    <a:pt x="2326" y="2429"/>
                  </a:lnTo>
                  <a:close/>
                  <a:moveTo>
                    <a:pt x="2506" y="5533"/>
                  </a:moveTo>
                  <a:lnTo>
                    <a:pt x="1402" y="5631"/>
                  </a:lnTo>
                  <a:lnTo>
                    <a:pt x="1405" y="5656"/>
                  </a:lnTo>
                  <a:lnTo>
                    <a:pt x="1410" y="5681"/>
                  </a:lnTo>
                  <a:lnTo>
                    <a:pt x="1417" y="5705"/>
                  </a:lnTo>
                  <a:lnTo>
                    <a:pt x="1424" y="5729"/>
                  </a:lnTo>
                  <a:lnTo>
                    <a:pt x="1432" y="5753"/>
                  </a:lnTo>
                  <a:lnTo>
                    <a:pt x="1441" y="5776"/>
                  </a:lnTo>
                  <a:lnTo>
                    <a:pt x="1451" y="5798"/>
                  </a:lnTo>
                  <a:lnTo>
                    <a:pt x="1463" y="5820"/>
                  </a:lnTo>
                  <a:lnTo>
                    <a:pt x="1475" y="5842"/>
                  </a:lnTo>
                  <a:lnTo>
                    <a:pt x="1489" y="5862"/>
                  </a:lnTo>
                  <a:lnTo>
                    <a:pt x="1503" y="5883"/>
                  </a:lnTo>
                  <a:lnTo>
                    <a:pt x="1516" y="5902"/>
                  </a:lnTo>
                  <a:lnTo>
                    <a:pt x="1533" y="5921"/>
                  </a:lnTo>
                  <a:lnTo>
                    <a:pt x="1549" y="5938"/>
                  </a:lnTo>
                  <a:lnTo>
                    <a:pt x="1566" y="5956"/>
                  </a:lnTo>
                  <a:lnTo>
                    <a:pt x="1584" y="5973"/>
                  </a:lnTo>
                  <a:lnTo>
                    <a:pt x="1602" y="5988"/>
                  </a:lnTo>
                  <a:lnTo>
                    <a:pt x="1622" y="6003"/>
                  </a:lnTo>
                  <a:lnTo>
                    <a:pt x="1642" y="6017"/>
                  </a:lnTo>
                  <a:lnTo>
                    <a:pt x="1663" y="6031"/>
                  </a:lnTo>
                  <a:lnTo>
                    <a:pt x="1685" y="6043"/>
                  </a:lnTo>
                  <a:lnTo>
                    <a:pt x="1706" y="6055"/>
                  </a:lnTo>
                  <a:lnTo>
                    <a:pt x="1729" y="6065"/>
                  </a:lnTo>
                  <a:lnTo>
                    <a:pt x="1752" y="6074"/>
                  </a:lnTo>
                  <a:lnTo>
                    <a:pt x="1775" y="6082"/>
                  </a:lnTo>
                  <a:lnTo>
                    <a:pt x="1799" y="6091"/>
                  </a:lnTo>
                  <a:lnTo>
                    <a:pt x="1823" y="6096"/>
                  </a:lnTo>
                  <a:lnTo>
                    <a:pt x="1849" y="6102"/>
                  </a:lnTo>
                  <a:lnTo>
                    <a:pt x="1873" y="6106"/>
                  </a:lnTo>
                  <a:lnTo>
                    <a:pt x="1900" y="6109"/>
                  </a:lnTo>
                  <a:lnTo>
                    <a:pt x="1925" y="6110"/>
                  </a:lnTo>
                  <a:lnTo>
                    <a:pt x="1951" y="6111"/>
                  </a:lnTo>
                  <a:lnTo>
                    <a:pt x="1980" y="6110"/>
                  </a:lnTo>
                  <a:lnTo>
                    <a:pt x="2008" y="6109"/>
                  </a:lnTo>
                  <a:lnTo>
                    <a:pt x="2035" y="6106"/>
                  </a:lnTo>
                  <a:lnTo>
                    <a:pt x="2063" y="6100"/>
                  </a:lnTo>
                  <a:lnTo>
                    <a:pt x="2090" y="6094"/>
                  </a:lnTo>
                  <a:lnTo>
                    <a:pt x="2117" y="6087"/>
                  </a:lnTo>
                  <a:lnTo>
                    <a:pt x="2142" y="6078"/>
                  </a:lnTo>
                  <a:lnTo>
                    <a:pt x="2168" y="6067"/>
                  </a:lnTo>
                  <a:lnTo>
                    <a:pt x="2192" y="6057"/>
                  </a:lnTo>
                  <a:lnTo>
                    <a:pt x="2215" y="6044"/>
                  </a:lnTo>
                  <a:lnTo>
                    <a:pt x="2239" y="6031"/>
                  </a:lnTo>
                  <a:lnTo>
                    <a:pt x="2262" y="6016"/>
                  </a:lnTo>
                  <a:lnTo>
                    <a:pt x="2284" y="6001"/>
                  </a:lnTo>
                  <a:lnTo>
                    <a:pt x="2305" y="5985"/>
                  </a:lnTo>
                  <a:lnTo>
                    <a:pt x="2324" y="5968"/>
                  </a:lnTo>
                  <a:lnTo>
                    <a:pt x="2344" y="5949"/>
                  </a:lnTo>
                  <a:lnTo>
                    <a:pt x="2362" y="5929"/>
                  </a:lnTo>
                  <a:lnTo>
                    <a:pt x="2379" y="5909"/>
                  </a:lnTo>
                  <a:lnTo>
                    <a:pt x="2396" y="5889"/>
                  </a:lnTo>
                  <a:lnTo>
                    <a:pt x="2412" y="5866"/>
                  </a:lnTo>
                  <a:lnTo>
                    <a:pt x="2425" y="5844"/>
                  </a:lnTo>
                  <a:lnTo>
                    <a:pt x="2439" y="5821"/>
                  </a:lnTo>
                  <a:lnTo>
                    <a:pt x="2451" y="5797"/>
                  </a:lnTo>
                  <a:lnTo>
                    <a:pt x="2463" y="5772"/>
                  </a:lnTo>
                  <a:lnTo>
                    <a:pt x="2473" y="5747"/>
                  </a:lnTo>
                  <a:lnTo>
                    <a:pt x="2481" y="5721"/>
                  </a:lnTo>
                  <a:lnTo>
                    <a:pt x="2489" y="5695"/>
                  </a:lnTo>
                  <a:lnTo>
                    <a:pt x="2495" y="5668"/>
                  </a:lnTo>
                  <a:lnTo>
                    <a:pt x="2500" y="5641"/>
                  </a:lnTo>
                  <a:lnTo>
                    <a:pt x="2503" y="5613"/>
                  </a:lnTo>
                  <a:lnTo>
                    <a:pt x="2506" y="5584"/>
                  </a:lnTo>
                  <a:lnTo>
                    <a:pt x="2507" y="5556"/>
                  </a:lnTo>
                  <a:lnTo>
                    <a:pt x="2506" y="5533"/>
                  </a:lnTo>
                  <a:close/>
                  <a:moveTo>
                    <a:pt x="2908" y="4892"/>
                  </a:moveTo>
                  <a:lnTo>
                    <a:pt x="1018" y="5060"/>
                  </a:lnTo>
                  <a:lnTo>
                    <a:pt x="1015" y="5089"/>
                  </a:lnTo>
                  <a:lnTo>
                    <a:pt x="1015" y="5118"/>
                  </a:lnTo>
                  <a:lnTo>
                    <a:pt x="1017" y="5144"/>
                  </a:lnTo>
                  <a:lnTo>
                    <a:pt x="2906" y="4978"/>
                  </a:lnTo>
                  <a:lnTo>
                    <a:pt x="2908" y="4953"/>
                  </a:lnTo>
                  <a:lnTo>
                    <a:pt x="2910" y="4927"/>
                  </a:lnTo>
                  <a:lnTo>
                    <a:pt x="2910" y="4910"/>
                  </a:lnTo>
                  <a:lnTo>
                    <a:pt x="2908" y="4892"/>
                  </a:lnTo>
                  <a:close/>
                  <a:moveTo>
                    <a:pt x="2908" y="4171"/>
                  </a:moveTo>
                  <a:lnTo>
                    <a:pt x="1018" y="4337"/>
                  </a:lnTo>
                  <a:lnTo>
                    <a:pt x="1015" y="4368"/>
                  </a:lnTo>
                  <a:lnTo>
                    <a:pt x="1015" y="4397"/>
                  </a:lnTo>
                  <a:lnTo>
                    <a:pt x="1017" y="4423"/>
                  </a:lnTo>
                  <a:lnTo>
                    <a:pt x="2906" y="4257"/>
                  </a:lnTo>
                  <a:lnTo>
                    <a:pt x="2908" y="4232"/>
                  </a:lnTo>
                  <a:lnTo>
                    <a:pt x="2910" y="4206"/>
                  </a:lnTo>
                  <a:lnTo>
                    <a:pt x="2910" y="4189"/>
                  </a:lnTo>
                  <a:lnTo>
                    <a:pt x="2908" y="4171"/>
                  </a:lnTo>
                  <a:close/>
                </a:path>
              </a:pathLst>
            </a:custGeom>
            <a:solidFill>
              <a:schemeClr val="bg1"/>
            </a:solidFill>
            <a:ln>
              <a:noFill/>
            </a:ln>
          </p:spPr>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algn="ctr">
                <a:defRPr/>
              </a:pPr>
              <a:endParaRPr lang="zh-CN" altLang="en-US" sz="2400">
                <a:solidFill>
                  <a:srgbClr val="FFFFFF"/>
                </a:solidFill>
              </a:endParaRPr>
            </a:p>
          </p:txBody>
        </p:sp>
      </p:grpSp>
      <p:grpSp>
        <p:nvGrpSpPr>
          <p:cNvPr id="33" name="组合 32"/>
          <p:cNvGrpSpPr/>
          <p:nvPr/>
        </p:nvGrpSpPr>
        <p:grpSpPr>
          <a:xfrm>
            <a:off x="4696024" y="3491852"/>
            <a:ext cx="1200000" cy="1200000"/>
            <a:chOff x="5076056" y="49893"/>
            <a:chExt cx="900000" cy="900000"/>
          </a:xfrm>
        </p:grpSpPr>
        <p:sp>
          <p:nvSpPr>
            <p:cNvPr id="25" name="MH_Other_2"/>
            <p:cNvSpPr/>
            <p:nvPr>
              <p:custDataLst>
                <p:tags r:id="rId3"/>
              </p:custDataLst>
            </p:nvPr>
          </p:nvSpPr>
          <p:spPr>
            <a:xfrm>
              <a:off x="5076056" y="49893"/>
              <a:ext cx="900000" cy="900000"/>
            </a:xfrm>
            <a:prstGeom prst="ellipse">
              <a:avLst/>
            </a:prstGeom>
            <a:gradFill flip="none" rotWithShape="1">
              <a:gsLst>
                <a:gs pos="100000">
                  <a:schemeClr val="bg1"/>
                </a:gs>
                <a:gs pos="0">
                  <a:srgbClr val="E0E0E0"/>
                </a:gs>
              </a:gsLst>
              <a:lin ang="8100000" scaled="0"/>
              <a:tileRect/>
            </a:gradFill>
            <a:ln w="34925">
              <a:gradFill>
                <a:gsLst>
                  <a:gs pos="100000">
                    <a:schemeClr val="bg1">
                      <a:lumMod val="85000"/>
                    </a:schemeClr>
                  </a:gs>
                  <a:gs pos="0">
                    <a:schemeClr val="bg1"/>
                  </a:gs>
                </a:gsLst>
                <a:lin ang="8100000" scaled="0"/>
              </a:gradFill>
            </a:ln>
            <a:effectLst>
              <a:outerShdw blurRad="279400" dist="2540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sz="2400">
                <a:solidFill>
                  <a:prstClr val="white"/>
                </a:solidFill>
              </a:endParaRPr>
            </a:p>
          </p:txBody>
        </p:sp>
        <p:sp>
          <p:nvSpPr>
            <p:cNvPr id="26" name="MH_Title_1"/>
            <p:cNvSpPr/>
            <p:nvPr>
              <p:custDataLst>
                <p:tags r:id="rId4"/>
              </p:custDataLst>
            </p:nvPr>
          </p:nvSpPr>
          <p:spPr>
            <a:xfrm>
              <a:off x="5219238" y="193075"/>
              <a:ext cx="613636" cy="613636"/>
            </a:xfrm>
            <a:prstGeom prst="ellipse">
              <a:avLst/>
            </a:prstGeom>
            <a:solidFill>
              <a:srgbClr val="CF0069"/>
            </a:solidFill>
            <a:ln>
              <a:noFill/>
            </a:ln>
            <a:effectLst>
              <a:innerShdw blurRad="76200" dist="50800" dir="18000000">
                <a:prstClr val="black">
                  <a:alpha val="3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121920" tIns="60960" rIns="121920" bIns="60960" numCol="1" spcCol="0" rtlCol="0" fromWordArt="0" anchor="ctr" anchorCtr="0" forceAA="0" compatLnSpc="1">
              <a:noAutofit/>
            </a:bodyPr>
            <a:lstStyle/>
            <a:p>
              <a:pPr algn="ctr"/>
              <a:endParaRPr lang="en-US" altLang="zh-CN" sz="3735" b="1" dirty="0"/>
            </a:p>
          </p:txBody>
        </p:sp>
        <p:sp>
          <p:nvSpPr>
            <p:cNvPr id="15" name="KSO_Shape"/>
            <p:cNvSpPr>
              <a:spLocks noChangeAspect="1"/>
            </p:cNvSpPr>
            <p:nvPr/>
          </p:nvSpPr>
          <p:spPr bwMode="auto">
            <a:xfrm>
              <a:off x="5347856" y="333568"/>
              <a:ext cx="356400" cy="356400"/>
            </a:xfrm>
            <a:custGeom>
              <a:avLst/>
              <a:gdLst>
                <a:gd name="T0" fmla="*/ 2147483646 w 4409"/>
                <a:gd name="T1" fmla="*/ 2147483646 h 4408"/>
                <a:gd name="T2" fmla="*/ 2147483646 w 4409"/>
                <a:gd name="T3" fmla="*/ 2147483646 h 4408"/>
                <a:gd name="T4" fmla="*/ 2147483646 w 4409"/>
                <a:gd name="T5" fmla="*/ 2147483646 h 4408"/>
                <a:gd name="T6" fmla="*/ 2147483646 w 4409"/>
                <a:gd name="T7" fmla="*/ 2147483646 h 4408"/>
                <a:gd name="T8" fmla="*/ 2147483646 w 4409"/>
                <a:gd name="T9" fmla="*/ 2147483646 h 4408"/>
                <a:gd name="T10" fmla="*/ 2147483646 w 4409"/>
                <a:gd name="T11" fmla="*/ 2147483646 h 4408"/>
                <a:gd name="T12" fmla="*/ 2147483646 w 4409"/>
                <a:gd name="T13" fmla="*/ 2147483646 h 4408"/>
                <a:gd name="T14" fmla="*/ 2147483646 w 4409"/>
                <a:gd name="T15" fmla="*/ 2147483646 h 4408"/>
                <a:gd name="T16" fmla="*/ 481718167 w 4409"/>
                <a:gd name="T17" fmla="*/ 2147483646 h 4408"/>
                <a:gd name="T18" fmla="*/ 321145301 w 4409"/>
                <a:gd name="T19" fmla="*/ 2147483646 h 4408"/>
                <a:gd name="T20" fmla="*/ 2147483646 w 4409"/>
                <a:gd name="T21" fmla="*/ 2147483646 h 4408"/>
                <a:gd name="T22" fmla="*/ 2147483646 w 4409"/>
                <a:gd name="T23" fmla="*/ 2147483646 h 4408"/>
                <a:gd name="T24" fmla="*/ 2147483646 w 4409"/>
                <a:gd name="T25" fmla="*/ 2147483646 h 4408"/>
                <a:gd name="T26" fmla="*/ 2147483646 w 4409"/>
                <a:gd name="T27" fmla="*/ 2147483646 h 4408"/>
                <a:gd name="T28" fmla="*/ 2147483646 w 4409"/>
                <a:gd name="T29" fmla="*/ 2147483646 h 4408"/>
                <a:gd name="T30" fmla="*/ 2147483646 w 4409"/>
                <a:gd name="T31" fmla="*/ 2147483646 h 4408"/>
                <a:gd name="T32" fmla="*/ 2147483646 w 4409"/>
                <a:gd name="T33" fmla="*/ 2147483646 h 4408"/>
                <a:gd name="T34" fmla="*/ 2147483646 w 4409"/>
                <a:gd name="T35" fmla="*/ 2147483646 h 4408"/>
                <a:gd name="T36" fmla="*/ 2147483646 w 4409"/>
                <a:gd name="T37" fmla="*/ 2147483646 h 4408"/>
                <a:gd name="T38" fmla="*/ 2147483646 w 4409"/>
                <a:gd name="T39" fmla="*/ 2147483646 h 4408"/>
                <a:gd name="T40" fmla="*/ 2147483646 w 4409"/>
                <a:gd name="T41" fmla="*/ 2147483646 h 4408"/>
                <a:gd name="T42" fmla="*/ 2147483646 w 4409"/>
                <a:gd name="T43" fmla="*/ 2147483646 h 4408"/>
                <a:gd name="T44" fmla="*/ 2147483646 w 4409"/>
                <a:gd name="T45" fmla="*/ 2147483646 h 4408"/>
                <a:gd name="T46" fmla="*/ 2147483646 w 4409"/>
                <a:gd name="T47" fmla="*/ 2147483646 h 4408"/>
                <a:gd name="T48" fmla="*/ 2147483646 w 4409"/>
                <a:gd name="T49" fmla="*/ 2147483646 h 4408"/>
                <a:gd name="T50" fmla="*/ 2147483646 w 4409"/>
                <a:gd name="T51" fmla="*/ 2147483646 h 4408"/>
                <a:gd name="T52" fmla="*/ 2147483646 w 4409"/>
                <a:gd name="T53" fmla="*/ 2147483646 h 4408"/>
                <a:gd name="T54" fmla="*/ 2147483646 w 4409"/>
                <a:gd name="T55" fmla="*/ 2147483646 h 4408"/>
                <a:gd name="T56" fmla="*/ 2147483646 w 4409"/>
                <a:gd name="T57" fmla="*/ 2147483646 h 4408"/>
                <a:gd name="T58" fmla="*/ 2147483646 w 4409"/>
                <a:gd name="T59" fmla="*/ 2147483646 h 4408"/>
                <a:gd name="T60" fmla="*/ 2147483646 w 4409"/>
                <a:gd name="T61" fmla="*/ 2147483646 h 4408"/>
                <a:gd name="T62" fmla="*/ 2147483646 w 4409"/>
                <a:gd name="T63" fmla="*/ 2147483646 h 4408"/>
                <a:gd name="T64" fmla="*/ 2147483646 w 4409"/>
                <a:gd name="T65" fmla="*/ 2147483646 h 4408"/>
                <a:gd name="T66" fmla="*/ 2147483646 w 4409"/>
                <a:gd name="T67" fmla="*/ 2147483646 h 4408"/>
                <a:gd name="T68" fmla="*/ 2147483646 w 4409"/>
                <a:gd name="T69" fmla="*/ 2147483646 h 4408"/>
                <a:gd name="T70" fmla="*/ 2147483646 w 4409"/>
                <a:gd name="T71" fmla="*/ 2147483646 h 4408"/>
                <a:gd name="T72" fmla="*/ 2147483646 w 4409"/>
                <a:gd name="T73" fmla="*/ 2147483646 h 4408"/>
                <a:gd name="T74" fmla="*/ 2147483646 w 4409"/>
                <a:gd name="T75" fmla="*/ 2147483646 h 4408"/>
                <a:gd name="T76" fmla="*/ 2147483646 w 4409"/>
                <a:gd name="T77" fmla="*/ 2147483646 h 4408"/>
                <a:gd name="T78" fmla="*/ 2147483646 w 4409"/>
                <a:gd name="T79" fmla="*/ 2147483646 h 4408"/>
                <a:gd name="T80" fmla="*/ 2147483646 w 4409"/>
                <a:gd name="T81" fmla="*/ 2147483646 h 4408"/>
                <a:gd name="T82" fmla="*/ 2147483646 w 4409"/>
                <a:gd name="T83" fmla="*/ 2147483646 h 4408"/>
                <a:gd name="T84" fmla="*/ 2147483646 w 4409"/>
                <a:gd name="T85" fmla="*/ 2147483646 h 4408"/>
                <a:gd name="T86" fmla="*/ 2147483646 w 4409"/>
                <a:gd name="T87" fmla="*/ 2147483646 h 4408"/>
                <a:gd name="T88" fmla="*/ 2147483646 w 4409"/>
                <a:gd name="T89" fmla="*/ 2147483646 h 4408"/>
                <a:gd name="T90" fmla="*/ 2147483646 w 4409"/>
                <a:gd name="T91" fmla="*/ 2147483646 h 4408"/>
                <a:gd name="T92" fmla="*/ 2147483646 w 4409"/>
                <a:gd name="T93" fmla="*/ 2147483646 h 4408"/>
                <a:gd name="T94" fmla="*/ 2147483646 w 4409"/>
                <a:gd name="T95" fmla="*/ 2147483646 h 4408"/>
                <a:gd name="T96" fmla="*/ 2147483646 w 4409"/>
                <a:gd name="T97" fmla="*/ 2147483646 h 4408"/>
                <a:gd name="T98" fmla="*/ 2147483646 w 4409"/>
                <a:gd name="T99" fmla="*/ 2147483646 h 4408"/>
                <a:gd name="T100" fmla="*/ 2147483646 w 4409"/>
                <a:gd name="T101" fmla="*/ 2147483646 h 4408"/>
                <a:gd name="T102" fmla="*/ 2147483646 w 4409"/>
                <a:gd name="T103" fmla="*/ 2147483646 h 4408"/>
                <a:gd name="T104" fmla="*/ 2147483646 w 4409"/>
                <a:gd name="T105" fmla="*/ 2147483646 h 4408"/>
                <a:gd name="T106" fmla="*/ 2147483646 w 4409"/>
                <a:gd name="T107" fmla="*/ 2147483646 h 4408"/>
                <a:gd name="T108" fmla="*/ 2147483646 w 4409"/>
                <a:gd name="T109" fmla="*/ 2147483646 h 4408"/>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4409" h="4408">
                  <a:moveTo>
                    <a:pt x="3025" y="2127"/>
                  </a:moveTo>
                  <a:lnTo>
                    <a:pt x="3025" y="2127"/>
                  </a:lnTo>
                  <a:lnTo>
                    <a:pt x="3097" y="2107"/>
                  </a:lnTo>
                  <a:lnTo>
                    <a:pt x="3179" y="2081"/>
                  </a:lnTo>
                  <a:lnTo>
                    <a:pt x="3271" y="2053"/>
                  </a:lnTo>
                  <a:lnTo>
                    <a:pt x="3375" y="2020"/>
                  </a:lnTo>
                  <a:lnTo>
                    <a:pt x="3429" y="2002"/>
                  </a:lnTo>
                  <a:lnTo>
                    <a:pt x="3481" y="1982"/>
                  </a:lnTo>
                  <a:lnTo>
                    <a:pt x="3532" y="1961"/>
                  </a:lnTo>
                  <a:lnTo>
                    <a:pt x="3580" y="1938"/>
                  </a:lnTo>
                  <a:lnTo>
                    <a:pt x="3626" y="1914"/>
                  </a:lnTo>
                  <a:lnTo>
                    <a:pt x="3672" y="1889"/>
                  </a:lnTo>
                  <a:lnTo>
                    <a:pt x="3715" y="1861"/>
                  </a:lnTo>
                  <a:lnTo>
                    <a:pt x="3756" y="1834"/>
                  </a:lnTo>
                  <a:lnTo>
                    <a:pt x="3797" y="1804"/>
                  </a:lnTo>
                  <a:lnTo>
                    <a:pt x="3834" y="1774"/>
                  </a:lnTo>
                  <a:lnTo>
                    <a:pt x="3871" y="1744"/>
                  </a:lnTo>
                  <a:lnTo>
                    <a:pt x="3906" y="1711"/>
                  </a:lnTo>
                  <a:lnTo>
                    <a:pt x="3940" y="1679"/>
                  </a:lnTo>
                  <a:lnTo>
                    <a:pt x="3971" y="1644"/>
                  </a:lnTo>
                  <a:lnTo>
                    <a:pt x="4002" y="1610"/>
                  </a:lnTo>
                  <a:lnTo>
                    <a:pt x="4031" y="1575"/>
                  </a:lnTo>
                  <a:lnTo>
                    <a:pt x="4059" y="1539"/>
                  </a:lnTo>
                  <a:lnTo>
                    <a:pt x="4085" y="1502"/>
                  </a:lnTo>
                  <a:lnTo>
                    <a:pt x="4110" y="1466"/>
                  </a:lnTo>
                  <a:lnTo>
                    <a:pt x="4134" y="1428"/>
                  </a:lnTo>
                  <a:lnTo>
                    <a:pt x="4157" y="1390"/>
                  </a:lnTo>
                  <a:lnTo>
                    <a:pt x="4177" y="1351"/>
                  </a:lnTo>
                  <a:lnTo>
                    <a:pt x="4198" y="1312"/>
                  </a:lnTo>
                  <a:lnTo>
                    <a:pt x="4217" y="1274"/>
                  </a:lnTo>
                  <a:lnTo>
                    <a:pt x="4234" y="1235"/>
                  </a:lnTo>
                  <a:lnTo>
                    <a:pt x="4251" y="1196"/>
                  </a:lnTo>
                  <a:lnTo>
                    <a:pt x="4267" y="1156"/>
                  </a:lnTo>
                  <a:lnTo>
                    <a:pt x="4281" y="1117"/>
                  </a:lnTo>
                  <a:lnTo>
                    <a:pt x="4295" y="1078"/>
                  </a:lnTo>
                  <a:lnTo>
                    <a:pt x="4307" y="1039"/>
                  </a:lnTo>
                  <a:lnTo>
                    <a:pt x="4319" y="1000"/>
                  </a:lnTo>
                  <a:lnTo>
                    <a:pt x="4329" y="961"/>
                  </a:lnTo>
                  <a:lnTo>
                    <a:pt x="4340" y="923"/>
                  </a:lnTo>
                  <a:lnTo>
                    <a:pt x="4349" y="884"/>
                  </a:lnTo>
                  <a:lnTo>
                    <a:pt x="4357" y="847"/>
                  </a:lnTo>
                  <a:lnTo>
                    <a:pt x="4365" y="809"/>
                  </a:lnTo>
                  <a:lnTo>
                    <a:pt x="4377" y="736"/>
                  </a:lnTo>
                  <a:lnTo>
                    <a:pt x="4387" y="665"/>
                  </a:lnTo>
                  <a:lnTo>
                    <a:pt x="4395" y="598"/>
                  </a:lnTo>
                  <a:lnTo>
                    <a:pt x="4401" y="534"/>
                  </a:lnTo>
                  <a:lnTo>
                    <a:pt x="4405" y="474"/>
                  </a:lnTo>
                  <a:lnTo>
                    <a:pt x="4407" y="418"/>
                  </a:lnTo>
                  <a:lnTo>
                    <a:pt x="4409" y="367"/>
                  </a:lnTo>
                  <a:lnTo>
                    <a:pt x="4409" y="321"/>
                  </a:lnTo>
                  <a:lnTo>
                    <a:pt x="4409" y="281"/>
                  </a:lnTo>
                  <a:lnTo>
                    <a:pt x="4407" y="247"/>
                  </a:lnTo>
                  <a:lnTo>
                    <a:pt x="4404" y="201"/>
                  </a:lnTo>
                  <a:lnTo>
                    <a:pt x="4403" y="183"/>
                  </a:lnTo>
                  <a:lnTo>
                    <a:pt x="3786" y="183"/>
                  </a:lnTo>
                  <a:lnTo>
                    <a:pt x="3491" y="183"/>
                  </a:lnTo>
                  <a:lnTo>
                    <a:pt x="3491" y="0"/>
                  </a:lnTo>
                  <a:lnTo>
                    <a:pt x="919" y="0"/>
                  </a:lnTo>
                  <a:lnTo>
                    <a:pt x="919" y="183"/>
                  </a:lnTo>
                  <a:lnTo>
                    <a:pt x="624" y="183"/>
                  </a:lnTo>
                  <a:lnTo>
                    <a:pt x="6" y="183"/>
                  </a:lnTo>
                  <a:lnTo>
                    <a:pt x="5" y="201"/>
                  </a:lnTo>
                  <a:lnTo>
                    <a:pt x="2" y="247"/>
                  </a:lnTo>
                  <a:lnTo>
                    <a:pt x="1" y="282"/>
                  </a:lnTo>
                  <a:lnTo>
                    <a:pt x="0" y="321"/>
                  </a:lnTo>
                  <a:lnTo>
                    <a:pt x="1" y="367"/>
                  </a:lnTo>
                  <a:lnTo>
                    <a:pt x="2" y="419"/>
                  </a:lnTo>
                  <a:lnTo>
                    <a:pt x="4" y="475"/>
                  </a:lnTo>
                  <a:lnTo>
                    <a:pt x="8" y="535"/>
                  </a:lnTo>
                  <a:lnTo>
                    <a:pt x="14" y="599"/>
                  </a:lnTo>
                  <a:lnTo>
                    <a:pt x="22" y="667"/>
                  </a:lnTo>
                  <a:lnTo>
                    <a:pt x="32" y="737"/>
                  </a:lnTo>
                  <a:lnTo>
                    <a:pt x="45" y="811"/>
                  </a:lnTo>
                  <a:lnTo>
                    <a:pt x="52" y="848"/>
                  </a:lnTo>
                  <a:lnTo>
                    <a:pt x="61" y="886"/>
                  </a:lnTo>
                  <a:lnTo>
                    <a:pt x="69" y="924"/>
                  </a:lnTo>
                  <a:lnTo>
                    <a:pt x="79" y="962"/>
                  </a:lnTo>
                  <a:lnTo>
                    <a:pt x="91" y="1002"/>
                  </a:lnTo>
                  <a:lnTo>
                    <a:pt x="102" y="1041"/>
                  </a:lnTo>
                  <a:lnTo>
                    <a:pt x="115" y="1080"/>
                  </a:lnTo>
                  <a:lnTo>
                    <a:pt x="128" y="1120"/>
                  </a:lnTo>
                  <a:lnTo>
                    <a:pt x="142" y="1158"/>
                  </a:lnTo>
                  <a:lnTo>
                    <a:pt x="159" y="1198"/>
                  </a:lnTo>
                  <a:lnTo>
                    <a:pt x="175" y="1237"/>
                  </a:lnTo>
                  <a:lnTo>
                    <a:pt x="193" y="1276"/>
                  </a:lnTo>
                  <a:lnTo>
                    <a:pt x="211" y="1315"/>
                  </a:lnTo>
                  <a:lnTo>
                    <a:pt x="232" y="1354"/>
                  </a:lnTo>
                  <a:lnTo>
                    <a:pt x="253" y="1392"/>
                  </a:lnTo>
                  <a:lnTo>
                    <a:pt x="275" y="1430"/>
                  </a:lnTo>
                  <a:lnTo>
                    <a:pt x="299" y="1468"/>
                  </a:lnTo>
                  <a:lnTo>
                    <a:pt x="324" y="1504"/>
                  </a:lnTo>
                  <a:lnTo>
                    <a:pt x="350" y="1541"/>
                  </a:lnTo>
                  <a:lnTo>
                    <a:pt x="378" y="1577"/>
                  </a:lnTo>
                  <a:lnTo>
                    <a:pt x="407" y="1612"/>
                  </a:lnTo>
                  <a:lnTo>
                    <a:pt x="438" y="1646"/>
                  </a:lnTo>
                  <a:lnTo>
                    <a:pt x="470" y="1681"/>
                  </a:lnTo>
                  <a:lnTo>
                    <a:pt x="503" y="1713"/>
                  </a:lnTo>
                  <a:lnTo>
                    <a:pt x="538" y="1746"/>
                  </a:lnTo>
                  <a:lnTo>
                    <a:pt x="574" y="1776"/>
                  </a:lnTo>
                  <a:lnTo>
                    <a:pt x="613" y="1806"/>
                  </a:lnTo>
                  <a:lnTo>
                    <a:pt x="653" y="1835"/>
                  </a:lnTo>
                  <a:lnTo>
                    <a:pt x="694" y="1863"/>
                  </a:lnTo>
                  <a:lnTo>
                    <a:pt x="738" y="1890"/>
                  </a:lnTo>
                  <a:lnTo>
                    <a:pt x="782" y="1915"/>
                  </a:lnTo>
                  <a:lnTo>
                    <a:pt x="829" y="1939"/>
                  </a:lnTo>
                  <a:lnTo>
                    <a:pt x="878" y="1962"/>
                  </a:lnTo>
                  <a:lnTo>
                    <a:pt x="928" y="1983"/>
                  </a:lnTo>
                  <a:lnTo>
                    <a:pt x="981" y="2002"/>
                  </a:lnTo>
                  <a:lnTo>
                    <a:pt x="1035" y="2020"/>
                  </a:lnTo>
                  <a:lnTo>
                    <a:pt x="1137" y="2053"/>
                  </a:lnTo>
                  <a:lnTo>
                    <a:pt x="1230" y="2080"/>
                  </a:lnTo>
                  <a:lnTo>
                    <a:pt x="1311" y="2105"/>
                  </a:lnTo>
                  <a:lnTo>
                    <a:pt x="1384" y="2125"/>
                  </a:lnTo>
                  <a:lnTo>
                    <a:pt x="1417" y="2164"/>
                  </a:lnTo>
                  <a:lnTo>
                    <a:pt x="1452" y="2203"/>
                  </a:lnTo>
                  <a:lnTo>
                    <a:pt x="1488" y="2241"/>
                  </a:lnTo>
                  <a:lnTo>
                    <a:pt x="1525" y="2275"/>
                  </a:lnTo>
                  <a:lnTo>
                    <a:pt x="1562" y="2309"/>
                  </a:lnTo>
                  <a:lnTo>
                    <a:pt x="1600" y="2340"/>
                  </a:lnTo>
                  <a:lnTo>
                    <a:pt x="1639" y="2370"/>
                  </a:lnTo>
                  <a:lnTo>
                    <a:pt x="1679" y="2398"/>
                  </a:lnTo>
                  <a:lnTo>
                    <a:pt x="1720" y="2424"/>
                  </a:lnTo>
                  <a:lnTo>
                    <a:pt x="1761" y="2449"/>
                  </a:lnTo>
                  <a:lnTo>
                    <a:pt x="1803" y="2471"/>
                  </a:lnTo>
                  <a:lnTo>
                    <a:pt x="1845" y="2490"/>
                  </a:lnTo>
                  <a:lnTo>
                    <a:pt x="1888" y="2508"/>
                  </a:lnTo>
                  <a:lnTo>
                    <a:pt x="1933" y="2525"/>
                  </a:lnTo>
                  <a:lnTo>
                    <a:pt x="1976" y="2538"/>
                  </a:lnTo>
                  <a:lnTo>
                    <a:pt x="2021" y="2549"/>
                  </a:lnTo>
                  <a:lnTo>
                    <a:pt x="2021" y="3864"/>
                  </a:lnTo>
                  <a:lnTo>
                    <a:pt x="1963" y="3868"/>
                  </a:lnTo>
                  <a:lnTo>
                    <a:pt x="1906" y="3873"/>
                  </a:lnTo>
                  <a:lnTo>
                    <a:pt x="1850" y="3880"/>
                  </a:lnTo>
                  <a:lnTo>
                    <a:pt x="1795" y="3887"/>
                  </a:lnTo>
                  <a:lnTo>
                    <a:pt x="1741" y="3895"/>
                  </a:lnTo>
                  <a:lnTo>
                    <a:pt x="1688" y="3904"/>
                  </a:lnTo>
                  <a:lnTo>
                    <a:pt x="1636" y="3915"/>
                  </a:lnTo>
                  <a:lnTo>
                    <a:pt x="1587" y="3926"/>
                  </a:lnTo>
                  <a:lnTo>
                    <a:pt x="1537" y="3939"/>
                  </a:lnTo>
                  <a:lnTo>
                    <a:pt x="1489" y="3951"/>
                  </a:lnTo>
                  <a:lnTo>
                    <a:pt x="1444" y="3965"/>
                  </a:lnTo>
                  <a:lnTo>
                    <a:pt x="1399" y="3980"/>
                  </a:lnTo>
                  <a:lnTo>
                    <a:pt x="1355" y="3995"/>
                  </a:lnTo>
                  <a:lnTo>
                    <a:pt x="1314" y="4012"/>
                  </a:lnTo>
                  <a:lnTo>
                    <a:pt x="1274" y="4029"/>
                  </a:lnTo>
                  <a:lnTo>
                    <a:pt x="1237" y="4046"/>
                  </a:lnTo>
                  <a:lnTo>
                    <a:pt x="1200" y="4065"/>
                  </a:lnTo>
                  <a:lnTo>
                    <a:pt x="1166" y="4085"/>
                  </a:lnTo>
                  <a:lnTo>
                    <a:pt x="1134" y="4104"/>
                  </a:lnTo>
                  <a:lnTo>
                    <a:pt x="1104" y="4124"/>
                  </a:lnTo>
                  <a:lnTo>
                    <a:pt x="1076" y="4146"/>
                  </a:lnTo>
                  <a:lnTo>
                    <a:pt x="1049" y="4167"/>
                  </a:lnTo>
                  <a:lnTo>
                    <a:pt x="1026" y="4189"/>
                  </a:lnTo>
                  <a:lnTo>
                    <a:pt x="1004" y="4211"/>
                  </a:lnTo>
                  <a:lnTo>
                    <a:pt x="984" y="4235"/>
                  </a:lnTo>
                  <a:lnTo>
                    <a:pt x="968" y="4259"/>
                  </a:lnTo>
                  <a:lnTo>
                    <a:pt x="953" y="4282"/>
                  </a:lnTo>
                  <a:lnTo>
                    <a:pt x="947" y="4295"/>
                  </a:lnTo>
                  <a:lnTo>
                    <a:pt x="941" y="4307"/>
                  </a:lnTo>
                  <a:lnTo>
                    <a:pt x="936" y="4320"/>
                  </a:lnTo>
                  <a:lnTo>
                    <a:pt x="931" y="4332"/>
                  </a:lnTo>
                  <a:lnTo>
                    <a:pt x="927" y="4344"/>
                  </a:lnTo>
                  <a:lnTo>
                    <a:pt x="924" y="4358"/>
                  </a:lnTo>
                  <a:lnTo>
                    <a:pt x="922" y="4370"/>
                  </a:lnTo>
                  <a:lnTo>
                    <a:pt x="920" y="4383"/>
                  </a:lnTo>
                  <a:lnTo>
                    <a:pt x="919" y="4396"/>
                  </a:lnTo>
                  <a:lnTo>
                    <a:pt x="919" y="4408"/>
                  </a:lnTo>
                  <a:lnTo>
                    <a:pt x="3491" y="4408"/>
                  </a:lnTo>
                  <a:lnTo>
                    <a:pt x="3491" y="4396"/>
                  </a:lnTo>
                  <a:lnTo>
                    <a:pt x="3490" y="4383"/>
                  </a:lnTo>
                  <a:lnTo>
                    <a:pt x="3488" y="4370"/>
                  </a:lnTo>
                  <a:lnTo>
                    <a:pt x="3486" y="4358"/>
                  </a:lnTo>
                  <a:lnTo>
                    <a:pt x="3482" y="4344"/>
                  </a:lnTo>
                  <a:lnTo>
                    <a:pt x="3478" y="4332"/>
                  </a:lnTo>
                  <a:lnTo>
                    <a:pt x="3474" y="4320"/>
                  </a:lnTo>
                  <a:lnTo>
                    <a:pt x="3469" y="4307"/>
                  </a:lnTo>
                  <a:lnTo>
                    <a:pt x="3463" y="4295"/>
                  </a:lnTo>
                  <a:lnTo>
                    <a:pt x="3457" y="4282"/>
                  </a:lnTo>
                  <a:lnTo>
                    <a:pt x="3443" y="4259"/>
                  </a:lnTo>
                  <a:lnTo>
                    <a:pt x="3426" y="4235"/>
                  </a:lnTo>
                  <a:lnTo>
                    <a:pt x="3406" y="4211"/>
                  </a:lnTo>
                  <a:lnTo>
                    <a:pt x="3384" y="4189"/>
                  </a:lnTo>
                  <a:lnTo>
                    <a:pt x="3361" y="4167"/>
                  </a:lnTo>
                  <a:lnTo>
                    <a:pt x="3334" y="4146"/>
                  </a:lnTo>
                  <a:lnTo>
                    <a:pt x="3306" y="4124"/>
                  </a:lnTo>
                  <a:lnTo>
                    <a:pt x="3276" y="4104"/>
                  </a:lnTo>
                  <a:lnTo>
                    <a:pt x="3244" y="4085"/>
                  </a:lnTo>
                  <a:lnTo>
                    <a:pt x="3210" y="4065"/>
                  </a:lnTo>
                  <a:lnTo>
                    <a:pt x="3173" y="4046"/>
                  </a:lnTo>
                  <a:lnTo>
                    <a:pt x="3136" y="4029"/>
                  </a:lnTo>
                  <a:lnTo>
                    <a:pt x="3096" y="4012"/>
                  </a:lnTo>
                  <a:lnTo>
                    <a:pt x="3054" y="3995"/>
                  </a:lnTo>
                  <a:lnTo>
                    <a:pt x="3011" y="3980"/>
                  </a:lnTo>
                  <a:lnTo>
                    <a:pt x="2966" y="3965"/>
                  </a:lnTo>
                  <a:lnTo>
                    <a:pt x="2921" y="3951"/>
                  </a:lnTo>
                  <a:lnTo>
                    <a:pt x="2873" y="3939"/>
                  </a:lnTo>
                  <a:lnTo>
                    <a:pt x="2823" y="3926"/>
                  </a:lnTo>
                  <a:lnTo>
                    <a:pt x="2773" y="3915"/>
                  </a:lnTo>
                  <a:lnTo>
                    <a:pt x="2722" y="3904"/>
                  </a:lnTo>
                  <a:lnTo>
                    <a:pt x="2669" y="3895"/>
                  </a:lnTo>
                  <a:lnTo>
                    <a:pt x="2615" y="3887"/>
                  </a:lnTo>
                  <a:lnTo>
                    <a:pt x="2559" y="3880"/>
                  </a:lnTo>
                  <a:lnTo>
                    <a:pt x="2504" y="3873"/>
                  </a:lnTo>
                  <a:lnTo>
                    <a:pt x="2447" y="3868"/>
                  </a:lnTo>
                  <a:lnTo>
                    <a:pt x="2389" y="3864"/>
                  </a:lnTo>
                  <a:lnTo>
                    <a:pt x="2389" y="2549"/>
                  </a:lnTo>
                  <a:lnTo>
                    <a:pt x="2434" y="2538"/>
                  </a:lnTo>
                  <a:lnTo>
                    <a:pt x="2477" y="2525"/>
                  </a:lnTo>
                  <a:lnTo>
                    <a:pt x="2521" y="2508"/>
                  </a:lnTo>
                  <a:lnTo>
                    <a:pt x="2565" y="2491"/>
                  </a:lnTo>
                  <a:lnTo>
                    <a:pt x="2607" y="2471"/>
                  </a:lnTo>
                  <a:lnTo>
                    <a:pt x="2649" y="2449"/>
                  </a:lnTo>
                  <a:lnTo>
                    <a:pt x="2689" y="2425"/>
                  </a:lnTo>
                  <a:lnTo>
                    <a:pt x="2730" y="2399"/>
                  </a:lnTo>
                  <a:lnTo>
                    <a:pt x="2769" y="2370"/>
                  </a:lnTo>
                  <a:lnTo>
                    <a:pt x="2809" y="2341"/>
                  </a:lnTo>
                  <a:lnTo>
                    <a:pt x="2846" y="2310"/>
                  </a:lnTo>
                  <a:lnTo>
                    <a:pt x="2884" y="2276"/>
                  </a:lnTo>
                  <a:lnTo>
                    <a:pt x="2921" y="2242"/>
                  </a:lnTo>
                  <a:lnTo>
                    <a:pt x="2956" y="2205"/>
                  </a:lnTo>
                  <a:lnTo>
                    <a:pt x="2992" y="2167"/>
                  </a:lnTo>
                  <a:lnTo>
                    <a:pt x="3025" y="2127"/>
                  </a:lnTo>
                  <a:close/>
                  <a:moveTo>
                    <a:pt x="3491" y="791"/>
                  </a:moveTo>
                  <a:lnTo>
                    <a:pt x="3491" y="367"/>
                  </a:lnTo>
                  <a:lnTo>
                    <a:pt x="3786" y="367"/>
                  </a:lnTo>
                  <a:lnTo>
                    <a:pt x="4226" y="367"/>
                  </a:lnTo>
                  <a:lnTo>
                    <a:pt x="4226" y="403"/>
                  </a:lnTo>
                  <a:lnTo>
                    <a:pt x="4225" y="441"/>
                  </a:lnTo>
                  <a:lnTo>
                    <a:pt x="4223" y="482"/>
                  </a:lnTo>
                  <a:lnTo>
                    <a:pt x="4220" y="525"/>
                  </a:lnTo>
                  <a:lnTo>
                    <a:pt x="4216" y="570"/>
                  </a:lnTo>
                  <a:lnTo>
                    <a:pt x="4211" y="617"/>
                  </a:lnTo>
                  <a:lnTo>
                    <a:pt x="4205" y="665"/>
                  </a:lnTo>
                  <a:lnTo>
                    <a:pt x="4198" y="716"/>
                  </a:lnTo>
                  <a:lnTo>
                    <a:pt x="4188" y="767"/>
                  </a:lnTo>
                  <a:lnTo>
                    <a:pt x="4177" y="819"/>
                  </a:lnTo>
                  <a:lnTo>
                    <a:pt x="4165" y="873"/>
                  </a:lnTo>
                  <a:lnTo>
                    <a:pt x="4152" y="927"/>
                  </a:lnTo>
                  <a:lnTo>
                    <a:pt x="4136" y="982"/>
                  </a:lnTo>
                  <a:lnTo>
                    <a:pt x="4117" y="1037"/>
                  </a:lnTo>
                  <a:lnTo>
                    <a:pt x="4097" y="1091"/>
                  </a:lnTo>
                  <a:lnTo>
                    <a:pt x="4075" y="1146"/>
                  </a:lnTo>
                  <a:lnTo>
                    <a:pt x="4050" y="1201"/>
                  </a:lnTo>
                  <a:lnTo>
                    <a:pt x="4037" y="1227"/>
                  </a:lnTo>
                  <a:lnTo>
                    <a:pt x="4023" y="1255"/>
                  </a:lnTo>
                  <a:lnTo>
                    <a:pt x="4009" y="1281"/>
                  </a:lnTo>
                  <a:lnTo>
                    <a:pt x="3994" y="1307"/>
                  </a:lnTo>
                  <a:lnTo>
                    <a:pt x="3977" y="1334"/>
                  </a:lnTo>
                  <a:lnTo>
                    <a:pt x="3961" y="1360"/>
                  </a:lnTo>
                  <a:lnTo>
                    <a:pt x="3944" y="1385"/>
                  </a:lnTo>
                  <a:lnTo>
                    <a:pt x="3926" y="1412"/>
                  </a:lnTo>
                  <a:lnTo>
                    <a:pt x="3907" y="1436"/>
                  </a:lnTo>
                  <a:lnTo>
                    <a:pt x="3887" y="1462"/>
                  </a:lnTo>
                  <a:lnTo>
                    <a:pt x="3867" y="1486"/>
                  </a:lnTo>
                  <a:lnTo>
                    <a:pt x="3847" y="1510"/>
                  </a:lnTo>
                  <a:lnTo>
                    <a:pt x="3824" y="1534"/>
                  </a:lnTo>
                  <a:lnTo>
                    <a:pt x="3802" y="1557"/>
                  </a:lnTo>
                  <a:lnTo>
                    <a:pt x="3779" y="1579"/>
                  </a:lnTo>
                  <a:lnTo>
                    <a:pt x="3754" y="1602"/>
                  </a:lnTo>
                  <a:lnTo>
                    <a:pt x="3729" y="1623"/>
                  </a:lnTo>
                  <a:lnTo>
                    <a:pt x="3703" y="1644"/>
                  </a:lnTo>
                  <a:lnTo>
                    <a:pt x="3676" y="1664"/>
                  </a:lnTo>
                  <a:lnTo>
                    <a:pt x="3649" y="1685"/>
                  </a:lnTo>
                  <a:lnTo>
                    <a:pt x="3619" y="1704"/>
                  </a:lnTo>
                  <a:lnTo>
                    <a:pt x="3590" y="1722"/>
                  </a:lnTo>
                  <a:lnTo>
                    <a:pt x="3560" y="1740"/>
                  </a:lnTo>
                  <a:lnTo>
                    <a:pt x="3528" y="1758"/>
                  </a:lnTo>
                  <a:lnTo>
                    <a:pt x="3496" y="1775"/>
                  </a:lnTo>
                  <a:lnTo>
                    <a:pt x="3462" y="1790"/>
                  </a:lnTo>
                  <a:lnTo>
                    <a:pt x="3428" y="1805"/>
                  </a:lnTo>
                  <a:lnTo>
                    <a:pt x="3392" y="1820"/>
                  </a:lnTo>
                  <a:lnTo>
                    <a:pt x="3357" y="1833"/>
                  </a:lnTo>
                  <a:lnTo>
                    <a:pt x="3319" y="1846"/>
                  </a:lnTo>
                  <a:lnTo>
                    <a:pt x="3192" y="1886"/>
                  </a:lnTo>
                  <a:lnTo>
                    <a:pt x="3227" y="1825"/>
                  </a:lnTo>
                  <a:lnTo>
                    <a:pt x="3258" y="1763"/>
                  </a:lnTo>
                  <a:lnTo>
                    <a:pt x="3289" y="1700"/>
                  </a:lnTo>
                  <a:lnTo>
                    <a:pt x="3317" y="1635"/>
                  </a:lnTo>
                  <a:lnTo>
                    <a:pt x="3345" y="1569"/>
                  </a:lnTo>
                  <a:lnTo>
                    <a:pt x="3369" y="1501"/>
                  </a:lnTo>
                  <a:lnTo>
                    <a:pt x="3391" y="1433"/>
                  </a:lnTo>
                  <a:lnTo>
                    <a:pt x="3411" y="1364"/>
                  </a:lnTo>
                  <a:lnTo>
                    <a:pt x="3430" y="1294"/>
                  </a:lnTo>
                  <a:lnTo>
                    <a:pt x="3446" y="1223"/>
                  </a:lnTo>
                  <a:lnTo>
                    <a:pt x="3459" y="1152"/>
                  </a:lnTo>
                  <a:lnTo>
                    <a:pt x="3470" y="1080"/>
                  </a:lnTo>
                  <a:lnTo>
                    <a:pt x="3475" y="1044"/>
                  </a:lnTo>
                  <a:lnTo>
                    <a:pt x="3479" y="1008"/>
                  </a:lnTo>
                  <a:lnTo>
                    <a:pt x="3482" y="972"/>
                  </a:lnTo>
                  <a:lnTo>
                    <a:pt x="3486" y="936"/>
                  </a:lnTo>
                  <a:lnTo>
                    <a:pt x="3488" y="900"/>
                  </a:lnTo>
                  <a:lnTo>
                    <a:pt x="3490" y="863"/>
                  </a:lnTo>
                  <a:lnTo>
                    <a:pt x="3491" y="828"/>
                  </a:lnTo>
                  <a:lnTo>
                    <a:pt x="3491" y="791"/>
                  </a:lnTo>
                  <a:close/>
                  <a:moveTo>
                    <a:pt x="1091" y="1846"/>
                  </a:moveTo>
                  <a:lnTo>
                    <a:pt x="1091" y="1846"/>
                  </a:lnTo>
                  <a:lnTo>
                    <a:pt x="1053" y="1833"/>
                  </a:lnTo>
                  <a:lnTo>
                    <a:pt x="1017" y="1820"/>
                  </a:lnTo>
                  <a:lnTo>
                    <a:pt x="981" y="1805"/>
                  </a:lnTo>
                  <a:lnTo>
                    <a:pt x="947" y="1791"/>
                  </a:lnTo>
                  <a:lnTo>
                    <a:pt x="913" y="1775"/>
                  </a:lnTo>
                  <a:lnTo>
                    <a:pt x="881" y="1759"/>
                  </a:lnTo>
                  <a:lnTo>
                    <a:pt x="849" y="1741"/>
                  </a:lnTo>
                  <a:lnTo>
                    <a:pt x="819" y="1723"/>
                  </a:lnTo>
                  <a:lnTo>
                    <a:pt x="789" y="1705"/>
                  </a:lnTo>
                  <a:lnTo>
                    <a:pt x="760" y="1686"/>
                  </a:lnTo>
                  <a:lnTo>
                    <a:pt x="733" y="1665"/>
                  </a:lnTo>
                  <a:lnTo>
                    <a:pt x="705" y="1645"/>
                  </a:lnTo>
                  <a:lnTo>
                    <a:pt x="680" y="1624"/>
                  </a:lnTo>
                  <a:lnTo>
                    <a:pt x="655" y="1603"/>
                  </a:lnTo>
                  <a:lnTo>
                    <a:pt x="630" y="1580"/>
                  </a:lnTo>
                  <a:lnTo>
                    <a:pt x="607" y="1558"/>
                  </a:lnTo>
                  <a:lnTo>
                    <a:pt x="585" y="1535"/>
                  </a:lnTo>
                  <a:lnTo>
                    <a:pt x="562" y="1511"/>
                  </a:lnTo>
                  <a:lnTo>
                    <a:pt x="541" y="1487"/>
                  </a:lnTo>
                  <a:lnTo>
                    <a:pt x="521" y="1463"/>
                  </a:lnTo>
                  <a:lnTo>
                    <a:pt x="501" y="1438"/>
                  </a:lnTo>
                  <a:lnTo>
                    <a:pt x="483" y="1413"/>
                  </a:lnTo>
                  <a:lnTo>
                    <a:pt x="465" y="1387"/>
                  </a:lnTo>
                  <a:lnTo>
                    <a:pt x="448" y="1361"/>
                  </a:lnTo>
                  <a:lnTo>
                    <a:pt x="431" y="1336"/>
                  </a:lnTo>
                  <a:lnTo>
                    <a:pt x="415" y="1309"/>
                  </a:lnTo>
                  <a:lnTo>
                    <a:pt x="400" y="1283"/>
                  </a:lnTo>
                  <a:lnTo>
                    <a:pt x="386" y="1256"/>
                  </a:lnTo>
                  <a:lnTo>
                    <a:pt x="372" y="1229"/>
                  </a:lnTo>
                  <a:lnTo>
                    <a:pt x="358" y="1202"/>
                  </a:lnTo>
                  <a:lnTo>
                    <a:pt x="334" y="1147"/>
                  </a:lnTo>
                  <a:lnTo>
                    <a:pt x="312" y="1092"/>
                  </a:lnTo>
                  <a:lnTo>
                    <a:pt x="291" y="1038"/>
                  </a:lnTo>
                  <a:lnTo>
                    <a:pt x="273" y="983"/>
                  </a:lnTo>
                  <a:lnTo>
                    <a:pt x="258" y="928"/>
                  </a:lnTo>
                  <a:lnTo>
                    <a:pt x="244" y="874"/>
                  </a:lnTo>
                  <a:lnTo>
                    <a:pt x="232" y="820"/>
                  </a:lnTo>
                  <a:lnTo>
                    <a:pt x="221" y="768"/>
                  </a:lnTo>
                  <a:lnTo>
                    <a:pt x="212" y="716"/>
                  </a:lnTo>
                  <a:lnTo>
                    <a:pt x="204" y="666"/>
                  </a:lnTo>
                  <a:lnTo>
                    <a:pt x="198" y="618"/>
                  </a:lnTo>
                  <a:lnTo>
                    <a:pt x="194" y="570"/>
                  </a:lnTo>
                  <a:lnTo>
                    <a:pt x="190" y="525"/>
                  </a:lnTo>
                  <a:lnTo>
                    <a:pt x="187" y="482"/>
                  </a:lnTo>
                  <a:lnTo>
                    <a:pt x="185" y="441"/>
                  </a:lnTo>
                  <a:lnTo>
                    <a:pt x="184" y="404"/>
                  </a:lnTo>
                  <a:lnTo>
                    <a:pt x="184" y="367"/>
                  </a:lnTo>
                  <a:lnTo>
                    <a:pt x="624" y="367"/>
                  </a:lnTo>
                  <a:lnTo>
                    <a:pt x="919" y="367"/>
                  </a:lnTo>
                  <a:lnTo>
                    <a:pt x="919" y="791"/>
                  </a:lnTo>
                  <a:lnTo>
                    <a:pt x="919" y="828"/>
                  </a:lnTo>
                  <a:lnTo>
                    <a:pt x="920" y="863"/>
                  </a:lnTo>
                  <a:lnTo>
                    <a:pt x="922" y="900"/>
                  </a:lnTo>
                  <a:lnTo>
                    <a:pt x="924" y="936"/>
                  </a:lnTo>
                  <a:lnTo>
                    <a:pt x="927" y="972"/>
                  </a:lnTo>
                  <a:lnTo>
                    <a:pt x="930" y="1008"/>
                  </a:lnTo>
                  <a:lnTo>
                    <a:pt x="935" y="1044"/>
                  </a:lnTo>
                  <a:lnTo>
                    <a:pt x="940" y="1080"/>
                  </a:lnTo>
                  <a:lnTo>
                    <a:pt x="951" y="1151"/>
                  </a:lnTo>
                  <a:lnTo>
                    <a:pt x="964" y="1223"/>
                  </a:lnTo>
                  <a:lnTo>
                    <a:pt x="980" y="1293"/>
                  </a:lnTo>
                  <a:lnTo>
                    <a:pt x="998" y="1363"/>
                  </a:lnTo>
                  <a:lnTo>
                    <a:pt x="1019" y="1432"/>
                  </a:lnTo>
                  <a:lnTo>
                    <a:pt x="1041" y="1501"/>
                  </a:lnTo>
                  <a:lnTo>
                    <a:pt x="1065" y="1568"/>
                  </a:lnTo>
                  <a:lnTo>
                    <a:pt x="1092" y="1634"/>
                  </a:lnTo>
                  <a:lnTo>
                    <a:pt x="1120" y="1699"/>
                  </a:lnTo>
                  <a:lnTo>
                    <a:pt x="1151" y="1763"/>
                  </a:lnTo>
                  <a:lnTo>
                    <a:pt x="1183" y="1825"/>
                  </a:lnTo>
                  <a:lnTo>
                    <a:pt x="1217" y="1885"/>
                  </a:lnTo>
                  <a:lnTo>
                    <a:pt x="1091" y="1846"/>
                  </a:lnTo>
                  <a:close/>
                  <a:moveTo>
                    <a:pt x="2205" y="1626"/>
                  </a:moveTo>
                  <a:lnTo>
                    <a:pt x="1637" y="2020"/>
                  </a:lnTo>
                  <a:lnTo>
                    <a:pt x="1837" y="1359"/>
                  </a:lnTo>
                  <a:lnTo>
                    <a:pt x="1287" y="940"/>
                  </a:lnTo>
                  <a:lnTo>
                    <a:pt x="1978" y="927"/>
                  </a:lnTo>
                  <a:lnTo>
                    <a:pt x="2205" y="274"/>
                  </a:lnTo>
                  <a:lnTo>
                    <a:pt x="2433" y="927"/>
                  </a:lnTo>
                  <a:lnTo>
                    <a:pt x="3123" y="940"/>
                  </a:lnTo>
                  <a:lnTo>
                    <a:pt x="2573" y="1359"/>
                  </a:lnTo>
                  <a:lnTo>
                    <a:pt x="2772" y="2020"/>
                  </a:lnTo>
                  <a:lnTo>
                    <a:pt x="2205" y="1626"/>
                  </a:lnTo>
                  <a:close/>
                </a:path>
              </a:pathLst>
            </a:custGeom>
            <a:solidFill>
              <a:schemeClr val="bg1"/>
            </a:solidFill>
            <a:ln>
              <a:noFill/>
            </a:ln>
          </p:spPr>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algn="ctr">
                <a:defRPr/>
              </a:pPr>
              <a:endParaRPr lang="zh-CN" altLang="en-US" sz="2400">
                <a:solidFill>
                  <a:srgbClr val="FFFFFF"/>
                </a:solidFill>
                <a:latin typeface="+mn-lt"/>
                <a:ea typeface="+mn-ea"/>
                <a:cs typeface="+mn-ea"/>
                <a:sym typeface="+mn-lt"/>
              </a:endParaRPr>
            </a:p>
          </p:txBody>
        </p:sp>
      </p:grpSp>
      <p:grpSp>
        <p:nvGrpSpPr>
          <p:cNvPr id="34" name="组合 33"/>
          <p:cNvGrpSpPr/>
          <p:nvPr/>
        </p:nvGrpSpPr>
        <p:grpSpPr>
          <a:xfrm>
            <a:off x="3888355" y="4691852"/>
            <a:ext cx="1200000" cy="1200000"/>
            <a:chOff x="6372200" y="49893"/>
            <a:chExt cx="900000" cy="900000"/>
          </a:xfrm>
        </p:grpSpPr>
        <p:sp>
          <p:nvSpPr>
            <p:cNvPr id="29" name="MH_Other_2"/>
            <p:cNvSpPr/>
            <p:nvPr>
              <p:custDataLst>
                <p:tags r:id="rId1"/>
              </p:custDataLst>
            </p:nvPr>
          </p:nvSpPr>
          <p:spPr>
            <a:xfrm>
              <a:off x="6372200" y="49893"/>
              <a:ext cx="900000" cy="900000"/>
            </a:xfrm>
            <a:prstGeom prst="ellipse">
              <a:avLst/>
            </a:prstGeom>
            <a:gradFill flip="none" rotWithShape="1">
              <a:gsLst>
                <a:gs pos="100000">
                  <a:schemeClr val="bg1"/>
                </a:gs>
                <a:gs pos="0">
                  <a:srgbClr val="E0E0E0"/>
                </a:gs>
              </a:gsLst>
              <a:lin ang="8100000" scaled="0"/>
              <a:tileRect/>
            </a:gradFill>
            <a:ln w="34925">
              <a:gradFill>
                <a:gsLst>
                  <a:gs pos="100000">
                    <a:schemeClr val="bg1">
                      <a:lumMod val="85000"/>
                    </a:schemeClr>
                  </a:gs>
                  <a:gs pos="0">
                    <a:schemeClr val="bg1"/>
                  </a:gs>
                </a:gsLst>
                <a:lin ang="8100000" scaled="0"/>
              </a:gradFill>
            </a:ln>
            <a:effectLst>
              <a:outerShdw blurRad="279400" dist="2540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sz="2400">
                <a:solidFill>
                  <a:prstClr val="white"/>
                </a:solidFill>
              </a:endParaRPr>
            </a:p>
          </p:txBody>
        </p:sp>
        <p:sp>
          <p:nvSpPr>
            <p:cNvPr id="30" name="MH_Title_1"/>
            <p:cNvSpPr/>
            <p:nvPr>
              <p:custDataLst>
                <p:tags r:id="rId2"/>
              </p:custDataLst>
            </p:nvPr>
          </p:nvSpPr>
          <p:spPr>
            <a:xfrm>
              <a:off x="6515382" y="193075"/>
              <a:ext cx="613636" cy="613636"/>
            </a:xfrm>
            <a:prstGeom prst="ellipse">
              <a:avLst/>
            </a:prstGeom>
            <a:solidFill>
              <a:srgbClr val="7BBF7C"/>
            </a:solidFill>
            <a:ln>
              <a:noFill/>
            </a:ln>
            <a:effectLst>
              <a:innerShdw blurRad="76200" dist="50800" dir="18000000">
                <a:prstClr val="black">
                  <a:alpha val="3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121920" tIns="60960" rIns="121920" bIns="60960" numCol="1" spcCol="0" rtlCol="0" fromWordArt="0" anchor="ctr" anchorCtr="0" forceAA="0" compatLnSpc="1">
              <a:noAutofit/>
            </a:bodyPr>
            <a:lstStyle/>
            <a:p>
              <a:pPr algn="ctr"/>
              <a:endParaRPr lang="en-US" altLang="zh-CN" sz="3735" b="1" dirty="0"/>
            </a:p>
          </p:txBody>
        </p:sp>
        <p:sp>
          <p:nvSpPr>
            <p:cNvPr id="11" name="KSO_Shape"/>
            <p:cNvSpPr/>
            <p:nvPr/>
          </p:nvSpPr>
          <p:spPr bwMode="auto">
            <a:xfrm>
              <a:off x="6630400" y="293143"/>
              <a:ext cx="383600" cy="413501"/>
            </a:xfrm>
            <a:custGeom>
              <a:avLst/>
              <a:gdLst>
                <a:gd name="T0" fmla="*/ 1234903 w 2578"/>
                <a:gd name="T1" fmla="*/ 1800397 h 2775"/>
                <a:gd name="T2" fmla="*/ 1186284 w 2578"/>
                <a:gd name="T3" fmla="*/ 928421 h 2775"/>
                <a:gd name="T4" fmla="*/ 1119515 w 2578"/>
                <a:gd name="T5" fmla="*/ 829156 h 2775"/>
                <a:gd name="T6" fmla="*/ 1329546 w 2578"/>
                <a:gd name="T7" fmla="*/ 753896 h 2775"/>
                <a:gd name="T8" fmla="*/ 1265370 w 2578"/>
                <a:gd name="T9" fmla="*/ 829156 h 2775"/>
                <a:gd name="T10" fmla="*/ 1498089 w 2578"/>
                <a:gd name="T11" fmla="*/ 1015359 h 2775"/>
                <a:gd name="T12" fmla="*/ 1669225 w 2578"/>
                <a:gd name="T13" fmla="*/ 1012764 h 2775"/>
                <a:gd name="T14" fmla="*/ 1671170 w 2578"/>
                <a:gd name="T15" fmla="*/ 1363111 h 2775"/>
                <a:gd name="T16" fmla="*/ 877721 w 2578"/>
                <a:gd name="T17" fmla="*/ 1363111 h 2775"/>
                <a:gd name="T18" fmla="*/ 1592084 w 2578"/>
                <a:gd name="T19" fmla="*/ 1363111 h 2775"/>
                <a:gd name="T20" fmla="*/ 1265370 w 2578"/>
                <a:gd name="T21" fmla="*/ 1431883 h 2775"/>
                <a:gd name="T22" fmla="*/ 1195360 w 2578"/>
                <a:gd name="T23" fmla="*/ 1479245 h 2775"/>
                <a:gd name="T24" fmla="*/ 1155817 w 2578"/>
                <a:gd name="T25" fmla="*/ 1363111 h 2775"/>
                <a:gd name="T26" fmla="*/ 1197953 w 2578"/>
                <a:gd name="T27" fmla="*/ 1118517 h 2775"/>
                <a:gd name="T28" fmla="*/ 1265370 w 2578"/>
                <a:gd name="T29" fmla="*/ 1294988 h 2775"/>
                <a:gd name="T30" fmla="*/ 1265370 w 2578"/>
                <a:gd name="T31" fmla="*/ 1431883 h 2775"/>
                <a:gd name="T32" fmla="*/ 726032 w 2578"/>
                <a:gd name="T33" fmla="*/ 1115922 h 2775"/>
                <a:gd name="T34" fmla="*/ 269669 w 2578"/>
                <a:gd name="T35" fmla="*/ 1223621 h 2775"/>
                <a:gd name="T36" fmla="*/ 269669 w 2578"/>
                <a:gd name="T37" fmla="*/ 1115922 h 2775"/>
                <a:gd name="T38" fmla="*/ 269669 w 2578"/>
                <a:gd name="T39" fmla="*/ 1043906 h 2775"/>
                <a:gd name="T40" fmla="*/ 269669 w 2578"/>
                <a:gd name="T41" fmla="*/ 935558 h 2775"/>
                <a:gd name="T42" fmla="*/ 768168 w 2578"/>
                <a:gd name="T43" fmla="*/ 1043906 h 2775"/>
                <a:gd name="T44" fmla="*/ 215865 w 2578"/>
                <a:gd name="T45" fmla="*/ 629977 h 2775"/>
                <a:gd name="T46" fmla="*/ 989219 w 2578"/>
                <a:gd name="T47" fmla="*/ 576127 h 2775"/>
                <a:gd name="T48" fmla="*/ 989219 w 2578"/>
                <a:gd name="T49" fmla="*/ 683826 h 2775"/>
                <a:gd name="T50" fmla="*/ 269669 w 2578"/>
                <a:gd name="T51" fmla="*/ 864191 h 2775"/>
                <a:gd name="T52" fmla="*/ 269669 w 2578"/>
                <a:gd name="T53" fmla="*/ 755842 h 2775"/>
                <a:gd name="T54" fmla="*/ 1007369 w 2578"/>
                <a:gd name="T55" fmla="*/ 759086 h 2775"/>
                <a:gd name="T56" fmla="*/ 978847 w 2578"/>
                <a:gd name="T57" fmla="*/ 864191 h 2775"/>
                <a:gd name="T58" fmla="*/ 1151279 w 2578"/>
                <a:gd name="T59" fmla="*/ 467779 h 2775"/>
                <a:gd name="T60" fmla="*/ 969123 w 2578"/>
                <a:gd name="T61" fmla="*/ 288064 h 2775"/>
                <a:gd name="T62" fmla="*/ 845309 w 2578"/>
                <a:gd name="T63" fmla="*/ 432095 h 2775"/>
                <a:gd name="T64" fmla="*/ 287820 w 2578"/>
                <a:gd name="T65" fmla="*/ 305581 h 2775"/>
                <a:gd name="T66" fmla="*/ 287820 w 2578"/>
                <a:gd name="T67" fmla="*/ 288064 h 2775"/>
                <a:gd name="T68" fmla="*/ 107608 w 2578"/>
                <a:gd name="T69" fmla="*/ 1511685 h 2775"/>
                <a:gd name="T70" fmla="*/ 790856 w 2578"/>
                <a:gd name="T71" fmla="*/ 1692049 h 2775"/>
                <a:gd name="T72" fmla="*/ 215865 w 2578"/>
                <a:gd name="T73" fmla="*/ 1799748 h 2775"/>
                <a:gd name="T74" fmla="*/ 0 w 2578"/>
                <a:gd name="T75" fmla="*/ 395763 h 2775"/>
                <a:gd name="T76" fmla="*/ 325418 w 2578"/>
                <a:gd name="T77" fmla="*/ 216048 h 2775"/>
                <a:gd name="T78" fmla="*/ 429137 w 2578"/>
                <a:gd name="T79" fmla="*/ 179715 h 2775"/>
                <a:gd name="T80" fmla="*/ 825213 w 2578"/>
                <a:gd name="T81" fmla="*/ 179715 h 2775"/>
                <a:gd name="T82" fmla="*/ 933470 w 2578"/>
                <a:gd name="T83" fmla="*/ 216048 h 2775"/>
                <a:gd name="T84" fmla="*/ 1258888 w 2578"/>
                <a:gd name="T85" fmla="*/ 395763 h 2775"/>
                <a:gd name="T86" fmla="*/ 1151279 w 2578"/>
                <a:gd name="T87" fmla="*/ 719510 h 2775"/>
                <a:gd name="T88" fmla="*/ 627499 w 2578"/>
                <a:gd name="T89" fmla="*/ 97968 h 2775"/>
                <a:gd name="T90" fmla="*/ 627499 w 2578"/>
                <a:gd name="T91" fmla="*/ 302337 h 2775"/>
                <a:gd name="T92" fmla="*/ 627499 w 2578"/>
                <a:gd name="T93" fmla="*/ 97968 h 2775"/>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0" t="0" r="r" b="b"/>
              <a:pathLst>
                <a:path w="2578" h="2775">
                  <a:moveTo>
                    <a:pt x="2578" y="2101"/>
                  </a:moveTo>
                  <a:cubicBezTo>
                    <a:pt x="2578" y="2473"/>
                    <a:pt x="2277" y="2775"/>
                    <a:pt x="1905" y="2775"/>
                  </a:cubicBezTo>
                  <a:cubicBezTo>
                    <a:pt x="1533" y="2775"/>
                    <a:pt x="1232" y="2473"/>
                    <a:pt x="1232" y="2101"/>
                  </a:cubicBezTo>
                  <a:cubicBezTo>
                    <a:pt x="1232" y="1750"/>
                    <a:pt x="1487" y="1462"/>
                    <a:pt x="1830" y="1431"/>
                  </a:cubicBezTo>
                  <a:cubicBezTo>
                    <a:pt x="1830" y="1278"/>
                    <a:pt x="1830" y="1278"/>
                    <a:pt x="1830" y="1278"/>
                  </a:cubicBezTo>
                  <a:cubicBezTo>
                    <a:pt x="1727" y="1278"/>
                    <a:pt x="1727" y="1278"/>
                    <a:pt x="1727" y="1278"/>
                  </a:cubicBezTo>
                  <a:cubicBezTo>
                    <a:pt x="1727" y="1162"/>
                    <a:pt x="1727" y="1162"/>
                    <a:pt x="1727" y="1162"/>
                  </a:cubicBezTo>
                  <a:cubicBezTo>
                    <a:pt x="2051" y="1162"/>
                    <a:pt x="2051" y="1162"/>
                    <a:pt x="2051" y="1162"/>
                  </a:cubicBezTo>
                  <a:cubicBezTo>
                    <a:pt x="2051" y="1278"/>
                    <a:pt x="2051" y="1278"/>
                    <a:pt x="2051" y="1278"/>
                  </a:cubicBezTo>
                  <a:cubicBezTo>
                    <a:pt x="1952" y="1278"/>
                    <a:pt x="1952" y="1278"/>
                    <a:pt x="1952" y="1278"/>
                  </a:cubicBezTo>
                  <a:cubicBezTo>
                    <a:pt x="1952" y="1431"/>
                    <a:pt x="1952" y="1431"/>
                    <a:pt x="1952" y="1431"/>
                  </a:cubicBezTo>
                  <a:cubicBezTo>
                    <a:pt x="2081" y="1443"/>
                    <a:pt x="2214" y="1491"/>
                    <a:pt x="2311" y="1565"/>
                  </a:cubicBezTo>
                  <a:cubicBezTo>
                    <a:pt x="2445" y="1431"/>
                    <a:pt x="2445" y="1431"/>
                    <a:pt x="2445" y="1431"/>
                  </a:cubicBezTo>
                  <a:cubicBezTo>
                    <a:pt x="2575" y="1561"/>
                    <a:pt x="2575" y="1561"/>
                    <a:pt x="2575" y="1561"/>
                  </a:cubicBezTo>
                  <a:cubicBezTo>
                    <a:pt x="2441" y="1695"/>
                    <a:pt x="2441" y="1695"/>
                    <a:pt x="2441" y="1695"/>
                  </a:cubicBezTo>
                  <a:cubicBezTo>
                    <a:pt x="2527" y="1808"/>
                    <a:pt x="2578" y="1949"/>
                    <a:pt x="2578" y="2101"/>
                  </a:cubicBezTo>
                  <a:close/>
                  <a:moveTo>
                    <a:pt x="1905" y="1550"/>
                  </a:moveTo>
                  <a:cubicBezTo>
                    <a:pt x="1601" y="1550"/>
                    <a:pt x="1354" y="1798"/>
                    <a:pt x="1354" y="2101"/>
                  </a:cubicBezTo>
                  <a:cubicBezTo>
                    <a:pt x="1354" y="2405"/>
                    <a:pt x="1601" y="2652"/>
                    <a:pt x="1905" y="2652"/>
                  </a:cubicBezTo>
                  <a:cubicBezTo>
                    <a:pt x="2209" y="2652"/>
                    <a:pt x="2456" y="2405"/>
                    <a:pt x="2456" y="2101"/>
                  </a:cubicBezTo>
                  <a:cubicBezTo>
                    <a:pt x="2456" y="1798"/>
                    <a:pt x="2209" y="1550"/>
                    <a:pt x="1905" y="1550"/>
                  </a:cubicBezTo>
                  <a:close/>
                  <a:moveTo>
                    <a:pt x="1952" y="2207"/>
                  </a:moveTo>
                  <a:cubicBezTo>
                    <a:pt x="1952" y="2280"/>
                    <a:pt x="1952" y="2280"/>
                    <a:pt x="1952" y="2280"/>
                  </a:cubicBezTo>
                  <a:cubicBezTo>
                    <a:pt x="1844" y="2280"/>
                    <a:pt x="1844" y="2280"/>
                    <a:pt x="1844" y="2280"/>
                  </a:cubicBezTo>
                  <a:cubicBezTo>
                    <a:pt x="1844" y="2207"/>
                    <a:pt x="1844" y="2207"/>
                    <a:pt x="1844" y="2207"/>
                  </a:cubicBezTo>
                  <a:cubicBezTo>
                    <a:pt x="1807" y="2186"/>
                    <a:pt x="1783" y="2147"/>
                    <a:pt x="1783" y="2101"/>
                  </a:cubicBezTo>
                  <a:cubicBezTo>
                    <a:pt x="1783" y="2056"/>
                    <a:pt x="1812" y="2017"/>
                    <a:pt x="1848" y="1996"/>
                  </a:cubicBezTo>
                  <a:cubicBezTo>
                    <a:pt x="1848" y="1724"/>
                    <a:pt x="1848" y="1724"/>
                    <a:pt x="1848" y="1724"/>
                  </a:cubicBezTo>
                  <a:cubicBezTo>
                    <a:pt x="1952" y="1724"/>
                    <a:pt x="1952" y="1724"/>
                    <a:pt x="1952" y="1724"/>
                  </a:cubicBezTo>
                  <a:cubicBezTo>
                    <a:pt x="1952" y="1996"/>
                    <a:pt x="1952" y="1996"/>
                    <a:pt x="1952" y="1996"/>
                  </a:cubicBezTo>
                  <a:cubicBezTo>
                    <a:pt x="1989" y="2017"/>
                    <a:pt x="2027" y="2056"/>
                    <a:pt x="2027" y="2101"/>
                  </a:cubicBezTo>
                  <a:cubicBezTo>
                    <a:pt x="2027" y="2147"/>
                    <a:pt x="1989" y="2186"/>
                    <a:pt x="1952" y="2207"/>
                  </a:cubicBezTo>
                  <a:close/>
                  <a:moveTo>
                    <a:pt x="416" y="1720"/>
                  </a:moveTo>
                  <a:cubicBezTo>
                    <a:pt x="1120" y="1720"/>
                    <a:pt x="1120" y="1720"/>
                    <a:pt x="1120" y="1720"/>
                  </a:cubicBezTo>
                  <a:cubicBezTo>
                    <a:pt x="1094" y="1773"/>
                    <a:pt x="1074" y="1828"/>
                    <a:pt x="1060" y="1886"/>
                  </a:cubicBezTo>
                  <a:cubicBezTo>
                    <a:pt x="416" y="1886"/>
                    <a:pt x="416" y="1886"/>
                    <a:pt x="416" y="1886"/>
                  </a:cubicBezTo>
                  <a:cubicBezTo>
                    <a:pt x="370" y="1886"/>
                    <a:pt x="333" y="1849"/>
                    <a:pt x="333" y="1803"/>
                  </a:cubicBezTo>
                  <a:cubicBezTo>
                    <a:pt x="333" y="1757"/>
                    <a:pt x="370" y="1720"/>
                    <a:pt x="416" y="1720"/>
                  </a:cubicBezTo>
                  <a:close/>
                  <a:moveTo>
                    <a:pt x="1185" y="1609"/>
                  </a:moveTo>
                  <a:cubicBezTo>
                    <a:pt x="416" y="1609"/>
                    <a:pt x="416" y="1609"/>
                    <a:pt x="416" y="1609"/>
                  </a:cubicBezTo>
                  <a:cubicBezTo>
                    <a:pt x="370" y="1609"/>
                    <a:pt x="333" y="1572"/>
                    <a:pt x="333" y="1526"/>
                  </a:cubicBezTo>
                  <a:cubicBezTo>
                    <a:pt x="333" y="1480"/>
                    <a:pt x="370" y="1442"/>
                    <a:pt x="416" y="1442"/>
                  </a:cubicBezTo>
                  <a:cubicBezTo>
                    <a:pt x="1338" y="1442"/>
                    <a:pt x="1338" y="1442"/>
                    <a:pt x="1338" y="1442"/>
                  </a:cubicBezTo>
                  <a:cubicBezTo>
                    <a:pt x="1279" y="1491"/>
                    <a:pt x="1228" y="1547"/>
                    <a:pt x="1185" y="1609"/>
                  </a:cubicBezTo>
                  <a:close/>
                  <a:moveTo>
                    <a:pt x="416" y="1054"/>
                  </a:moveTo>
                  <a:cubicBezTo>
                    <a:pt x="370" y="1054"/>
                    <a:pt x="333" y="1017"/>
                    <a:pt x="333" y="971"/>
                  </a:cubicBezTo>
                  <a:cubicBezTo>
                    <a:pt x="333" y="925"/>
                    <a:pt x="370" y="888"/>
                    <a:pt x="416" y="888"/>
                  </a:cubicBezTo>
                  <a:cubicBezTo>
                    <a:pt x="1526" y="888"/>
                    <a:pt x="1526" y="888"/>
                    <a:pt x="1526" y="888"/>
                  </a:cubicBezTo>
                  <a:cubicBezTo>
                    <a:pt x="1572" y="888"/>
                    <a:pt x="1609" y="925"/>
                    <a:pt x="1609" y="971"/>
                  </a:cubicBezTo>
                  <a:cubicBezTo>
                    <a:pt x="1609" y="1017"/>
                    <a:pt x="1572" y="1054"/>
                    <a:pt x="1526" y="1054"/>
                  </a:cubicBezTo>
                  <a:lnTo>
                    <a:pt x="416" y="1054"/>
                  </a:lnTo>
                  <a:close/>
                  <a:moveTo>
                    <a:pt x="416" y="1332"/>
                  </a:moveTo>
                  <a:cubicBezTo>
                    <a:pt x="370" y="1332"/>
                    <a:pt x="333" y="1294"/>
                    <a:pt x="333" y="1248"/>
                  </a:cubicBezTo>
                  <a:cubicBezTo>
                    <a:pt x="333" y="1202"/>
                    <a:pt x="370" y="1165"/>
                    <a:pt x="416" y="1165"/>
                  </a:cubicBezTo>
                  <a:cubicBezTo>
                    <a:pt x="1526" y="1165"/>
                    <a:pt x="1526" y="1165"/>
                    <a:pt x="1526" y="1165"/>
                  </a:cubicBezTo>
                  <a:cubicBezTo>
                    <a:pt x="1536" y="1165"/>
                    <a:pt x="1545" y="1168"/>
                    <a:pt x="1554" y="1170"/>
                  </a:cubicBezTo>
                  <a:cubicBezTo>
                    <a:pt x="1554" y="1311"/>
                    <a:pt x="1554" y="1311"/>
                    <a:pt x="1554" y="1311"/>
                  </a:cubicBezTo>
                  <a:cubicBezTo>
                    <a:pt x="1539" y="1318"/>
                    <a:pt x="1525" y="1324"/>
                    <a:pt x="1510" y="1332"/>
                  </a:cubicBezTo>
                  <a:lnTo>
                    <a:pt x="416" y="1332"/>
                  </a:lnTo>
                  <a:close/>
                  <a:moveTo>
                    <a:pt x="1776" y="721"/>
                  </a:moveTo>
                  <a:cubicBezTo>
                    <a:pt x="1776" y="568"/>
                    <a:pt x="1651" y="444"/>
                    <a:pt x="1498" y="444"/>
                  </a:cubicBezTo>
                  <a:cubicBezTo>
                    <a:pt x="1495" y="444"/>
                    <a:pt x="1495" y="444"/>
                    <a:pt x="1495" y="444"/>
                  </a:cubicBezTo>
                  <a:cubicBezTo>
                    <a:pt x="1497" y="453"/>
                    <a:pt x="1498" y="462"/>
                    <a:pt x="1498" y="471"/>
                  </a:cubicBezTo>
                  <a:cubicBezTo>
                    <a:pt x="1498" y="579"/>
                    <a:pt x="1411" y="666"/>
                    <a:pt x="1304" y="666"/>
                  </a:cubicBezTo>
                  <a:cubicBezTo>
                    <a:pt x="638" y="666"/>
                    <a:pt x="638" y="666"/>
                    <a:pt x="638" y="666"/>
                  </a:cubicBezTo>
                  <a:cubicBezTo>
                    <a:pt x="531" y="666"/>
                    <a:pt x="444" y="579"/>
                    <a:pt x="444" y="471"/>
                  </a:cubicBezTo>
                  <a:cubicBezTo>
                    <a:pt x="444" y="462"/>
                    <a:pt x="445" y="453"/>
                    <a:pt x="447" y="444"/>
                  </a:cubicBezTo>
                  <a:cubicBezTo>
                    <a:pt x="444" y="444"/>
                    <a:pt x="444" y="444"/>
                    <a:pt x="444" y="444"/>
                  </a:cubicBezTo>
                  <a:cubicBezTo>
                    <a:pt x="291" y="444"/>
                    <a:pt x="166" y="568"/>
                    <a:pt x="166" y="721"/>
                  </a:cubicBezTo>
                  <a:cubicBezTo>
                    <a:pt x="166" y="2330"/>
                    <a:pt x="166" y="2330"/>
                    <a:pt x="166" y="2330"/>
                  </a:cubicBezTo>
                  <a:cubicBezTo>
                    <a:pt x="166" y="2483"/>
                    <a:pt x="291" y="2608"/>
                    <a:pt x="444" y="2608"/>
                  </a:cubicBezTo>
                  <a:cubicBezTo>
                    <a:pt x="1220" y="2608"/>
                    <a:pt x="1220" y="2608"/>
                    <a:pt x="1220" y="2608"/>
                  </a:cubicBezTo>
                  <a:cubicBezTo>
                    <a:pt x="1271" y="2672"/>
                    <a:pt x="1331" y="2728"/>
                    <a:pt x="1398" y="2774"/>
                  </a:cubicBezTo>
                  <a:cubicBezTo>
                    <a:pt x="333" y="2774"/>
                    <a:pt x="333" y="2774"/>
                    <a:pt x="333" y="2774"/>
                  </a:cubicBezTo>
                  <a:cubicBezTo>
                    <a:pt x="180" y="2774"/>
                    <a:pt x="0" y="2650"/>
                    <a:pt x="0" y="2497"/>
                  </a:cubicBezTo>
                  <a:cubicBezTo>
                    <a:pt x="0" y="610"/>
                    <a:pt x="0" y="610"/>
                    <a:pt x="0" y="610"/>
                  </a:cubicBezTo>
                  <a:cubicBezTo>
                    <a:pt x="0" y="457"/>
                    <a:pt x="180" y="333"/>
                    <a:pt x="333" y="333"/>
                  </a:cubicBezTo>
                  <a:cubicBezTo>
                    <a:pt x="502" y="333"/>
                    <a:pt x="502" y="333"/>
                    <a:pt x="502" y="333"/>
                  </a:cubicBezTo>
                  <a:cubicBezTo>
                    <a:pt x="537" y="298"/>
                    <a:pt x="585" y="277"/>
                    <a:pt x="638" y="277"/>
                  </a:cubicBezTo>
                  <a:cubicBezTo>
                    <a:pt x="662" y="277"/>
                    <a:pt x="662" y="277"/>
                    <a:pt x="662" y="277"/>
                  </a:cubicBezTo>
                  <a:cubicBezTo>
                    <a:pt x="678" y="122"/>
                    <a:pt x="808" y="0"/>
                    <a:pt x="968" y="0"/>
                  </a:cubicBezTo>
                  <a:cubicBezTo>
                    <a:pt x="1127" y="0"/>
                    <a:pt x="1257" y="122"/>
                    <a:pt x="1273" y="277"/>
                  </a:cubicBezTo>
                  <a:cubicBezTo>
                    <a:pt x="1304" y="277"/>
                    <a:pt x="1304" y="277"/>
                    <a:pt x="1304" y="277"/>
                  </a:cubicBezTo>
                  <a:cubicBezTo>
                    <a:pt x="1357" y="277"/>
                    <a:pt x="1405" y="298"/>
                    <a:pt x="1440" y="333"/>
                  </a:cubicBezTo>
                  <a:cubicBezTo>
                    <a:pt x="1609" y="333"/>
                    <a:pt x="1609" y="333"/>
                    <a:pt x="1609" y="333"/>
                  </a:cubicBezTo>
                  <a:cubicBezTo>
                    <a:pt x="1763" y="333"/>
                    <a:pt x="1942" y="457"/>
                    <a:pt x="1942" y="610"/>
                  </a:cubicBezTo>
                  <a:cubicBezTo>
                    <a:pt x="1942" y="1109"/>
                    <a:pt x="1942" y="1109"/>
                    <a:pt x="1942" y="1109"/>
                  </a:cubicBezTo>
                  <a:cubicBezTo>
                    <a:pt x="1776" y="1109"/>
                    <a:pt x="1776" y="1109"/>
                    <a:pt x="1776" y="1109"/>
                  </a:cubicBezTo>
                  <a:lnTo>
                    <a:pt x="1776" y="721"/>
                  </a:lnTo>
                  <a:close/>
                  <a:moveTo>
                    <a:pt x="968" y="151"/>
                  </a:moveTo>
                  <a:cubicBezTo>
                    <a:pt x="881" y="151"/>
                    <a:pt x="810" y="222"/>
                    <a:pt x="810" y="308"/>
                  </a:cubicBezTo>
                  <a:cubicBezTo>
                    <a:pt x="810" y="395"/>
                    <a:pt x="881" y="466"/>
                    <a:pt x="968" y="466"/>
                  </a:cubicBezTo>
                  <a:cubicBezTo>
                    <a:pt x="1055" y="466"/>
                    <a:pt x="1125" y="395"/>
                    <a:pt x="1125" y="308"/>
                  </a:cubicBezTo>
                  <a:cubicBezTo>
                    <a:pt x="1125" y="222"/>
                    <a:pt x="1055" y="151"/>
                    <a:pt x="968" y="151"/>
                  </a:cubicBezTo>
                  <a:close/>
                </a:path>
              </a:pathLst>
            </a:custGeom>
            <a:solidFill>
              <a:schemeClr val="bg1"/>
            </a:solidFill>
            <a:ln>
              <a:noFill/>
            </a:ln>
          </p:spPr>
          <p:txBody>
            <a:bodyPr anchor="ctr" anchorCtr="1"/>
            <a:lstStyle>
              <a:defPPr>
                <a:defRPr lang="zh-CN"/>
              </a:defPPr>
              <a:lvl1pPr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endParaRPr lang="zh-CN" altLang="en-US" sz="2400"/>
            </a:p>
          </p:txBody>
        </p:sp>
      </p:grpSp>
      <p:sp>
        <p:nvSpPr>
          <p:cNvPr id="4" name="矩形 3"/>
          <p:cNvSpPr/>
          <p:nvPr/>
        </p:nvSpPr>
        <p:spPr>
          <a:xfrm>
            <a:off x="602" y="2079149"/>
            <a:ext cx="2056065" cy="2520852"/>
          </a:xfrm>
          <a:custGeom>
            <a:avLst/>
            <a:gdLst/>
            <a:ahLst/>
            <a:cxnLst/>
            <a:rect l="l" t="t" r="r" b="b"/>
            <a:pathLst>
              <a:path w="1542049" h="1890639">
                <a:moveTo>
                  <a:pt x="0" y="0"/>
                </a:moveTo>
                <a:lnTo>
                  <a:pt x="1542049" y="0"/>
                </a:lnTo>
                <a:cubicBezTo>
                  <a:pt x="1233527" y="201201"/>
                  <a:pt x="1029960" y="549488"/>
                  <a:pt x="1029960" y="945320"/>
                </a:cubicBezTo>
                <a:cubicBezTo>
                  <a:pt x="1029960" y="1341152"/>
                  <a:pt x="1233526" y="1689438"/>
                  <a:pt x="1542048" y="1890639"/>
                </a:cubicBezTo>
                <a:lnTo>
                  <a:pt x="0" y="1890639"/>
                </a:lnTo>
                <a:close/>
              </a:path>
            </a:pathLst>
          </a:custGeom>
          <a:gradFill flip="none" rotWithShape="1">
            <a:gsLst>
              <a:gs pos="100000">
                <a:schemeClr val="bg1"/>
              </a:gs>
              <a:gs pos="0">
                <a:srgbClr val="E0E0E0"/>
              </a:gs>
            </a:gsLst>
            <a:lin ang="8100000" scaled="0"/>
            <a:tileRect/>
          </a:gradFill>
          <a:ln w="12700">
            <a:gradFill>
              <a:gsLst>
                <a:gs pos="100000">
                  <a:schemeClr val="bg1">
                    <a:lumMod val="85000"/>
                  </a:schemeClr>
                </a:gs>
                <a:gs pos="0">
                  <a:schemeClr val="bg1"/>
                </a:gs>
              </a:gsLst>
              <a:lin ang="8100000" scaled="0"/>
            </a:gradFill>
          </a:ln>
          <a:effectLst>
            <a:outerShdw blurRad="279400" dist="2540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sz="2400">
              <a:solidFill>
                <a:prstClr val="white"/>
              </a:solidFill>
            </a:endParaRPr>
          </a:p>
        </p:txBody>
      </p:sp>
      <p:grpSp>
        <p:nvGrpSpPr>
          <p:cNvPr id="2" name="组合 1"/>
          <p:cNvGrpSpPr/>
          <p:nvPr/>
        </p:nvGrpSpPr>
        <p:grpSpPr>
          <a:xfrm>
            <a:off x="5147735" y="931611"/>
            <a:ext cx="4560000" cy="888032"/>
            <a:chOff x="3860351" y="698708"/>
            <a:chExt cx="3420000" cy="666024"/>
          </a:xfrm>
        </p:grpSpPr>
        <p:sp>
          <p:nvSpPr>
            <p:cNvPr id="36" name="TextBox 35"/>
            <p:cNvSpPr txBox="1"/>
            <p:nvPr/>
          </p:nvSpPr>
          <p:spPr>
            <a:xfrm>
              <a:off x="4211960" y="807573"/>
              <a:ext cx="2088232" cy="460058"/>
            </a:xfrm>
            <a:prstGeom prst="rect">
              <a:avLst/>
            </a:prstGeom>
            <a:noFill/>
          </p:spPr>
          <p:txBody>
            <a:bodyPr wrap="square" rtlCol="0">
              <a:spAutoFit/>
            </a:bodyPr>
            <a:lstStyle/>
            <a:p>
              <a:r>
                <a:rPr lang="zh-CN" altLang="en-US" sz="3200" b="1" dirty="0" smtClean="0">
                  <a:solidFill>
                    <a:schemeClr val="tx1">
                      <a:lumMod val="90000"/>
                      <a:lumOff val="10000"/>
                    </a:schemeClr>
                  </a:solidFill>
                </a:rPr>
                <a:t>此处添加标题</a:t>
              </a:r>
            </a:p>
          </p:txBody>
        </p:sp>
        <p:sp>
          <p:nvSpPr>
            <p:cNvPr id="40" name="圆角矩形 39"/>
            <p:cNvSpPr/>
            <p:nvPr/>
          </p:nvSpPr>
          <p:spPr>
            <a:xfrm>
              <a:off x="3860351" y="698708"/>
              <a:ext cx="3420000" cy="666024"/>
            </a:xfrm>
            <a:custGeom>
              <a:avLst/>
              <a:gdLst/>
              <a:ahLst/>
              <a:cxnLst/>
              <a:rect l="l" t="t" r="r" b="b"/>
              <a:pathLst>
                <a:path w="2981669" h="666024">
                  <a:moveTo>
                    <a:pt x="0" y="0"/>
                  </a:moveTo>
                  <a:lnTo>
                    <a:pt x="2648657" y="0"/>
                  </a:lnTo>
                  <a:cubicBezTo>
                    <a:pt x="2832574" y="0"/>
                    <a:pt x="2981669" y="149095"/>
                    <a:pt x="2981669" y="333012"/>
                  </a:cubicBezTo>
                  <a:cubicBezTo>
                    <a:pt x="2981669" y="516929"/>
                    <a:pt x="2832574" y="666024"/>
                    <a:pt x="2648657" y="666024"/>
                  </a:cubicBezTo>
                  <a:lnTo>
                    <a:pt x="0" y="666024"/>
                  </a:lnTo>
                  <a:cubicBezTo>
                    <a:pt x="67213" y="572223"/>
                    <a:pt x="106218" y="457173"/>
                    <a:pt x="106218" y="333012"/>
                  </a:cubicBezTo>
                  <a:cubicBezTo>
                    <a:pt x="106218" y="208851"/>
                    <a:pt x="67213" y="93801"/>
                    <a:pt x="0" y="0"/>
                  </a:cubicBezTo>
                  <a:close/>
                </a:path>
              </a:pathLst>
            </a:custGeom>
            <a:noFill/>
            <a:ln w="12700">
              <a:solidFill>
                <a:schemeClr val="bg1">
                  <a:lumMod val="65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chemeClr val="tx1">
                    <a:lumMod val="90000"/>
                    <a:lumOff val="10000"/>
                  </a:schemeClr>
                </a:solidFill>
              </a:endParaRPr>
            </a:p>
          </p:txBody>
        </p:sp>
      </p:grpSp>
      <p:grpSp>
        <p:nvGrpSpPr>
          <p:cNvPr id="3" name="组合 2"/>
          <p:cNvGrpSpPr/>
          <p:nvPr/>
        </p:nvGrpSpPr>
        <p:grpSpPr>
          <a:xfrm>
            <a:off x="5896024" y="2254105"/>
            <a:ext cx="4560000" cy="888032"/>
            <a:chOff x="4421568" y="1690579"/>
            <a:chExt cx="3420000" cy="666024"/>
          </a:xfrm>
        </p:grpSpPr>
        <p:sp>
          <p:nvSpPr>
            <p:cNvPr id="37" name="TextBox 36"/>
            <p:cNvSpPr txBox="1"/>
            <p:nvPr/>
          </p:nvSpPr>
          <p:spPr>
            <a:xfrm>
              <a:off x="4716016" y="1802925"/>
              <a:ext cx="2088232" cy="460058"/>
            </a:xfrm>
            <a:prstGeom prst="rect">
              <a:avLst/>
            </a:prstGeom>
            <a:noFill/>
          </p:spPr>
          <p:txBody>
            <a:bodyPr wrap="square" rtlCol="0">
              <a:spAutoFit/>
            </a:bodyPr>
            <a:lstStyle/>
            <a:p>
              <a:r>
                <a:rPr lang="zh-CN" altLang="en-US" sz="3200" b="1" dirty="0" smtClean="0">
                  <a:solidFill>
                    <a:schemeClr val="tx1">
                      <a:lumMod val="90000"/>
                      <a:lumOff val="10000"/>
                    </a:schemeClr>
                  </a:solidFill>
                </a:rPr>
                <a:t>此处添加标题</a:t>
              </a:r>
            </a:p>
          </p:txBody>
        </p:sp>
        <p:sp>
          <p:nvSpPr>
            <p:cNvPr id="42" name="圆角矩形 39"/>
            <p:cNvSpPr/>
            <p:nvPr/>
          </p:nvSpPr>
          <p:spPr>
            <a:xfrm>
              <a:off x="4421568" y="1690579"/>
              <a:ext cx="3420000" cy="666024"/>
            </a:xfrm>
            <a:custGeom>
              <a:avLst/>
              <a:gdLst/>
              <a:ahLst/>
              <a:cxnLst/>
              <a:rect l="l" t="t" r="r" b="b"/>
              <a:pathLst>
                <a:path w="2981669" h="666024">
                  <a:moveTo>
                    <a:pt x="0" y="0"/>
                  </a:moveTo>
                  <a:lnTo>
                    <a:pt x="2648657" y="0"/>
                  </a:lnTo>
                  <a:cubicBezTo>
                    <a:pt x="2832574" y="0"/>
                    <a:pt x="2981669" y="149095"/>
                    <a:pt x="2981669" y="333012"/>
                  </a:cubicBezTo>
                  <a:cubicBezTo>
                    <a:pt x="2981669" y="516929"/>
                    <a:pt x="2832574" y="666024"/>
                    <a:pt x="2648657" y="666024"/>
                  </a:cubicBezTo>
                  <a:lnTo>
                    <a:pt x="0" y="666024"/>
                  </a:lnTo>
                  <a:cubicBezTo>
                    <a:pt x="67213" y="572223"/>
                    <a:pt x="106218" y="457173"/>
                    <a:pt x="106218" y="333012"/>
                  </a:cubicBezTo>
                  <a:cubicBezTo>
                    <a:pt x="106218" y="208851"/>
                    <a:pt x="67213" y="93801"/>
                    <a:pt x="0" y="0"/>
                  </a:cubicBezTo>
                  <a:close/>
                </a:path>
              </a:pathLst>
            </a:custGeom>
            <a:noFill/>
            <a:ln w="12700">
              <a:solidFill>
                <a:srgbClr val="7BBF7C"/>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chemeClr val="tx1">
                    <a:lumMod val="90000"/>
                    <a:lumOff val="10000"/>
                  </a:schemeClr>
                </a:solidFill>
              </a:endParaRPr>
            </a:p>
          </p:txBody>
        </p:sp>
      </p:grpSp>
      <p:grpSp>
        <p:nvGrpSpPr>
          <p:cNvPr id="5" name="组合 4"/>
          <p:cNvGrpSpPr/>
          <p:nvPr/>
        </p:nvGrpSpPr>
        <p:grpSpPr>
          <a:xfrm>
            <a:off x="5931370" y="3664136"/>
            <a:ext cx="4560000" cy="888032"/>
            <a:chOff x="4448077" y="2748102"/>
            <a:chExt cx="3420000" cy="666024"/>
          </a:xfrm>
        </p:grpSpPr>
        <p:sp>
          <p:nvSpPr>
            <p:cNvPr id="38" name="TextBox 37"/>
            <p:cNvSpPr txBox="1"/>
            <p:nvPr/>
          </p:nvSpPr>
          <p:spPr>
            <a:xfrm>
              <a:off x="4716016" y="2847581"/>
              <a:ext cx="2088232" cy="460058"/>
            </a:xfrm>
            <a:prstGeom prst="rect">
              <a:avLst/>
            </a:prstGeom>
            <a:noFill/>
          </p:spPr>
          <p:txBody>
            <a:bodyPr wrap="square" rtlCol="0">
              <a:spAutoFit/>
            </a:bodyPr>
            <a:lstStyle/>
            <a:p>
              <a:r>
                <a:rPr lang="zh-CN" altLang="en-US" sz="3200" b="1" dirty="0" smtClean="0">
                  <a:solidFill>
                    <a:schemeClr val="tx1">
                      <a:lumMod val="90000"/>
                      <a:lumOff val="10000"/>
                    </a:schemeClr>
                  </a:solidFill>
                </a:rPr>
                <a:t>此处添加标题</a:t>
              </a:r>
            </a:p>
          </p:txBody>
        </p:sp>
        <p:sp>
          <p:nvSpPr>
            <p:cNvPr id="43" name="圆角矩形 39"/>
            <p:cNvSpPr/>
            <p:nvPr/>
          </p:nvSpPr>
          <p:spPr>
            <a:xfrm>
              <a:off x="4448077" y="2748102"/>
              <a:ext cx="3420000" cy="666024"/>
            </a:xfrm>
            <a:custGeom>
              <a:avLst/>
              <a:gdLst/>
              <a:ahLst/>
              <a:cxnLst/>
              <a:rect l="l" t="t" r="r" b="b"/>
              <a:pathLst>
                <a:path w="2981669" h="666024">
                  <a:moveTo>
                    <a:pt x="0" y="0"/>
                  </a:moveTo>
                  <a:lnTo>
                    <a:pt x="2648657" y="0"/>
                  </a:lnTo>
                  <a:cubicBezTo>
                    <a:pt x="2832574" y="0"/>
                    <a:pt x="2981669" y="149095"/>
                    <a:pt x="2981669" y="333012"/>
                  </a:cubicBezTo>
                  <a:cubicBezTo>
                    <a:pt x="2981669" y="516929"/>
                    <a:pt x="2832574" y="666024"/>
                    <a:pt x="2648657" y="666024"/>
                  </a:cubicBezTo>
                  <a:lnTo>
                    <a:pt x="0" y="666024"/>
                  </a:lnTo>
                  <a:cubicBezTo>
                    <a:pt x="67213" y="572223"/>
                    <a:pt x="106218" y="457173"/>
                    <a:pt x="106218" y="333012"/>
                  </a:cubicBezTo>
                  <a:cubicBezTo>
                    <a:pt x="106218" y="208851"/>
                    <a:pt x="67213" y="93801"/>
                    <a:pt x="0" y="0"/>
                  </a:cubicBezTo>
                  <a:close/>
                </a:path>
              </a:pathLst>
            </a:custGeom>
            <a:noFill/>
            <a:ln w="12700">
              <a:solidFill>
                <a:schemeClr val="bg1">
                  <a:lumMod val="65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chemeClr val="tx1">
                    <a:lumMod val="90000"/>
                    <a:lumOff val="10000"/>
                  </a:schemeClr>
                </a:solidFill>
              </a:endParaRPr>
            </a:p>
          </p:txBody>
        </p:sp>
      </p:grpSp>
      <p:grpSp>
        <p:nvGrpSpPr>
          <p:cNvPr id="7" name="组合 6"/>
          <p:cNvGrpSpPr/>
          <p:nvPr/>
        </p:nvGrpSpPr>
        <p:grpSpPr>
          <a:xfrm>
            <a:off x="5133348" y="4899096"/>
            <a:ext cx="4560000" cy="888032"/>
            <a:chOff x="3849561" y="3674322"/>
            <a:chExt cx="3420000" cy="666024"/>
          </a:xfrm>
        </p:grpSpPr>
        <p:sp>
          <p:nvSpPr>
            <p:cNvPr id="39" name="TextBox 38"/>
            <p:cNvSpPr txBox="1"/>
            <p:nvPr/>
          </p:nvSpPr>
          <p:spPr>
            <a:xfrm>
              <a:off x="4211960" y="3795886"/>
              <a:ext cx="2088232" cy="460058"/>
            </a:xfrm>
            <a:prstGeom prst="rect">
              <a:avLst/>
            </a:prstGeom>
            <a:noFill/>
          </p:spPr>
          <p:txBody>
            <a:bodyPr wrap="square" rtlCol="0">
              <a:spAutoFit/>
            </a:bodyPr>
            <a:lstStyle/>
            <a:p>
              <a:r>
                <a:rPr lang="zh-CN" altLang="en-US" sz="3200" b="1" dirty="0" smtClean="0">
                  <a:solidFill>
                    <a:schemeClr val="tx1">
                      <a:lumMod val="90000"/>
                      <a:lumOff val="10000"/>
                    </a:schemeClr>
                  </a:solidFill>
                </a:rPr>
                <a:t>此处添加标题</a:t>
              </a:r>
            </a:p>
          </p:txBody>
        </p:sp>
        <p:sp>
          <p:nvSpPr>
            <p:cNvPr id="44" name="圆角矩形 39"/>
            <p:cNvSpPr/>
            <p:nvPr/>
          </p:nvSpPr>
          <p:spPr>
            <a:xfrm>
              <a:off x="3849561" y="3674322"/>
              <a:ext cx="3420000" cy="666024"/>
            </a:xfrm>
            <a:custGeom>
              <a:avLst/>
              <a:gdLst/>
              <a:ahLst/>
              <a:cxnLst/>
              <a:rect l="l" t="t" r="r" b="b"/>
              <a:pathLst>
                <a:path w="2981669" h="666024">
                  <a:moveTo>
                    <a:pt x="0" y="0"/>
                  </a:moveTo>
                  <a:lnTo>
                    <a:pt x="2648657" y="0"/>
                  </a:lnTo>
                  <a:cubicBezTo>
                    <a:pt x="2832574" y="0"/>
                    <a:pt x="2981669" y="149095"/>
                    <a:pt x="2981669" y="333012"/>
                  </a:cubicBezTo>
                  <a:cubicBezTo>
                    <a:pt x="2981669" y="516929"/>
                    <a:pt x="2832574" y="666024"/>
                    <a:pt x="2648657" y="666024"/>
                  </a:cubicBezTo>
                  <a:lnTo>
                    <a:pt x="0" y="666024"/>
                  </a:lnTo>
                  <a:cubicBezTo>
                    <a:pt x="67213" y="572223"/>
                    <a:pt x="106218" y="457173"/>
                    <a:pt x="106218" y="333012"/>
                  </a:cubicBezTo>
                  <a:cubicBezTo>
                    <a:pt x="106218" y="208851"/>
                    <a:pt x="67213" y="93801"/>
                    <a:pt x="0" y="0"/>
                  </a:cubicBezTo>
                  <a:close/>
                </a:path>
              </a:pathLst>
            </a:custGeom>
            <a:noFill/>
            <a:ln w="12700">
              <a:solidFill>
                <a:schemeClr val="bg1">
                  <a:lumMod val="65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chemeClr val="tx1">
                    <a:lumMod val="90000"/>
                    <a:lumOff val="10000"/>
                  </a:schemeClr>
                </a:solidFill>
              </a:endParaRPr>
            </a:p>
          </p:txBody>
        </p:sp>
      </p:grpSp>
      <p:sp>
        <p:nvSpPr>
          <p:cNvPr id="14" name="TextBox 35"/>
          <p:cNvSpPr txBox="1"/>
          <p:nvPr/>
        </p:nvSpPr>
        <p:spPr>
          <a:xfrm>
            <a:off x="10269855" y="497840"/>
            <a:ext cx="1511935" cy="579120"/>
          </a:xfrm>
          <a:prstGeom prst="rect">
            <a:avLst/>
          </a:prstGeom>
          <a:noFill/>
        </p:spPr>
        <p:txBody>
          <a:bodyPr wrap="square" rtlCol="0">
            <a:spAutoFit/>
          </a:bodyPr>
          <a:lstStyle/>
          <a:p>
            <a:r>
              <a:rPr lang="en-US" altLang="zh-CN" sz="3200" b="1" dirty="0" smtClean="0">
                <a:solidFill>
                  <a:srgbClr val="7BBF7C"/>
                </a:solidFill>
              </a:rPr>
              <a:t>LOGO</a:t>
            </a:r>
          </a:p>
        </p:txBody>
      </p:sp>
    </p:spTree>
  </p:cSld>
  <p:clrMapOvr>
    <a:masterClrMapping/>
  </p:clrMapOvr>
  <p:transition spd="slow" advTm="5897">
    <p:fade/>
  </p:transition>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14:presetBounceEnd="50000">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14:bounceEnd="50000">
                                          <p:cBhvr additive="base">
                                            <p:cTn id="7" dur="1000" fill="hold"/>
                                            <p:tgtEl>
                                              <p:spTgt spid="4"/>
                                            </p:tgtEl>
                                            <p:attrNameLst>
                                              <p:attrName>ppt_x</p:attrName>
                                            </p:attrNameLst>
                                          </p:cBhvr>
                                          <p:tavLst>
                                            <p:tav tm="0">
                                              <p:val>
                                                <p:strVal val="0-#ppt_w/2"/>
                                              </p:val>
                                            </p:tav>
                                            <p:tav tm="100000">
                                              <p:val>
                                                <p:strVal val="#ppt_x"/>
                                              </p:val>
                                            </p:tav>
                                          </p:tavLst>
                                        </p:anim>
                                        <p:anim calcmode="lin" valueType="num" p14:bounceEnd="50000">
                                          <p:cBhvr additive="base">
                                            <p:cTn id="8" dur="1000" fill="hold"/>
                                            <p:tgtEl>
                                              <p:spTgt spid="4"/>
                                            </p:tgtEl>
                                            <p:attrNameLst>
                                              <p:attrName>ppt_y</p:attrName>
                                            </p:attrNameLst>
                                          </p:cBhvr>
                                          <p:tavLst>
                                            <p:tav tm="0">
                                              <p:val>
                                                <p:strVal val="#ppt_y"/>
                                              </p:val>
                                            </p:tav>
                                            <p:tav tm="100000">
                                              <p:val>
                                                <p:strVal val="#ppt_y"/>
                                              </p:val>
                                            </p:tav>
                                          </p:tavLst>
                                        </p:anim>
                                      </p:childTnLst>
                                    </p:cTn>
                                  </p:par>
                                  <p:par>
                                    <p:cTn id="9" presetID="2" presetClass="entr" presetSubtype="8" fill="hold" nodeType="withEffect" p14:presetBounceEnd="50000">
                                      <p:stCondLst>
                                        <p:cond delay="500"/>
                                      </p:stCondLst>
                                      <p:childTnLst>
                                        <p:set>
                                          <p:cBhvr>
                                            <p:cTn id="10" dur="1" fill="hold">
                                              <p:stCondLst>
                                                <p:cond delay="0"/>
                                              </p:stCondLst>
                                            </p:cTn>
                                            <p:tgtEl>
                                              <p:spTgt spid="18"/>
                                            </p:tgtEl>
                                            <p:attrNameLst>
                                              <p:attrName>style.visibility</p:attrName>
                                            </p:attrNameLst>
                                          </p:cBhvr>
                                          <p:to>
                                            <p:strVal val="visible"/>
                                          </p:to>
                                        </p:set>
                                        <p:anim calcmode="lin" valueType="num" p14:bounceEnd="50000">
                                          <p:cBhvr additive="base">
                                            <p:cTn id="11" dur="1000" fill="hold"/>
                                            <p:tgtEl>
                                              <p:spTgt spid="18"/>
                                            </p:tgtEl>
                                            <p:attrNameLst>
                                              <p:attrName>ppt_x</p:attrName>
                                            </p:attrNameLst>
                                          </p:cBhvr>
                                          <p:tavLst>
                                            <p:tav tm="0">
                                              <p:val>
                                                <p:strVal val="0-#ppt_w/2"/>
                                              </p:val>
                                            </p:tav>
                                            <p:tav tm="100000">
                                              <p:val>
                                                <p:strVal val="#ppt_x"/>
                                              </p:val>
                                            </p:tav>
                                          </p:tavLst>
                                        </p:anim>
                                        <p:anim calcmode="lin" valueType="num" p14:bounceEnd="50000">
                                          <p:cBhvr additive="base">
                                            <p:cTn id="12" dur="1000" fill="hold"/>
                                            <p:tgtEl>
                                              <p:spTgt spid="18"/>
                                            </p:tgtEl>
                                            <p:attrNameLst>
                                              <p:attrName>ppt_y</p:attrName>
                                            </p:attrNameLst>
                                          </p:cBhvr>
                                          <p:tavLst>
                                            <p:tav tm="0">
                                              <p:val>
                                                <p:strVal val="#ppt_y"/>
                                              </p:val>
                                            </p:tav>
                                            <p:tav tm="100000">
                                              <p:val>
                                                <p:strVal val="#ppt_y"/>
                                              </p:val>
                                            </p:tav>
                                          </p:tavLst>
                                        </p:anim>
                                      </p:childTnLst>
                                    </p:cTn>
                                  </p:par>
                                  <p:par>
                                    <p:cTn id="13" presetID="10" presetClass="entr" presetSubtype="0" fill="hold" nodeType="withEffect">
                                      <p:stCondLst>
                                        <p:cond delay="1000"/>
                                      </p:stCondLst>
                                      <p:childTnLst>
                                        <p:set>
                                          <p:cBhvr>
                                            <p:cTn id="14" dur="1" fill="hold">
                                              <p:stCondLst>
                                                <p:cond delay="0"/>
                                              </p:stCondLst>
                                            </p:cTn>
                                            <p:tgtEl>
                                              <p:spTgt spid="19"/>
                                            </p:tgtEl>
                                            <p:attrNameLst>
                                              <p:attrName>style.visibility</p:attrName>
                                            </p:attrNameLst>
                                          </p:cBhvr>
                                          <p:to>
                                            <p:strVal val="visible"/>
                                          </p:to>
                                        </p:set>
                                        <p:animEffect transition="in" filter="fade">
                                          <p:cBhvr>
                                            <p:cTn id="15" dur="1000"/>
                                            <p:tgtEl>
                                              <p:spTgt spid="19"/>
                                            </p:tgtEl>
                                          </p:cBhvr>
                                        </p:animEffect>
                                      </p:childTnLst>
                                    </p:cTn>
                                  </p:par>
                                  <p:par>
                                    <p:cTn id="16" presetID="42" presetClass="path" presetSubtype="0" accel="50000" decel="50000" autoRev="1" fill="hold" nodeType="withEffect">
                                      <p:stCondLst>
                                        <p:cond delay="0"/>
                                      </p:stCondLst>
                                      <p:childTnLst>
                                        <p:animMotion origin="layout" path="M 4.44444E-6 -6.88484E-7 L -0.13577 0.27663 " pathEditMode="relative" rAng="0" ptsTypes="AA">
                                          <p:cBhvr>
                                            <p:cTn id="17" dur="1000" fill="hold"/>
                                            <p:tgtEl>
                                              <p:spTgt spid="19"/>
                                            </p:tgtEl>
                                            <p:attrNameLst>
                                              <p:attrName>ppt_x</p:attrName>
                                              <p:attrName>ppt_y</p:attrName>
                                            </p:attrNameLst>
                                          </p:cBhvr>
                                          <p:rCtr x="-6788" y="13831"/>
                                        </p:animMotion>
                                      </p:childTnLst>
                                    </p:cTn>
                                  </p:par>
                                  <p:par>
                                    <p:cTn id="18" presetID="6" presetClass="emph" presetSubtype="0" autoRev="1" fill="hold" nodeType="withEffect">
                                      <p:stCondLst>
                                        <p:cond delay="2000"/>
                                      </p:stCondLst>
                                      <p:childTnLst>
                                        <p:animScale>
                                          <p:cBhvr>
                                            <p:cTn id="19" dur="750" fill="hold"/>
                                            <p:tgtEl>
                                              <p:spTgt spid="19"/>
                                            </p:tgtEl>
                                          </p:cBhvr>
                                          <p:by x="110000" y="110000"/>
                                        </p:animScale>
                                      </p:childTnLst>
                                    </p:cTn>
                                  </p:par>
                                  <p:par>
                                    <p:cTn id="20" presetID="2" presetClass="entr" presetSubtype="2" fill="hold" nodeType="withEffect" p14:presetBounceEnd="33000">
                                      <p:stCondLst>
                                        <p:cond delay="2000"/>
                                      </p:stCondLst>
                                      <p:childTnLst>
                                        <p:set>
                                          <p:cBhvr>
                                            <p:cTn id="21" dur="1" fill="hold">
                                              <p:stCondLst>
                                                <p:cond delay="0"/>
                                              </p:stCondLst>
                                            </p:cTn>
                                            <p:tgtEl>
                                              <p:spTgt spid="2"/>
                                            </p:tgtEl>
                                            <p:attrNameLst>
                                              <p:attrName>style.visibility</p:attrName>
                                            </p:attrNameLst>
                                          </p:cBhvr>
                                          <p:to>
                                            <p:strVal val="visible"/>
                                          </p:to>
                                        </p:set>
                                        <p:anim calcmode="lin" valueType="num" p14:bounceEnd="33000">
                                          <p:cBhvr additive="base">
                                            <p:cTn id="22" dur="1500" fill="hold"/>
                                            <p:tgtEl>
                                              <p:spTgt spid="2"/>
                                            </p:tgtEl>
                                            <p:attrNameLst>
                                              <p:attrName>ppt_x</p:attrName>
                                            </p:attrNameLst>
                                          </p:cBhvr>
                                          <p:tavLst>
                                            <p:tav tm="0">
                                              <p:val>
                                                <p:strVal val="1+#ppt_w/2"/>
                                              </p:val>
                                            </p:tav>
                                            <p:tav tm="100000">
                                              <p:val>
                                                <p:strVal val="#ppt_x"/>
                                              </p:val>
                                            </p:tav>
                                          </p:tavLst>
                                        </p:anim>
                                        <p:anim calcmode="lin" valueType="num" p14:bounceEnd="33000">
                                          <p:cBhvr additive="base">
                                            <p:cTn id="23" dur="1500" fill="hold"/>
                                            <p:tgtEl>
                                              <p:spTgt spid="2"/>
                                            </p:tgtEl>
                                            <p:attrNameLst>
                                              <p:attrName>ppt_y</p:attrName>
                                            </p:attrNameLst>
                                          </p:cBhvr>
                                          <p:tavLst>
                                            <p:tav tm="0">
                                              <p:val>
                                                <p:strVal val="#ppt_y"/>
                                              </p:val>
                                            </p:tav>
                                            <p:tav tm="100000">
                                              <p:val>
                                                <p:strVal val="#ppt_y"/>
                                              </p:val>
                                            </p:tav>
                                          </p:tavLst>
                                        </p:anim>
                                      </p:childTnLst>
                                    </p:cTn>
                                  </p:par>
                                  <p:par>
                                    <p:cTn id="24" presetID="10" presetClass="entr" presetSubtype="0" fill="hold" nodeType="withEffect">
                                      <p:stCondLst>
                                        <p:cond delay="1500"/>
                                      </p:stCondLst>
                                      <p:childTnLst>
                                        <p:set>
                                          <p:cBhvr>
                                            <p:cTn id="25" dur="1" fill="hold">
                                              <p:stCondLst>
                                                <p:cond delay="0"/>
                                              </p:stCondLst>
                                            </p:cTn>
                                            <p:tgtEl>
                                              <p:spTgt spid="32"/>
                                            </p:tgtEl>
                                            <p:attrNameLst>
                                              <p:attrName>style.visibility</p:attrName>
                                            </p:attrNameLst>
                                          </p:cBhvr>
                                          <p:to>
                                            <p:strVal val="visible"/>
                                          </p:to>
                                        </p:set>
                                        <p:animEffect transition="in" filter="fade">
                                          <p:cBhvr>
                                            <p:cTn id="26" dur="1000"/>
                                            <p:tgtEl>
                                              <p:spTgt spid="32"/>
                                            </p:tgtEl>
                                          </p:cBhvr>
                                        </p:animEffect>
                                      </p:childTnLst>
                                    </p:cTn>
                                  </p:par>
                                  <p:par>
                                    <p:cTn id="27" presetID="42" presetClass="path" presetSubtype="0" accel="50000" decel="50000" autoRev="1" fill="hold" nodeType="withEffect">
                                      <p:stCondLst>
                                        <p:cond delay="500"/>
                                      </p:stCondLst>
                                      <p:childTnLst>
                                        <p:animMotion origin="layout" path="M -1.38889E-6 3.47021E-6 L -0.20989 0.0849 " pathEditMode="relative" rAng="0" ptsTypes="AA">
                                          <p:cBhvr>
                                            <p:cTn id="28" dur="1000" fill="hold"/>
                                            <p:tgtEl>
                                              <p:spTgt spid="32"/>
                                            </p:tgtEl>
                                            <p:attrNameLst>
                                              <p:attrName>ppt_x</p:attrName>
                                              <p:attrName>ppt_y</p:attrName>
                                            </p:attrNameLst>
                                          </p:cBhvr>
                                          <p:rCtr x="-10503" y="4230"/>
                                        </p:animMotion>
                                      </p:childTnLst>
                                    </p:cTn>
                                  </p:par>
                                  <p:par>
                                    <p:cTn id="29" presetID="6" presetClass="emph" presetSubtype="0" autoRev="1" fill="hold" nodeType="withEffect">
                                      <p:stCondLst>
                                        <p:cond delay="2500"/>
                                      </p:stCondLst>
                                      <p:childTnLst>
                                        <p:animScale>
                                          <p:cBhvr>
                                            <p:cTn id="30" dur="750" fill="hold"/>
                                            <p:tgtEl>
                                              <p:spTgt spid="32"/>
                                            </p:tgtEl>
                                          </p:cBhvr>
                                          <p:by x="110000" y="110000"/>
                                        </p:animScale>
                                      </p:childTnLst>
                                    </p:cTn>
                                  </p:par>
                                  <p:par>
                                    <p:cTn id="31" presetID="2" presetClass="entr" presetSubtype="2" fill="hold" nodeType="withEffect" p14:presetBounceEnd="33000">
                                      <p:stCondLst>
                                        <p:cond delay="2500"/>
                                      </p:stCondLst>
                                      <p:childTnLst>
                                        <p:set>
                                          <p:cBhvr>
                                            <p:cTn id="32" dur="1" fill="hold">
                                              <p:stCondLst>
                                                <p:cond delay="0"/>
                                              </p:stCondLst>
                                            </p:cTn>
                                            <p:tgtEl>
                                              <p:spTgt spid="3"/>
                                            </p:tgtEl>
                                            <p:attrNameLst>
                                              <p:attrName>style.visibility</p:attrName>
                                            </p:attrNameLst>
                                          </p:cBhvr>
                                          <p:to>
                                            <p:strVal val="visible"/>
                                          </p:to>
                                        </p:set>
                                        <p:anim calcmode="lin" valueType="num" p14:bounceEnd="33000">
                                          <p:cBhvr additive="base">
                                            <p:cTn id="33" dur="1500" fill="hold"/>
                                            <p:tgtEl>
                                              <p:spTgt spid="3"/>
                                            </p:tgtEl>
                                            <p:attrNameLst>
                                              <p:attrName>ppt_x</p:attrName>
                                            </p:attrNameLst>
                                          </p:cBhvr>
                                          <p:tavLst>
                                            <p:tav tm="0">
                                              <p:val>
                                                <p:strVal val="1+#ppt_w/2"/>
                                              </p:val>
                                            </p:tav>
                                            <p:tav tm="100000">
                                              <p:val>
                                                <p:strVal val="#ppt_x"/>
                                              </p:val>
                                            </p:tav>
                                          </p:tavLst>
                                        </p:anim>
                                        <p:anim calcmode="lin" valueType="num" p14:bounceEnd="33000">
                                          <p:cBhvr additive="base">
                                            <p:cTn id="34" dur="1500" fill="hold"/>
                                            <p:tgtEl>
                                              <p:spTgt spid="3"/>
                                            </p:tgtEl>
                                            <p:attrNameLst>
                                              <p:attrName>ppt_y</p:attrName>
                                            </p:attrNameLst>
                                          </p:cBhvr>
                                          <p:tavLst>
                                            <p:tav tm="0">
                                              <p:val>
                                                <p:strVal val="#ppt_y"/>
                                              </p:val>
                                            </p:tav>
                                            <p:tav tm="100000">
                                              <p:val>
                                                <p:strVal val="#ppt_y"/>
                                              </p:val>
                                            </p:tav>
                                          </p:tavLst>
                                        </p:anim>
                                      </p:childTnLst>
                                    </p:cTn>
                                  </p:par>
                                  <p:par>
                                    <p:cTn id="35" presetID="10" presetClass="entr" presetSubtype="0" fill="hold" nodeType="withEffect">
                                      <p:stCondLst>
                                        <p:cond delay="2000"/>
                                      </p:stCondLst>
                                      <p:childTnLst>
                                        <p:set>
                                          <p:cBhvr>
                                            <p:cTn id="36" dur="1" fill="hold">
                                              <p:stCondLst>
                                                <p:cond delay="0"/>
                                              </p:stCondLst>
                                            </p:cTn>
                                            <p:tgtEl>
                                              <p:spTgt spid="33"/>
                                            </p:tgtEl>
                                            <p:attrNameLst>
                                              <p:attrName>style.visibility</p:attrName>
                                            </p:attrNameLst>
                                          </p:cBhvr>
                                          <p:to>
                                            <p:strVal val="visible"/>
                                          </p:to>
                                        </p:set>
                                        <p:animEffect transition="in" filter="fade">
                                          <p:cBhvr>
                                            <p:cTn id="37" dur="1000"/>
                                            <p:tgtEl>
                                              <p:spTgt spid="33"/>
                                            </p:tgtEl>
                                          </p:cBhvr>
                                        </p:animEffect>
                                      </p:childTnLst>
                                    </p:cTn>
                                  </p:par>
                                  <p:par>
                                    <p:cTn id="38" presetID="42" presetClass="path" presetSubtype="0" accel="50000" decel="50000" autoRev="1" fill="hold" nodeType="withEffect">
                                      <p:stCondLst>
                                        <p:cond delay="1000"/>
                                      </p:stCondLst>
                                      <p:childTnLst>
                                        <p:animMotion origin="layout" path="M -1.38889E-6 8.67552E-7 L -0.20191 -0.12473 " pathEditMode="relative" rAng="0" ptsTypes="AA">
                                          <p:cBhvr>
                                            <p:cTn id="39" dur="1000" fill="hold"/>
                                            <p:tgtEl>
                                              <p:spTgt spid="33"/>
                                            </p:tgtEl>
                                            <p:attrNameLst>
                                              <p:attrName>ppt_x</p:attrName>
                                              <p:attrName>ppt_y</p:attrName>
                                            </p:attrNameLst>
                                          </p:cBhvr>
                                          <p:rCtr x="-10104" y="-6236"/>
                                        </p:animMotion>
                                      </p:childTnLst>
                                    </p:cTn>
                                  </p:par>
                                  <p:par>
                                    <p:cTn id="40" presetID="6" presetClass="emph" presetSubtype="0" autoRev="1" fill="hold" nodeType="withEffect">
                                      <p:stCondLst>
                                        <p:cond delay="3000"/>
                                      </p:stCondLst>
                                      <p:childTnLst>
                                        <p:animScale>
                                          <p:cBhvr>
                                            <p:cTn id="41" dur="750" fill="hold"/>
                                            <p:tgtEl>
                                              <p:spTgt spid="33"/>
                                            </p:tgtEl>
                                          </p:cBhvr>
                                          <p:by x="110000" y="110000"/>
                                        </p:animScale>
                                      </p:childTnLst>
                                    </p:cTn>
                                  </p:par>
                                  <p:par>
                                    <p:cTn id="42" presetID="2" presetClass="entr" presetSubtype="2" fill="hold" nodeType="withEffect" p14:presetBounceEnd="33000">
                                      <p:stCondLst>
                                        <p:cond delay="3000"/>
                                      </p:stCondLst>
                                      <p:childTnLst>
                                        <p:set>
                                          <p:cBhvr>
                                            <p:cTn id="43" dur="1" fill="hold">
                                              <p:stCondLst>
                                                <p:cond delay="0"/>
                                              </p:stCondLst>
                                            </p:cTn>
                                            <p:tgtEl>
                                              <p:spTgt spid="5"/>
                                            </p:tgtEl>
                                            <p:attrNameLst>
                                              <p:attrName>style.visibility</p:attrName>
                                            </p:attrNameLst>
                                          </p:cBhvr>
                                          <p:to>
                                            <p:strVal val="visible"/>
                                          </p:to>
                                        </p:set>
                                        <p:anim calcmode="lin" valueType="num" p14:bounceEnd="33000">
                                          <p:cBhvr additive="base">
                                            <p:cTn id="44" dur="1500" fill="hold"/>
                                            <p:tgtEl>
                                              <p:spTgt spid="5"/>
                                            </p:tgtEl>
                                            <p:attrNameLst>
                                              <p:attrName>ppt_x</p:attrName>
                                            </p:attrNameLst>
                                          </p:cBhvr>
                                          <p:tavLst>
                                            <p:tav tm="0">
                                              <p:val>
                                                <p:strVal val="1+#ppt_w/2"/>
                                              </p:val>
                                            </p:tav>
                                            <p:tav tm="100000">
                                              <p:val>
                                                <p:strVal val="#ppt_x"/>
                                              </p:val>
                                            </p:tav>
                                          </p:tavLst>
                                        </p:anim>
                                        <p:anim calcmode="lin" valueType="num" p14:bounceEnd="33000">
                                          <p:cBhvr additive="base">
                                            <p:cTn id="45" dur="1500" fill="hold"/>
                                            <p:tgtEl>
                                              <p:spTgt spid="5"/>
                                            </p:tgtEl>
                                            <p:attrNameLst>
                                              <p:attrName>ppt_y</p:attrName>
                                            </p:attrNameLst>
                                          </p:cBhvr>
                                          <p:tavLst>
                                            <p:tav tm="0">
                                              <p:val>
                                                <p:strVal val="#ppt_y"/>
                                              </p:val>
                                            </p:tav>
                                            <p:tav tm="100000">
                                              <p:val>
                                                <p:strVal val="#ppt_y"/>
                                              </p:val>
                                            </p:tav>
                                          </p:tavLst>
                                        </p:anim>
                                      </p:childTnLst>
                                    </p:cTn>
                                  </p:par>
                                  <p:par>
                                    <p:cTn id="46" presetID="10" presetClass="entr" presetSubtype="0" fill="hold" nodeType="withEffect">
                                      <p:stCondLst>
                                        <p:cond delay="2500"/>
                                      </p:stCondLst>
                                      <p:childTnLst>
                                        <p:set>
                                          <p:cBhvr>
                                            <p:cTn id="47" dur="1" fill="hold">
                                              <p:stCondLst>
                                                <p:cond delay="0"/>
                                              </p:stCondLst>
                                            </p:cTn>
                                            <p:tgtEl>
                                              <p:spTgt spid="34"/>
                                            </p:tgtEl>
                                            <p:attrNameLst>
                                              <p:attrName>style.visibility</p:attrName>
                                            </p:attrNameLst>
                                          </p:cBhvr>
                                          <p:to>
                                            <p:strVal val="visible"/>
                                          </p:to>
                                        </p:set>
                                        <p:animEffect transition="in" filter="fade">
                                          <p:cBhvr>
                                            <p:cTn id="48" dur="1000"/>
                                            <p:tgtEl>
                                              <p:spTgt spid="34"/>
                                            </p:tgtEl>
                                          </p:cBhvr>
                                        </p:animEffect>
                                      </p:childTnLst>
                                    </p:cTn>
                                  </p:par>
                                  <p:par>
                                    <p:cTn id="49" presetID="42" presetClass="path" presetSubtype="0" accel="50000" decel="50000" autoRev="1" fill="hold" nodeType="withEffect">
                                      <p:stCondLst>
                                        <p:cond delay="1500"/>
                                      </p:stCondLst>
                                      <p:childTnLst>
                                        <p:animMotion origin="layout" path="M 4.44444E-6 -3.16147E-6 L -0.13577 -0.29978 " pathEditMode="relative" rAng="0" ptsTypes="AA">
                                          <p:cBhvr>
                                            <p:cTn id="50" dur="1000" fill="hold"/>
                                            <p:tgtEl>
                                              <p:spTgt spid="34"/>
                                            </p:tgtEl>
                                            <p:attrNameLst>
                                              <p:attrName>ppt_x</p:attrName>
                                              <p:attrName>ppt_y</p:attrName>
                                            </p:attrNameLst>
                                          </p:cBhvr>
                                          <p:rCtr x="-6788" y="-15005"/>
                                        </p:animMotion>
                                      </p:childTnLst>
                                    </p:cTn>
                                  </p:par>
                                  <p:par>
                                    <p:cTn id="51" presetID="6" presetClass="emph" presetSubtype="0" autoRev="1" fill="hold" nodeType="withEffect">
                                      <p:stCondLst>
                                        <p:cond delay="3500"/>
                                      </p:stCondLst>
                                      <p:childTnLst>
                                        <p:animScale>
                                          <p:cBhvr>
                                            <p:cTn id="52" dur="750" fill="hold"/>
                                            <p:tgtEl>
                                              <p:spTgt spid="34"/>
                                            </p:tgtEl>
                                          </p:cBhvr>
                                          <p:by x="110000" y="110000"/>
                                        </p:animScale>
                                      </p:childTnLst>
                                    </p:cTn>
                                  </p:par>
                                  <p:par>
                                    <p:cTn id="53" presetID="2" presetClass="entr" presetSubtype="2" fill="hold" nodeType="withEffect" p14:presetBounceEnd="33000">
                                      <p:stCondLst>
                                        <p:cond delay="3500"/>
                                      </p:stCondLst>
                                      <p:childTnLst>
                                        <p:set>
                                          <p:cBhvr>
                                            <p:cTn id="54" dur="1" fill="hold">
                                              <p:stCondLst>
                                                <p:cond delay="0"/>
                                              </p:stCondLst>
                                            </p:cTn>
                                            <p:tgtEl>
                                              <p:spTgt spid="7"/>
                                            </p:tgtEl>
                                            <p:attrNameLst>
                                              <p:attrName>style.visibility</p:attrName>
                                            </p:attrNameLst>
                                          </p:cBhvr>
                                          <p:to>
                                            <p:strVal val="visible"/>
                                          </p:to>
                                        </p:set>
                                        <p:anim calcmode="lin" valueType="num" p14:bounceEnd="33000">
                                          <p:cBhvr additive="base">
                                            <p:cTn id="55" dur="1500" fill="hold"/>
                                            <p:tgtEl>
                                              <p:spTgt spid="7"/>
                                            </p:tgtEl>
                                            <p:attrNameLst>
                                              <p:attrName>ppt_x</p:attrName>
                                            </p:attrNameLst>
                                          </p:cBhvr>
                                          <p:tavLst>
                                            <p:tav tm="0">
                                              <p:val>
                                                <p:strVal val="1+#ppt_w/2"/>
                                              </p:val>
                                            </p:tav>
                                            <p:tav tm="100000">
                                              <p:val>
                                                <p:strVal val="#ppt_x"/>
                                              </p:val>
                                            </p:tav>
                                          </p:tavLst>
                                        </p:anim>
                                        <p:anim calcmode="lin" valueType="num" p14:bounceEnd="33000">
                                          <p:cBhvr additive="base">
                                            <p:cTn id="56" dur="1500" fill="hold"/>
                                            <p:tgtEl>
                                              <p:spTgt spid="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ldLvl="0" animBg="1"/>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1000" fill="hold"/>
                                            <p:tgtEl>
                                              <p:spTgt spid="4"/>
                                            </p:tgtEl>
                                            <p:attrNameLst>
                                              <p:attrName>ppt_x</p:attrName>
                                            </p:attrNameLst>
                                          </p:cBhvr>
                                          <p:tavLst>
                                            <p:tav tm="0">
                                              <p:val>
                                                <p:strVal val="0-#ppt_w/2"/>
                                              </p:val>
                                            </p:tav>
                                            <p:tav tm="100000">
                                              <p:val>
                                                <p:strVal val="#ppt_x"/>
                                              </p:val>
                                            </p:tav>
                                          </p:tavLst>
                                        </p:anim>
                                        <p:anim calcmode="lin" valueType="num">
                                          <p:cBhvr additive="base">
                                            <p:cTn id="8" dur="1000" fill="hold"/>
                                            <p:tgtEl>
                                              <p:spTgt spid="4"/>
                                            </p:tgtEl>
                                            <p:attrNameLst>
                                              <p:attrName>ppt_y</p:attrName>
                                            </p:attrNameLst>
                                          </p:cBhvr>
                                          <p:tavLst>
                                            <p:tav tm="0">
                                              <p:val>
                                                <p:strVal val="#ppt_y"/>
                                              </p:val>
                                            </p:tav>
                                            <p:tav tm="100000">
                                              <p:val>
                                                <p:strVal val="#ppt_y"/>
                                              </p:val>
                                            </p:tav>
                                          </p:tavLst>
                                        </p:anim>
                                      </p:childTnLst>
                                    </p:cTn>
                                  </p:par>
                                  <p:par>
                                    <p:cTn id="9" presetID="2" presetClass="entr" presetSubtype="8" fill="hold" nodeType="withEffect">
                                      <p:stCondLst>
                                        <p:cond delay="500"/>
                                      </p:stCondLst>
                                      <p:childTnLst>
                                        <p:set>
                                          <p:cBhvr>
                                            <p:cTn id="10" dur="1" fill="hold">
                                              <p:stCondLst>
                                                <p:cond delay="0"/>
                                              </p:stCondLst>
                                            </p:cTn>
                                            <p:tgtEl>
                                              <p:spTgt spid="18"/>
                                            </p:tgtEl>
                                            <p:attrNameLst>
                                              <p:attrName>style.visibility</p:attrName>
                                            </p:attrNameLst>
                                          </p:cBhvr>
                                          <p:to>
                                            <p:strVal val="visible"/>
                                          </p:to>
                                        </p:set>
                                        <p:anim calcmode="lin" valueType="num">
                                          <p:cBhvr additive="base">
                                            <p:cTn id="11" dur="1000" fill="hold"/>
                                            <p:tgtEl>
                                              <p:spTgt spid="18"/>
                                            </p:tgtEl>
                                            <p:attrNameLst>
                                              <p:attrName>ppt_x</p:attrName>
                                            </p:attrNameLst>
                                          </p:cBhvr>
                                          <p:tavLst>
                                            <p:tav tm="0">
                                              <p:val>
                                                <p:strVal val="0-#ppt_w/2"/>
                                              </p:val>
                                            </p:tav>
                                            <p:tav tm="100000">
                                              <p:val>
                                                <p:strVal val="#ppt_x"/>
                                              </p:val>
                                            </p:tav>
                                          </p:tavLst>
                                        </p:anim>
                                        <p:anim calcmode="lin" valueType="num">
                                          <p:cBhvr additive="base">
                                            <p:cTn id="12" dur="1000" fill="hold"/>
                                            <p:tgtEl>
                                              <p:spTgt spid="18"/>
                                            </p:tgtEl>
                                            <p:attrNameLst>
                                              <p:attrName>ppt_y</p:attrName>
                                            </p:attrNameLst>
                                          </p:cBhvr>
                                          <p:tavLst>
                                            <p:tav tm="0">
                                              <p:val>
                                                <p:strVal val="#ppt_y"/>
                                              </p:val>
                                            </p:tav>
                                            <p:tav tm="100000">
                                              <p:val>
                                                <p:strVal val="#ppt_y"/>
                                              </p:val>
                                            </p:tav>
                                          </p:tavLst>
                                        </p:anim>
                                      </p:childTnLst>
                                    </p:cTn>
                                  </p:par>
                                  <p:par>
                                    <p:cTn id="13" presetID="10" presetClass="entr" presetSubtype="0" fill="hold" nodeType="withEffect">
                                      <p:stCondLst>
                                        <p:cond delay="1000"/>
                                      </p:stCondLst>
                                      <p:childTnLst>
                                        <p:set>
                                          <p:cBhvr>
                                            <p:cTn id="14" dur="1" fill="hold">
                                              <p:stCondLst>
                                                <p:cond delay="0"/>
                                              </p:stCondLst>
                                            </p:cTn>
                                            <p:tgtEl>
                                              <p:spTgt spid="19"/>
                                            </p:tgtEl>
                                            <p:attrNameLst>
                                              <p:attrName>style.visibility</p:attrName>
                                            </p:attrNameLst>
                                          </p:cBhvr>
                                          <p:to>
                                            <p:strVal val="visible"/>
                                          </p:to>
                                        </p:set>
                                        <p:animEffect transition="in" filter="fade">
                                          <p:cBhvr>
                                            <p:cTn id="15" dur="1000"/>
                                            <p:tgtEl>
                                              <p:spTgt spid="19"/>
                                            </p:tgtEl>
                                          </p:cBhvr>
                                        </p:animEffect>
                                      </p:childTnLst>
                                    </p:cTn>
                                  </p:par>
                                  <p:par>
                                    <p:cTn id="16" presetID="42" presetClass="path" presetSubtype="0" accel="50000" decel="50000" autoRev="1" fill="hold" nodeType="withEffect">
                                      <p:stCondLst>
                                        <p:cond delay="0"/>
                                      </p:stCondLst>
                                      <p:childTnLst>
                                        <p:animMotion origin="layout" path="M 4.44444E-6 -6.88484E-7 L -0.13577 0.27663 " pathEditMode="relative" rAng="0" ptsTypes="AA">
                                          <p:cBhvr>
                                            <p:cTn id="17" dur="1000" fill="hold"/>
                                            <p:tgtEl>
                                              <p:spTgt spid="19"/>
                                            </p:tgtEl>
                                            <p:attrNameLst>
                                              <p:attrName>ppt_x</p:attrName>
                                              <p:attrName>ppt_y</p:attrName>
                                            </p:attrNameLst>
                                          </p:cBhvr>
                                          <p:rCtr x="-6788" y="13831"/>
                                        </p:animMotion>
                                      </p:childTnLst>
                                    </p:cTn>
                                  </p:par>
                                  <p:par>
                                    <p:cTn id="18" presetID="6" presetClass="emph" presetSubtype="0" autoRev="1" fill="hold" nodeType="withEffect">
                                      <p:stCondLst>
                                        <p:cond delay="2000"/>
                                      </p:stCondLst>
                                      <p:childTnLst>
                                        <p:animScale>
                                          <p:cBhvr>
                                            <p:cTn id="19" dur="750" fill="hold"/>
                                            <p:tgtEl>
                                              <p:spTgt spid="19"/>
                                            </p:tgtEl>
                                          </p:cBhvr>
                                          <p:by x="110000" y="110000"/>
                                        </p:animScale>
                                      </p:childTnLst>
                                    </p:cTn>
                                  </p:par>
                                  <p:par>
                                    <p:cTn id="20" presetID="2" presetClass="entr" presetSubtype="2" fill="hold" nodeType="withEffect">
                                      <p:stCondLst>
                                        <p:cond delay="2000"/>
                                      </p:stCondLst>
                                      <p:childTnLst>
                                        <p:set>
                                          <p:cBhvr>
                                            <p:cTn id="21" dur="1" fill="hold">
                                              <p:stCondLst>
                                                <p:cond delay="0"/>
                                              </p:stCondLst>
                                            </p:cTn>
                                            <p:tgtEl>
                                              <p:spTgt spid="2"/>
                                            </p:tgtEl>
                                            <p:attrNameLst>
                                              <p:attrName>style.visibility</p:attrName>
                                            </p:attrNameLst>
                                          </p:cBhvr>
                                          <p:to>
                                            <p:strVal val="visible"/>
                                          </p:to>
                                        </p:set>
                                        <p:anim calcmode="lin" valueType="num">
                                          <p:cBhvr additive="base">
                                            <p:cTn id="22" dur="1500" fill="hold"/>
                                            <p:tgtEl>
                                              <p:spTgt spid="2"/>
                                            </p:tgtEl>
                                            <p:attrNameLst>
                                              <p:attrName>ppt_x</p:attrName>
                                            </p:attrNameLst>
                                          </p:cBhvr>
                                          <p:tavLst>
                                            <p:tav tm="0">
                                              <p:val>
                                                <p:strVal val="1+#ppt_w/2"/>
                                              </p:val>
                                            </p:tav>
                                            <p:tav tm="100000">
                                              <p:val>
                                                <p:strVal val="#ppt_x"/>
                                              </p:val>
                                            </p:tav>
                                          </p:tavLst>
                                        </p:anim>
                                        <p:anim calcmode="lin" valueType="num">
                                          <p:cBhvr additive="base">
                                            <p:cTn id="23" dur="1500" fill="hold"/>
                                            <p:tgtEl>
                                              <p:spTgt spid="2"/>
                                            </p:tgtEl>
                                            <p:attrNameLst>
                                              <p:attrName>ppt_y</p:attrName>
                                            </p:attrNameLst>
                                          </p:cBhvr>
                                          <p:tavLst>
                                            <p:tav tm="0">
                                              <p:val>
                                                <p:strVal val="#ppt_y"/>
                                              </p:val>
                                            </p:tav>
                                            <p:tav tm="100000">
                                              <p:val>
                                                <p:strVal val="#ppt_y"/>
                                              </p:val>
                                            </p:tav>
                                          </p:tavLst>
                                        </p:anim>
                                      </p:childTnLst>
                                    </p:cTn>
                                  </p:par>
                                  <p:par>
                                    <p:cTn id="24" presetID="10" presetClass="entr" presetSubtype="0" fill="hold" nodeType="withEffect">
                                      <p:stCondLst>
                                        <p:cond delay="1500"/>
                                      </p:stCondLst>
                                      <p:childTnLst>
                                        <p:set>
                                          <p:cBhvr>
                                            <p:cTn id="25" dur="1" fill="hold">
                                              <p:stCondLst>
                                                <p:cond delay="0"/>
                                              </p:stCondLst>
                                            </p:cTn>
                                            <p:tgtEl>
                                              <p:spTgt spid="32"/>
                                            </p:tgtEl>
                                            <p:attrNameLst>
                                              <p:attrName>style.visibility</p:attrName>
                                            </p:attrNameLst>
                                          </p:cBhvr>
                                          <p:to>
                                            <p:strVal val="visible"/>
                                          </p:to>
                                        </p:set>
                                        <p:animEffect transition="in" filter="fade">
                                          <p:cBhvr>
                                            <p:cTn id="26" dur="1000"/>
                                            <p:tgtEl>
                                              <p:spTgt spid="32"/>
                                            </p:tgtEl>
                                          </p:cBhvr>
                                        </p:animEffect>
                                      </p:childTnLst>
                                    </p:cTn>
                                  </p:par>
                                  <p:par>
                                    <p:cTn id="27" presetID="42" presetClass="path" presetSubtype="0" accel="50000" decel="50000" autoRev="1" fill="hold" nodeType="withEffect">
                                      <p:stCondLst>
                                        <p:cond delay="500"/>
                                      </p:stCondLst>
                                      <p:childTnLst>
                                        <p:animMotion origin="layout" path="M -1.38889E-6 3.47021E-6 L -0.20989 0.0849 " pathEditMode="relative" rAng="0" ptsTypes="AA">
                                          <p:cBhvr>
                                            <p:cTn id="28" dur="1000" fill="hold"/>
                                            <p:tgtEl>
                                              <p:spTgt spid="32"/>
                                            </p:tgtEl>
                                            <p:attrNameLst>
                                              <p:attrName>ppt_x</p:attrName>
                                              <p:attrName>ppt_y</p:attrName>
                                            </p:attrNameLst>
                                          </p:cBhvr>
                                          <p:rCtr x="-10503" y="4230"/>
                                        </p:animMotion>
                                      </p:childTnLst>
                                    </p:cTn>
                                  </p:par>
                                  <p:par>
                                    <p:cTn id="29" presetID="6" presetClass="emph" presetSubtype="0" autoRev="1" fill="hold" nodeType="withEffect">
                                      <p:stCondLst>
                                        <p:cond delay="2500"/>
                                      </p:stCondLst>
                                      <p:childTnLst>
                                        <p:animScale>
                                          <p:cBhvr>
                                            <p:cTn id="30" dur="750" fill="hold"/>
                                            <p:tgtEl>
                                              <p:spTgt spid="32"/>
                                            </p:tgtEl>
                                          </p:cBhvr>
                                          <p:by x="110000" y="110000"/>
                                        </p:animScale>
                                      </p:childTnLst>
                                    </p:cTn>
                                  </p:par>
                                  <p:par>
                                    <p:cTn id="31" presetID="2" presetClass="entr" presetSubtype="2" fill="hold" nodeType="withEffect">
                                      <p:stCondLst>
                                        <p:cond delay="2500"/>
                                      </p:stCondLst>
                                      <p:childTnLst>
                                        <p:set>
                                          <p:cBhvr>
                                            <p:cTn id="32" dur="1" fill="hold">
                                              <p:stCondLst>
                                                <p:cond delay="0"/>
                                              </p:stCondLst>
                                            </p:cTn>
                                            <p:tgtEl>
                                              <p:spTgt spid="3"/>
                                            </p:tgtEl>
                                            <p:attrNameLst>
                                              <p:attrName>style.visibility</p:attrName>
                                            </p:attrNameLst>
                                          </p:cBhvr>
                                          <p:to>
                                            <p:strVal val="visible"/>
                                          </p:to>
                                        </p:set>
                                        <p:anim calcmode="lin" valueType="num">
                                          <p:cBhvr additive="base">
                                            <p:cTn id="33" dur="1500" fill="hold"/>
                                            <p:tgtEl>
                                              <p:spTgt spid="3"/>
                                            </p:tgtEl>
                                            <p:attrNameLst>
                                              <p:attrName>ppt_x</p:attrName>
                                            </p:attrNameLst>
                                          </p:cBhvr>
                                          <p:tavLst>
                                            <p:tav tm="0">
                                              <p:val>
                                                <p:strVal val="1+#ppt_w/2"/>
                                              </p:val>
                                            </p:tav>
                                            <p:tav tm="100000">
                                              <p:val>
                                                <p:strVal val="#ppt_x"/>
                                              </p:val>
                                            </p:tav>
                                          </p:tavLst>
                                        </p:anim>
                                        <p:anim calcmode="lin" valueType="num">
                                          <p:cBhvr additive="base">
                                            <p:cTn id="34" dur="1500" fill="hold"/>
                                            <p:tgtEl>
                                              <p:spTgt spid="3"/>
                                            </p:tgtEl>
                                            <p:attrNameLst>
                                              <p:attrName>ppt_y</p:attrName>
                                            </p:attrNameLst>
                                          </p:cBhvr>
                                          <p:tavLst>
                                            <p:tav tm="0">
                                              <p:val>
                                                <p:strVal val="#ppt_y"/>
                                              </p:val>
                                            </p:tav>
                                            <p:tav tm="100000">
                                              <p:val>
                                                <p:strVal val="#ppt_y"/>
                                              </p:val>
                                            </p:tav>
                                          </p:tavLst>
                                        </p:anim>
                                      </p:childTnLst>
                                    </p:cTn>
                                  </p:par>
                                  <p:par>
                                    <p:cTn id="35" presetID="10" presetClass="entr" presetSubtype="0" fill="hold" nodeType="withEffect">
                                      <p:stCondLst>
                                        <p:cond delay="2000"/>
                                      </p:stCondLst>
                                      <p:childTnLst>
                                        <p:set>
                                          <p:cBhvr>
                                            <p:cTn id="36" dur="1" fill="hold">
                                              <p:stCondLst>
                                                <p:cond delay="0"/>
                                              </p:stCondLst>
                                            </p:cTn>
                                            <p:tgtEl>
                                              <p:spTgt spid="33"/>
                                            </p:tgtEl>
                                            <p:attrNameLst>
                                              <p:attrName>style.visibility</p:attrName>
                                            </p:attrNameLst>
                                          </p:cBhvr>
                                          <p:to>
                                            <p:strVal val="visible"/>
                                          </p:to>
                                        </p:set>
                                        <p:animEffect transition="in" filter="fade">
                                          <p:cBhvr>
                                            <p:cTn id="37" dur="1000"/>
                                            <p:tgtEl>
                                              <p:spTgt spid="33"/>
                                            </p:tgtEl>
                                          </p:cBhvr>
                                        </p:animEffect>
                                      </p:childTnLst>
                                    </p:cTn>
                                  </p:par>
                                  <p:par>
                                    <p:cTn id="38" presetID="42" presetClass="path" presetSubtype="0" accel="50000" decel="50000" autoRev="1" fill="hold" nodeType="withEffect">
                                      <p:stCondLst>
                                        <p:cond delay="1000"/>
                                      </p:stCondLst>
                                      <p:childTnLst>
                                        <p:animMotion origin="layout" path="M -1.38889E-6 8.67552E-7 L -0.20191 -0.12473 " pathEditMode="relative" rAng="0" ptsTypes="AA">
                                          <p:cBhvr>
                                            <p:cTn id="39" dur="1000" fill="hold"/>
                                            <p:tgtEl>
                                              <p:spTgt spid="33"/>
                                            </p:tgtEl>
                                            <p:attrNameLst>
                                              <p:attrName>ppt_x</p:attrName>
                                              <p:attrName>ppt_y</p:attrName>
                                            </p:attrNameLst>
                                          </p:cBhvr>
                                          <p:rCtr x="-10104" y="-6236"/>
                                        </p:animMotion>
                                      </p:childTnLst>
                                    </p:cTn>
                                  </p:par>
                                  <p:par>
                                    <p:cTn id="40" presetID="6" presetClass="emph" presetSubtype="0" autoRev="1" fill="hold" nodeType="withEffect">
                                      <p:stCondLst>
                                        <p:cond delay="3000"/>
                                      </p:stCondLst>
                                      <p:childTnLst>
                                        <p:animScale>
                                          <p:cBhvr>
                                            <p:cTn id="41" dur="750" fill="hold"/>
                                            <p:tgtEl>
                                              <p:spTgt spid="33"/>
                                            </p:tgtEl>
                                          </p:cBhvr>
                                          <p:by x="110000" y="110000"/>
                                        </p:animScale>
                                      </p:childTnLst>
                                    </p:cTn>
                                  </p:par>
                                  <p:par>
                                    <p:cTn id="42" presetID="2" presetClass="entr" presetSubtype="2" fill="hold" nodeType="withEffect">
                                      <p:stCondLst>
                                        <p:cond delay="3000"/>
                                      </p:stCondLst>
                                      <p:childTnLst>
                                        <p:set>
                                          <p:cBhvr>
                                            <p:cTn id="43" dur="1" fill="hold">
                                              <p:stCondLst>
                                                <p:cond delay="0"/>
                                              </p:stCondLst>
                                            </p:cTn>
                                            <p:tgtEl>
                                              <p:spTgt spid="5"/>
                                            </p:tgtEl>
                                            <p:attrNameLst>
                                              <p:attrName>style.visibility</p:attrName>
                                            </p:attrNameLst>
                                          </p:cBhvr>
                                          <p:to>
                                            <p:strVal val="visible"/>
                                          </p:to>
                                        </p:set>
                                        <p:anim calcmode="lin" valueType="num">
                                          <p:cBhvr additive="base">
                                            <p:cTn id="44" dur="1500" fill="hold"/>
                                            <p:tgtEl>
                                              <p:spTgt spid="5"/>
                                            </p:tgtEl>
                                            <p:attrNameLst>
                                              <p:attrName>ppt_x</p:attrName>
                                            </p:attrNameLst>
                                          </p:cBhvr>
                                          <p:tavLst>
                                            <p:tav tm="0">
                                              <p:val>
                                                <p:strVal val="1+#ppt_w/2"/>
                                              </p:val>
                                            </p:tav>
                                            <p:tav tm="100000">
                                              <p:val>
                                                <p:strVal val="#ppt_x"/>
                                              </p:val>
                                            </p:tav>
                                          </p:tavLst>
                                        </p:anim>
                                        <p:anim calcmode="lin" valueType="num">
                                          <p:cBhvr additive="base">
                                            <p:cTn id="45" dur="1500" fill="hold"/>
                                            <p:tgtEl>
                                              <p:spTgt spid="5"/>
                                            </p:tgtEl>
                                            <p:attrNameLst>
                                              <p:attrName>ppt_y</p:attrName>
                                            </p:attrNameLst>
                                          </p:cBhvr>
                                          <p:tavLst>
                                            <p:tav tm="0">
                                              <p:val>
                                                <p:strVal val="#ppt_y"/>
                                              </p:val>
                                            </p:tav>
                                            <p:tav tm="100000">
                                              <p:val>
                                                <p:strVal val="#ppt_y"/>
                                              </p:val>
                                            </p:tav>
                                          </p:tavLst>
                                        </p:anim>
                                      </p:childTnLst>
                                    </p:cTn>
                                  </p:par>
                                  <p:par>
                                    <p:cTn id="46" presetID="10" presetClass="entr" presetSubtype="0" fill="hold" nodeType="withEffect">
                                      <p:stCondLst>
                                        <p:cond delay="2500"/>
                                      </p:stCondLst>
                                      <p:childTnLst>
                                        <p:set>
                                          <p:cBhvr>
                                            <p:cTn id="47" dur="1" fill="hold">
                                              <p:stCondLst>
                                                <p:cond delay="0"/>
                                              </p:stCondLst>
                                            </p:cTn>
                                            <p:tgtEl>
                                              <p:spTgt spid="34"/>
                                            </p:tgtEl>
                                            <p:attrNameLst>
                                              <p:attrName>style.visibility</p:attrName>
                                            </p:attrNameLst>
                                          </p:cBhvr>
                                          <p:to>
                                            <p:strVal val="visible"/>
                                          </p:to>
                                        </p:set>
                                        <p:animEffect transition="in" filter="fade">
                                          <p:cBhvr>
                                            <p:cTn id="48" dur="1000"/>
                                            <p:tgtEl>
                                              <p:spTgt spid="34"/>
                                            </p:tgtEl>
                                          </p:cBhvr>
                                        </p:animEffect>
                                      </p:childTnLst>
                                    </p:cTn>
                                  </p:par>
                                  <p:par>
                                    <p:cTn id="49" presetID="42" presetClass="path" presetSubtype="0" accel="50000" decel="50000" autoRev="1" fill="hold" nodeType="withEffect">
                                      <p:stCondLst>
                                        <p:cond delay="1500"/>
                                      </p:stCondLst>
                                      <p:childTnLst>
                                        <p:animMotion origin="layout" path="M 4.44444E-6 -3.16147E-6 L -0.13577 -0.29978 " pathEditMode="relative" rAng="0" ptsTypes="AA">
                                          <p:cBhvr>
                                            <p:cTn id="50" dur="1000" fill="hold"/>
                                            <p:tgtEl>
                                              <p:spTgt spid="34"/>
                                            </p:tgtEl>
                                            <p:attrNameLst>
                                              <p:attrName>ppt_x</p:attrName>
                                              <p:attrName>ppt_y</p:attrName>
                                            </p:attrNameLst>
                                          </p:cBhvr>
                                          <p:rCtr x="-6788" y="-15005"/>
                                        </p:animMotion>
                                      </p:childTnLst>
                                    </p:cTn>
                                  </p:par>
                                  <p:par>
                                    <p:cTn id="51" presetID="6" presetClass="emph" presetSubtype="0" autoRev="1" fill="hold" nodeType="withEffect">
                                      <p:stCondLst>
                                        <p:cond delay="3500"/>
                                      </p:stCondLst>
                                      <p:childTnLst>
                                        <p:animScale>
                                          <p:cBhvr>
                                            <p:cTn id="52" dur="750" fill="hold"/>
                                            <p:tgtEl>
                                              <p:spTgt spid="34"/>
                                            </p:tgtEl>
                                          </p:cBhvr>
                                          <p:by x="110000" y="110000"/>
                                        </p:animScale>
                                      </p:childTnLst>
                                    </p:cTn>
                                  </p:par>
                                  <p:par>
                                    <p:cTn id="53" presetID="2" presetClass="entr" presetSubtype="2" fill="hold" nodeType="withEffect">
                                      <p:stCondLst>
                                        <p:cond delay="3500"/>
                                      </p:stCondLst>
                                      <p:childTnLst>
                                        <p:set>
                                          <p:cBhvr>
                                            <p:cTn id="54" dur="1" fill="hold">
                                              <p:stCondLst>
                                                <p:cond delay="0"/>
                                              </p:stCondLst>
                                            </p:cTn>
                                            <p:tgtEl>
                                              <p:spTgt spid="7"/>
                                            </p:tgtEl>
                                            <p:attrNameLst>
                                              <p:attrName>style.visibility</p:attrName>
                                            </p:attrNameLst>
                                          </p:cBhvr>
                                          <p:to>
                                            <p:strVal val="visible"/>
                                          </p:to>
                                        </p:set>
                                        <p:anim calcmode="lin" valueType="num">
                                          <p:cBhvr additive="base">
                                            <p:cTn id="55" dur="1500" fill="hold"/>
                                            <p:tgtEl>
                                              <p:spTgt spid="7"/>
                                            </p:tgtEl>
                                            <p:attrNameLst>
                                              <p:attrName>ppt_x</p:attrName>
                                            </p:attrNameLst>
                                          </p:cBhvr>
                                          <p:tavLst>
                                            <p:tav tm="0">
                                              <p:val>
                                                <p:strVal val="1+#ppt_w/2"/>
                                              </p:val>
                                            </p:tav>
                                            <p:tav tm="100000">
                                              <p:val>
                                                <p:strVal val="#ppt_x"/>
                                              </p:val>
                                            </p:tav>
                                          </p:tavLst>
                                        </p:anim>
                                        <p:anim calcmode="lin" valueType="num">
                                          <p:cBhvr additive="base">
                                            <p:cTn id="56" dur="1500" fill="hold"/>
                                            <p:tgtEl>
                                              <p:spTgt spid="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ldLvl="0" animBg="1"/>
        </p:bldLst>
      </p:timing>
    </mc:Fallback>
  </mc:AlternateContent>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a:solidFill>
                  <a:schemeClr val="tx1">
                    <a:lumMod val="90000"/>
                    <a:lumOff val="10000"/>
                  </a:schemeClr>
                </a:solidFill>
                <a:sym typeface="+mn-ea"/>
              </a:rPr>
              <a:t>此处添加标题 </a:t>
            </a:r>
            <a:r>
              <a:rPr lang="en-US" altLang="zh-CN">
                <a:solidFill>
                  <a:schemeClr val="tx1">
                    <a:lumMod val="90000"/>
                    <a:lumOff val="10000"/>
                  </a:schemeClr>
                </a:solidFill>
                <a:sym typeface="+mn-ea"/>
              </a:rPr>
              <a:t>| Information</a:t>
            </a:r>
            <a:endParaRPr lang="en-US" altLang="zh-CN" dirty="0">
              <a:solidFill>
                <a:schemeClr val="tx1">
                  <a:lumMod val="90000"/>
                  <a:lumOff val="10000"/>
                </a:schemeClr>
              </a:solidFill>
              <a:sym typeface="+mn-ea"/>
            </a:endParaRPr>
          </a:p>
        </p:txBody>
      </p:sp>
      <p:grpSp>
        <p:nvGrpSpPr>
          <p:cNvPr id="26" name="组合 25"/>
          <p:cNvGrpSpPr/>
          <p:nvPr/>
        </p:nvGrpSpPr>
        <p:grpSpPr>
          <a:xfrm>
            <a:off x="1195951" y="5141357"/>
            <a:ext cx="2592000" cy="1359983"/>
            <a:chOff x="1219775" y="3082969"/>
            <a:chExt cx="1768050" cy="751116"/>
          </a:xfrm>
        </p:grpSpPr>
        <p:sp>
          <p:nvSpPr>
            <p:cNvPr id="27" name="MH_Text_1"/>
            <p:cNvSpPr/>
            <p:nvPr>
              <p:custDataLst>
                <p:tags r:id="rId12"/>
              </p:custDataLst>
            </p:nvPr>
          </p:nvSpPr>
          <p:spPr>
            <a:xfrm>
              <a:off x="1219775" y="3082969"/>
              <a:ext cx="1768050" cy="751116"/>
            </a:xfrm>
            <a:prstGeom prst="roundRect">
              <a:avLst>
                <a:gd name="adj" fmla="val 9524"/>
              </a:avLst>
            </a:prstGeom>
            <a:gradFill>
              <a:gsLst>
                <a:gs pos="33000">
                  <a:srgbClr val="F9F9F9"/>
                </a:gs>
                <a:gs pos="100000">
                  <a:srgbClr val="D7D7D7"/>
                </a:gs>
              </a:gsLst>
              <a:lin ang="5400000" scaled="0"/>
            </a:gradFill>
            <a:ln w="3175" cap="flat" cmpd="sng" algn="ctr">
              <a:solidFill>
                <a:srgbClr val="D7D7D7"/>
              </a:solidFill>
              <a:prstDash val="solid"/>
            </a:ln>
            <a:effectLst>
              <a:outerShdw blurRad="50800" dist="38100" sx="97000" sy="97000" algn="ctr" rotWithShape="0">
                <a:srgbClr val="000000">
                  <a:alpha val="40000"/>
                </a:srgbClr>
              </a:outerShdw>
            </a:effectLst>
          </p:spPr>
          <p:txBody>
            <a:bodyPr anchor="ctr"/>
            <a:lstStyle/>
            <a:p>
              <a:pPr algn="ctr">
                <a:lnSpc>
                  <a:spcPct val="120000"/>
                </a:lnSpc>
              </a:pPr>
              <a:endParaRPr lang="zh-CN" altLang="en-US" sz="2135" b="1" kern="0" dirty="0">
                <a:solidFill>
                  <a:schemeClr val="tx1">
                    <a:lumMod val="90000"/>
                    <a:lumOff val="10000"/>
                  </a:schemeClr>
                </a:solidFill>
                <a:cs typeface="+mn-ea"/>
              </a:endParaRPr>
            </a:p>
          </p:txBody>
        </p:sp>
        <p:sp>
          <p:nvSpPr>
            <p:cNvPr id="28" name="MH_Text_2"/>
            <p:cNvSpPr txBox="1">
              <a:spLocks noChangeArrowheads="1"/>
            </p:cNvSpPr>
            <p:nvPr>
              <p:custDataLst>
                <p:tags r:id="rId13"/>
              </p:custDataLst>
            </p:nvPr>
          </p:nvSpPr>
          <p:spPr bwMode="auto">
            <a:xfrm>
              <a:off x="1327804" y="3156606"/>
              <a:ext cx="1634404" cy="650497"/>
            </a:xfrm>
            <a:prstGeom prst="rect">
              <a:avLst/>
            </a:prstGeom>
            <a:noFill/>
            <a:ln w="9525">
              <a:noFill/>
              <a:miter lim="800000"/>
            </a:ln>
            <a:extLst>
              <a:ext uri="{909E8E84-426E-40DD-AFC4-6F175D3DCCD1}">
                <a14:hiddenFill xmlns:a14="http://schemas.microsoft.com/office/drawing/2010/main">
                  <a:solidFill>
                    <a:srgbClr val="FFFFFF"/>
                  </a:solidFill>
                </a14:hiddenFill>
              </a:ext>
            </a:extLst>
          </p:spPr>
          <p:txBody>
            <a:bodyPr>
              <a:noAutofit/>
            </a:bodyPr>
            <a:lstStyle>
              <a:defPPr>
                <a:defRPr lang="en-US"/>
              </a:defPPr>
              <a:lvl1pPr algn="l" rtl="0" fontAlgn="base">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1pPr>
              <a:lvl2pPr marL="457200" algn="l" rtl="0" fontAlgn="base">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2pPr>
              <a:lvl3pPr marL="914400" algn="l" rtl="0" fontAlgn="base">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3pPr>
              <a:lvl4pPr marL="1371600" algn="l" rtl="0" fontAlgn="base">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4pPr>
              <a:lvl5pPr marL="1828800" algn="l" rtl="0" fontAlgn="base">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9pPr>
            </a:lstStyle>
            <a:p>
              <a:pPr>
                <a:lnSpc>
                  <a:spcPct val="120000"/>
                </a:lnSpc>
                <a:defRPr/>
              </a:pPr>
              <a:r>
                <a:rPr lang="zh-CN" altLang="en-US" sz="1400" dirty="0">
                  <a:solidFill>
                    <a:schemeClr val="tx1">
                      <a:lumMod val="90000"/>
                      <a:lumOff val="10000"/>
                    </a:schemeClr>
                  </a:solidFill>
                  <a:latin typeface="+mn-lt"/>
                  <a:cs typeface="+mn-ea"/>
                  <a:sym typeface="+mn-lt"/>
                </a:rPr>
                <a:t>有效的可行性战略需要系统缜密的执行力管理推动，使战略落实到具体的行动布局上实施。</a:t>
              </a:r>
            </a:p>
          </p:txBody>
        </p:sp>
      </p:grpSp>
      <p:grpSp>
        <p:nvGrpSpPr>
          <p:cNvPr id="8" name="组合 7"/>
          <p:cNvGrpSpPr/>
          <p:nvPr/>
        </p:nvGrpSpPr>
        <p:grpSpPr>
          <a:xfrm>
            <a:off x="3814322" y="1220755"/>
            <a:ext cx="3722439" cy="3556996"/>
            <a:chOff x="2860291" y="915566"/>
            <a:chExt cx="2791829" cy="2667747"/>
          </a:xfrm>
        </p:grpSpPr>
        <p:pic>
          <p:nvPicPr>
            <p:cNvPr id="4" name="图片 3"/>
            <p:cNvPicPr>
              <a:picLocks noChangeAspect="1"/>
            </p:cNvPicPr>
            <p:nvPr/>
          </p:nvPicPr>
          <p:blipFill>
            <a:blip r:embed="rId16" cstate="print">
              <a:extLst>
                <a:ext uri="{28A0092B-C50C-407E-A947-70E740481C1C}">
                  <a14:useLocalDpi xmlns:a14="http://schemas.microsoft.com/office/drawing/2010/main" val="0"/>
                </a:ext>
              </a:extLst>
            </a:blip>
            <a:stretch>
              <a:fillRect/>
            </a:stretch>
          </p:blipFill>
          <p:spPr>
            <a:xfrm>
              <a:off x="2860291" y="915566"/>
              <a:ext cx="2791829" cy="2667747"/>
            </a:xfrm>
            <a:prstGeom prst="rect">
              <a:avLst/>
            </a:prstGeom>
          </p:spPr>
        </p:pic>
        <p:sp>
          <p:nvSpPr>
            <p:cNvPr id="29" name="MH_Picture_3"/>
            <p:cNvSpPr/>
            <p:nvPr>
              <p:custDataLst>
                <p:tags r:id="rId11"/>
              </p:custDataLst>
            </p:nvPr>
          </p:nvSpPr>
          <p:spPr>
            <a:xfrm>
              <a:off x="2959727" y="1002432"/>
              <a:ext cx="2520000" cy="1548000"/>
            </a:xfrm>
            <a:prstGeom prst="rect">
              <a:avLst/>
            </a:prstGeom>
            <a:blipFill dpi="0" rotWithShape="1">
              <a:blip r:embed="rId17" cstate="print"/>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sz="2400"/>
            </a:p>
          </p:txBody>
        </p:sp>
      </p:grpSp>
      <p:grpSp>
        <p:nvGrpSpPr>
          <p:cNvPr id="9" name="组合 8"/>
          <p:cNvGrpSpPr/>
          <p:nvPr/>
        </p:nvGrpSpPr>
        <p:grpSpPr>
          <a:xfrm>
            <a:off x="7467804" y="1979308"/>
            <a:ext cx="3834691" cy="2313788"/>
            <a:chOff x="5600403" y="1484481"/>
            <a:chExt cx="2876018" cy="1735341"/>
          </a:xfrm>
        </p:grpSpPr>
        <p:pic>
          <p:nvPicPr>
            <p:cNvPr id="3" name="图片 2"/>
            <p:cNvPicPr>
              <a:picLocks noChangeAspect="1"/>
            </p:cNvPicPr>
            <p:nvPr/>
          </p:nvPicPr>
          <p:blipFill>
            <a:blip r:embed="rId18" cstate="print">
              <a:extLst>
                <a:ext uri="{28A0092B-C50C-407E-A947-70E740481C1C}">
                  <a14:useLocalDpi xmlns:a14="http://schemas.microsoft.com/office/drawing/2010/main" val="0"/>
                </a:ext>
              </a:extLst>
            </a:blip>
            <a:stretch>
              <a:fillRect/>
            </a:stretch>
          </p:blipFill>
          <p:spPr>
            <a:xfrm>
              <a:off x="5600403" y="1484481"/>
              <a:ext cx="2876018" cy="1735341"/>
            </a:xfrm>
            <a:prstGeom prst="rect">
              <a:avLst/>
            </a:prstGeom>
          </p:spPr>
        </p:pic>
        <p:sp>
          <p:nvSpPr>
            <p:cNvPr id="30" name="MH_Picture_3"/>
            <p:cNvSpPr/>
            <p:nvPr>
              <p:custDataLst>
                <p:tags r:id="rId10"/>
              </p:custDataLst>
            </p:nvPr>
          </p:nvSpPr>
          <p:spPr>
            <a:xfrm>
              <a:off x="5948103" y="1570200"/>
              <a:ext cx="2196000" cy="1404000"/>
            </a:xfrm>
            <a:prstGeom prst="rect">
              <a:avLst/>
            </a:prstGeom>
            <a:blipFill dpi="0" rotWithShape="1">
              <a:blip r:embed="rId17" cstate="print">
                <a:extLst>
                  <a:ext uri="{BEBA8EAE-BF5A-486C-A8C5-ECC9F3942E4B}">
                    <a14:imgProps xmlns:a14="http://schemas.microsoft.com/office/drawing/2010/main">
                      <a14:imgLayer r:embed="rId19">
                        <a14:imgEffect>
                          <a14:brightnessContrast contrast="20000"/>
                        </a14:imgEffect>
                        <a14:imgEffect>
                          <a14:colorTemperature colorTemp="5300"/>
                        </a14:imgEffect>
                      </a14:imgLayer>
                    </a14:imgProps>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sz="2400"/>
            </a:p>
          </p:txBody>
        </p:sp>
      </p:grpSp>
      <p:grpSp>
        <p:nvGrpSpPr>
          <p:cNvPr id="6" name="组合 5"/>
          <p:cNvGrpSpPr/>
          <p:nvPr/>
        </p:nvGrpSpPr>
        <p:grpSpPr>
          <a:xfrm>
            <a:off x="1345106" y="1935361"/>
            <a:ext cx="2255217" cy="2754792"/>
            <a:chOff x="1008379" y="1451521"/>
            <a:chExt cx="1691413" cy="2066094"/>
          </a:xfrm>
        </p:grpSpPr>
        <p:pic>
          <p:nvPicPr>
            <p:cNvPr id="5" name="图片 4"/>
            <p:cNvPicPr>
              <a:picLocks noChangeAspect="1"/>
            </p:cNvPicPr>
            <p:nvPr/>
          </p:nvPicPr>
          <p:blipFill>
            <a:blip r:embed="rId20" cstate="print">
              <a:extLst>
                <a:ext uri="{28A0092B-C50C-407E-A947-70E740481C1C}">
                  <a14:useLocalDpi xmlns:a14="http://schemas.microsoft.com/office/drawing/2010/main" val="0"/>
                </a:ext>
              </a:extLst>
            </a:blip>
            <a:stretch>
              <a:fillRect/>
            </a:stretch>
          </p:blipFill>
          <p:spPr>
            <a:xfrm>
              <a:off x="1008379" y="1451521"/>
              <a:ext cx="1691413" cy="2066094"/>
            </a:xfrm>
            <a:prstGeom prst="rect">
              <a:avLst/>
            </a:prstGeom>
          </p:spPr>
        </p:pic>
        <p:sp>
          <p:nvSpPr>
            <p:cNvPr id="31" name="MH_Picture_3"/>
            <p:cNvSpPr/>
            <p:nvPr>
              <p:custDataLst>
                <p:tags r:id="rId9"/>
              </p:custDataLst>
            </p:nvPr>
          </p:nvSpPr>
          <p:spPr>
            <a:xfrm>
              <a:off x="1272820" y="1607765"/>
              <a:ext cx="1093379" cy="1403984"/>
            </a:xfrm>
            <a:prstGeom prst="rect">
              <a:avLst/>
            </a:prstGeom>
            <a:blipFill dpi="0" rotWithShape="1">
              <a:blip r:embed="rId17" cstate="print"/>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sz="2400"/>
            </a:p>
          </p:txBody>
        </p:sp>
      </p:grpSp>
      <p:grpSp>
        <p:nvGrpSpPr>
          <p:cNvPr id="11" name="组合 10"/>
          <p:cNvGrpSpPr/>
          <p:nvPr/>
        </p:nvGrpSpPr>
        <p:grpSpPr>
          <a:xfrm>
            <a:off x="1537127" y="4442585"/>
            <a:ext cx="1728000" cy="480000"/>
            <a:chOff x="755736" y="3089454"/>
            <a:chExt cx="1440000" cy="400050"/>
          </a:xfrm>
        </p:grpSpPr>
        <p:sp>
          <p:nvSpPr>
            <p:cNvPr id="12" name="圆角矩形 11"/>
            <p:cNvSpPr/>
            <p:nvPr/>
          </p:nvSpPr>
          <p:spPr>
            <a:xfrm>
              <a:off x="755736" y="3095831"/>
              <a:ext cx="1440000" cy="360000"/>
            </a:xfrm>
            <a:prstGeom prst="roundRect">
              <a:avLst>
                <a:gd name="adj" fmla="val 50000"/>
              </a:avLst>
            </a:prstGeom>
            <a:gradFill flip="none" rotWithShape="1">
              <a:gsLst>
                <a:gs pos="100000">
                  <a:schemeClr val="bg1"/>
                </a:gs>
                <a:gs pos="0">
                  <a:srgbClr val="E0E0E0"/>
                </a:gs>
              </a:gsLst>
              <a:lin ang="8100000" scaled="0"/>
              <a:tileRect/>
            </a:gradFill>
            <a:ln w="34925">
              <a:gradFill>
                <a:gsLst>
                  <a:gs pos="100000">
                    <a:schemeClr val="bg1">
                      <a:lumMod val="85000"/>
                    </a:schemeClr>
                  </a:gs>
                  <a:gs pos="0">
                    <a:schemeClr val="bg1"/>
                  </a:gs>
                </a:gsLst>
                <a:lin ang="8100000" scaled="0"/>
              </a:gradFill>
            </a:ln>
            <a:effectLst>
              <a:outerShdw blurRad="241300" dist="1524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endParaRPr lang="zh-CN" altLang="en-US" sz="2400" b="1">
                <a:solidFill>
                  <a:schemeClr val="tx1">
                    <a:lumMod val="90000"/>
                    <a:lumOff val="10000"/>
                  </a:schemeClr>
                </a:solidFill>
              </a:endParaRPr>
            </a:p>
          </p:txBody>
        </p:sp>
        <p:sp>
          <p:nvSpPr>
            <p:cNvPr id="13" name="MH_SubTitle_1"/>
            <p:cNvSpPr/>
            <p:nvPr>
              <p:custDataLst>
                <p:tags r:id="rId8"/>
              </p:custDataLst>
            </p:nvPr>
          </p:nvSpPr>
          <p:spPr>
            <a:xfrm>
              <a:off x="838232" y="3089454"/>
              <a:ext cx="1275010" cy="400050"/>
            </a:xfrm>
            <a:prstGeom prst="rect">
              <a:avLst/>
            </a:prstGeom>
            <a:noFill/>
            <a:ln w="34925">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zh-CN" altLang="en-US" sz="1865" b="1" dirty="0">
                  <a:solidFill>
                    <a:schemeClr val="tx1">
                      <a:lumMod val="90000"/>
                      <a:lumOff val="10000"/>
                    </a:schemeClr>
                  </a:solidFill>
                </a:rPr>
                <a:t>添加标题</a:t>
              </a:r>
            </a:p>
          </p:txBody>
        </p:sp>
      </p:grpSp>
      <p:grpSp>
        <p:nvGrpSpPr>
          <p:cNvPr id="20" name="组合 19"/>
          <p:cNvGrpSpPr/>
          <p:nvPr/>
        </p:nvGrpSpPr>
        <p:grpSpPr>
          <a:xfrm>
            <a:off x="4995316" y="4442585"/>
            <a:ext cx="1728000" cy="480000"/>
            <a:chOff x="755736" y="3089454"/>
            <a:chExt cx="1440000" cy="400050"/>
          </a:xfrm>
        </p:grpSpPr>
        <p:sp>
          <p:nvSpPr>
            <p:cNvPr id="21" name="圆角矩形 20"/>
            <p:cNvSpPr/>
            <p:nvPr/>
          </p:nvSpPr>
          <p:spPr>
            <a:xfrm>
              <a:off x="755736" y="3095831"/>
              <a:ext cx="1440000" cy="360000"/>
            </a:xfrm>
            <a:prstGeom prst="roundRect">
              <a:avLst>
                <a:gd name="adj" fmla="val 50000"/>
              </a:avLst>
            </a:prstGeom>
            <a:gradFill flip="none" rotWithShape="1">
              <a:gsLst>
                <a:gs pos="100000">
                  <a:schemeClr val="bg1"/>
                </a:gs>
                <a:gs pos="0">
                  <a:srgbClr val="E0E0E0"/>
                </a:gs>
              </a:gsLst>
              <a:lin ang="8100000" scaled="0"/>
              <a:tileRect/>
            </a:gradFill>
            <a:ln w="34925">
              <a:gradFill>
                <a:gsLst>
                  <a:gs pos="100000">
                    <a:schemeClr val="bg1">
                      <a:lumMod val="85000"/>
                    </a:schemeClr>
                  </a:gs>
                  <a:gs pos="0">
                    <a:schemeClr val="bg1"/>
                  </a:gs>
                </a:gsLst>
                <a:lin ang="8100000" scaled="0"/>
              </a:gradFill>
            </a:ln>
            <a:effectLst>
              <a:outerShdw blurRad="241300" dist="1524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endParaRPr lang="zh-CN" altLang="en-US" sz="2400" b="1">
                <a:solidFill>
                  <a:schemeClr val="tx1">
                    <a:lumMod val="90000"/>
                    <a:lumOff val="10000"/>
                  </a:schemeClr>
                </a:solidFill>
              </a:endParaRPr>
            </a:p>
          </p:txBody>
        </p:sp>
        <p:sp>
          <p:nvSpPr>
            <p:cNvPr id="22" name="MH_SubTitle_1"/>
            <p:cNvSpPr/>
            <p:nvPr>
              <p:custDataLst>
                <p:tags r:id="rId7"/>
              </p:custDataLst>
            </p:nvPr>
          </p:nvSpPr>
          <p:spPr>
            <a:xfrm>
              <a:off x="838232" y="3089454"/>
              <a:ext cx="1275010" cy="400050"/>
            </a:xfrm>
            <a:prstGeom prst="rect">
              <a:avLst/>
            </a:prstGeom>
            <a:noFill/>
            <a:ln w="34925">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zh-CN" altLang="en-US" sz="1865" b="1" dirty="0">
                  <a:solidFill>
                    <a:schemeClr val="tx1">
                      <a:lumMod val="90000"/>
                      <a:lumOff val="10000"/>
                    </a:schemeClr>
                  </a:solidFill>
                </a:rPr>
                <a:t>添加标题</a:t>
              </a:r>
            </a:p>
          </p:txBody>
        </p:sp>
      </p:grpSp>
      <p:grpSp>
        <p:nvGrpSpPr>
          <p:cNvPr id="23" name="组合 22"/>
          <p:cNvGrpSpPr/>
          <p:nvPr/>
        </p:nvGrpSpPr>
        <p:grpSpPr>
          <a:xfrm>
            <a:off x="8449123" y="4442585"/>
            <a:ext cx="1728000" cy="480000"/>
            <a:chOff x="755736" y="3089454"/>
            <a:chExt cx="1440000" cy="400050"/>
          </a:xfrm>
        </p:grpSpPr>
        <p:sp>
          <p:nvSpPr>
            <p:cNvPr id="24" name="圆角矩形 23"/>
            <p:cNvSpPr/>
            <p:nvPr/>
          </p:nvSpPr>
          <p:spPr>
            <a:xfrm>
              <a:off x="755736" y="3095831"/>
              <a:ext cx="1440000" cy="360000"/>
            </a:xfrm>
            <a:prstGeom prst="roundRect">
              <a:avLst>
                <a:gd name="adj" fmla="val 50000"/>
              </a:avLst>
            </a:prstGeom>
            <a:gradFill flip="none" rotWithShape="1">
              <a:gsLst>
                <a:gs pos="100000">
                  <a:schemeClr val="bg1"/>
                </a:gs>
                <a:gs pos="0">
                  <a:srgbClr val="E0E0E0"/>
                </a:gs>
              </a:gsLst>
              <a:lin ang="8100000" scaled="0"/>
              <a:tileRect/>
            </a:gradFill>
            <a:ln w="34925">
              <a:gradFill>
                <a:gsLst>
                  <a:gs pos="100000">
                    <a:schemeClr val="bg1">
                      <a:lumMod val="85000"/>
                    </a:schemeClr>
                  </a:gs>
                  <a:gs pos="0">
                    <a:schemeClr val="bg1"/>
                  </a:gs>
                </a:gsLst>
                <a:lin ang="8100000" scaled="0"/>
              </a:gradFill>
            </a:ln>
            <a:effectLst>
              <a:outerShdw blurRad="241300" dist="1524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endParaRPr lang="zh-CN" altLang="en-US" sz="2400" b="1">
                <a:solidFill>
                  <a:schemeClr val="tx1">
                    <a:lumMod val="90000"/>
                    <a:lumOff val="10000"/>
                  </a:schemeClr>
                </a:solidFill>
              </a:endParaRPr>
            </a:p>
          </p:txBody>
        </p:sp>
        <p:sp>
          <p:nvSpPr>
            <p:cNvPr id="25" name="MH_SubTitle_1"/>
            <p:cNvSpPr/>
            <p:nvPr>
              <p:custDataLst>
                <p:tags r:id="rId6"/>
              </p:custDataLst>
            </p:nvPr>
          </p:nvSpPr>
          <p:spPr>
            <a:xfrm>
              <a:off x="838232" y="3089454"/>
              <a:ext cx="1275010" cy="400050"/>
            </a:xfrm>
            <a:prstGeom prst="rect">
              <a:avLst/>
            </a:prstGeom>
            <a:noFill/>
            <a:ln w="34925">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zh-CN" altLang="en-US" sz="1865" b="1" dirty="0">
                  <a:solidFill>
                    <a:schemeClr val="tx1">
                      <a:lumMod val="90000"/>
                      <a:lumOff val="10000"/>
                    </a:schemeClr>
                  </a:solidFill>
                </a:rPr>
                <a:t>添加标题</a:t>
              </a:r>
            </a:p>
          </p:txBody>
        </p:sp>
      </p:grpSp>
      <p:grpSp>
        <p:nvGrpSpPr>
          <p:cNvPr id="32" name="组合 31"/>
          <p:cNvGrpSpPr/>
          <p:nvPr/>
        </p:nvGrpSpPr>
        <p:grpSpPr>
          <a:xfrm>
            <a:off x="4608728" y="5099321"/>
            <a:ext cx="2640000" cy="1359983"/>
            <a:chOff x="1219775" y="3082969"/>
            <a:chExt cx="1768050" cy="751116"/>
          </a:xfrm>
        </p:grpSpPr>
        <p:sp>
          <p:nvSpPr>
            <p:cNvPr id="33" name="MH_Text_1"/>
            <p:cNvSpPr/>
            <p:nvPr>
              <p:custDataLst>
                <p:tags r:id="rId4"/>
              </p:custDataLst>
            </p:nvPr>
          </p:nvSpPr>
          <p:spPr>
            <a:xfrm>
              <a:off x="1219775" y="3082969"/>
              <a:ext cx="1768050" cy="751116"/>
            </a:xfrm>
            <a:prstGeom prst="roundRect">
              <a:avLst>
                <a:gd name="adj" fmla="val 9524"/>
              </a:avLst>
            </a:prstGeom>
            <a:gradFill>
              <a:gsLst>
                <a:gs pos="33000">
                  <a:srgbClr val="F9F9F9"/>
                </a:gs>
                <a:gs pos="100000">
                  <a:srgbClr val="D7D7D7"/>
                </a:gs>
              </a:gsLst>
              <a:lin ang="5400000" scaled="0"/>
            </a:gradFill>
            <a:ln w="3175" cap="flat" cmpd="sng" algn="ctr">
              <a:solidFill>
                <a:srgbClr val="D7D7D7"/>
              </a:solidFill>
              <a:prstDash val="solid"/>
            </a:ln>
            <a:effectLst>
              <a:outerShdw blurRad="50800" dist="38100" sx="97000" sy="97000" algn="ctr" rotWithShape="0">
                <a:srgbClr val="000000">
                  <a:alpha val="40000"/>
                </a:srgbClr>
              </a:outerShdw>
            </a:effectLst>
          </p:spPr>
          <p:txBody>
            <a:bodyPr anchor="ctr"/>
            <a:lstStyle/>
            <a:p>
              <a:pPr algn="ctr">
                <a:lnSpc>
                  <a:spcPct val="120000"/>
                </a:lnSpc>
              </a:pPr>
              <a:endParaRPr lang="zh-CN" altLang="en-US" sz="2135" b="1" kern="0" dirty="0">
                <a:solidFill>
                  <a:schemeClr val="tx1">
                    <a:lumMod val="90000"/>
                    <a:lumOff val="10000"/>
                  </a:schemeClr>
                </a:solidFill>
                <a:cs typeface="+mn-ea"/>
              </a:endParaRPr>
            </a:p>
          </p:txBody>
        </p:sp>
        <p:sp>
          <p:nvSpPr>
            <p:cNvPr id="34" name="MH_Text_2"/>
            <p:cNvSpPr txBox="1">
              <a:spLocks noChangeArrowheads="1"/>
            </p:cNvSpPr>
            <p:nvPr>
              <p:custDataLst>
                <p:tags r:id="rId5"/>
              </p:custDataLst>
            </p:nvPr>
          </p:nvSpPr>
          <p:spPr bwMode="auto">
            <a:xfrm>
              <a:off x="1327412" y="3156606"/>
              <a:ext cx="1634404" cy="650497"/>
            </a:xfrm>
            <a:prstGeom prst="rect">
              <a:avLst/>
            </a:prstGeom>
            <a:noFill/>
            <a:ln w="9525">
              <a:noFill/>
              <a:miter lim="800000"/>
            </a:ln>
            <a:extLst>
              <a:ext uri="{909E8E84-426E-40DD-AFC4-6F175D3DCCD1}">
                <a14:hiddenFill xmlns:a14="http://schemas.microsoft.com/office/drawing/2010/main">
                  <a:solidFill>
                    <a:srgbClr val="FFFFFF"/>
                  </a:solidFill>
                </a14:hiddenFill>
              </a:ext>
            </a:extLst>
          </p:spPr>
          <p:txBody>
            <a:bodyPr>
              <a:noAutofit/>
            </a:bodyPr>
            <a:lstStyle>
              <a:defPPr>
                <a:defRPr lang="en-US"/>
              </a:defPPr>
              <a:lvl1pPr algn="l" rtl="0" fontAlgn="base">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1pPr>
              <a:lvl2pPr marL="457200" algn="l" rtl="0" fontAlgn="base">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2pPr>
              <a:lvl3pPr marL="914400" algn="l" rtl="0" fontAlgn="base">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3pPr>
              <a:lvl4pPr marL="1371600" algn="l" rtl="0" fontAlgn="base">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4pPr>
              <a:lvl5pPr marL="1828800" algn="l" rtl="0" fontAlgn="base">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9pPr>
            </a:lstStyle>
            <a:p>
              <a:pPr>
                <a:lnSpc>
                  <a:spcPct val="120000"/>
                </a:lnSpc>
                <a:defRPr/>
              </a:pPr>
              <a:r>
                <a:rPr lang="zh-CN" altLang="en-US" sz="1400" dirty="0">
                  <a:solidFill>
                    <a:schemeClr val="tx1">
                      <a:lumMod val="90000"/>
                      <a:lumOff val="10000"/>
                    </a:schemeClr>
                  </a:solidFill>
                  <a:latin typeface="+mn-lt"/>
                  <a:cs typeface="+mn-ea"/>
                  <a:sym typeface="+mn-lt"/>
                </a:rPr>
                <a:t>有了战略的大方向指导，便需要严格规范的制度严密推行，从而调动成员的积极性和</a:t>
              </a:r>
              <a:r>
                <a:rPr lang="zh-CN" altLang="en-US" sz="1400" dirty="0" smtClean="0">
                  <a:solidFill>
                    <a:schemeClr val="tx1">
                      <a:lumMod val="90000"/>
                      <a:lumOff val="10000"/>
                    </a:schemeClr>
                  </a:solidFill>
                  <a:latin typeface="+mn-lt"/>
                  <a:cs typeface="+mn-ea"/>
                  <a:sym typeface="+mn-lt"/>
                </a:rPr>
                <a:t>主观能动性。</a:t>
              </a:r>
            </a:p>
          </p:txBody>
        </p:sp>
      </p:grpSp>
      <p:grpSp>
        <p:nvGrpSpPr>
          <p:cNvPr id="35" name="组合 34"/>
          <p:cNvGrpSpPr/>
          <p:nvPr/>
        </p:nvGrpSpPr>
        <p:grpSpPr>
          <a:xfrm>
            <a:off x="8065123" y="5099321"/>
            <a:ext cx="2736000" cy="1359983"/>
            <a:chOff x="1219775" y="3082969"/>
            <a:chExt cx="1768050" cy="751116"/>
          </a:xfrm>
        </p:grpSpPr>
        <p:sp>
          <p:nvSpPr>
            <p:cNvPr id="36" name="MH_Text_1"/>
            <p:cNvSpPr/>
            <p:nvPr>
              <p:custDataLst>
                <p:tags r:id="rId2"/>
              </p:custDataLst>
            </p:nvPr>
          </p:nvSpPr>
          <p:spPr>
            <a:xfrm>
              <a:off x="1219775" y="3082969"/>
              <a:ext cx="1768050" cy="751116"/>
            </a:xfrm>
            <a:prstGeom prst="roundRect">
              <a:avLst>
                <a:gd name="adj" fmla="val 9524"/>
              </a:avLst>
            </a:prstGeom>
            <a:gradFill>
              <a:gsLst>
                <a:gs pos="33000">
                  <a:srgbClr val="F9F9F9"/>
                </a:gs>
                <a:gs pos="100000">
                  <a:srgbClr val="D7D7D7"/>
                </a:gs>
              </a:gsLst>
              <a:lin ang="5400000" scaled="0"/>
            </a:gradFill>
            <a:ln w="3175" cap="flat" cmpd="sng" algn="ctr">
              <a:solidFill>
                <a:srgbClr val="D7D7D7"/>
              </a:solidFill>
              <a:prstDash val="solid"/>
            </a:ln>
            <a:effectLst>
              <a:outerShdw blurRad="50800" dist="38100" sx="97000" sy="97000" algn="ctr" rotWithShape="0">
                <a:srgbClr val="000000">
                  <a:alpha val="40000"/>
                </a:srgbClr>
              </a:outerShdw>
            </a:effectLst>
          </p:spPr>
          <p:txBody>
            <a:bodyPr anchor="ctr"/>
            <a:lstStyle/>
            <a:p>
              <a:pPr algn="ctr">
                <a:lnSpc>
                  <a:spcPct val="120000"/>
                </a:lnSpc>
              </a:pPr>
              <a:endParaRPr lang="zh-CN" altLang="en-US" sz="2135" b="1" kern="0" dirty="0">
                <a:solidFill>
                  <a:schemeClr val="tx1">
                    <a:lumMod val="90000"/>
                    <a:lumOff val="10000"/>
                  </a:schemeClr>
                </a:solidFill>
                <a:cs typeface="+mn-ea"/>
              </a:endParaRPr>
            </a:p>
          </p:txBody>
        </p:sp>
        <p:sp>
          <p:nvSpPr>
            <p:cNvPr id="37" name="MH_Text_2"/>
            <p:cNvSpPr txBox="1">
              <a:spLocks noChangeArrowheads="1"/>
            </p:cNvSpPr>
            <p:nvPr>
              <p:custDataLst>
                <p:tags r:id="rId3"/>
              </p:custDataLst>
            </p:nvPr>
          </p:nvSpPr>
          <p:spPr bwMode="auto">
            <a:xfrm>
              <a:off x="1326668" y="3156606"/>
              <a:ext cx="1634404" cy="650497"/>
            </a:xfrm>
            <a:prstGeom prst="rect">
              <a:avLst/>
            </a:prstGeom>
            <a:noFill/>
            <a:ln w="9525">
              <a:noFill/>
              <a:miter lim="800000"/>
            </a:ln>
            <a:extLst>
              <a:ext uri="{909E8E84-426E-40DD-AFC4-6F175D3DCCD1}">
                <a14:hiddenFill xmlns:a14="http://schemas.microsoft.com/office/drawing/2010/main">
                  <a:solidFill>
                    <a:srgbClr val="FFFFFF"/>
                  </a:solidFill>
                </a14:hiddenFill>
              </a:ext>
            </a:extLst>
          </p:spPr>
          <p:txBody>
            <a:bodyPr>
              <a:noAutofit/>
            </a:bodyPr>
            <a:lstStyle>
              <a:defPPr>
                <a:defRPr lang="en-US"/>
              </a:defPPr>
              <a:lvl1pPr algn="l" rtl="0" fontAlgn="base">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1pPr>
              <a:lvl2pPr marL="457200" algn="l" rtl="0" fontAlgn="base">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2pPr>
              <a:lvl3pPr marL="914400" algn="l" rtl="0" fontAlgn="base">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3pPr>
              <a:lvl4pPr marL="1371600" algn="l" rtl="0" fontAlgn="base">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4pPr>
              <a:lvl5pPr marL="1828800" algn="l" rtl="0" fontAlgn="base">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9pPr>
            </a:lstStyle>
            <a:p>
              <a:pPr>
                <a:defRPr/>
              </a:pPr>
              <a:r>
                <a:rPr lang="zh-CN" altLang="en-US" sz="1400" dirty="0">
                  <a:solidFill>
                    <a:schemeClr val="tx1">
                      <a:lumMod val="90000"/>
                      <a:lumOff val="10000"/>
                    </a:schemeClr>
                  </a:solidFill>
                  <a:latin typeface="+mn-lt"/>
                  <a:cs typeface="+mn-ea"/>
                  <a:sym typeface="+mn-lt"/>
                </a:rPr>
                <a:t>具体到项目的实际推行过程中，或多或少会遇到问题或随机性危机，除了防范于未然外，临场应变能力同样有效的把握大局稳定</a:t>
              </a:r>
              <a:r>
                <a:rPr lang="zh-CN" altLang="en-US" sz="1400" dirty="0" smtClean="0">
                  <a:solidFill>
                    <a:schemeClr val="tx1">
                      <a:lumMod val="90000"/>
                      <a:lumOff val="10000"/>
                    </a:schemeClr>
                  </a:solidFill>
                  <a:latin typeface="+mn-lt"/>
                  <a:cs typeface="+mn-ea"/>
                  <a:sym typeface="+mn-lt"/>
                </a:rPr>
                <a:t>进行。</a:t>
              </a:r>
            </a:p>
          </p:txBody>
        </p:sp>
      </p:grpSp>
    </p:spTree>
    <p:custDataLst>
      <p:tags r:id="rId1"/>
    </p:custDataLst>
  </p:cSld>
  <p:clrMapOvr>
    <a:masterClrMapping/>
  </p:clrMapOvr>
  <p:transition spd="slow" advTm="5648">
    <p:pull/>
  </p:transition>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14:presetBounceEnd="50000">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14:bounceEnd="50000">
                                          <p:cBhvr additive="base">
                                            <p:cTn id="7" dur="1000" fill="hold"/>
                                            <p:tgtEl>
                                              <p:spTgt spid="6"/>
                                            </p:tgtEl>
                                            <p:attrNameLst>
                                              <p:attrName>ppt_x</p:attrName>
                                            </p:attrNameLst>
                                          </p:cBhvr>
                                          <p:tavLst>
                                            <p:tav tm="0">
                                              <p:val>
                                                <p:strVal val="#ppt_x"/>
                                              </p:val>
                                            </p:tav>
                                            <p:tav tm="100000">
                                              <p:val>
                                                <p:strVal val="#ppt_x"/>
                                              </p:val>
                                            </p:tav>
                                          </p:tavLst>
                                        </p:anim>
                                        <p:anim calcmode="lin" valueType="num" p14:bounceEnd="50000">
                                          <p:cBhvr additive="base">
                                            <p:cTn id="8" dur="1000" fill="hold"/>
                                            <p:tgtEl>
                                              <p:spTgt spid="6"/>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14:presetBounceEnd="50000">
                                      <p:stCondLst>
                                        <p:cond delay="500"/>
                                      </p:stCondLst>
                                      <p:childTnLst>
                                        <p:set>
                                          <p:cBhvr>
                                            <p:cTn id="10" dur="1" fill="hold">
                                              <p:stCondLst>
                                                <p:cond delay="0"/>
                                              </p:stCondLst>
                                            </p:cTn>
                                            <p:tgtEl>
                                              <p:spTgt spid="8"/>
                                            </p:tgtEl>
                                            <p:attrNameLst>
                                              <p:attrName>style.visibility</p:attrName>
                                            </p:attrNameLst>
                                          </p:cBhvr>
                                          <p:to>
                                            <p:strVal val="visible"/>
                                          </p:to>
                                        </p:set>
                                        <p:anim calcmode="lin" valueType="num" p14:bounceEnd="50000">
                                          <p:cBhvr additive="base">
                                            <p:cTn id="11" dur="1000" fill="hold"/>
                                            <p:tgtEl>
                                              <p:spTgt spid="8"/>
                                            </p:tgtEl>
                                            <p:attrNameLst>
                                              <p:attrName>ppt_x</p:attrName>
                                            </p:attrNameLst>
                                          </p:cBhvr>
                                          <p:tavLst>
                                            <p:tav tm="0">
                                              <p:val>
                                                <p:strVal val="#ppt_x"/>
                                              </p:val>
                                            </p:tav>
                                            <p:tav tm="100000">
                                              <p:val>
                                                <p:strVal val="#ppt_x"/>
                                              </p:val>
                                            </p:tav>
                                          </p:tavLst>
                                        </p:anim>
                                        <p:anim calcmode="lin" valueType="num" p14:bounceEnd="50000">
                                          <p:cBhvr additive="base">
                                            <p:cTn id="12" dur="1000" fill="hold"/>
                                            <p:tgtEl>
                                              <p:spTgt spid="8"/>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14:presetBounceEnd="50000">
                                      <p:stCondLst>
                                        <p:cond delay="1000"/>
                                      </p:stCondLst>
                                      <p:childTnLst>
                                        <p:set>
                                          <p:cBhvr>
                                            <p:cTn id="14" dur="1" fill="hold">
                                              <p:stCondLst>
                                                <p:cond delay="0"/>
                                              </p:stCondLst>
                                            </p:cTn>
                                            <p:tgtEl>
                                              <p:spTgt spid="9"/>
                                            </p:tgtEl>
                                            <p:attrNameLst>
                                              <p:attrName>style.visibility</p:attrName>
                                            </p:attrNameLst>
                                          </p:cBhvr>
                                          <p:to>
                                            <p:strVal val="visible"/>
                                          </p:to>
                                        </p:set>
                                        <p:anim calcmode="lin" valueType="num" p14:bounceEnd="50000">
                                          <p:cBhvr additive="base">
                                            <p:cTn id="15" dur="1000" fill="hold"/>
                                            <p:tgtEl>
                                              <p:spTgt spid="9"/>
                                            </p:tgtEl>
                                            <p:attrNameLst>
                                              <p:attrName>ppt_x</p:attrName>
                                            </p:attrNameLst>
                                          </p:cBhvr>
                                          <p:tavLst>
                                            <p:tav tm="0">
                                              <p:val>
                                                <p:strVal val="#ppt_x"/>
                                              </p:val>
                                            </p:tav>
                                            <p:tav tm="100000">
                                              <p:val>
                                                <p:strVal val="#ppt_x"/>
                                              </p:val>
                                            </p:tav>
                                          </p:tavLst>
                                        </p:anim>
                                        <p:anim calcmode="lin" valueType="num" p14:bounceEnd="50000">
                                          <p:cBhvr additive="base">
                                            <p:cTn id="16" dur="1000" fill="hold"/>
                                            <p:tgtEl>
                                              <p:spTgt spid="9"/>
                                            </p:tgtEl>
                                            <p:attrNameLst>
                                              <p:attrName>ppt_y</p:attrName>
                                            </p:attrNameLst>
                                          </p:cBhvr>
                                          <p:tavLst>
                                            <p:tav tm="0">
                                              <p:val>
                                                <p:strVal val="1+#ppt_h/2"/>
                                              </p:val>
                                            </p:tav>
                                            <p:tav tm="100000">
                                              <p:val>
                                                <p:strVal val="#ppt_y"/>
                                              </p:val>
                                            </p:tav>
                                          </p:tavLst>
                                        </p:anim>
                                      </p:childTnLst>
                                    </p:cTn>
                                  </p:par>
                                </p:childTnLst>
                              </p:cTn>
                            </p:par>
                            <p:par>
                              <p:cTn id="17" fill="hold">
                                <p:stCondLst>
                                  <p:cond delay="1000"/>
                                </p:stCondLst>
                                <p:childTnLst>
                                  <p:par>
                                    <p:cTn id="18" presetID="53" presetClass="entr" presetSubtype="16" fill="hold" nodeType="afterEffect">
                                      <p:stCondLst>
                                        <p:cond delay="0"/>
                                      </p:stCondLst>
                                      <p:childTnLst>
                                        <p:set>
                                          <p:cBhvr>
                                            <p:cTn id="19" dur="1" fill="hold">
                                              <p:stCondLst>
                                                <p:cond delay="0"/>
                                              </p:stCondLst>
                                            </p:cTn>
                                            <p:tgtEl>
                                              <p:spTgt spid="11"/>
                                            </p:tgtEl>
                                            <p:attrNameLst>
                                              <p:attrName>style.visibility</p:attrName>
                                            </p:attrNameLst>
                                          </p:cBhvr>
                                          <p:to>
                                            <p:strVal val="visible"/>
                                          </p:to>
                                        </p:set>
                                        <p:anim calcmode="lin" valueType="num">
                                          <p:cBhvr>
                                            <p:cTn id="20" dur="750" fill="hold"/>
                                            <p:tgtEl>
                                              <p:spTgt spid="11"/>
                                            </p:tgtEl>
                                            <p:attrNameLst>
                                              <p:attrName>ppt_w</p:attrName>
                                            </p:attrNameLst>
                                          </p:cBhvr>
                                          <p:tavLst>
                                            <p:tav tm="0">
                                              <p:val>
                                                <p:fltVal val="0"/>
                                              </p:val>
                                            </p:tav>
                                            <p:tav tm="100000">
                                              <p:val>
                                                <p:strVal val="#ppt_w"/>
                                              </p:val>
                                            </p:tav>
                                          </p:tavLst>
                                        </p:anim>
                                        <p:anim calcmode="lin" valueType="num">
                                          <p:cBhvr>
                                            <p:cTn id="21" dur="750" fill="hold"/>
                                            <p:tgtEl>
                                              <p:spTgt spid="11"/>
                                            </p:tgtEl>
                                            <p:attrNameLst>
                                              <p:attrName>ppt_h</p:attrName>
                                            </p:attrNameLst>
                                          </p:cBhvr>
                                          <p:tavLst>
                                            <p:tav tm="0">
                                              <p:val>
                                                <p:fltVal val="0"/>
                                              </p:val>
                                            </p:tav>
                                            <p:tav tm="100000">
                                              <p:val>
                                                <p:strVal val="#ppt_h"/>
                                              </p:val>
                                            </p:tav>
                                          </p:tavLst>
                                        </p:anim>
                                        <p:animEffect transition="in" filter="fade">
                                          <p:cBhvr>
                                            <p:cTn id="22" dur="750"/>
                                            <p:tgtEl>
                                              <p:spTgt spid="11"/>
                                            </p:tgtEl>
                                          </p:cBhvr>
                                        </p:animEffect>
                                      </p:childTnLst>
                                    </p:cTn>
                                  </p:par>
                                  <p:par>
                                    <p:cTn id="23" presetID="53" presetClass="entr" presetSubtype="16" fill="hold" nodeType="withEffect">
                                      <p:stCondLst>
                                        <p:cond delay="500"/>
                                      </p:stCondLst>
                                      <p:childTnLst>
                                        <p:set>
                                          <p:cBhvr>
                                            <p:cTn id="24" dur="1" fill="hold">
                                              <p:stCondLst>
                                                <p:cond delay="0"/>
                                              </p:stCondLst>
                                            </p:cTn>
                                            <p:tgtEl>
                                              <p:spTgt spid="20"/>
                                            </p:tgtEl>
                                            <p:attrNameLst>
                                              <p:attrName>style.visibility</p:attrName>
                                            </p:attrNameLst>
                                          </p:cBhvr>
                                          <p:to>
                                            <p:strVal val="visible"/>
                                          </p:to>
                                        </p:set>
                                        <p:anim calcmode="lin" valueType="num">
                                          <p:cBhvr>
                                            <p:cTn id="25" dur="750" fill="hold"/>
                                            <p:tgtEl>
                                              <p:spTgt spid="20"/>
                                            </p:tgtEl>
                                            <p:attrNameLst>
                                              <p:attrName>ppt_w</p:attrName>
                                            </p:attrNameLst>
                                          </p:cBhvr>
                                          <p:tavLst>
                                            <p:tav tm="0">
                                              <p:val>
                                                <p:fltVal val="0"/>
                                              </p:val>
                                            </p:tav>
                                            <p:tav tm="100000">
                                              <p:val>
                                                <p:strVal val="#ppt_w"/>
                                              </p:val>
                                            </p:tav>
                                          </p:tavLst>
                                        </p:anim>
                                        <p:anim calcmode="lin" valueType="num">
                                          <p:cBhvr>
                                            <p:cTn id="26" dur="750" fill="hold"/>
                                            <p:tgtEl>
                                              <p:spTgt spid="20"/>
                                            </p:tgtEl>
                                            <p:attrNameLst>
                                              <p:attrName>ppt_h</p:attrName>
                                            </p:attrNameLst>
                                          </p:cBhvr>
                                          <p:tavLst>
                                            <p:tav tm="0">
                                              <p:val>
                                                <p:fltVal val="0"/>
                                              </p:val>
                                            </p:tav>
                                            <p:tav tm="100000">
                                              <p:val>
                                                <p:strVal val="#ppt_h"/>
                                              </p:val>
                                            </p:tav>
                                          </p:tavLst>
                                        </p:anim>
                                        <p:animEffect transition="in" filter="fade">
                                          <p:cBhvr>
                                            <p:cTn id="27" dur="750"/>
                                            <p:tgtEl>
                                              <p:spTgt spid="20"/>
                                            </p:tgtEl>
                                          </p:cBhvr>
                                        </p:animEffect>
                                      </p:childTnLst>
                                    </p:cTn>
                                  </p:par>
                                  <p:par>
                                    <p:cTn id="28" presetID="53" presetClass="entr" presetSubtype="16" fill="hold" nodeType="withEffect">
                                      <p:stCondLst>
                                        <p:cond delay="1000"/>
                                      </p:stCondLst>
                                      <p:childTnLst>
                                        <p:set>
                                          <p:cBhvr>
                                            <p:cTn id="29" dur="1" fill="hold">
                                              <p:stCondLst>
                                                <p:cond delay="0"/>
                                              </p:stCondLst>
                                            </p:cTn>
                                            <p:tgtEl>
                                              <p:spTgt spid="23"/>
                                            </p:tgtEl>
                                            <p:attrNameLst>
                                              <p:attrName>style.visibility</p:attrName>
                                            </p:attrNameLst>
                                          </p:cBhvr>
                                          <p:to>
                                            <p:strVal val="visible"/>
                                          </p:to>
                                        </p:set>
                                        <p:anim calcmode="lin" valueType="num">
                                          <p:cBhvr>
                                            <p:cTn id="30" dur="750" fill="hold"/>
                                            <p:tgtEl>
                                              <p:spTgt spid="23"/>
                                            </p:tgtEl>
                                            <p:attrNameLst>
                                              <p:attrName>ppt_w</p:attrName>
                                            </p:attrNameLst>
                                          </p:cBhvr>
                                          <p:tavLst>
                                            <p:tav tm="0">
                                              <p:val>
                                                <p:fltVal val="0"/>
                                              </p:val>
                                            </p:tav>
                                            <p:tav tm="100000">
                                              <p:val>
                                                <p:strVal val="#ppt_w"/>
                                              </p:val>
                                            </p:tav>
                                          </p:tavLst>
                                        </p:anim>
                                        <p:anim calcmode="lin" valueType="num">
                                          <p:cBhvr>
                                            <p:cTn id="31" dur="750" fill="hold"/>
                                            <p:tgtEl>
                                              <p:spTgt spid="23"/>
                                            </p:tgtEl>
                                            <p:attrNameLst>
                                              <p:attrName>ppt_h</p:attrName>
                                            </p:attrNameLst>
                                          </p:cBhvr>
                                          <p:tavLst>
                                            <p:tav tm="0">
                                              <p:val>
                                                <p:fltVal val="0"/>
                                              </p:val>
                                            </p:tav>
                                            <p:tav tm="100000">
                                              <p:val>
                                                <p:strVal val="#ppt_h"/>
                                              </p:val>
                                            </p:tav>
                                          </p:tavLst>
                                        </p:anim>
                                        <p:animEffect transition="in" filter="fade">
                                          <p:cBhvr>
                                            <p:cTn id="32" dur="750"/>
                                            <p:tgtEl>
                                              <p:spTgt spid="23"/>
                                            </p:tgtEl>
                                          </p:cBhvr>
                                        </p:animEffect>
                                      </p:childTnLst>
                                    </p:cTn>
                                  </p:par>
                                </p:childTnLst>
                              </p:cTn>
                            </p:par>
                            <p:par>
                              <p:cTn id="33" fill="hold">
                                <p:stCondLst>
                                  <p:cond delay="2000"/>
                                </p:stCondLst>
                                <p:childTnLst>
                                  <p:par>
                                    <p:cTn id="34" presetID="23" presetClass="entr" presetSubtype="36" fill="hold" nodeType="afterEffect">
                                      <p:stCondLst>
                                        <p:cond delay="0"/>
                                      </p:stCondLst>
                                      <p:childTnLst>
                                        <p:set>
                                          <p:cBhvr>
                                            <p:cTn id="35" dur="1" fill="hold">
                                              <p:stCondLst>
                                                <p:cond delay="0"/>
                                              </p:stCondLst>
                                            </p:cTn>
                                            <p:tgtEl>
                                              <p:spTgt spid="26"/>
                                            </p:tgtEl>
                                            <p:attrNameLst>
                                              <p:attrName>style.visibility</p:attrName>
                                            </p:attrNameLst>
                                          </p:cBhvr>
                                          <p:to>
                                            <p:strVal val="visible"/>
                                          </p:to>
                                        </p:set>
                                        <p:anim calcmode="lin" valueType="num">
                                          <p:cBhvr>
                                            <p:cTn id="36" dur="1000" fill="hold"/>
                                            <p:tgtEl>
                                              <p:spTgt spid="26"/>
                                            </p:tgtEl>
                                            <p:attrNameLst>
                                              <p:attrName>ppt_w</p:attrName>
                                            </p:attrNameLst>
                                          </p:cBhvr>
                                          <p:tavLst>
                                            <p:tav tm="0">
                                              <p:val>
                                                <p:strVal val="(6*min(max(#ppt_w*#ppt_h,.3),1)-7.4)/-.7*#ppt_w"/>
                                              </p:val>
                                            </p:tav>
                                            <p:tav tm="100000">
                                              <p:val>
                                                <p:strVal val="#ppt_w"/>
                                              </p:val>
                                            </p:tav>
                                          </p:tavLst>
                                        </p:anim>
                                        <p:anim calcmode="lin" valueType="num">
                                          <p:cBhvr>
                                            <p:cTn id="37" dur="1000" fill="hold"/>
                                            <p:tgtEl>
                                              <p:spTgt spid="26"/>
                                            </p:tgtEl>
                                            <p:attrNameLst>
                                              <p:attrName>ppt_h</p:attrName>
                                            </p:attrNameLst>
                                          </p:cBhvr>
                                          <p:tavLst>
                                            <p:tav tm="0">
                                              <p:val>
                                                <p:strVal val="(6*min(max(#ppt_w*#ppt_h,.3),1)-7.4)/-.7*#ppt_h"/>
                                              </p:val>
                                            </p:tav>
                                            <p:tav tm="100000">
                                              <p:val>
                                                <p:strVal val="#ppt_h"/>
                                              </p:val>
                                            </p:tav>
                                          </p:tavLst>
                                        </p:anim>
                                        <p:anim calcmode="lin" valueType="num">
                                          <p:cBhvr>
                                            <p:cTn id="38" dur="1000" fill="hold"/>
                                            <p:tgtEl>
                                              <p:spTgt spid="26"/>
                                            </p:tgtEl>
                                            <p:attrNameLst>
                                              <p:attrName>ppt_x</p:attrName>
                                            </p:attrNameLst>
                                          </p:cBhvr>
                                          <p:tavLst>
                                            <p:tav tm="0">
                                              <p:val>
                                                <p:fltVal val="0.5"/>
                                              </p:val>
                                            </p:tav>
                                            <p:tav tm="100000">
                                              <p:val>
                                                <p:strVal val="#ppt_x"/>
                                              </p:val>
                                            </p:tav>
                                          </p:tavLst>
                                        </p:anim>
                                        <p:anim calcmode="lin" valueType="num">
                                          <p:cBhvr>
                                            <p:cTn id="39" dur="1000" fill="hold"/>
                                            <p:tgtEl>
                                              <p:spTgt spid="26"/>
                                            </p:tgtEl>
                                            <p:attrNameLst>
                                              <p:attrName>ppt_y</p:attrName>
                                            </p:attrNameLst>
                                          </p:cBhvr>
                                          <p:tavLst>
                                            <p:tav tm="0">
                                              <p:val>
                                                <p:strVal val="1+(6*min(max(#ppt_w*#ppt_h,.3),1)-7.4)/-.7*#ppt_h/2"/>
                                              </p:val>
                                            </p:tav>
                                            <p:tav tm="100000">
                                              <p:val>
                                                <p:strVal val="#ppt_y"/>
                                              </p:val>
                                            </p:tav>
                                          </p:tavLst>
                                        </p:anim>
                                      </p:childTnLst>
                                    </p:cTn>
                                  </p:par>
                                </p:childTnLst>
                              </p:cTn>
                            </p:par>
                            <p:par>
                              <p:cTn id="40" fill="hold">
                                <p:stCondLst>
                                  <p:cond delay="3000"/>
                                </p:stCondLst>
                                <p:childTnLst>
                                  <p:par>
                                    <p:cTn id="41" presetID="23" presetClass="entr" presetSubtype="36" fill="hold" nodeType="afterEffect">
                                      <p:stCondLst>
                                        <p:cond delay="0"/>
                                      </p:stCondLst>
                                      <p:childTnLst>
                                        <p:set>
                                          <p:cBhvr>
                                            <p:cTn id="42" dur="1" fill="hold">
                                              <p:stCondLst>
                                                <p:cond delay="0"/>
                                              </p:stCondLst>
                                            </p:cTn>
                                            <p:tgtEl>
                                              <p:spTgt spid="32"/>
                                            </p:tgtEl>
                                            <p:attrNameLst>
                                              <p:attrName>style.visibility</p:attrName>
                                            </p:attrNameLst>
                                          </p:cBhvr>
                                          <p:to>
                                            <p:strVal val="visible"/>
                                          </p:to>
                                        </p:set>
                                        <p:anim calcmode="lin" valueType="num">
                                          <p:cBhvr>
                                            <p:cTn id="43" dur="1000" fill="hold"/>
                                            <p:tgtEl>
                                              <p:spTgt spid="32"/>
                                            </p:tgtEl>
                                            <p:attrNameLst>
                                              <p:attrName>ppt_w</p:attrName>
                                            </p:attrNameLst>
                                          </p:cBhvr>
                                          <p:tavLst>
                                            <p:tav tm="0">
                                              <p:val>
                                                <p:strVal val="(6*min(max(#ppt_w*#ppt_h,.3),1)-7.4)/-.7*#ppt_w"/>
                                              </p:val>
                                            </p:tav>
                                            <p:tav tm="100000">
                                              <p:val>
                                                <p:strVal val="#ppt_w"/>
                                              </p:val>
                                            </p:tav>
                                          </p:tavLst>
                                        </p:anim>
                                        <p:anim calcmode="lin" valueType="num">
                                          <p:cBhvr>
                                            <p:cTn id="44" dur="1000" fill="hold"/>
                                            <p:tgtEl>
                                              <p:spTgt spid="32"/>
                                            </p:tgtEl>
                                            <p:attrNameLst>
                                              <p:attrName>ppt_h</p:attrName>
                                            </p:attrNameLst>
                                          </p:cBhvr>
                                          <p:tavLst>
                                            <p:tav tm="0">
                                              <p:val>
                                                <p:strVal val="(6*min(max(#ppt_w*#ppt_h,.3),1)-7.4)/-.7*#ppt_h"/>
                                              </p:val>
                                            </p:tav>
                                            <p:tav tm="100000">
                                              <p:val>
                                                <p:strVal val="#ppt_h"/>
                                              </p:val>
                                            </p:tav>
                                          </p:tavLst>
                                        </p:anim>
                                        <p:anim calcmode="lin" valueType="num">
                                          <p:cBhvr>
                                            <p:cTn id="45" dur="1000" fill="hold"/>
                                            <p:tgtEl>
                                              <p:spTgt spid="32"/>
                                            </p:tgtEl>
                                            <p:attrNameLst>
                                              <p:attrName>ppt_x</p:attrName>
                                            </p:attrNameLst>
                                          </p:cBhvr>
                                          <p:tavLst>
                                            <p:tav tm="0">
                                              <p:val>
                                                <p:fltVal val="0.5"/>
                                              </p:val>
                                            </p:tav>
                                            <p:tav tm="100000">
                                              <p:val>
                                                <p:strVal val="#ppt_x"/>
                                              </p:val>
                                            </p:tav>
                                          </p:tavLst>
                                        </p:anim>
                                        <p:anim calcmode="lin" valueType="num">
                                          <p:cBhvr>
                                            <p:cTn id="46" dur="1000" fill="hold"/>
                                            <p:tgtEl>
                                              <p:spTgt spid="32"/>
                                            </p:tgtEl>
                                            <p:attrNameLst>
                                              <p:attrName>ppt_y</p:attrName>
                                            </p:attrNameLst>
                                          </p:cBhvr>
                                          <p:tavLst>
                                            <p:tav tm="0">
                                              <p:val>
                                                <p:strVal val="1+(6*min(max(#ppt_w*#ppt_h,.3),1)-7.4)/-.7*#ppt_h/2"/>
                                              </p:val>
                                            </p:tav>
                                            <p:tav tm="100000">
                                              <p:val>
                                                <p:strVal val="#ppt_y"/>
                                              </p:val>
                                            </p:tav>
                                          </p:tavLst>
                                        </p:anim>
                                      </p:childTnLst>
                                    </p:cTn>
                                  </p:par>
                                </p:childTnLst>
                              </p:cTn>
                            </p:par>
                            <p:par>
                              <p:cTn id="47" fill="hold">
                                <p:stCondLst>
                                  <p:cond delay="4000"/>
                                </p:stCondLst>
                                <p:childTnLst>
                                  <p:par>
                                    <p:cTn id="48" presetID="23" presetClass="entr" presetSubtype="36" fill="hold" nodeType="afterEffect">
                                      <p:stCondLst>
                                        <p:cond delay="0"/>
                                      </p:stCondLst>
                                      <p:childTnLst>
                                        <p:set>
                                          <p:cBhvr>
                                            <p:cTn id="49" dur="1" fill="hold">
                                              <p:stCondLst>
                                                <p:cond delay="0"/>
                                              </p:stCondLst>
                                            </p:cTn>
                                            <p:tgtEl>
                                              <p:spTgt spid="35"/>
                                            </p:tgtEl>
                                            <p:attrNameLst>
                                              <p:attrName>style.visibility</p:attrName>
                                            </p:attrNameLst>
                                          </p:cBhvr>
                                          <p:to>
                                            <p:strVal val="visible"/>
                                          </p:to>
                                        </p:set>
                                        <p:anim calcmode="lin" valueType="num">
                                          <p:cBhvr>
                                            <p:cTn id="50" dur="1000" fill="hold"/>
                                            <p:tgtEl>
                                              <p:spTgt spid="35"/>
                                            </p:tgtEl>
                                            <p:attrNameLst>
                                              <p:attrName>ppt_w</p:attrName>
                                            </p:attrNameLst>
                                          </p:cBhvr>
                                          <p:tavLst>
                                            <p:tav tm="0">
                                              <p:val>
                                                <p:strVal val="(6*min(max(#ppt_w*#ppt_h,.3),1)-7.4)/-.7*#ppt_w"/>
                                              </p:val>
                                            </p:tav>
                                            <p:tav tm="100000">
                                              <p:val>
                                                <p:strVal val="#ppt_w"/>
                                              </p:val>
                                            </p:tav>
                                          </p:tavLst>
                                        </p:anim>
                                        <p:anim calcmode="lin" valueType="num">
                                          <p:cBhvr>
                                            <p:cTn id="51" dur="1000" fill="hold"/>
                                            <p:tgtEl>
                                              <p:spTgt spid="35"/>
                                            </p:tgtEl>
                                            <p:attrNameLst>
                                              <p:attrName>ppt_h</p:attrName>
                                            </p:attrNameLst>
                                          </p:cBhvr>
                                          <p:tavLst>
                                            <p:tav tm="0">
                                              <p:val>
                                                <p:strVal val="(6*min(max(#ppt_w*#ppt_h,.3),1)-7.4)/-.7*#ppt_h"/>
                                              </p:val>
                                            </p:tav>
                                            <p:tav tm="100000">
                                              <p:val>
                                                <p:strVal val="#ppt_h"/>
                                              </p:val>
                                            </p:tav>
                                          </p:tavLst>
                                        </p:anim>
                                        <p:anim calcmode="lin" valueType="num">
                                          <p:cBhvr>
                                            <p:cTn id="52" dur="1000" fill="hold"/>
                                            <p:tgtEl>
                                              <p:spTgt spid="35"/>
                                            </p:tgtEl>
                                            <p:attrNameLst>
                                              <p:attrName>ppt_x</p:attrName>
                                            </p:attrNameLst>
                                          </p:cBhvr>
                                          <p:tavLst>
                                            <p:tav tm="0">
                                              <p:val>
                                                <p:fltVal val="0.5"/>
                                              </p:val>
                                            </p:tav>
                                            <p:tav tm="100000">
                                              <p:val>
                                                <p:strVal val="#ppt_x"/>
                                              </p:val>
                                            </p:tav>
                                          </p:tavLst>
                                        </p:anim>
                                        <p:anim calcmode="lin" valueType="num">
                                          <p:cBhvr>
                                            <p:cTn id="53" dur="1000" fill="hold"/>
                                            <p:tgtEl>
                                              <p:spTgt spid="35"/>
                                            </p:tgtEl>
                                            <p:attrNameLst>
                                              <p:attrName>ppt_y</p:attrName>
                                            </p:attrNameLst>
                                          </p:cBhvr>
                                          <p:tavLst>
                                            <p:tav tm="0">
                                              <p:val>
                                                <p:strVal val="1+(6*min(max(#ppt_w*#ppt_h,.3),1)-7.4)/-.7*#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1000" fill="hold"/>
                                            <p:tgtEl>
                                              <p:spTgt spid="6"/>
                                            </p:tgtEl>
                                            <p:attrNameLst>
                                              <p:attrName>ppt_x</p:attrName>
                                            </p:attrNameLst>
                                          </p:cBhvr>
                                          <p:tavLst>
                                            <p:tav tm="0">
                                              <p:val>
                                                <p:strVal val="#ppt_x"/>
                                              </p:val>
                                            </p:tav>
                                            <p:tav tm="100000">
                                              <p:val>
                                                <p:strVal val="#ppt_x"/>
                                              </p:val>
                                            </p:tav>
                                          </p:tavLst>
                                        </p:anim>
                                        <p:anim calcmode="lin" valueType="num">
                                          <p:cBhvr additive="base">
                                            <p:cTn id="8" dur="1000" fill="hold"/>
                                            <p:tgtEl>
                                              <p:spTgt spid="6"/>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50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1000" fill="hold"/>
                                            <p:tgtEl>
                                              <p:spTgt spid="8"/>
                                            </p:tgtEl>
                                            <p:attrNameLst>
                                              <p:attrName>ppt_x</p:attrName>
                                            </p:attrNameLst>
                                          </p:cBhvr>
                                          <p:tavLst>
                                            <p:tav tm="0">
                                              <p:val>
                                                <p:strVal val="#ppt_x"/>
                                              </p:val>
                                            </p:tav>
                                            <p:tav tm="100000">
                                              <p:val>
                                                <p:strVal val="#ppt_x"/>
                                              </p:val>
                                            </p:tav>
                                          </p:tavLst>
                                        </p:anim>
                                        <p:anim calcmode="lin" valueType="num">
                                          <p:cBhvr additive="base">
                                            <p:cTn id="12" dur="1000" fill="hold"/>
                                            <p:tgtEl>
                                              <p:spTgt spid="8"/>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1000"/>
                                      </p:stCondLst>
                                      <p:childTnLst>
                                        <p:set>
                                          <p:cBhvr>
                                            <p:cTn id="14" dur="1" fill="hold">
                                              <p:stCondLst>
                                                <p:cond delay="0"/>
                                              </p:stCondLst>
                                            </p:cTn>
                                            <p:tgtEl>
                                              <p:spTgt spid="9"/>
                                            </p:tgtEl>
                                            <p:attrNameLst>
                                              <p:attrName>style.visibility</p:attrName>
                                            </p:attrNameLst>
                                          </p:cBhvr>
                                          <p:to>
                                            <p:strVal val="visible"/>
                                          </p:to>
                                        </p:set>
                                        <p:anim calcmode="lin" valueType="num">
                                          <p:cBhvr additive="base">
                                            <p:cTn id="15" dur="1000" fill="hold"/>
                                            <p:tgtEl>
                                              <p:spTgt spid="9"/>
                                            </p:tgtEl>
                                            <p:attrNameLst>
                                              <p:attrName>ppt_x</p:attrName>
                                            </p:attrNameLst>
                                          </p:cBhvr>
                                          <p:tavLst>
                                            <p:tav tm="0">
                                              <p:val>
                                                <p:strVal val="#ppt_x"/>
                                              </p:val>
                                            </p:tav>
                                            <p:tav tm="100000">
                                              <p:val>
                                                <p:strVal val="#ppt_x"/>
                                              </p:val>
                                            </p:tav>
                                          </p:tavLst>
                                        </p:anim>
                                        <p:anim calcmode="lin" valueType="num">
                                          <p:cBhvr additive="base">
                                            <p:cTn id="16" dur="1000" fill="hold"/>
                                            <p:tgtEl>
                                              <p:spTgt spid="9"/>
                                            </p:tgtEl>
                                            <p:attrNameLst>
                                              <p:attrName>ppt_y</p:attrName>
                                            </p:attrNameLst>
                                          </p:cBhvr>
                                          <p:tavLst>
                                            <p:tav tm="0">
                                              <p:val>
                                                <p:strVal val="1+#ppt_h/2"/>
                                              </p:val>
                                            </p:tav>
                                            <p:tav tm="100000">
                                              <p:val>
                                                <p:strVal val="#ppt_y"/>
                                              </p:val>
                                            </p:tav>
                                          </p:tavLst>
                                        </p:anim>
                                      </p:childTnLst>
                                    </p:cTn>
                                  </p:par>
                                </p:childTnLst>
                              </p:cTn>
                            </p:par>
                            <p:par>
                              <p:cTn id="17" fill="hold">
                                <p:stCondLst>
                                  <p:cond delay="1000"/>
                                </p:stCondLst>
                                <p:childTnLst>
                                  <p:par>
                                    <p:cTn id="18" presetID="53" presetClass="entr" presetSubtype="16" fill="hold" nodeType="afterEffect">
                                      <p:stCondLst>
                                        <p:cond delay="0"/>
                                      </p:stCondLst>
                                      <p:childTnLst>
                                        <p:set>
                                          <p:cBhvr>
                                            <p:cTn id="19" dur="1" fill="hold">
                                              <p:stCondLst>
                                                <p:cond delay="0"/>
                                              </p:stCondLst>
                                            </p:cTn>
                                            <p:tgtEl>
                                              <p:spTgt spid="11"/>
                                            </p:tgtEl>
                                            <p:attrNameLst>
                                              <p:attrName>style.visibility</p:attrName>
                                            </p:attrNameLst>
                                          </p:cBhvr>
                                          <p:to>
                                            <p:strVal val="visible"/>
                                          </p:to>
                                        </p:set>
                                        <p:anim calcmode="lin" valueType="num">
                                          <p:cBhvr>
                                            <p:cTn id="20" dur="750" fill="hold"/>
                                            <p:tgtEl>
                                              <p:spTgt spid="11"/>
                                            </p:tgtEl>
                                            <p:attrNameLst>
                                              <p:attrName>ppt_w</p:attrName>
                                            </p:attrNameLst>
                                          </p:cBhvr>
                                          <p:tavLst>
                                            <p:tav tm="0">
                                              <p:val>
                                                <p:fltVal val="0"/>
                                              </p:val>
                                            </p:tav>
                                            <p:tav tm="100000">
                                              <p:val>
                                                <p:strVal val="#ppt_w"/>
                                              </p:val>
                                            </p:tav>
                                          </p:tavLst>
                                        </p:anim>
                                        <p:anim calcmode="lin" valueType="num">
                                          <p:cBhvr>
                                            <p:cTn id="21" dur="750" fill="hold"/>
                                            <p:tgtEl>
                                              <p:spTgt spid="11"/>
                                            </p:tgtEl>
                                            <p:attrNameLst>
                                              <p:attrName>ppt_h</p:attrName>
                                            </p:attrNameLst>
                                          </p:cBhvr>
                                          <p:tavLst>
                                            <p:tav tm="0">
                                              <p:val>
                                                <p:fltVal val="0"/>
                                              </p:val>
                                            </p:tav>
                                            <p:tav tm="100000">
                                              <p:val>
                                                <p:strVal val="#ppt_h"/>
                                              </p:val>
                                            </p:tav>
                                          </p:tavLst>
                                        </p:anim>
                                        <p:animEffect transition="in" filter="fade">
                                          <p:cBhvr>
                                            <p:cTn id="22" dur="750"/>
                                            <p:tgtEl>
                                              <p:spTgt spid="11"/>
                                            </p:tgtEl>
                                          </p:cBhvr>
                                        </p:animEffect>
                                      </p:childTnLst>
                                    </p:cTn>
                                  </p:par>
                                  <p:par>
                                    <p:cTn id="23" presetID="53" presetClass="entr" presetSubtype="16" fill="hold" nodeType="withEffect">
                                      <p:stCondLst>
                                        <p:cond delay="500"/>
                                      </p:stCondLst>
                                      <p:childTnLst>
                                        <p:set>
                                          <p:cBhvr>
                                            <p:cTn id="24" dur="1" fill="hold">
                                              <p:stCondLst>
                                                <p:cond delay="0"/>
                                              </p:stCondLst>
                                            </p:cTn>
                                            <p:tgtEl>
                                              <p:spTgt spid="20"/>
                                            </p:tgtEl>
                                            <p:attrNameLst>
                                              <p:attrName>style.visibility</p:attrName>
                                            </p:attrNameLst>
                                          </p:cBhvr>
                                          <p:to>
                                            <p:strVal val="visible"/>
                                          </p:to>
                                        </p:set>
                                        <p:anim calcmode="lin" valueType="num">
                                          <p:cBhvr>
                                            <p:cTn id="25" dur="750" fill="hold"/>
                                            <p:tgtEl>
                                              <p:spTgt spid="20"/>
                                            </p:tgtEl>
                                            <p:attrNameLst>
                                              <p:attrName>ppt_w</p:attrName>
                                            </p:attrNameLst>
                                          </p:cBhvr>
                                          <p:tavLst>
                                            <p:tav tm="0">
                                              <p:val>
                                                <p:fltVal val="0"/>
                                              </p:val>
                                            </p:tav>
                                            <p:tav tm="100000">
                                              <p:val>
                                                <p:strVal val="#ppt_w"/>
                                              </p:val>
                                            </p:tav>
                                          </p:tavLst>
                                        </p:anim>
                                        <p:anim calcmode="lin" valueType="num">
                                          <p:cBhvr>
                                            <p:cTn id="26" dur="750" fill="hold"/>
                                            <p:tgtEl>
                                              <p:spTgt spid="20"/>
                                            </p:tgtEl>
                                            <p:attrNameLst>
                                              <p:attrName>ppt_h</p:attrName>
                                            </p:attrNameLst>
                                          </p:cBhvr>
                                          <p:tavLst>
                                            <p:tav tm="0">
                                              <p:val>
                                                <p:fltVal val="0"/>
                                              </p:val>
                                            </p:tav>
                                            <p:tav tm="100000">
                                              <p:val>
                                                <p:strVal val="#ppt_h"/>
                                              </p:val>
                                            </p:tav>
                                          </p:tavLst>
                                        </p:anim>
                                        <p:animEffect transition="in" filter="fade">
                                          <p:cBhvr>
                                            <p:cTn id="27" dur="750"/>
                                            <p:tgtEl>
                                              <p:spTgt spid="20"/>
                                            </p:tgtEl>
                                          </p:cBhvr>
                                        </p:animEffect>
                                      </p:childTnLst>
                                    </p:cTn>
                                  </p:par>
                                  <p:par>
                                    <p:cTn id="28" presetID="53" presetClass="entr" presetSubtype="16" fill="hold" nodeType="withEffect">
                                      <p:stCondLst>
                                        <p:cond delay="1000"/>
                                      </p:stCondLst>
                                      <p:childTnLst>
                                        <p:set>
                                          <p:cBhvr>
                                            <p:cTn id="29" dur="1" fill="hold">
                                              <p:stCondLst>
                                                <p:cond delay="0"/>
                                              </p:stCondLst>
                                            </p:cTn>
                                            <p:tgtEl>
                                              <p:spTgt spid="23"/>
                                            </p:tgtEl>
                                            <p:attrNameLst>
                                              <p:attrName>style.visibility</p:attrName>
                                            </p:attrNameLst>
                                          </p:cBhvr>
                                          <p:to>
                                            <p:strVal val="visible"/>
                                          </p:to>
                                        </p:set>
                                        <p:anim calcmode="lin" valueType="num">
                                          <p:cBhvr>
                                            <p:cTn id="30" dur="750" fill="hold"/>
                                            <p:tgtEl>
                                              <p:spTgt spid="23"/>
                                            </p:tgtEl>
                                            <p:attrNameLst>
                                              <p:attrName>ppt_w</p:attrName>
                                            </p:attrNameLst>
                                          </p:cBhvr>
                                          <p:tavLst>
                                            <p:tav tm="0">
                                              <p:val>
                                                <p:fltVal val="0"/>
                                              </p:val>
                                            </p:tav>
                                            <p:tav tm="100000">
                                              <p:val>
                                                <p:strVal val="#ppt_w"/>
                                              </p:val>
                                            </p:tav>
                                          </p:tavLst>
                                        </p:anim>
                                        <p:anim calcmode="lin" valueType="num">
                                          <p:cBhvr>
                                            <p:cTn id="31" dur="750" fill="hold"/>
                                            <p:tgtEl>
                                              <p:spTgt spid="23"/>
                                            </p:tgtEl>
                                            <p:attrNameLst>
                                              <p:attrName>ppt_h</p:attrName>
                                            </p:attrNameLst>
                                          </p:cBhvr>
                                          <p:tavLst>
                                            <p:tav tm="0">
                                              <p:val>
                                                <p:fltVal val="0"/>
                                              </p:val>
                                            </p:tav>
                                            <p:tav tm="100000">
                                              <p:val>
                                                <p:strVal val="#ppt_h"/>
                                              </p:val>
                                            </p:tav>
                                          </p:tavLst>
                                        </p:anim>
                                        <p:animEffect transition="in" filter="fade">
                                          <p:cBhvr>
                                            <p:cTn id="32" dur="750"/>
                                            <p:tgtEl>
                                              <p:spTgt spid="23"/>
                                            </p:tgtEl>
                                          </p:cBhvr>
                                        </p:animEffect>
                                      </p:childTnLst>
                                    </p:cTn>
                                  </p:par>
                                </p:childTnLst>
                              </p:cTn>
                            </p:par>
                            <p:par>
                              <p:cTn id="33" fill="hold">
                                <p:stCondLst>
                                  <p:cond delay="2000"/>
                                </p:stCondLst>
                                <p:childTnLst>
                                  <p:par>
                                    <p:cTn id="34" presetID="23" presetClass="entr" presetSubtype="36" fill="hold" nodeType="afterEffect">
                                      <p:stCondLst>
                                        <p:cond delay="0"/>
                                      </p:stCondLst>
                                      <p:childTnLst>
                                        <p:set>
                                          <p:cBhvr>
                                            <p:cTn id="35" dur="1" fill="hold">
                                              <p:stCondLst>
                                                <p:cond delay="0"/>
                                              </p:stCondLst>
                                            </p:cTn>
                                            <p:tgtEl>
                                              <p:spTgt spid="26"/>
                                            </p:tgtEl>
                                            <p:attrNameLst>
                                              <p:attrName>style.visibility</p:attrName>
                                            </p:attrNameLst>
                                          </p:cBhvr>
                                          <p:to>
                                            <p:strVal val="visible"/>
                                          </p:to>
                                        </p:set>
                                        <p:anim calcmode="lin" valueType="num">
                                          <p:cBhvr>
                                            <p:cTn id="36" dur="1000" fill="hold"/>
                                            <p:tgtEl>
                                              <p:spTgt spid="26"/>
                                            </p:tgtEl>
                                            <p:attrNameLst>
                                              <p:attrName>ppt_w</p:attrName>
                                            </p:attrNameLst>
                                          </p:cBhvr>
                                          <p:tavLst>
                                            <p:tav tm="0">
                                              <p:val>
                                                <p:strVal val="(6*min(max(#ppt_w*#ppt_h,.3),1)-7.4)/-.7*#ppt_w"/>
                                              </p:val>
                                            </p:tav>
                                            <p:tav tm="100000">
                                              <p:val>
                                                <p:strVal val="#ppt_w"/>
                                              </p:val>
                                            </p:tav>
                                          </p:tavLst>
                                        </p:anim>
                                        <p:anim calcmode="lin" valueType="num">
                                          <p:cBhvr>
                                            <p:cTn id="37" dur="1000" fill="hold"/>
                                            <p:tgtEl>
                                              <p:spTgt spid="26"/>
                                            </p:tgtEl>
                                            <p:attrNameLst>
                                              <p:attrName>ppt_h</p:attrName>
                                            </p:attrNameLst>
                                          </p:cBhvr>
                                          <p:tavLst>
                                            <p:tav tm="0">
                                              <p:val>
                                                <p:strVal val="(6*min(max(#ppt_w*#ppt_h,.3),1)-7.4)/-.7*#ppt_h"/>
                                              </p:val>
                                            </p:tav>
                                            <p:tav tm="100000">
                                              <p:val>
                                                <p:strVal val="#ppt_h"/>
                                              </p:val>
                                            </p:tav>
                                          </p:tavLst>
                                        </p:anim>
                                        <p:anim calcmode="lin" valueType="num">
                                          <p:cBhvr>
                                            <p:cTn id="38" dur="1000" fill="hold"/>
                                            <p:tgtEl>
                                              <p:spTgt spid="26"/>
                                            </p:tgtEl>
                                            <p:attrNameLst>
                                              <p:attrName>ppt_x</p:attrName>
                                            </p:attrNameLst>
                                          </p:cBhvr>
                                          <p:tavLst>
                                            <p:tav tm="0">
                                              <p:val>
                                                <p:fltVal val="0.5"/>
                                              </p:val>
                                            </p:tav>
                                            <p:tav tm="100000">
                                              <p:val>
                                                <p:strVal val="#ppt_x"/>
                                              </p:val>
                                            </p:tav>
                                          </p:tavLst>
                                        </p:anim>
                                        <p:anim calcmode="lin" valueType="num">
                                          <p:cBhvr>
                                            <p:cTn id="39" dur="1000" fill="hold"/>
                                            <p:tgtEl>
                                              <p:spTgt spid="26"/>
                                            </p:tgtEl>
                                            <p:attrNameLst>
                                              <p:attrName>ppt_y</p:attrName>
                                            </p:attrNameLst>
                                          </p:cBhvr>
                                          <p:tavLst>
                                            <p:tav tm="0">
                                              <p:val>
                                                <p:strVal val="1+(6*min(max(#ppt_w*#ppt_h,.3),1)-7.4)/-.7*#ppt_h/2"/>
                                              </p:val>
                                            </p:tav>
                                            <p:tav tm="100000">
                                              <p:val>
                                                <p:strVal val="#ppt_y"/>
                                              </p:val>
                                            </p:tav>
                                          </p:tavLst>
                                        </p:anim>
                                      </p:childTnLst>
                                    </p:cTn>
                                  </p:par>
                                </p:childTnLst>
                              </p:cTn>
                            </p:par>
                            <p:par>
                              <p:cTn id="40" fill="hold">
                                <p:stCondLst>
                                  <p:cond delay="3000"/>
                                </p:stCondLst>
                                <p:childTnLst>
                                  <p:par>
                                    <p:cTn id="41" presetID="23" presetClass="entr" presetSubtype="36" fill="hold" nodeType="afterEffect">
                                      <p:stCondLst>
                                        <p:cond delay="0"/>
                                      </p:stCondLst>
                                      <p:childTnLst>
                                        <p:set>
                                          <p:cBhvr>
                                            <p:cTn id="42" dur="1" fill="hold">
                                              <p:stCondLst>
                                                <p:cond delay="0"/>
                                              </p:stCondLst>
                                            </p:cTn>
                                            <p:tgtEl>
                                              <p:spTgt spid="32"/>
                                            </p:tgtEl>
                                            <p:attrNameLst>
                                              <p:attrName>style.visibility</p:attrName>
                                            </p:attrNameLst>
                                          </p:cBhvr>
                                          <p:to>
                                            <p:strVal val="visible"/>
                                          </p:to>
                                        </p:set>
                                        <p:anim calcmode="lin" valueType="num">
                                          <p:cBhvr>
                                            <p:cTn id="43" dur="1000" fill="hold"/>
                                            <p:tgtEl>
                                              <p:spTgt spid="32"/>
                                            </p:tgtEl>
                                            <p:attrNameLst>
                                              <p:attrName>ppt_w</p:attrName>
                                            </p:attrNameLst>
                                          </p:cBhvr>
                                          <p:tavLst>
                                            <p:tav tm="0">
                                              <p:val>
                                                <p:strVal val="(6*min(max(#ppt_w*#ppt_h,.3),1)-7.4)/-.7*#ppt_w"/>
                                              </p:val>
                                            </p:tav>
                                            <p:tav tm="100000">
                                              <p:val>
                                                <p:strVal val="#ppt_w"/>
                                              </p:val>
                                            </p:tav>
                                          </p:tavLst>
                                        </p:anim>
                                        <p:anim calcmode="lin" valueType="num">
                                          <p:cBhvr>
                                            <p:cTn id="44" dur="1000" fill="hold"/>
                                            <p:tgtEl>
                                              <p:spTgt spid="32"/>
                                            </p:tgtEl>
                                            <p:attrNameLst>
                                              <p:attrName>ppt_h</p:attrName>
                                            </p:attrNameLst>
                                          </p:cBhvr>
                                          <p:tavLst>
                                            <p:tav tm="0">
                                              <p:val>
                                                <p:strVal val="(6*min(max(#ppt_w*#ppt_h,.3),1)-7.4)/-.7*#ppt_h"/>
                                              </p:val>
                                            </p:tav>
                                            <p:tav tm="100000">
                                              <p:val>
                                                <p:strVal val="#ppt_h"/>
                                              </p:val>
                                            </p:tav>
                                          </p:tavLst>
                                        </p:anim>
                                        <p:anim calcmode="lin" valueType="num">
                                          <p:cBhvr>
                                            <p:cTn id="45" dur="1000" fill="hold"/>
                                            <p:tgtEl>
                                              <p:spTgt spid="32"/>
                                            </p:tgtEl>
                                            <p:attrNameLst>
                                              <p:attrName>ppt_x</p:attrName>
                                            </p:attrNameLst>
                                          </p:cBhvr>
                                          <p:tavLst>
                                            <p:tav tm="0">
                                              <p:val>
                                                <p:fltVal val="0.5"/>
                                              </p:val>
                                            </p:tav>
                                            <p:tav tm="100000">
                                              <p:val>
                                                <p:strVal val="#ppt_x"/>
                                              </p:val>
                                            </p:tav>
                                          </p:tavLst>
                                        </p:anim>
                                        <p:anim calcmode="lin" valueType="num">
                                          <p:cBhvr>
                                            <p:cTn id="46" dur="1000" fill="hold"/>
                                            <p:tgtEl>
                                              <p:spTgt spid="32"/>
                                            </p:tgtEl>
                                            <p:attrNameLst>
                                              <p:attrName>ppt_y</p:attrName>
                                            </p:attrNameLst>
                                          </p:cBhvr>
                                          <p:tavLst>
                                            <p:tav tm="0">
                                              <p:val>
                                                <p:strVal val="1+(6*min(max(#ppt_w*#ppt_h,.3),1)-7.4)/-.7*#ppt_h/2"/>
                                              </p:val>
                                            </p:tav>
                                            <p:tav tm="100000">
                                              <p:val>
                                                <p:strVal val="#ppt_y"/>
                                              </p:val>
                                            </p:tav>
                                          </p:tavLst>
                                        </p:anim>
                                      </p:childTnLst>
                                    </p:cTn>
                                  </p:par>
                                </p:childTnLst>
                              </p:cTn>
                            </p:par>
                            <p:par>
                              <p:cTn id="47" fill="hold">
                                <p:stCondLst>
                                  <p:cond delay="4000"/>
                                </p:stCondLst>
                                <p:childTnLst>
                                  <p:par>
                                    <p:cTn id="48" presetID="23" presetClass="entr" presetSubtype="36" fill="hold" nodeType="afterEffect">
                                      <p:stCondLst>
                                        <p:cond delay="0"/>
                                      </p:stCondLst>
                                      <p:childTnLst>
                                        <p:set>
                                          <p:cBhvr>
                                            <p:cTn id="49" dur="1" fill="hold">
                                              <p:stCondLst>
                                                <p:cond delay="0"/>
                                              </p:stCondLst>
                                            </p:cTn>
                                            <p:tgtEl>
                                              <p:spTgt spid="35"/>
                                            </p:tgtEl>
                                            <p:attrNameLst>
                                              <p:attrName>style.visibility</p:attrName>
                                            </p:attrNameLst>
                                          </p:cBhvr>
                                          <p:to>
                                            <p:strVal val="visible"/>
                                          </p:to>
                                        </p:set>
                                        <p:anim calcmode="lin" valueType="num">
                                          <p:cBhvr>
                                            <p:cTn id="50" dur="1000" fill="hold"/>
                                            <p:tgtEl>
                                              <p:spTgt spid="35"/>
                                            </p:tgtEl>
                                            <p:attrNameLst>
                                              <p:attrName>ppt_w</p:attrName>
                                            </p:attrNameLst>
                                          </p:cBhvr>
                                          <p:tavLst>
                                            <p:tav tm="0">
                                              <p:val>
                                                <p:strVal val="(6*min(max(#ppt_w*#ppt_h,.3),1)-7.4)/-.7*#ppt_w"/>
                                              </p:val>
                                            </p:tav>
                                            <p:tav tm="100000">
                                              <p:val>
                                                <p:strVal val="#ppt_w"/>
                                              </p:val>
                                            </p:tav>
                                          </p:tavLst>
                                        </p:anim>
                                        <p:anim calcmode="lin" valueType="num">
                                          <p:cBhvr>
                                            <p:cTn id="51" dur="1000" fill="hold"/>
                                            <p:tgtEl>
                                              <p:spTgt spid="35"/>
                                            </p:tgtEl>
                                            <p:attrNameLst>
                                              <p:attrName>ppt_h</p:attrName>
                                            </p:attrNameLst>
                                          </p:cBhvr>
                                          <p:tavLst>
                                            <p:tav tm="0">
                                              <p:val>
                                                <p:strVal val="(6*min(max(#ppt_w*#ppt_h,.3),1)-7.4)/-.7*#ppt_h"/>
                                              </p:val>
                                            </p:tav>
                                            <p:tav tm="100000">
                                              <p:val>
                                                <p:strVal val="#ppt_h"/>
                                              </p:val>
                                            </p:tav>
                                          </p:tavLst>
                                        </p:anim>
                                        <p:anim calcmode="lin" valueType="num">
                                          <p:cBhvr>
                                            <p:cTn id="52" dur="1000" fill="hold"/>
                                            <p:tgtEl>
                                              <p:spTgt spid="35"/>
                                            </p:tgtEl>
                                            <p:attrNameLst>
                                              <p:attrName>ppt_x</p:attrName>
                                            </p:attrNameLst>
                                          </p:cBhvr>
                                          <p:tavLst>
                                            <p:tav tm="0">
                                              <p:val>
                                                <p:fltVal val="0.5"/>
                                              </p:val>
                                            </p:tav>
                                            <p:tav tm="100000">
                                              <p:val>
                                                <p:strVal val="#ppt_x"/>
                                              </p:val>
                                            </p:tav>
                                          </p:tavLst>
                                        </p:anim>
                                        <p:anim calcmode="lin" valueType="num">
                                          <p:cBhvr>
                                            <p:cTn id="53" dur="1000" fill="hold"/>
                                            <p:tgtEl>
                                              <p:spTgt spid="35"/>
                                            </p:tgtEl>
                                            <p:attrNameLst>
                                              <p:attrName>ppt_y</p:attrName>
                                            </p:attrNameLst>
                                          </p:cBhvr>
                                          <p:tavLst>
                                            <p:tav tm="0">
                                              <p:val>
                                                <p:strVal val="1+(6*min(max(#ppt_w*#ppt_h,.3),1)-7.4)/-.7*#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Fallback>
  </mc:AlternateContent>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矩形 2"/>
          <p:cNvSpPr/>
          <p:nvPr/>
        </p:nvSpPr>
        <p:spPr>
          <a:xfrm>
            <a:off x="600" y="1796819"/>
            <a:ext cx="12192000" cy="3456000"/>
          </a:xfrm>
          <a:prstGeom prst="rect">
            <a:avLst/>
          </a:prstGeom>
          <a:solidFill>
            <a:srgbClr val="CF0069">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cxnSp>
        <p:nvCxnSpPr>
          <p:cNvPr id="6" name="直接连接符 5"/>
          <p:cNvCxnSpPr/>
          <p:nvPr/>
        </p:nvCxnSpPr>
        <p:spPr>
          <a:xfrm>
            <a:off x="4368408" y="2180669"/>
            <a:ext cx="0" cy="2688299"/>
          </a:xfrm>
          <a:prstGeom prst="line">
            <a:avLst/>
          </a:prstGeom>
          <a:ln>
            <a:solidFill>
              <a:schemeClr val="bg1"/>
            </a:solidFill>
            <a:prstDash val="sysDash"/>
          </a:ln>
        </p:spPr>
        <p:style>
          <a:lnRef idx="1">
            <a:schemeClr val="accent1"/>
          </a:lnRef>
          <a:fillRef idx="0">
            <a:schemeClr val="accent1"/>
          </a:fillRef>
          <a:effectRef idx="0">
            <a:schemeClr val="accent1"/>
          </a:effectRef>
          <a:fontRef idx="minor">
            <a:schemeClr val="tx1"/>
          </a:fontRef>
        </p:style>
      </p:cxnSp>
      <p:sp>
        <p:nvSpPr>
          <p:cNvPr id="7" name="TextBox 10"/>
          <p:cNvSpPr txBox="1"/>
          <p:nvPr/>
        </p:nvSpPr>
        <p:spPr>
          <a:xfrm>
            <a:off x="4987856" y="2620800"/>
            <a:ext cx="4853160" cy="874395"/>
          </a:xfrm>
          <a:prstGeom prst="rect">
            <a:avLst/>
          </a:prstGeom>
          <a:noFill/>
        </p:spPr>
        <p:txBody>
          <a:bodyPr wrap="square" rtlCol="0">
            <a:spAutoFit/>
          </a:bodyPr>
          <a:lstStyle/>
          <a:p>
            <a:pPr lvl="0"/>
            <a:r>
              <a:rPr lang="zh-CN" altLang="en-US" sz="2665" b="1" dirty="0" smtClean="0">
                <a:solidFill>
                  <a:prstClr val="white"/>
                </a:solidFill>
              </a:rPr>
              <a:t>第四部分 </a:t>
            </a:r>
            <a:r>
              <a:rPr lang="en-US" altLang="zh-CN" sz="3200" b="1" dirty="0">
                <a:solidFill>
                  <a:prstClr val="white"/>
                </a:solidFill>
              </a:rPr>
              <a:t>| </a:t>
            </a:r>
            <a:r>
              <a:rPr lang="zh-CN" altLang="en-US" sz="4800" b="1" dirty="0" smtClean="0">
                <a:solidFill>
                  <a:prstClr val="white"/>
                </a:solidFill>
              </a:rPr>
              <a:t>添加标题</a:t>
            </a:r>
          </a:p>
        </p:txBody>
      </p:sp>
      <p:sp>
        <p:nvSpPr>
          <p:cNvPr id="8" name="TextBox 12"/>
          <p:cNvSpPr txBox="1"/>
          <p:nvPr/>
        </p:nvSpPr>
        <p:spPr>
          <a:xfrm>
            <a:off x="5040482" y="3525011"/>
            <a:ext cx="1989912" cy="396240"/>
          </a:xfrm>
          <a:prstGeom prst="rect">
            <a:avLst/>
          </a:prstGeom>
          <a:noFill/>
        </p:spPr>
        <p:txBody>
          <a:bodyPr wrap="square" rtlCol="0">
            <a:spAutoFit/>
          </a:bodyPr>
          <a:lstStyle/>
          <a:p>
            <a:pPr marL="285750" indent="-285750">
              <a:buFont typeface="Arial" panose="020B0604020202020204" pitchFamily="34" charset="0"/>
              <a:buChar char="•"/>
            </a:pPr>
            <a:r>
              <a:rPr lang="zh-CN" altLang="en-US" sz="1865" dirty="0" smtClean="0">
                <a:solidFill>
                  <a:schemeClr val="bg1"/>
                </a:solidFill>
              </a:rPr>
              <a:t>添加标题</a:t>
            </a:r>
          </a:p>
        </p:txBody>
      </p:sp>
      <p:sp>
        <p:nvSpPr>
          <p:cNvPr id="14" name="TextBox 13"/>
          <p:cNvSpPr txBox="1"/>
          <p:nvPr/>
        </p:nvSpPr>
        <p:spPr>
          <a:xfrm>
            <a:off x="6816867" y="3525011"/>
            <a:ext cx="1680000" cy="396240"/>
          </a:xfrm>
          <a:prstGeom prst="rect">
            <a:avLst/>
          </a:prstGeom>
          <a:noFill/>
        </p:spPr>
        <p:txBody>
          <a:bodyPr wrap="square" rtlCol="0">
            <a:spAutoFit/>
          </a:bodyPr>
          <a:lstStyle/>
          <a:p>
            <a:pPr marL="285750" indent="-285750">
              <a:buFont typeface="Arial" panose="020B0604020202020204" pitchFamily="34" charset="0"/>
              <a:buChar char="•"/>
            </a:pPr>
            <a:r>
              <a:rPr lang="zh-CN" altLang="en-US" sz="1865" dirty="0" smtClean="0">
                <a:solidFill>
                  <a:schemeClr val="bg1"/>
                </a:solidFill>
              </a:rPr>
              <a:t>添加标题</a:t>
            </a:r>
          </a:p>
        </p:txBody>
      </p:sp>
      <p:sp>
        <p:nvSpPr>
          <p:cNvPr id="16" name="TextBox 15"/>
          <p:cNvSpPr txBox="1"/>
          <p:nvPr/>
        </p:nvSpPr>
        <p:spPr>
          <a:xfrm>
            <a:off x="5040482" y="3927343"/>
            <a:ext cx="1680000" cy="396240"/>
          </a:xfrm>
          <a:prstGeom prst="rect">
            <a:avLst/>
          </a:prstGeom>
          <a:noFill/>
        </p:spPr>
        <p:txBody>
          <a:bodyPr wrap="square" rtlCol="0">
            <a:spAutoFit/>
          </a:bodyPr>
          <a:lstStyle/>
          <a:p>
            <a:pPr marL="285750" indent="-285750">
              <a:buFont typeface="Arial" panose="020B0604020202020204" pitchFamily="34" charset="0"/>
              <a:buChar char="•"/>
            </a:pPr>
            <a:r>
              <a:rPr lang="zh-CN" altLang="en-US" sz="1865" dirty="0" smtClean="0">
                <a:solidFill>
                  <a:schemeClr val="bg1"/>
                </a:solidFill>
              </a:rPr>
              <a:t>添加标题</a:t>
            </a:r>
          </a:p>
        </p:txBody>
      </p:sp>
      <p:sp>
        <p:nvSpPr>
          <p:cNvPr id="17" name="TextBox 16"/>
          <p:cNvSpPr txBox="1"/>
          <p:nvPr/>
        </p:nvSpPr>
        <p:spPr>
          <a:xfrm>
            <a:off x="6816867" y="3927343"/>
            <a:ext cx="1680000" cy="396240"/>
          </a:xfrm>
          <a:prstGeom prst="rect">
            <a:avLst/>
          </a:prstGeom>
          <a:noFill/>
        </p:spPr>
        <p:txBody>
          <a:bodyPr wrap="square" rtlCol="0">
            <a:spAutoFit/>
          </a:bodyPr>
          <a:lstStyle/>
          <a:p>
            <a:pPr marL="285750" indent="-285750">
              <a:buFont typeface="Arial" panose="020B0604020202020204" pitchFamily="34" charset="0"/>
              <a:buChar char="•"/>
            </a:pPr>
            <a:r>
              <a:rPr lang="zh-CN" altLang="en-US" sz="1865" dirty="0" smtClean="0">
                <a:solidFill>
                  <a:schemeClr val="bg1"/>
                </a:solidFill>
              </a:rPr>
              <a:t>添加标题</a:t>
            </a:r>
          </a:p>
        </p:txBody>
      </p:sp>
      <p:grpSp>
        <p:nvGrpSpPr>
          <p:cNvPr id="9" name="组合 8"/>
          <p:cNvGrpSpPr/>
          <p:nvPr/>
        </p:nvGrpSpPr>
        <p:grpSpPr>
          <a:xfrm>
            <a:off x="1575774" y="2564819"/>
            <a:ext cx="1920000" cy="1920000"/>
            <a:chOff x="1181380" y="1923614"/>
            <a:chExt cx="1440000" cy="1440000"/>
          </a:xfrm>
        </p:grpSpPr>
        <p:sp>
          <p:nvSpPr>
            <p:cNvPr id="12" name="椭圆 11"/>
            <p:cNvSpPr/>
            <p:nvPr/>
          </p:nvSpPr>
          <p:spPr bwMode="auto">
            <a:xfrm>
              <a:off x="1181380" y="1923614"/>
              <a:ext cx="1440000" cy="1440000"/>
            </a:xfrm>
            <a:prstGeom prst="ellipse">
              <a:avLst/>
            </a:prstGeom>
            <a:gradFill flip="none" rotWithShape="1">
              <a:gsLst>
                <a:gs pos="100000">
                  <a:schemeClr val="bg1"/>
                </a:gs>
                <a:gs pos="0">
                  <a:srgbClr val="E0E0E0"/>
                </a:gs>
              </a:gsLst>
              <a:lin ang="8100000" scaled="0"/>
              <a:tileRect/>
            </a:gradFill>
            <a:ln w="63500">
              <a:gradFill>
                <a:gsLst>
                  <a:gs pos="100000">
                    <a:schemeClr val="bg1">
                      <a:lumMod val="85000"/>
                    </a:schemeClr>
                  </a:gs>
                  <a:gs pos="0">
                    <a:schemeClr val="bg1"/>
                  </a:gs>
                </a:gsLst>
                <a:lin ang="8100000" scaled="0"/>
              </a:gradFill>
            </a:ln>
            <a:effectLst>
              <a:outerShdw blurRad="254000" dist="2794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2400">
                <a:solidFill>
                  <a:prstClr val="white"/>
                </a:solidFill>
              </a:endParaRPr>
            </a:p>
          </p:txBody>
        </p:sp>
        <p:sp>
          <p:nvSpPr>
            <p:cNvPr id="15" name="KSO_Shape"/>
            <p:cNvSpPr>
              <a:spLocks noChangeAspect="1"/>
            </p:cNvSpPr>
            <p:nvPr/>
          </p:nvSpPr>
          <p:spPr bwMode="auto">
            <a:xfrm>
              <a:off x="1560252" y="2302486"/>
              <a:ext cx="682256" cy="682256"/>
            </a:xfrm>
            <a:custGeom>
              <a:avLst/>
              <a:gdLst>
                <a:gd name="T0" fmla="*/ 2147483646 w 4409"/>
                <a:gd name="T1" fmla="*/ 2147483646 h 4408"/>
                <a:gd name="T2" fmla="*/ 2147483646 w 4409"/>
                <a:gd name="T3" fmla="*/ 2147483646 h 4408"/>
                <a:gd name="T4" fmla="*/ 2147483646 w 4409"/>
                <a:gd name="T5" fmla="*/ 2147483646 h 4408"/>
                <a:gd name="T6" fmla="*/ 2147483646 w 4409"/>
                <a:gd name="T7" fmla="*/ 2147483646 h 4408"/>
                <a:gd name="T8" fmla="*/ 2147483646 w 4409"/>
                <a:gd name="T9" fmla="*/ 2147483646 h 4408"/>
                <a:gd name="T10" fmla="*/ 2147483646 w 4409"/>
                <a:gd name="T11" fmla="*/ 2147483646 h 4408"/>
                <a:gd name="T12" fmla="*/ 2147483646 w 4409"/>
                <a:gd name="T13" fmla="*/ 2147483646 h 4408"/>
                <a:gd name="T14" fmla="*/ 2147483646 w 4409"/>
                <a:gd name="T15" fmla="*/ 2147483646 h 4408"/>
                <a:gd name="T16" fmla="*/ 481718167 w 4409"/>
                <a:gd name="T17" fmla="*/ 2147483646 h 4408"/>
                <a:gd name="T18" fmla="*/ 321145301 w 4409"/>
                <a:gd name="T19" fmla="*/ 2147483646 h 4408"/>
                <a:gd name="T20" fmla="*/ 2147483646 w 4409"/>
                <a:gd name="T21" fmla="*/ 2147483646 h 4408"/>
                <a:gd name="T22" fmla="*/ 2147483646 w 4409"/>
                <a:gd name="T23" fmla="*/ 2147483646 h 4408"/>
                <a:gd name="T24" fmla="*/ 2147483646 w 4409"/>
                <a:gd name="T25" fmla="*/ 2147483646 h 4408"/>
                <a:gd name="T26" fmla="*/ 2147483646 w 4409"/>
                <a:gd name="T27" fmla="*/ 2147483646 h 4408"/>
                <a:gd name="T28" fmla="*/ 2147483646 w 4409"/>
                <a:gd name="T29" fmla="*/ 2147483646 h 4408"/>
                <a:gd name="T30" fmla="*/ 2147483646 w 4409"/>
                <a:gd name="T31" fmla="*/ 2147483646 h 4408"/>
                <a:gd name="T32" fmla="*/ 2147483646 w 4409"/>
                <a:gd name="T33" fmla="*/ 2147483646 h 4408"/>
                <a:gd name="T34" fmla="*/ 2147483646 w 4409"/>
                <a:gd name="T35" fmla="*/ 2147483646 h 4408"/>
                <a:gd name="T36" fmla="*/ 2147483646 w 4409"/>
                <a:gd name="T37" fmla="*/ 2147483646 h 4408"/>
                <a:gd name="T38" fmla="*/ 2147483646 w 4409"/>
                <a:gd name="T39" fmla="*/ 2147483646 h 4408"/>
                <a:gd name="T40" fmla="*/ 2147483646 w 4409"/>
                <a:gd name="T41" fmla="*/ 2147483646 h 4408"/>
                <a:gd name="T42" fmla="*/ 2147483646 w 4409"/>
                <a:gd name="T43" fmla="*/ 2147483646 h 4408"/>
                <a:gd name="T44" fmla="*/ 2147483646 w 4409"/>
                <a:gd name="T45" fmla="*/ 2147483646 h 4408"/>
                <a:gd name="T46" fmla="*/ 2147483646 w 4409"/>
                <a:gd name="T47" fmla="*/ 2147483646 h 4408"/>
                <a:gd name="T48" fmla="*/ 2147483646 w 4409"/>
                <a:gd name="T49" fmla="*/ 2147483646 h 4408"/>
                <a:gd name="T50" fmla="*/ 2147483646 w 4409"/>
                <a:gd name="T51" fmla="*/ 2147483646 h 4408"/>
                <a:gd name="T52" fmla="*/ 2147483646 w 4409"/>
                <a:gd name="T53" fmla="*/ 2147483646 h 4408"/>
                <a:gd name="T54" fmla="*/ 2147483646 w 4409"/>
                <a:gd name="T55" fmla="*/ 2147483646 h 4408"/>
                <a:gd name="T56" fmla="*/ 2147483646 w 4409"/>
                <a:gd name="T57" fmla="*/ 2147483646 h 4408"/>
                <a:gd name="T58" fmla="*/ 2147483646 w 4409"/>
                <a:gd name="T59" fmla="*/ 2147483646 h 4408"/>
                <a:gd name="T60" fmla="*/ 2147483646 w 4409"/>
                <a:gd name="T61" fmla="*/ 2147483646 h 4408"/>
                <a:gd name="T62" fmla="*/ 2147483646 w 4409"/>
                <a:gd name="T63" fmla="*/ 2147483646 h 4408"/>
                <a:gd name="T64" fmla="*/ 2147483646 w 4409"/>
                <a:gd name="T65" fmla="*/ 2147483646 h 4408"/>
                <a:gd name="T66" fmla="*/ 2147483646 w 4409"/>
                <a:gd name="T67" fmla="*/ 2147483646 h 4408"/>
                <a:gd name="T68" fmla="*/ 2147483646 w 4409"/>
                <a:gd name="T69" fmla="*/ 2147483646 h 4408"/>
                <a:gd name="T70" fmla="*/ 2147483646 w 4409"/>
                <a:gd name="T71" fmla="*/ 2147483646 h 4408"/>
                <a:gd name="T72" fmla="*/ 2147483646 w 4409"/>
                <a:gd name="T73" fmla="*/ 2147483646 h 4408"/>
                <a:gd name="T74" fmla="*/ 2147483646 w 4409"/>
                <a:gd name="T75" fmla="*/ 2147483646 h 4408"/>
                <a:gd name="T76" fmla="*/ 2147483646 w 4409"/>
                <a:gd name="T77" fmla="*/ 2147483646 h 4408"/>
                <a:gd name="T78" fmla="*/ 2147483646 w 4409"/>
                <a:gd name="T79" fmla="*/ 2147483646 h 4408"/>
                <a:gd name="T80" fmla="*/ 2147483646 w 4409"/>
                <a:gd name="T81" fmla="*/ 2147483646 h 4408"/>
                <a:gd name="T82" fmla="*/ 2147483646 w 4409"/>
                <a:gd name="T83" fmla="*/ 2147483646 h 4408"/>
                <a:gd name="T84" fmla="*/ 2147483646 w 4409"/>
                <a:gd name="T85" fmla="*/ 2147483646 h 4408"/>
                <a:gd name="T86" fmla="*/ 2147483646 w 4409"/>
                <a:gd name="T87" fmla="*/ 2147483646 h 4408"/>
                <a:gd name="T88" fmla="*/ 2147483646 w 4409"/>
                <a:gd name="T89" fmla="*/ 2147483646 h 4408"/>
                <a:gd name="T90" fmla="*/ 2147483646 w 4409"/>
                <a:gd name="T91" fmla="*/ 2147483646 h 4408"/>
                <a:gd name="T92" fmla="*/ 2147483646 w 4409"/>
                <a:gd name="T93" fmla="*/ 2147483646 h 4408"/>
                <a:gd name="T94" fmla="*/ 2147483646 w 4409"/>
                <a:gd name="T95" fmla="*/ 2147483646 h 4408"/>
                <a:gd name="T96" fmla="*/ 2147483646 w 4409"/>
                <a:gd name="T97" fmla="*/ 2147483646 h 4408"/>
                <a:gd name="T98" fmla="*/ 2147483646 w 4409"/>
                <a:gd name="T99" fmla="*/ 2147483646 h 4408"/>
                <a:gd name="T100" fmla="*/ 2147483646 w 4409"/>
                <a:gd name="T101" fmla="*/ 2147483646 h 4408"/>
                <a:gd name="T102" fmla="*/ 2147483646 w 4409"/>
                <a:gd name="T103" fmla="*/ 2147483646 h 4408"/>
                <a:gd name="T104" fmla="*/ 2147483646 w 4409"/>
                <a:gd name="T105" fmla="*/ 2147483646 h 4408"/>
                <a:gd name="T106" fmla="*/ 2147483646 w 4409"/>
                <a:gd name="T107" fmla="*/ 2147483646 h 4408"/>
                <a:gd name="T108" fmla="*/ 2147483646 w 4409"/>
                <a:gd name="T109" fmla="*/ 2147483646 h 4408"/>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4409" h="4408">
                  <a:moveTo>
                    <a:pt x="3025" y="2127"/>
                  </a:moveTo>
                  <a:lnTo>
                    <a:pt x="3025" y="2127"/>
                  </a:lnTo>
                  <a:lnTo>
                    <a:pt x="3097" y="2107"/>
                  </a:lnTo>
                  <a:lnTo>
                    <a:pt x="3179" y="2081"/>
                  </a:lnTo>
                  <a:lnTo>
                    <a:pt x="3271" y="2053"/>
                  </a:lnTo>
                  <a:lnTo>
                    <a:pt x="3375" y="2020"/>
                  </a:lnTo>
                  <a:lnTo>
                    <a:pt x="3429" y="2002"/>
                  </a:lnTo>
                  <a:lnTo>
                    <a:pt x="3481" y="1982"/>
                  </a:lnTo>
                  <a:lnTo>
                    <a:pt x="3532" y="1961"/>
                  </a:lnTo>
                  <a:lnTo>
                    <a:pt x="3580" y="1938"/>
                  </a:lnTo>
                  <a:lnTo>
                    <a:pt x="3626" y="1914"/>
                  </a:lnTo>
                  <a:lnTo>
                    <a:pt x="3672" y="1889"/>
                  </a:lnTo>
                  <a:lnTo>
                    <a:pt x="3715" y="1861"/>
                  </a:lnTo>
                  <a:lnTo>
                    <a:pt x="3756" y="1834"/>
                  </a:lnTo>
                  <a:lnTo>
                    <a:pt x="3797" y="1804"/>
                  </a:lnTo>
                  <a:lnTo>
                    <a:pt x="3834" y="1774"/>
                  </a:lnTo>
                  <a:lnTo>
                    <a:pt x="3871" y="1744"/>
                  </a:lnTo>
                  <a:lnTo>
                    <a:pt x="3906" y="1711"/>
                  </a:lnTo>
                  <a:lnTo>
                    <a:pt x="3940" y="1679"/>
                  </a:lnTo>
                  <a:lnTo>
                    <a:pt x="3971" y="1644"/>
                  </a:lnTo>
                  <a:lnTo>
                    <a:pt x="4002" y="1610"/>
                  </a:lnTo>
                  <a:lnTo>
                    <a:pt x="4031" y="1575"/>
                  </a:lnTo>
                  <a:lnTo>
                    <a:pt x="4059" y="1539"/>
                  </a:lnTo>
                  <a:lnTo>
                    <a:pt x="4085" y="1502"/>
                  </a:lnTo>
                  <a:lnTo>
                    <a:pt x="4110" y="1466"/>
                  </a:lnTo>
                  <a:lnTo>
                    <a:pt x="4134" y="1428"/>
                  </a:lnTo>
                  <a:lnTo>
                    <a:pt x="4157" y="1390"/>
                  </a:lnTo>
                  <a:lnTo>
                    <a:pt x="4177" y="1351"/>
                  </a:lnTo>
                  <a:lnTo>
                    <a:pt x="4198" y="1312"/>
                  </a:lnTo>
                  <a:lnTo>
                    <a:pt x="4217" y="1274"/>
                  </a:lnTo>
                  <a:lnTo>
                    <a:pt x="4234" y="1235"/>
                  </a:lnTo>
                  <a:lnTo>
                    <a:pt x="4251" y="1196"/>
                  </a:lnTo>
                  <a:lnTo>
                    <a:pt x="4267" y="1156"/>
                  </a:lnTo>
                  <a:lnTo>
                    <a:pt x="4281" y="1117"/>
                  </a:lnTo>
                  <a:lnTo>
                    <a:pt x="4295" y="1078"/>
                  </a:lnTo>
                  <a:lnTo>
                    <a:pt x="4307" y="1039"/>
                  </a:lnTo>
                  <a:lnTo>
                    <a:pt x="4319" y="1000"/>
                  </a:lnTo>
                  <a:lnTo>
                    <a:pt x="4329" y="961"/>
                  </a:lnTo>
                  <a:lnTo>
                    <a:pt x="4340" y="923"/>
                  </a:lnTo>
                  <a:lnTo>
                    <a:pt x="4349" y="884"/>
                  </a:lnTo>
                  <a:lnTo>
                    <a:pt x="4357" y="847"/>
                  </a:lnTo>
                  <a:lnTo>
                    <a:pt x="4365" y="809"/>
                  </a:lnTo>
                  <a:lnTo>
                    <a:pt x="4377" y="736"/>
                  </a:lnTo>
                  <a:lnTo>
                    <a:pt x="4387" y="665"/>
                  </a:lnTo>
                  <a:lnTo>
                    <a:pt x="4395" y="598"/>
                  </a:lnTo>
                  <a:lnTo>
                    <a:pt x="4401" y="534"/>
                  </a:lnTo>
                  <a:lnTo>
                    <a:pt x="4405" y="474"/>
                  </a:lnTo>
                  <a:lnTo>
                    <a:pt x="4407" y="418"/>
                  </a:lnTo>
                  <a:lnTo>
                    <a:pt x="4409" y="367"/>
                  </a:lnTo>
                  <a:lnTo>
                    <a:pt x="4409" y="321"/>
                  </a:lnTo>
                  <a:lnTo>
                    <a:pt x="4409" y="281"/>
                  </a:lnTo>
                  <a:lnTo>
                    <a:pt x="4407" y="247"/>
                  </a:lnTo>
                  <a:lnTo>
                    <a:pt x="4404" y="201"/>
                  </a:lnTo>
                  <a:lnTo>
                    <a:pt x="4403" y="183"/>
                  </a:lnTo>
                  <a:lnTo>
                    <a:pt x="3786" y="183"/>
                  </a:lnTo>
                  <a:lnTo>
                    <a:pt x="3491" y="183"/>
                  </a:lnTo>
                  <a:lnTo>
                    <a:pt x="3491" y="0"/>
                  </a:lnTo>
                  <a:lnTo>
                    <a:pt x="919" y="0"/>
                  </a:lnTo>
                  <a:lnTo>
                    <a:pt x="919" y="183"/>
                  </a:lnTo>
                  <a:lnTo>
                    <a:pt x="624" y="183"/>
                  </a:lnTo>
                  <a:lnTo>
                    <a:pt x="6" y="183"/>
                  </a:lnTo>
                  <a:lnTo>
                    <a:pt x="5" y="201"/>
                  </a:lnTo>
                  <a:lnTo>
                    <a:pt x="2" y="247"/>
                  </a:lnTo>
                  <a:lnTo>
                    <a:pt x="1" y="282"/>
                  </a:lnTo>
                  <a:lnTo>
                    <a:pt x="0" y="321"/>
                  </a:lnTo>
                  <a:lnTo>
                    <a:pt x="1" y="367"/>
                  </a:lnTo>
                  <a:lnTo>
                    <a:pt x="2" y="419"/>
                  </a:lnTo>
                  <a:lnTo>
                    <a:pt x="4" y="475"/>
                  </a:lnTo>
                  <a:lnTo>
                    <a:pt x="8" y="535"/>
                  </a:lnTo>
                  <a:lnTo>
                    <a:pt x="14" y="599"/>
                  </a:lnTo>
                  <a:lnTo>
                    <a:pt x="22" y="667"/>
                  </a:lnTo>
                  <a:lnTo>
                    <a:pt x="32" y="737"/>
                  </a:lnTo>
                  <a:lnTo>
                    <a:pt x="45" y="811"/>
                  </a:lnTo>
                  <a:lnTo>
                    <a:pt x="52" y="848"/>
                  </a:lnTo>
                  <a:lnTo>
                    <a:pt x="61" y="886"/>
                  </a:lnTo>
                  <a:lnTo>
                    <a:pt x="69" y="924"/>
                  </a:lnTo>
                  <a:lnTo>
                    <a:pt x="79" y="962"/>
                  </a:lnTo>
                  <a:lnTo>
                    <a:pt x="91" y="1002"/>
                  </a:lnTo>
                  <a:lnTo>
                    <a:pt x="102" y="1041"/>
                  </a:lnTo>
                  <a:lnTo>
                    <a:pt x="115" y="1080"/>
                  </a:lnTo>
                  <a:lnTo>
                    <a:pt x="128" y="1120"/>
                  </a:lnTo>
                  <a:lnTo>
                    <a:pt x="142" y="1158"/>
                  </a:lnTo>
                  <a:lnTo>
                    <a:pt x="159" y="1198"/>
                  </a:lnTo>
                  <a:lnTo>
                    <a:pt x="175" y="1237"/>
                  </a:lnTo>
                  <a:lnTo>
                    <a:pt x="193" y="1276"/>
                  </a:lnTo>
                  <a:lnTo>
                    <a:pt x="211" y="1315"/>
                  </a:lnTo>
                  <a:lnTo>
                    <a:pt x="232" y="1354"/>
                  </a:lnTo>
                  <a:lnTo>
                    <a:pt x="253" y="1392"/>
                  </a:lnTo>
                  <a:lnTo>
                    <a:pt x="275" y="1430"/>
                  </a:lnTo>
                  <a:lnTo>
                    <a:pt x="299" y="1468"/>
                  </a:lnTo>
                  <a:lnTo>
                    <a:pt x="324" y="1504"/>
                  </a:lnTo>
                  <a:lnTo>
                    <a:pt x="350" y="1541"/>
                  </a:lnTo>
                  <a:lnTo>
                    <a:pt x="378" y="1577"/>
                  </a:lnTo>
                  <a:lnTo>
                    <a:pt x="407" y="1612"/>
                  </a:lnTo>
                  <a:lnTo>
                    <a:pt x="438" y="1646"/>
                  </a:lnTo>
                  <a:lnTo>
                    <a:pt x="470" y="1681"/>
                  </a:lnTo>
                  <a:lnTo>
                    <a:pt x="503" y="1713"/>
                  </a:lnTo>
                  <a:lnTo>
                    <a:pt x="538" y="1746"/>
                  </a:lnTo>
                  <a:lnTo>
                    <a:pt x="574" y="1776"/>
                  </a:lnTo>
                  <a:lnTo>
                    <a:pt x="613" y="1806"/>
                  </a:lnTo>
                  <a:lnTo>
                    <a:pt x="653" y="1835"/>
                  </a:lnTo>
                  <a:lnTo>
                    <a:pt x="694" y="1863"/>
                  </a:lnTo>
                  <a:lnTo>
                    <a:pt x="738" y="1890"/>
                  </a:lnTo>
                  <a:lnTo>
                    <a:pt x="782" y="1915"/>
                  </a:lnTo>
                  <a:lnTo>
                    <a:pt x="829" y="1939"/>
                  </a:lnTo>
                  <a:lnTo>
                    <a:pt x="878" y="1962"/>
                  </a:lnTo>
                  <a:lnTo>
                    <a:pt x="928" y="1983"/>
                  </a:lnTo>
                  <a:lnTo>
                    <a:pt x="981" y="2002"/>
                  </a:lnTo>
                  <a:lnTo>
                    <a:pt x="1035" y="2020"/>
                  </a:lnTo>
                  <a:lnTo>
                    <a:pt x="1137" y="2053"/>
                  </a:lnTo>
                  <a:lnTo>
                    <a:pt x="1230" y="2080"/>
                  </a:lnTo>
                  <a:lnTo>
                    <a:pt x="1311" y="2105"/>
                  </a:lnTo>
                  <a:lnTo>
                    <a:pt x="1384" y="2125"/>
                  </a:lnTo>
                  <a:lnTo>
                    <a:pt x="1417" y="2164"/>
                  </a:lnTo>
                  <a:lnTo>
                    <a:pt x="1452" y="2203"/>
                  </a:lnTo>
                  <a:lnTo>
                    <a:pt x="1488" y="2241"/>
                  </a:lnTo>
                  <a:lnTo>
                    <a:pt x="1525" y="2275"/>
                  </a:lnTo>
                  <a:lnTo>
                    <a:pt x="1562" y="2309"/>
                  </a:lnTo>
                  <a:lnTo>
                    <a:pt x="1600" y="2340"/>
                  </a:lnTo>
                  <a:lnTo>
                    <a:pt x="1639" y="2370"/>
                  </a:lnTo>
                  <a:lnTo>
                    <a:pt x="1679" y="2398"/>
                  </a:lnTo>
                  <a:lnTo>
                    <a:pt x="1720" y="2424"/>
                  </a:lnTo>
                  <a:lnTo>
                    <a:pt x="1761" y="2449"/>
                  </a:lnTo>
                  <a:lnTo>
                    <a:pt x="1803" y="2471"/>
                  </a:lnTo>
                  <a:lnTo>
                    <a:pt x="1845" y="2490"/>
                  </a:lnTo>
                  <a:lnTo>
                    <a:pt x="1888" y="2508"/>
                  </a:lnTo>
                  <a:lnTo>
                    <a:pt x="1933" y="2525"/>
                  </a:lnTo>
                  <a:lnTo>
                    <a:pt x="1976" y="2538"/>
                  </a:lnTo>
                  <a:lnTo>
                    <a:pt x="2021" y="2549"/>
                  </a:lnTo>
                  <a:lnTo>
                    <a:pt x="2021" y="3864"/>
                  </a:lnTo>
                  <a:lnTo>
                    <a:pt x="1963" y="3868"/>
                  </a:lnTo>
                  <a:lnTo>
                    <a:pt x="1906" y="3873"/>
                  </a:lnTo>
                  <a:lnTo>
                    <a:pt x="1850" y="3880"/>
                  </a:lnTo>
                  <a:lnTo>
                    <a:pt x="1795" y="3887"/>
                  </a:lnTo>
                  <a:lnTo>
                    <a:pt x="1741" y="3895"/>
                  </a:lnTo>
                  <a:lnTo>
                    <a:pt x="1688" y="3904"/>
                  </a:lnTo>
                  <a:lnTo>
                    <a:pt x="1636" y="3915"/>
                  </a:lnTo>
                  <a:lnTo>
                    <a:pt x="1587" y="3926"/>
                  </a:lnTo>
                  <a:lnTo>
                    <a:pt x="1537" y="3939"/>
                  </a:lnTo>
                  <a:lnTo>
                    <a:pt x="1489" y="3951"/>
                  </a:lnTo>
                  <a:lnTo>
                    <a:pt x="1444" y="3965"/>
                  </a:lnTo>
                  <a:lnTo>
                    <a:pt x="1399" y="3980"/>
                  </a:lnTo>
                  <a:lnTo>
                    <a:pt x="1355" y="3995"/>
                  </a:lnTo>
                  <a:lnTo>
                    <a:pt x="1314" y="4012"/>
                  </a:lnTo>
                  <a:lnTo>
                    <a:pt x="1274" y="4029"/>
                  </a:lnTo>
                  <a:lnTo>
                    <a:pt x="1237" y="4046"/>
                  </a:lnTo>
                  <a:lnTo>
                    <a:pt x="1200" y="4065"/>
                  </a:lnTo>
                  <a:lnTo>
                    <a:pt x="1166" y="4085"/>
                  </a:lnTo>
                  <a:lnTo>
                    <a:pt x="1134" y="4104"/>
                  </a:lnTo>
                  <a:lnTo>
                    <a:pt x="1104" y="4124"/>
                  </a:lnTo>
                  <a:lnTo>
                    <a:pt x="1076" y="4146"/>
                  </a:lnTo>
                  <a:lnTo>
                    <a:pt x="1049" y="4167"/>
                  </a:lnTo>
                  <a:lnTo>
                    <a:pt x="1026" y="4189"/>
                  </a:lnTo>
                  <a:lnTo>
                    <a:pt x="1004" y="4211"/>
                  </a:lnTo>
                  <a:lnTo>
                    <a:pt x="984" y="4235"/>
                  </a:lnTo>
                  <a:lnTo>
                    <a:pt x="968" y="4259"/>
                  </a:lnTo>
                  <a:lnTo>
                    <a:pt x="953" y="4282"/>
                  </a:lnTo>
                  <a:lnTo>
                    <a:pt x="947" y="4295"/>
                  </a:lnTo>
                  <a:lnTo>
                    <a:pt x="941" y="4307"/>
                  </a:lnTo>
                  <a:lnTo>
                    <a:pt x="936" y="4320"/>
                  </a:lnTo>
                  <a:lnTo>
                    <a:pt x="931" y="4332"/>
                  </a:lnTo>
                  <a:lnTo>
                    <a:pt x="927" y="4344"/>
                  </a:lnTo>
                  <a:lnTo>
                    <a:pt x="924" y="4358"/>
                  </a:lnTo>
                  <a:lnTo>
                    <a:pt x="922" y="4370"/>
                  </a:lnTo>
                  <a:lnTo>
                    <a:pt x="920" y="4383"/>
                  </a:lnTo>
                  <a:lnTo>
                    <a:pt x="919" y="4396"/>
                  </a:lnTo>
                  <a:lnTo>
                    <a:pt x="919" y="4408"/>
                  </a:lnTo>
                  <a:lnTo>
                    <a:pt x="3491" y="4408"/>
                  </a:lnTo>
                  <a:lnTo>
                    <a:pt x="3491" y="4396"/>
                  </a:lnTo>
                  <a:lnTo>
                    <a:pt x="3490" y="4383"/>
                  </a:lnTo>
                  <a:lnTo>
                    <a:pt x="3488" y="4370"/>
                  </a:lnTo>
                  <a:lnTo>
                    <a:pt x="3486" y="4358"/>
                  </a:lnTo>
                  <a:lnTo>
                    <a:pt x="3482" y="4344"/>
                  </a:lnTo>
                  <a:lnTo>
                    <a:pt x="3478" y="4332"/>
                  </a:lnTo>
                  <a:lnTo>
                    <a:pt x="3474" y="4320"/>
                  </a:lnTo>
                  <a:lnTo>
                    <a:pt x="3469" y="4307"/>
                  </a:lnTo>
                  <a:lnTo>
                    <a:pt x="3463" y="4295"/>
                  </a:lnTo>
                  <a:lnTo>
                    <a:pt x="3457" y="4282"/>
                  </a:lnTo>
                  <a:lnTo>
                    <a:pt x="3443" y="4259"/>
                  </a:lnTo>
                  <a:lnTo>
                    <a:pt x="3426" y="4235"/>
                  </a:lnTo>
                  <a:lnTo>
                    <a:pt x="3406" y="4211"/>
                  </a:lnTo>
                  <a:lnTo>
                    <a:pt x="3384" y="4189"/>
                  </a:lnTo>
                  <a:lnTo>
                    <a:pt x="3361" y="4167"/>
                  </a:lnTo>
                  <a:lnTo>
                    <a:pt x="3334" y="4146"/>
                  </a:lnTo>
                  <a:lnTo>
                    <a:pt x="3306" y="4124"/>
                  </a:lnTo>
                  <a:lnTo>
                    <a:pt x="3276" y="4104"/>
                  </a:lnTo>
                  <a:lnTo>
                    <a:pt x="3244" y="4085"/>
                  </a:lnTo>
                  <a:lnTo>
                    <a:pt x="3210" y="4065"/>
                  </a:lnTo>
                  <a:lnTo>
                    <a:pt x="3173" y="4046"/>
                  </a:lnTo>
                  <a:lnTo>
                    <a:pt x="3136" y="4029"/>
                  </a:lnTo>
                  <a:lnTo>
                    <a:pt x="3096" y="4012"/>
                  </a:lnTo>
                  <a:lnTo>
                    <a:pt x="3054" y="3995"/>
                  </a:lnTo>
                  <a:lnTo>
                    <a:pt x="3011" y="3980"/>
                  </a:lnTo>
                  <a:lnTo>
                    <a:pt x="2966" y="3965"/>
                  </a:lnTo>
                  <a:lnTo>
                    <a:pt x="2921" y="3951"/>
                  </a:lnTo>
                  <a:lnTo>
                    <a:pt x="2873" y="3939"/>
                  </a:lnTo>
                  <a:lnTo>
                    <a:pt x="2823" y="3926"/>
                  </a:lnTo>
                  <a:lnTo>
                    <a:pt x="2773" y="3915"/>
                  </a:lnTo>
                  <a:lnTo>
                    <a:pt x="2722" y="3904"/>
                  </a:lnTo>
                  <a:lnTo>
                    <a:pt x="2669" y="3895"/>
                  </a:lnTo>
                  <a:lnTo>
                    <a:pt x="2615" y="3887"/>
                  </a:lnTo>
                  <a:lnTo>
                    <a:pt x="2559" y="3880"/>
                  </a:lnTo>
                  <a:lnTo>
                    <a:pt x="2504" y="3873"/>
                  </a:lnTo>
                  <a:lnTo>
                    <a:pt x="2447" y="3868"/>
                  </a:lnTo>
                  <a:lnTo>
                    <a:pt x="2389" y="3864"/>
                  </a:lnTo>
                  <a:lnTo>
                    <a:pt x="2389" y="2549"/>
                  </a:lnTo>
                  <a:lnTo>
                    <a:pt x="2434" y="2538"/>
                  </a:lnTo>
                  <a:lnTo>
                    <a:pt x="2477" y="2525"/>
                  </a:lnTo>
                  <a:lnTo>
                    <a:pt x="2521" y="2508"/>
                  </a:lnTo>
                  <a:lnTo>
                    <a:pt x="2565" y="2491"/>
                  </a:lnTo>
                  <a:lnTo>
                    <a:pt x="2607" y="2471"/>
                  </a:lnTo>
                  <a:lnTo>
                    <a:pt x="2649" y="2449"/>
                  </a:lnTo>
                  <a:lnTo>
                    <a:pt x="2689" y="2425"/>
                  </a:lnTo>
                  <a:lnTo>
                    <a:pt x="2730" y="2399"/>
                  </a:lnTo>
                  <a:lnTo>
                    <a:pt x="2769" y="2370"/>
                  </a:lnTo>
                  <a:lnTo>
                    <a:pt x="2809" y="2341"/>
                  </a:lnTo>
                  <a:lnTo>
                    <a:pt x="2846" y="2310"/>
                  </a:lnTo>
                  <a:lnTo>
                    <a:pt x="2884" y="2276"/>
                  </a:lnTo>
                  <a:lnTo>
                    <a:pt x="2921" y="2242"/>
                  </a:lnTo>
                  <a:lnTo>
                    <a:pt x="2956" y="2205"/>
                  </a:lnTo>
                  <a:lnTo>
                    <a:pt x="2992" y="2167"/>
                  </a:lnTo>
                  <a:lnTo>
                    <a:pt x="3025" y="2127"/>
                  </a:lnTo>
                  <a:close/>
                  <a:moveTo>
                    <a:pt x="3491" y="791"/>
                  </a:moveTo>
                  <a:lnTo>
                    <a:pt x="3491" y="367"/>
                  </a:lnTo>
                  <a:lnTo>
                    <a:pt x="3786" y="367"/>
                  </a:lnTo>
                  <a:lnTo>
                    <a:pt x="4226" y="367"/>
                  </a:lnTo>
                  <a:lnTo>
                    <a:pt x="4226" y="403"/>
                  </a:lnTo>
                  <a:lnTo>
                    <a:pt x="4225" y="441"/>
                  </a:lnTo>
                  <a:lnTo>
                    <a:pt x="4223" y="482"/>
                  </a:lnTo>
                  <a:lnTo>
                    <a:pt x="4220" y="525"/>
                  </a:lnTo>
                  <a:lnTo>
                    <a:pt x="4216" y="570"/>
                  </a:lnTo>
                  <a:lnTo>
                    <a:pt x="4211" y="617"/>
                  </a:lnTo>
                  <a:lnTo>
                    <a:pt x="4205" y="665"/>
                  </a:lnTo>
                  <a:lnTo>
                    <a:pt x="4198" y="716"/>
                  </a:lnTo>
                  <a:lnTo>
                    <a:pt x="4188" y="767"/>
                  </a:lnTo>
                  <a:lnTo>
                    <a:pt x="4177" y="819"/>
                  </a:lnTo>
                  <a:lnTo>
                    <a:pt x="4165" y="873"/>
                  </a:lnTo>
                  <a:lnTo>
                    <a:pt x="4152" y="927"/>
                  </a:lnTo>
                  <a:lnTo>
                    <a:pt x="4136" y="982"/>
                  </a:lnTo>
                  <a:lnTo>
                    <a:pt x="4117" y="1037"/>
                  </a:lnTo>
                  <a:lnTo>
                    <a:pt x="4097" y="1091"/>
                  </a:lnTo>
                  <a:lnTo>
                    <a:pt x="4075" y="1146"/>
                  </a:lnTo>
                  <a:lnTo>
                    <a:pt x="4050" y="1201"/>
                  </a:lnTo>
                  <a:lnTo>
                    <a:pt x="4037" y="1227"/>
                  </a:lnTo>
                  <a:lnTo>
                    <a:pt x="4023" y="1255"/>
                  </a:lnTo>
                  <a:lnTo>
                    <a:pt x="4009" y="1281"/>
                  </a:lnTo>
                  <a:lnTo>
                    <a:pt x="3994" y="1307"/>
                  </a:lnTo>
                  <a:lnTo>
                    <a:pt x="3977" y="1334"/>
                  </a:lnTo>
                  <a:lnTo>
                    <a:pt x="3961" y="1360"/>
                  </a:lnTo>
                  <a:lnTo>
                    <a:pt x="3944" y="1385"/>
                  </a:lnTo>
                  <a:lnTo>
                    <a:pt x="3926" y="1412"/>
                  </a:lnTo>
                  <a:lnTo>
                    <a:pt x="3907" y="1436"/>
                  </a:lnTo>
                  <a:lnTo>
                    <a:pt x="3887" y="1462"/>
                  </a:lnTo>
                  <a:lnTo>
                    <a:pt x="3867" y="1486"/>
                  </a:lnTo>
                  <a:lnTo>
                    <a:pt x="3847" y="1510"/>
                  </a:lnTo>
                  <a:lnTo>
                    <a:pt x="3824" y="1534"/>
                  </a:lnTo>
                  <a:lnTo>
                    <a:pt x="3802" y="1557"/>
                  </a:lnTo>
                  <a:lnTo>
                    <a:pt x="3779" y="1579"/>
                  </a:lnTo>
                  <a:lnTo>
                    <a:pt x="3754" y="1602"/>
                  </a:lnTo>
                  <a:lnTo>
                    <a:pt x="3729" y="1623"/>
                  </a:lnTo>
                  <a:lnTo>
                    <a:pt x="3703" y="1644"/>
                  </a:lnTo>
                  <a:lnTo>
                    <a:pt x="3676" y="1664"/>
                  </a:lnTo>
                  <a:lnTo>
                    <a:pt x="3649" y="1685"/>
                  </a:lnTo>
                  <a:lnTo>
                    <a:pt x="3619" y="1704"/>
                  </a:lnTo>
                  <a:lnTo>
                    <a:pt x="3590" y="1722"/>
                  </a:lnTo>
                  <a:lnTo>
                    <a:pt x="3560" y="1740"/>
                  </a:lnTo>
                  <a:lnTo>
                    <a:pt x="3528" y="1758"/>
                  </a:lnTo>
                  <a:lnTo>
                    <a:pt x="3496" y="1775"/>
                  </a:lnTo>
                  <a:lnTo>
                    <a:pt x="3462" y="1790"/>
                  </a:lnTo>
                  <a:lnTo>
                    <a:pt x="3428" y="1805"/>
                  </a:lnTo>
                  <a:lnTo>
                    <a:pt x="3392" y="1820"/>
                  </a:lnTo>
                  <a:lnTo>
                    <a:pt x="3357" y="1833"/>
                  </a:lnTo>
                  <a:lnTo>
                    <a:pt x="3319" y="1846"/>
                  </a:lnTo>
                  <a:lnTo>
                    <a:pt x="3192" y="1886"/>
                  </a:lnTo>
                  <a:lnTo>
                    <a:pt x="3227" y="1825"/>
                  </a:lnTo>
                  <a:lnTo>
                    <a:pt x="3258" y="1763"/>
                  </a:lnTo>
                  <a:lnTo>
                    <a:pt x="3289" y="1700"/>
                  </a:lnTo>
                  <a:lnTo>
                    <a:pt x="3317" y="1635"/>
                  </a:lnTo>
                  <a:lnTo>
                    <a:pt x="3345" y="1569"/>
                  </a:lnTo>
                  <a:lnTo>
                    <a:pt x="3369" y="1501"/>
                  </a:lnTo>
                  <a:lnTo>
                    <a:pt x="3391" y="1433"/>
                  </a:lnTo>
                  <a:lnTo>
                    <a:pt x="3411" y="1364"/>
                  </a:lnTo>
                  <a:lnTo>
                    <a:pt x="3430" y="1294"/>
                  </a:lnTo>
                  <a:lnTo>
                    <a:pt x="3446" y="1223"/>
                  </a:lnTo>
                  <a:lnTo>
                    <a:pt x="3459" y="1152"/>
                  </a:lnTo>
                  <a:lnTo>
                    <a:pt x="3470" y="1080"/>
                  </a:lnTo>
                  <a:lnTo>
                    <a:pt x="3475" y="1044"/>
                  </a:lnTo>
                  <a:lnTo>
                    <a:pt x="3479" y="1008"/>
                  </a:lnTo>
                  <a:lnTo>
                    <a:pt x="3482" y="972"/>
                  </a:lnTo>
                  <a:lnTo>
                    <a:pt x="3486" y="936"/>
                  </a:lnTo>
                  <a:lnTo>
                    <a:pt x="3488" y="900"/>
                  </a:lnTo>
                  <a:lnTo>
                    <a:pt x="3490" y="863"/>
                  </a:lnTo>
                  <a:lnTo>
                    <a:pt x="3491" y="828"/>
                  </a:lnTo>
                  <a:lnTo>
                    <a:pt x="3491" y="791"/>
                  </a:lnTo>
                  <a:close/>
                  <a:moveTo>
                    <a:pt x="1091" y="1846"/>
                  </a:moveTo>
                  <a:lnTo>
                    <a:pt x="1091" y="1846"/>
                  </a:lnTo>
                  <a:lnTo>
                    <a:pt x="1053" y="1833"/>
                  </a:lnTo>
                  <a:lnTo>
                    <a:pt x="1017" y="1820"/>
                  </a:lnTo>
                  <a:lnTo>
                    <a:pt x="981" y="1805"/>
                  </a:lnTo>
                  <a:lnTo>
                    <a:pt x="947" y="1791"/>
                  </a:lnTo>
                  <a:lnTo>
                    <a:pt x="913" y="1775"/>
                  </a:lnTo>
                  <a:lnTo>
                    <a:pt x="881" y="1759"/>
                  </a:lnTo>
                  <a:lnTo>
                    <a:pt x="849" y="1741"/>
                  </a:lnTo>
                  <a:lnTo>
                    <a:pt x="819" y="1723"/>
                  </a:lnTo>
                  <a:lnTo>
                    <a:pt x="789" y="1705"/>
                  </a:lnTo>
                  <a:lnTo>
                    <a:pt x="760" y="1686"/>
                  </a:lnTo>
                  <a:lnTo>
                    <a:pt x="733" y="1665"/>
                  </a:lnTo>
                  <a:lnTo>
                    <a:pt x="705" y="1645"/>
                  </a:lnTo>
                  <a:lnTo>
                    <a:pt x="680" y="1624"/>
                  </a:lnTo>
                  <a:lnTo>
                    <a:pt x="655" y="1603"/>
                  </a:lnTo>
                  <a:lnTo>
                    <a:pt x="630" y="1580"/>
                  </a:lnTo>
                  <a:lnTo>
                    <a:pt x="607" y="1558"/>
                  </a:lnTo>
                  <a:lnTo>
                    <a:pt x="585" y="1535"/>
                  </a:lnTo>
                  <a:lnTo>
                    <a:pt x="562" y="1511"/>
                  </a:lnTo>
                  <a:lnTo>
                    <a:pt x="541" y="1487"/>
                  </a:lnTo>
                  <a:lnTo>
                    <a:pt x="521" y="1463"/>
                  </a:lnTo>
                  <a:lnTo>
                    <a:pt x="501" y="1438"/>
                  </a:lnTo>
                  <a:lnTo>
                    <a:pt x="483" y="1413"/>
                  </a:lnTo>
                  <a:lnTo>
                    <a:pt x="465" y="1387"/>
                  </a:lnTo>
                  <a:lnTo>
                    <a:pt x="448" y="1361"/>
                  </a:lnTo>
                  <a:lnTo>
                    <a:pt x="431" y="1336"/>
                  </a:lnTo>
                  <a:lnTo>
                    <a:pt x="415" y="1309"/>
                  </a:lnTo>
                  <a:lnTo>
                    <a:pt x="400" y="1283"/>
                  </a:lnTo>
                  <a:lnTo>
                    <a:pt x="386" y="1256"/>
                  </a:lnTo>
                  <a:lnTo>
                    <a:pt x="372" y="1229"/>
                  </a:lnTo>
                  <a:lnTo>
                    <a:pt x="358" y="1202"/>
                  </a:lnTo>
                  <a:lnTo>
                    <a:pt x="334" y="1147"/>
                  </a:lnTo>
                  <a:lnTo>
                    <a:pt x="312" y="1092"/>
                  </a:lnTo>
                  <a:lnTo>
                    <a:pt x="291" y="1038"/>
                  </a:lnTo>
                  <a:lnTo>
                    <a:pt x="273" y="983"/>
                  </a:lnTo>
                  <a:lnTo>
                    <a:pt x="258" y="928"/>
                  </a:lnTo>
                  <a:lnTo>
                    <a:pt x="244" y="874"/>
                  </a:lnTo>
                  <a:lnTo>
                    <a:pt x="232" y="820"/>
                  </a:lnTo>
                  <a:lnTo>
                    <a:pt x="221" y="768"/>
                  </a:lnTo>
                  <a:lnTo>
                    <a:pt x="212" y="716"/>
                  </a:lnTo>
                  <a:lnTo>
                    <a:pt x="204" y="666"/>
                  </a:lnTo>
                  <a:lnTo>
                    <a:pt x="198" y="618"/>
                  </a:lnTo>
                  <a:lnTo>
                    <a:pt x="194" y="570"/>
                  </a:lnTo>
                  <a:lnTo>
                    <a:pt x="190" y="525"/>
                  </a:lnTo>
                  <a:lnTo>
                    <a:pt x="187" y="482"/>
                  </a:lnTo>
                  <a:lnTo>
                    <a:pt x="185" y="441"/>
                  </a:lnTo>
                  <a:lnTo>
                    <a:pt x="184" y="404"/>
                  </a:lnTo>
                  <a:lnTo>
                    <a:pt x="184" y="367"/>
                  </a:lnTo>
                  <a:lnTo>
                    <a:pt x="624" y="367"/>
                  </a:lnTo>
                  <a:lnTo>
                    <a:pt x="919" y="367"/>
                  </a:lnTo>
                  <a:lnTo>
                    <a:pt x="919" y="791"/>
                  </a:lnTo>
                  <a:lnTo>
                    <a:pt x="919" y="828"/>
                  </a:lnTo>
                  <a:lnTo>
                    <a:pt x="920" y="863"/>
                  </a:lnTo>
                  <a:lnTo>
                    <a:pt x="922" y="900"/>
                  </a:lnTo>
                  <a:lnTo>
                    <a:pt x="924" y="936"/>
                  </a:lnTo>
                  <a:lnTo>
                    <a:pt x="927" y="972"/>
                  </a:lnTo>
                  <a:lnTo>
                    <a:pt x="930" y="1008"/>
                  </a:lnTo>
                  <a:lnTo>
                    <a:pt x="935" y="1044"/>
                  </a:lnTo>
                  <a:lnTo>
                    <a:pt x="940" y="1080"/>
                  </a:lnTo>
                  <a:lnTo>
                    <a:pt x="951" y="1151"/>
                  </a:lnTo>
                  <a:lnTo>
                    <a:pt x="964" y="1223"/>
                  </a:lnTo>
                  <a:lnTo>
                    <a:pt x="980" y="1293"/>
                  </a:lnTo>
                  <a:lnTo>
                    <a:pt x="998" y="1363"/>
                  </a:lnTo>
                  <a:lnTo>
                    <a:pt x="1019" y="1432"/>
                  </a:lnTo>
                  <a:lnTo>
                    <a:pt x="1041" y="1501"/>
                  </a:lnTo>
                  <a:lnTo>
                    <a:pt x="1065" y="1568"/>
                  </a:lnTo>
                  <a:lnTo>
                    <a:pt x="1092" y="1634"/>
                  </a:lnTo>
                  <a:lnTo>
                    <a:pt x="1120" y="1699"/>
                  </a:lnTo>
                  <a:lnTo>
                    <a:pt x="1151" y="1763"/>
                  </a:lnTo>
                  <a:lnTo>
                    <a:pt x="1183" y="1825"/>
                  </a:lnTo>
                  <a:lnTo>
                    <a:pt x="1217" y="1885"/>
                  </a:lnTo>
                  <a:lnTo>
                    <a:pt x="1091" y="1846"/>
                  </a:lnTo>
                  <a:close/>
                  <a:moveTo>
                    <a:pt x="2205" y="1626"/>
                  </a:moveTo>
                  <a:lnTo>
                    <a:pt x="1637" y="2020"/>
                  </a:lnTo>
                  <a:lnTo>
                    <a:pt x="1837" y="1359"/>
                  </a:lnTo>
                  <a:lnTo>
                    <a:pt x="1287" y="940"/>
                  </a:lnTo>
                  <a:lnTo>
                    <a:pt x="1978" y="927"/>
                  </a:lnTo>
                  <a:lnTo>
                    <a:pt x="2205" y="274"/>
                  </a:lnTo>
                  <a:lnTo>
                    <a:pt x="2433" y="927"/>
                  </a:lnTo>
                  <a:lnTo>
                    <a:pt x="3123" y="940"/>
                  </a:lnTo>
                  <a:lnTo>
                    <a:pt x="2573" y="1359"/>
                  </a:lnTo>
                  <a:lnTo>
                    <a:pt x="2772" y="2020"/>
                  </a:lnTo>
                  <a:lnTo>
                    <a:pt x="2205" y="1626"/>
                  </a:lnTo>
                  <a:close/>
                </a:path>
              </a:pathLst>
            </a:custGeom>
            <a:solidFill>
              <a:schemeClr val="accent1"/>
            </a:solidFill>
            <a:ln>
              <a:noFill/>
            </a:ln>
          </p:spPr>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algn="ctr">
                <a:defRPr/>
              </a:pPr>
              <a:endParaRPr lang="zh-CN" altLang="en-US" sz="2400">
                <a:solidFill>
                  <a:srgbClr val="FFFFFF"/>
                </a:solidFill>
                <a:latin typeface="+mn-lt"/>
                <a:ea typeface="+mn-ea"/>
                <a:cs typeface="+mn-ea"/>
                <a:sym typeface="+mn-lt"/>
              </a:endParaRPr>
            </a:p>
          </p:txBody>
        </p:sp>
      </p:grpSp>
      <p:sp>
        <p:nvSpPr>
          <p:cNvPr id="36" name="TextBox 35"/>
          <p:cNvSpPr txBox="1"/>
          <p:nvPr/>
        </p:nvSpPr>
        <p:spPr>
          <a:xfrm>
            <a:off x="8592878" y="3525011"/>
            <a:ext cx="1680000" cy="396240"/>
          </a:xfrm>
          <a:prstGeom prst="rect">
            <a:avLst/>
          </a:prstGeom>
          <a:noFill/>
        </p:spPr>
        <p:txBody>
          <a:bodyPr wrap="square" rtlCol="0">
            <a:spAutoFit/>
          </a:bodyPr>
          <a:lstStyle/>
          <a:p>
            <a:pPr marL="285750" indent="-285750">
              <a:buFont typeface="Arial" panose="020B0604020202020204" pitchFamily="34" charset="0"/>
              <a:buChar char="•"/>
            </a:pPr>
            <a:r>
              <a:rPr lang="zh-CN" altLang="en-US" sz="1865" dirty="0" smtClean="0">
                <a:solidFill>
                  <a:schemeClr val="bg1"/>
                </a:solidFill>
              </a:rPr>
              <a:t>添加标题</a:t>
            </a:r>
          </a:p>
        </p:txBody>
      </p:sp>
      <p:sp>
        <p:nvSpPr>
          <p:cNvPr id="37" name="TextBox 36"/>
          <p:cNvSpPr txBox="1"/>
          <p:nvPr/>
        </p:nvSpPr>
        <p:spPr>
          <a:xfrm>
            <a:off x="8592878" y="3927343"/>
            <a:ext cx="1680000" cy="396240"/>
          </a:xfrm>
          <a:prstGeom prst="rect">
            <a:avLst/>
          </a:prstGeom>
          <a:noFill/>
        </p:spPr>
        <p:txBody>
          <a:bodyPr wrap="square" rtlCol="0">
            <a:spAutoFit/>
          </a:bodyPr>
          <a:lstStyle/>
          <a:p>
            <a:pPr marL="285750" indent="-285750">
              <a:buFont typeface="Arial" panose="020B0604020202020204" pitchFamily="34" charset="0"/>
              <a:buChar char="•"/>
            </a:pPr>
            <a:r>
              <a:rPr lang="zh-CN" altLang="en-US" sz="1865" dirty="0" smtClean="0">
                <a:solidFill>
                  <a:schemeClr val="bg1"/>
                </a:solidFill>
              </a:rPr>
              <a:t>添加标题</a:t>
            </a:r>
          </a:p>
        </p:txBody>
      </p:sp>
    </p:spTree>
  </p:cSld>
  <p:clrMapOvr>
    <a:masterClrMapping/>
  </p:clrMapOvr>
  <p:transition spd="slow" advTm="1342">
    <p:blinds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42"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outHorizont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ldLvl="0" animBg="1"/>
    </p:bldLst>
  </p:timing>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074" name="MH_PageTitle"/>
          <p:cNvSpPr>
            <a:spLocks noGrp="1"/>
          </p:cNvSpPr>
          <p:nvPr>
            <p:ph type="title"/>
            <p:custDataLst>
              <p:tags r:id="rId2"/>
            </p:custDataLst>
          </p:nvPr>
        </p:nvSpPr>
        <p:spPr/>
        <p:txBody>
          <a:bodyPr/>
          <a:lstStyle/>
          <a:p>
            <a:r>
              <a:rPr>
                <a:solidFill>
                  <a:schemeClr val="tx1">
                    <a:lumMod val="90000"/>
                    <a:lumOff val="10000"/>
                  </a:schemeClr>
                </a:solidFill>
                <a:sym typeface="+mn-ea"/>
              </a:rPr>
              <a:t>此处添加标题 </a:t>
            </a:r>
            <a:r>
              <a:rPr lang="en-US" altLang="zh-CN">
                <a:solidFill>
                  <a:schemeClr val="tx1">
                    <a:lumMod val="90000"/>
                    <a:lumOff val="10000"/>
                  </a:schemeClr>
                </a:solidFill>
                <a:sym typeface="+mn-ea"/>
              </a:rPr>
              <a:t>| Information</a:t>
            </a:r>
            <a:endParaRPr lang="en-US" altLang="zh-CN" dirty="0" smtClean="0">
              <a:solidFill>
                <a:schemeClr val="tx1">
                  <a:lumMod val="90000"/>
                  <a:lumOff val="10000"/>
                </a:schemeClr>
              </a:solidFill>
              <a:sym typeface="+mn-ea"/>
            </a:endParaRPr>
          </a:p>
        </p:txBody>
      </p:sp>
      <p:sp>
        <p:nvSpPr>
          <p:cNvPr id="85" name="圆角矩形 84"/>
          <p:cNvSpPr/>
          <p:nvPr/>
        </p:nvSpPr>
        <p:spPr>
          <a:xfrm>
            <a:off x="4454676" y="2599797"/>
            <a:ext cx="1213436" cy="1236127"/>
          </a:xfrm>
          <a:prstGeom prst="roundRect">
            <a:avLst>
              <a:gd name="adj" fmla="val 7843"/>
            </a:avLst>
          </a:prstGeom>
          <a:gradFill>
            <a:gsLst>
              <a:gs pos="100000">
                <a:schemeClr val="bg1">
                  <a:lumMod val="95000"/>
                </a:schemeClr>
              </a:gs>
              <a:gs pos="0">
                <a:schemeClr val="bg1">
                  <a:lumMod val="85000"/>
                </a:schemeClr>
              </a:gs>
            </a:gsLst>
            <a:lin ang="2700000" scaled="1"/>
          </a:gradFill>
          <a:ln w="28575">
            <a:gradFill flip="none" rotWithShape="1">
              <a:gsLst>
                <a:gs pos="0">
                  <a:schemeClr val="bg1"/>
                </a:gs>
                <a:gs pos="100000">
                  <a:schemeClr val="bg1">
                    <a:lumMod val="85000"/>
                  </a:schemeClr>
                </a:gs>
              </a:gsLst>
              <a:lin ang="2700000" scaled="1"/>
              <a:tileRect/>
            </a:gradFill>
          </a:ln>
          <a:effectLst>
            <a:outerShdw blurRad="393700" dist="101600" dir="2700000" algn="tl" rotWithShape="0">
              <a:prstClr val="black">
                <a:alpha val="3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5">
              <a:solidFill>
                <a:prstClr val="white"/>
              </a:solidFill>
            </a:endParaRPr>
          </a:p>
        </p:txBody>
      </p:sp>
      <p:sp>
        <p:nvSpPr>
          <p:cNvPr id="86" name="圆角矩形 85"/>
          <p:cNvSpPr/>
          <p:nvPr/>
        </p:nvSpPr>
        <p:spPr>
          <a:xfrm>
            <a:off x="4263568" y="4599208"/>
            <a:ext cx="766041" cy="780367"/>
          </a:xfrm>
          <a:prstGeom prst="roundRect">
            <a:avLst>
              <a:gd name="adj" fmla="val 7843"/>
            </a:avLst>
          </a:prstGeom>
          <a:gradFill>
            <a:gsLst>
              <a:gs pos="100000">
                <a:schemeClr val="bg1">
                  <a:lumMod val="95000"/>
                </a:schemeClr>
              </a:gs>
              <a:gs pos="0">
                <a:schemeClr val="bg1">
                  <a:lumMod val="85000"/>
                </a:schemeClr>
              </a:gs>
            </a:gsLst>
            <a:lin ang="2700000" scaled="1"/>
          </a:gradFill>
          <a:ln w="28575">
            <a:gradFill flip="none" rotWithShape="1">
              <a:gsLst>
                <a:gs pos="0">
                  <a:schemeClr val="bg1"/>
                </a:gs>
                <a:gs pos="100000">
                  <a:schemeClr val="bg1">
                    <a:lumMod val="85000"/>
                  </a:schemeClr>
                </a:gs>
              </a:gsLst>
              <a:lin ang="2700000" scaled="1"/>
              <a:tileRect/>
            </a:gradFill>
          </a:ln>
          <a:effectLst>
            <a:outerShdw blurRad="393700" dist="101600" dir="2700000" algn="tl" rotWithShape="0">
              <a:prstClr val="black">
                <a:alpha val="3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5">
              <a:solidFill>
                <a:prstClr val="white"/>
              </a:solidFill>
            </a:endParaRPr>
          </a:p>
        </p:txBody>
      </p:sp>
      <p:sp>
        <p:nvSpPr>
          <p:cNvPr id="87" name="圆角矩形 86"/>
          <p:cNvSpPr/>
          <p:nvPr/>
        </p:nvSpPr>
        <p:spPr>
          <a:xfrm>
            <a:off x="2232976" y="1071141"/>
            <a:ext cx="766041" cy="780367"/>
          </a:xfrm>
          <a:prstGeom prst="roundRect">
            <a:avLst>
              <a:gd name="adj" fmla="val 7843"/>
            </a:avLst>
          </a:prstGeom>
          <a:gradFill>
            <a:gsLst>
              <a:gs pos="100000">
                <a:schemeClr val="bg1">
                  <a:lumMod val="95000"/>
                </a:schemeClr>
              </a:gs>
              <a:gs pos="0">
                <a:schemeClr val="bg1">
                  <a:lumMod val="85000"/>
                </a:schemeClr>
              </a:gs>
            </a:gsLst>
            <a:lin ang="2700000" scaled="1"/>
          </a:gradFill>
          <a:ln w="28575">
            <a:gradFill flip="none" rotWithShape="1">
              <a:gsLst>
                <a:gs pos="0">
                  <a:schemeClr val="bg1"/>
                </a:gs>
                <a:gs pos="100000">
                  <a:schemeClr val="bg1">
                    <a:lumMod val="85000"/>
                  </a:schemeClr>
                </a:gs>
              </a:gsLst>
              <a:lin ang="2700000" scaled="1"/>
              <a:tileRect/>
            </a:gradFill>
          </a:ln>
          <a:effectLst>
            <a:outerShdw blurRad="393700" dist="101600" dir="2700000" algn="tl" rotWithShape="0">
              <a:prstClr val="black">
                <a:alpha val="3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5">
              <a:solidFill>
                <a:prstClr val="white"/>
              </a:solidFill>
            </a:endParaRPr>
          </a:p>
        </p:txBody>
      </p:sp>
      <p:sp>
        <p:nvSpPr>
          <p:cNvPr id="88" name="圆角矩形 87"/>
          <p:cNvSpPr/>
          <p:nvPr/>
        </p:nvSpPr>
        <p:spPr>
          <a:xfrm>
            <a:off x="7329451" y="4994651"/>
            <a:ext cx="1213436" cy="1236127"/>
          </a:xfrm>
          <a:prstGeom prst="roundRect">
            <a:avLst>
              <a:gd name="adj" fmla="val 7843"/>
            </a:avLst>
          </a:prstGeom>
          <a:gradFill>
            <a:gsLst>
              <a:gs pos="100000">
                <a:schemeClr val="bg1">
                  <a:lumMod val="95000"/>
                </a:schemeClr>
              </a:gs>
              <a:gs pos="0">
                <a:schemeClr val="bg1">
                  <a:lumMod val="85000"/>
                </a:schemeClr>
              </a:gs>
            </a:gsLst>
            <a:lin ang="2700000" scaled="1"/>
          </a:gradFill>
          <a:ln w="28575">
            <a:gradFill flip="none" rotWithShape="1">
              <a:gsLst>
                <a:gs pos="0">
                  <a:schemeClr val="bg1"/>
                </a:gs>
                <a:gs pos="100000">
                  <a:schemeClr val="bg1">
                    <a:lumMod val="85000"/>
                  </a:schemeClr>
                </a:gs>
              </a:gsLst>
              <a:lin ang="2700000" scaled="1"/>
              <a:tileRect/>
            </a:gradFill>
          </a:ln>
          <a:effectLst>
            <a:outerShdw blurRad="393700" dist="101600" dir="2700000" algn="tl" rotWithShape="0">
              <a:prstClr val="black">
                <a:alpha val="3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5">
              <a:solidFill>
                <a:prstClr val="white"/>
              </a:solidFill>
            </a:endParaRPr>
          </a:p>
        </p:txBody>
      </p:sp>
      <p:sp>
        <p:nvSpPr>
          <p:cNvPr id="89" name="圆角矩形 88"/>
          <p:cNvSpPr/>
          <p:nvPr/>
        </p:nvSpPr>
        <p:spPr>
          <a:xfrm>
            <a:off x="1829071" y="2399757"/>
            <a:ext cx="1389605" cy="1415589"/>
          </a:xfrm>
          <a:prstGeom prst="roundRect">
            <a:avLst>
              <a:gd name="adj" fmla="val 7843"/>
            </a:avLst>
          </a:prstGeom>
          <a:gradFill>
            <a:gsLst>
              <a:gs pos="100000">
                <a:schemeClr val="bg1">
                  <a:lumMod val="95000"/>
                </a:schemeClr>
              </a:gs>
              <a:gs pos="0">
                <a:schemeClr val="bg1">
                  <a:lumMod val="85000"/>
                </a:schemeClr>
              </a:gs>
            </a:gsLst>
            <a:lin ang="2700000" scaled="1"/>
          </a:gradFill>
          <a:ln w="28575">
            <a:gradFill flip="none" rotWithShape="1">
              <a:gsLst>
                <a:gs pos="0">
                  <a:schemeClr val="bg1"/>
                </a:gs>
                <a:gs pos="100000">
                  <a:schemeClr val="bg1">
                    <a:lumMod val="85000"/>
                  </a:schemeClr>
                </a:gs>
              </a:gsLst>
              <a:lin ang="2700000" scaled="1"/>
              <a:tileRect/>
            </a:gradFill>
          </a:ln>
          <a:effectLst>
            <a:outerShdw blurRad="393700" dist="101600" dir="2700000" algn="tl" rotWithShape="0">
              <a:prstClr val="black">
                <a:alpha val="3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5">
              <a:solidFill>
                <a:prstClr val="white"/>
              </a:solidFill>
            </a:endParaRPr>
          </a:p>
        </p:txBody>
      </p:sp>
      <p:sp>
        <p:nvSpPr>
          <p:cNvPr id="90" name="圆角矩形 89"/>
          <p:cNvSpPr/>
          <p:nvPr/>
        </p:nvSpPr>
        <p:spPr>
          <a:xfrm>
            <a:off x="839331" y="3594421"/>
            <a:ext cx="1213436" cy="1236127"/>
          </a:xfrm>
          <a:prstGeom prst="roundRect">
            <a:avLst>
              <a:gd name="adj" fmla="val 7843"/>
            </a:avLst>
          </a:prstGeom>
          <a:gradFill>
            <a:gsLst>
              <a:gs pos="100000">
                <a:schemeClr val="bg1">
                  <a:lumMod val="95000"/>
                </a:schemeClr>
              </a:gs>
              <a:gs pos="0">
                <a:schemeClr val="bg1">
                  <a:lumMod val="85000"/>
                </a:schemeClr>
              </a:gs>
            </a:gsLst>
            <a:lin ang="2700000" scaled="1"/>
          </a:gradFill>
          <a:ln w="28575">
            <a:gradFill flip="none" rotWithShape="1">
              <a:gsLst>
                <a:gs pos="0">
                  <a:schemeClr val="bg1"/>
                </a:gs>
                <a:gs pos="100000">
                  <a:schemeClr val="bg1">
                    <a:lumMod val="85000"/>
                  </a:schemeClr>
                </a:gs>
              </a:gsLst>
              <a:lin ang="2700000" scaled="1"/>
              <a:tileRect/>
            </a:gradFill>
          </a:ln>
          <a:effectLst>
            <a:outerShdw blurRad="393700" dist="101600" dir="2700000" algn="tl" rotWithShape="0">
              <a:prstClr val="black">
                <a:alpha val="3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5">
              <a:solidFill>
                <a:prstClr val="white"/>
              </a:solidFill>
            </a:endParaRPr>
          </a:p>
        </p:txBody>
      </p:sp>
      <p:sp>
        <p:nvSpPr>
          <p:cNvPr id="91" name="圆角矩形 90"/>
          <p:cNvSpPr/>
          <p:nvPr/>
        </p:nvSpPr>
        <p:spPr>
          <a:xfrm>
            <a:off x="1626802" y="2034257"/>
            <a:ext cx="606175" cy="648079"/>
          </a:xfrm>
          <a:prstGeom prst="roundRect">
            <a:avLst>
              <a:gd name="adj" fmla="val 7843"/>
            </a:avLst>
          </a:prstGeom>
          <a:solidFill>
            <a:srgbClr val="7BBF7C"/>
          </a:solidFill>
          <a:ln w="63500">
            <a:gradFill flip="none" rotWithShape="1">
              <a:gsLst>
                <a:gs pos="0">
                  <a:schemeClr val="bg1"/>
                </a:gs>
                <a:gs pos="100000">
                  <a:schemeClr val="bg1">
                    <a:lumMod val="95000"/>
                  </a:schemeClr>
                </a:gs>
              </a:gsLst>
              <a:lin ang="2700000" scaled="1"/>
              <a:tileRect/>
            </a:gradFill>
          </a:ln>
          <a:effectLst>
            <a:outerShdw blurRad="393700" dist="101600" dir="2700000" algn="tl" rotWithShape="0">
              <a:prstClr val="black">
                <a:alpha val="3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5">
              <a:solidFill>
                <a:prstClr val="white"/>
              </a:solidFill>
            </a:endParaRPr>
          </a:p>
        </p:txBody>
      </p:sp>
      <p:sp>
        <p:nvSpPr>
          <p:cNvPr id="92" name="圆角矩形 91"/>
          <p:cNvSpPr/>
          <p:nvPr/>
        </p:nvSpPr>
        <p:spPr>
          <a:xfrm>
            <a:off x="4931800" y="1751679"/>
            <a:ext cx="606175" cy="648079"/>
          </a:xfrm>
          <a:prstGeom prst="roundRect">
            <a:avLst>
              <a:gd name="adj" fmla="val 7843"/>
            </a:avLst>
          </a:prstGeom>
          <a:solidFill>
            <a:srgbClr val="7BBF7C"/>
          </a:solidFill>
          <a:ln w="63500">
            <a:gradFill flip="none" rotWithShape="1">
              <a:gsLst>
                <a:gs pos="0">
                  <a:schemeClr val="bg1"/>
                </a:gs>
                <a:gs pos="100000">
                  <a:schemeClr val="bg1">
                    <a:lumMod val="95000"/>
                  </a:schemeClr>
                </a:gs>
              </a:gsLst>
              <a:lin ang="2700000" scaled="1"/>
              <a:tileRect/>
            </a:gradFill>
          </a:ln>
          <a:effectLst>
            <a:outerShdw blurRad="393700" dist="101600" dir="2700000" algn="tl" rotWithShape="0">
              <a:prstClr val="black">
                <a:alpha val="3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5">
              <a:solidFill>
                <a:prstClr val="white"/>
              </a:solidFill>
            </a:endParaRPr>
          </a:p>
        </p:txBody>
      </p:sp>
      <p:sp>
        <p:nvSpPr>
          <p:cNvPr id="93" name="圆角矩形 92"/>
          <p:cNvSpPr/>
          <p:nvPr/>
        </p:nvSpPr>
        <p:spPr>
          <a:xfrm>
            <a:off x="2523872" y="1370149"/>
            <a:ext cx="606175" cy="648079"/>
          </a:xfrm>
          <a:prstGeom prst="roundRect">
            <a:avLst>
              <a:gd name="adj" fmla="val 7843"/>
            </a:avLst>
          </a:prstGeom>
          <a:solidFill>
            <a:srgbClr val="7BBF7C"/>
          </a:solidFill>
          <a:ln w="63500">
            <a:gradFill flip="none" rotWithShape="1">
              <a:gsLst>
                <a:gs pos="0">
                  <a:schemeClr val="bg1"/>
                </a:gs>
                <a:gs pos="100000">
                  <a:schemeClr val="bg1">
                    <a:lumMod val="95000"/>
                  </a:schemeClr>
                </a:gs>
              </a:gsLst>
              <a:lin ang="2700000" scaled="1"/>
              <a:tileRect/>
            </a:gradFill>
          </a:ln>
          <a:effectLst>
            <a:outerShdw blurRad="393700" dist="101600" dir="2700000" algn="tl" rotWithShape="0">
              <a:prstClr val="black">
                <a:alpha val="3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5">
              <a:solidFill>
                <a:prstClr val="white"/>
              </a:solidFill>
            </a:endParaRPr>
          </a:p>
        </p:txBody>
      </p:sp>
      <p:sp>
        <p:nvSpPr>
          <p:cNvPr id="94" name="圆角矩形 93"/>
          <p:cNvSpPr/>
          <p:nvPr/>
        </p:nvSpPr>
        <p:spPr>
          <a:xfrm>
            <a:off x="4587943" y="4912752"/>
            <a:ext cx="606175" cy="648079"/>
          </a:xfrm>
          <a:prstGeom prst="roundRect">
            <a:avLst>
              <a:gd name="adj" fmla="val 7843"/>
            </a:avLst>
          </a:prstGeom>
          <a:solidFill>
            <a:srgbClr val="7BBF7C"/>
          </a:solidFill>
          <a:ln w="63500">
            <a:gradFill flip="none" rotWithShape="1">
              <a:gsLst>
                <a:gs pos="0">
                  <a:schemeClr val="bg1"/>
                </a:gs>
                <a:gs pos="100000">
                  <a:schemeClr val="bg1">
                    <a:lumMod val="95000"/>
                  </a:schemeClr>
                </a:gs>
              </a:gsLst>
              <a:lin ang="2700000" scaled="1"/>
              <a:tileRect/>
            </a:gradFill>
          </a:ln>
          <a:effectLst>
            <a:outerShdw blurRad="393700" dist="101600" dir="2700000" algn="tl" rotWithShape="0">
              <a:prstClr val="black">
                <a:alpha val="3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5">
              <a:solidFill>
                <a:prstClr val="white"/>
              </a:solidFill>
            </a:endParaRPr>
          </a:p>
        </p:txBody>
      </p:sp>
      <p:grpSp>
        <p:nvGrpSpPr>
          <p:cNvPr id="95" name="组合 94"/>
          <p:cNvGrpSpPr/>
          <p:nvPr/>
        </p:nvGrpSpPr>
        <p:grpSpPr>
          <a:xfrm>
            <a:off x="5811962" y="3299884"/>
            <a:ext cx="2484623" cy="2656391"/>
            <a:chOff x="5810605" y="3498814"/>
            <a:chExt cx="2484299" cy="2657005"/>
          </a:xfrm>
        </p:grpSpPr>
        <p:sp>
          <p:nvSpPr>
            <p:cNvPr id="96" name="圆角矩形 95"/>
            <p:cNvSpPr/>
            <p:nvPr/>
          </p:nvSpPr>
          <p:spPr>
            <a:xfrm>
              <a:off x="5810605" y="3498814"/>
              <a:ext cx="2484299" cy="2657005"/>
            </a:xfrm>
            <a:prstGeom prst="roundRect">
              <a:avLst>
                <a:gd name="adj" fmla="val 7843"/>
              </a:avLst>
            </a:prstGeom>
            <a:solidFill>
              <a:srgbClr val="CF0069"/>
            </a:solidFill>
            <a:ln w="63500">
              <a:gradFill flip="none" rotWithShape="1">
                <a:gsLst>
                  <a:gs pos="0">
                    <a:schemeClr val="bg1"/>
                  </a:gs>
                  <a:gs pos="100000">
                    <a:schemeClr val="bg1">
                      <a:lumMod val="95000"/>
                    </a:schemeClr>
                  </a:gs>
                </a:gsLst>
                <a:lin ang="2700000" scaled="1"/>
                <a:tileRect/>
              </a:gradFill>
            </a:ln>
            <a:effectLst>
              <a:outerShdw blurRad="393700" dist="101600" dir="2700000" algn="tl" rotWithShape="0">
                <a:prstClr val="black">
                  <a:alpha val="3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5">
                <a:solidFill>
                  <a:prstClr val="white"/>
                </a:solidFill>
              </a:endParaRPr>
            </a:p>
          </p:txBody>
        </p:sp>
        <p:sp>
          <p:nvSpPr>
            <p:cNvPr id="97" name="Freeform 979"/>
            <p:cNvSpPr>
              <a:spLocks noEditPoints="1"/>
            </p:cNvSpPr>
            <p:nvPr/>
          </p:nvSpPr>
          <p:spPr bwMode="auto">
            <a:xfrm>
              <a:off x="6666195" y="3861842"/>
              <a:ext cx="773118" cy="691360"/>
            </a:xfrm>
            <a:custGeom>
              <a:avLst/>
              <a:gdLst>
                <a:gd name="T0" fmla="*/ 242 w 364"/>
                <a:gd name="T1" fmla="*/ 177 h 326"/>
                <a:gd name="T2" fmla="*/ 202 w 364"/>
                <a:gd name="T3" fmla="*/ 142 h 326"/>
                <a:gd name="T4" fmla="*/ 188 w 364"/>
                <a:gd name="T5" fmla="*/ 100 h 326"/>
                <a:gd name="T6" fmla="*/ 135 w 364"/>
                <a:gd name="T7" fmla="*/ 104 h 326"/>
                <a:gd name="T8" fmla="*/ 95 w 364"/>
                <a:gd name="T9" fmla="*/ 84 h 326"/>
                <a:gd name="T10" fmla="*/ 60 w 364"/>
                <a:gd name="T11" fmla="*/ 124 h 326"/>
                <a:gd name="T12" fmla="*/ 18 w 364"/>
                <a:gd name="T13" fmla="*/ 138 h 326"/>
                <a:gd name="T14" fmla="*/ 22 w 364"/>
                <a:gd name="T15" fmla="*/ 191 h 326"/>
                <a:gd name="T16" fmla="*/ 2 w 364"/>
                <a:gd name="T17" fmla="*/ 231 h 326"/>
                <a:gd name="T18" fmla="*/ 42 w 364"/>
                <a:gd name="T19" fmla="*/ 266 h 326"/>
                <a:gd name="T20" fmla="*/ 56 w 364"/>
                <a:gd name="T21" fmla="*/ 308 h 326"/>
                <a:gd name="T22" fmla="*/ 109 w 364"/>
                <a:gd name="T23" fmla="*/ 304 h 326"/>
                <a:gd name="T24" fmla="*/ 149 w 364"/>
                <a:gd name="T25" fmla="*/ 324 h 326"/>
                <a:gd name="T26" fmla="*/ 184 w 364"/>
                <a:gd name="T27" fmla="*/ 283 h 326"/>
                <a:gd name="T28" fmla="*/ 226 w 364"/>
                <a:gd name="T29" fmla="*/ 270 h 326"/>
                <a:gd name="T30" fmla="*/ 222 w 364"/>
                <a:gd name="T31" fmla="*/ 216 h 326"/>
                <a:gd name="T32" fmla="*/ 127 w 364"/>
                <a:gd name="T33" fmla="*/ 280 h 326"/>
                <a:gd name="T34" fmla="*/ 117 w 364"/>
                <a:gd name="T35" fmla="*/ 127 h 326"/>
                <a:gd name="T36" fmla="*/ 127 w 364"/>
                <a:gd name="T37" fmla="*/ 280 h 326"/>
                <a:gd name="T38" fmla="*/ 364 w 364"/>
                <a:gd name="T39" fmla="*/ 90 h 326"/>
                <a:gd name="T40" fmla="*/ 348 w 364"/>
                <a:gd name="T41" fmla="*/ 66 h 326"/>
                <a:gd name="T42" fmla="*/ 345 w 364"/>
                <a:gd name="T43" fmla="*/ 29 h 326"/>
                <a:gd name="T44" fmla="*/ 316 w 364"/>
                <a:gd name="T45" fmla="*/ 24 h 326"/>
                <a:gd name="T46" fmla="*/ 289 w 364"/>
                <a:gd name="T47" fmla="*/ 0 h 326"/>
                <a:gd name="T48" fmla="*/ 264 w 364"/>
                <a:gd name="T49" fmla="*/ 16 h 326"/>
                <a:gd name="T50" fmla="*/ 228 w 364"/>
                <a:gd name="T51" fmla="*/ 19 h 326"/>
                <a:gd name="T52" fmla="*/ 222 w 364"/>
                <a:gd name="T53" fmla="*/ 48 h 326"/>
                <a:gd name="T54" fmla="*/ 198 w 364"/>
                <a:gd name="T55" fmla="*/ 75 h 326"/>
                <a:gd name="T56" fmla="*/ 215 w 364"/>
                <a:gd name="T57" fmla="*/ 100 h 326"/>
                <a:gd name="T58" fmla="*/ 217 w 364"/>
                <a:gd name="T59" fmla="*/ 136 h 326"/>
                <a:gd name="T60" fmla="*/ 247 w 364"/>
                <a:gd name="T61" fmla="*/ 142 h 326"/>
                <a:gd name="T62" fmla="*/ 274 w 364"/>
                <a:gd name="T63" fmla="*/ 166 h 326"/>
                <a:gd name="T64" fmla="*/ 299 w 364"/>
                <a:gd name="T65" fmla="*/ 149 h 326"/>
                <a:gd name="T66" fmla="*/ 335 w 364"/>
                <a:gd name="T67" fmla="*/ 147 h 326"/>
                <a:gd name="T68" fmla="*/ 340 w 364"/>
                <a:gd name="T69" fmla="*/ 117 h 326"/>
                <a:gd name="T70" fmla="*/ 285 w 364"/>
                <a:gd name="T71" fmla="*/ 135 h 326"/>
                <a:gd name="T72" fmla="*/ 278 w 364"/>
                <a:gd name="T73" fmla="*/ 31 h 326"/>
                <a:gd name="T74" fmla="*/ 285 w 364"/>
                <a:gd name="T75" fmla="*/ 135 h 3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364" h="326">
                  <a:moveTo>
                    <a:pt x="244" y="215"/>
                  </a:moveTo>
                  <a:cubicBezTo>
                    <a:pt x="242" y="177"/>
                    <a:pt x="242" y="177"/>
                    <a:pt x="242" y="177"/>
                  </a:cubicBezTo>
                  <a:cubicBezTo>
                    <a:pt x="219" y="179"/>
                    <a:pt x="219" y="179"/>
                    <a:pt x="219" y="179"/>
                  </a:cubicBezTo>
                  <a:cubicBezTo>
                    <a:pt x="216" y="165"/>
                    <a:pt x="210" y="153"/>
                    <a:pt x="202" y="142"/>
                  </a:cubicBezTo>
                  <a:cubicBezTo>
                    <a:pt x="216" y="125"/>
                    <a:pt x="216" y="125"/>
                    <a:pt x="216" y="125"/>
                  </a:cubicBezTo>
                  <a:cubicBezTo>
                    <a:pt x="188" y="100"/>
                    <a:pt x="188" y="100"/>
                    <a:pt x="188" y="100"/>
                  </a:cubicBezTo>
                  <a:cubicBezTo>
                    <a:pt x="173" y="117"/>
                    <a:pt x="173" y="117"/>
                    <a:pt x="173" y="117"/>
                  </a:cubicBezTo>
                  <a:cubicBezTo>
                    <a:pt x="161" y="110"/>
                    <a:pt x="148" y="106"/>
                    <a:pt x="135" y="104"/>
                  </a:cubicBezTo>
                  <a:cubicBezTo>
                    <a:pt x="133" y="81"/>
                    <a:pt x="133" y="81"/>
                    <a:pt x="133" y="81"/>
                  </a:cubicBezTo>
                  <a:cubicBezTo>
                    <a:pt x="95" y="84"/>
                    <a:pt x="95" y="84"/>
                    <a:pt x="95" y="84"/>
                  </a:cubicBezTo>
                  <a:cubicBezTo>
                    <a:pt x="97" y="106"/>
                    <a:pt x="97" y="106"/>
                    <a:pt x="97" y="106"/>
                  </a:cubicBezTo>
                  <a:cubicBezTo>
                    <a:pt x="83" y="110"/>
                    <a:pt x="71" y="116"/>
                    <a:pt x="60" y="124"/>
                  </a:cubicBezTo>
                  <a:cubicBezTo>
                    <a:pt x="43" y="109"/>
                    <a:pt x="43" y="109"/>
                    <a:pt x="43" y="109"/>
                  </a:cubicBezTo>
                  <a:cubicBezTo>
                    <a:pt x="18" y="138"/>
                    <a:pt x="18" y="138"/>
                    <a:pt x="18" y="138"/>
                  </a:cubicBezTo>
                  <a:cubicBezTo>
                    <a:pt x="35" y="153"/>
                    <a:pt x="35" y="153"/>
                    <a:pt x="35" y="153"/>
                  </a:cubicBezTo>
                  <a:cubicBezTo>
                    <a:pt x="28" y="164"/>
                    <a:pt x="24" y="177"/>
                    <a:pt x="22" y="191"/>
                  </a:cubicBezTo>
                  <a:cubicBezTo>
                    <a:pt x="0" y="193"/>
                    <a:pt x="0" y="193"/>
                    <a:pt x="0" y="193"/>
                  </a:cubicBezTo>
                  <a:cubicBezTo>
                    <a:pt x="2" y="231"/>
                    <a:pt x="2" y="231"/>
                    <a:pt x="2" y="231"/>
                  </a:cubicBezTo>
                  <a:cubicBezTo>
                    <a:pt x="25" y="229"/>
                    <a:pt x="25" y="229"/>
                    <a:pt x="25" y="229"/>
                  </a:cubicBezTo>
                  <a:cubicBezTo>
                    <a:pt x="28" y="243"/>
                    <a:pt x="34" y="255"/>
                    <a:pt x="42" y="266"/>
                  </a:cubicBezTo>
                  <a:cubicBezTo>
                    <a:pt x="28" y="282"/>
                    <a:pt x="28" y="282"/>
                    <a:pt x="28" y="282"/>
                  </a:cubicBezTo>
                  <a:cubicBezTo>
                    <a:pt x="56" y="308"/>
                    <a:pt x="56" y="308"/>
                    <a:pt x="56" y="308"/>
                  </a:cubicBezTo>
                  <a:cubicBezTo>
                    <a:pt x="71" y="291"/>
                    <a:pt x="71" y="291"/>
                    <a:pt x="71" y="291"/>
                  </a:cubicBezTo>
                  <a:cubicBezTo>
                    <a:pt x="83" y="297"/>
                    <a:pt x="96" y="302"/>
                    <a:pt x="109" y="304"/>
                  </a:cubicBezTo>
                  <a:cubicBezTo>
                    <a:pt x="111" y="326"/>
                    <a:pt x="111" y="326"/>
                    <a:pt x="111" y="326"/>
                  </a:cubicBezTo>
                  <a:cubicBezTo>
                    <a:pt x="149" y="324"/>
                    <a:pt x="149" y="324"/>
                    <a:pt x="149" y="324"/>
                  </a:cubicBezTo>
                  <a:cubicBezTo>
                    <a:pt x="147" y="301"/>
                    <a:pt x="147" y="301"/>
                    <a:pt x="147" y="301"/>
                  </a:cubicBezTo>
                  <a:cubicBezTo>
                    <a:pt x="161" y="298"/>
                    <a:pt x="173" y="292"/>
                    <a:pt x="184" y="283"/>
                  </a:cubicBezTo>
                  <a:cubicBezTo>
                    <a:pt x="201" y="298"/>
                    <a:pt x="201" y="298"/>
                    <a:pt x="201" y="298"/>
                  </a:cubicBezTo>
                  <a:cubicBezTo>
                    <a:pt x="226" y="270"/>
                    <a:pt x="226" y="270"/>
                    <a:pt x="226" y="270"/>
                  </a:cubicBezTo>
                  <a:cubicBezTo>
                    <a:pt x="209" y="255"/>
                    <a:pt x="209" y="255"/>
                    <a:pt x="209" y="255"/>
                  </a:cubicBezTo>
                  <a:cubicBezTo>
                    <a:pt x="216" y="243"/>
                    <a:pt x="220" y="230"/>
                    <a:pt x="222" y="216"/>
                  </a:cubicBezTo>
                  <a:lnTo>
                    <a:pt x="244" y="215"/>
                  </a:lnTo>
                  <a:close/>
                  <a:moveTo>
                    <a:pt x="127" y="280"/>
                  </a:moveTo>
                  <a:cubicBezTo>
                    <a:pt x="85" y="283"/>
                    <a:pt x="48" y="251"/>
                    <a:pt x="45" y="209"/>
                  </a:cubicBezTo>
                  <a:cubicBezTo>
                    <a:pt x="43" y="167"/>
                    <a:pt x="75" y="130"/>
                    <a:pt x="117" y="127"/>
                  </a:cubicBezTo>
                  <a:cubicBezTo>
                    <a:pt x="159" y="124"/>
                    <a:pt x="196" y="157"/>
                    <a:pt x="199" y="199"/>
                  </a:cubicBezTo>
                  <a:cubicBezTo>
                    <a:pt x="201" y="241"/>
                    <a:pt x="169" y="278"/>
                    <a:pt x="127" y="280"/>
                  </a:cubicBezTo>
                  <a:close/>
                  <a:moveTo>
                    <a:pt x="349" y="91"/>
                  </a:moveTo>
                  <a:cubicBezTo>
                    <a:pt x="364" y="90"/>
                    <a:pt x="364" y="90"/>
                    <a:pt x="364" y="90"/>
                  </a:cubicBezTo>
                  <a:cubicBezTo>
                    <a:pt x="363" y="65"/>
                    <a:pt x="363" y="65"/>
                    <a:pt x="363" y="65"/>
                  </a:cubicBezTo>
                  <a:cubicBezTo>
                    <a:pt x="348" y="66"/>
                    <a:pt x="348" y="66"/>
                    <a:pt x="348" y="66"/>
                  </a:cubicBezTo>
                  <a:cubicBezTo>
                    <a:pt x="345" y="56"/>
                    <a:pt x="341" y="48"/>
                    <a:pt x="335" y="41"/>
                  </a:cubicBezTo>
                  <a:cubicBezTo>
                    <a:pt x="345" y="29"/>
                    <a:pt x="345" y="29"/>
                    <a:pt x="345" y="29"/>
                  </a:cubicBezTo>
                  <a:cubicBezTo>
                    <a:pt x="326" y="12"/>
                    <a:pt x="326" y="12"/>
                    <a:pt x="326" y="12"/>
                  </a:cubicBezTo>
                  <a:cubicBezTo>
                    <a:pt x="316" y="24"/>
                    <a:pt x="316" y="24"/>
                    <a:pt x="316" y="24"/>
                  </a:cubicBezTo>
                  <a:cubicBezTo>
                    <a:pt x="308" y="19"/>
                    <a:pt x="299" y="16"/>
                    <a:pt x="290" y="15"/>
                  </a:cubicBezTo>
                  <a:cubicBezTo>
                    <a:pt x="289" y="0"/>
                    <a:pt x="289" y="0"/>
                    <a:pt x="289" y="0"/>
                  </a:cubicBezTo>
                  <a:cubicBezTo>
                    <a:pt x="263" y="1"/>
                    <a:pt x="263" y="1"/>
                    <a:pt x="263" y="1"/>
                  </a:cubicBezTo>
                  <a:cubicBezTo>
                    <a:pt x="264" y="16"/>
                    <a:pt x="264" y="16"/>
                    <a:pt x="264" y="16"/>
                  </a:cubicBezTo>
                  <a:cubicBezTo>
                    <a:pt x="255" y="19"/>
                    <a:pt x="247" y="23"/>
                    <a:pt x="239" y="29"/>
                  </a:cubicBezTo>
                  <a:cubicBezTo>
                    <a:pt x="228" y="19"/>
                    <a:pt x="228" y="19"/>
                    <a:pt x="228" y="19"/>
                  </a:cubicBezTo>
                  <a:cubicBezTo>
                    <a:pt x="211" y="38"/>
                    <a:pt x="211" y="38"/>
                    <a:pt x="211" y="38"/>
                  </a:cubicBezTo>
                  <a:cubicBezTo>
                    <a:pt x="222" y="48"/>
                    <a:pt x="222" y="48"/>
                    <a:pt x="222" y="48"/>
                  </a:cubicBezTo>
                  <a:cubicBezTo>
                    <a:pt x="218" y="56"/>
                    <a:pt x="215" y="65"/>
                    <a:pt x="213" y="74"/>
                  </a:cubicBezTo>
                  <a:cubicBezTo>
                    <a:pt x="198" y="75"/>
                    <a:pt x="198" y="75"/>
                    <a:pt x="198" y="75"/>
                  </a:cubicBezTo>
                  <a:cubicBezTo>
                    <a:pt x="200" y="101"/>
                    <a:pt x="200" y="101"/>
                    <a:pt x="200" y="101"/>
                  </a:cubicBezTo>
                  <a:cubicBezTo>
                    <a:pt x="215" y="100"/>
                    <a:pt x="215" y="100"/>
                    <a:pt x="215" y="100"/>
                  </a:cubicBezTo>
                  <a:cubicBezTo>
                    <a:pt x="218" y="109"/>
                    <a:pt x="222" y="117"/>
                    <a:pt x="227" y="125"/>
                  </a:cubicBezTo>
                  <a:cubicBezTo>
                    <a:pt x="217" y="136"/>
                    <a:pt x="217" y="136"/>
                    <a:pt x="217" y="136"/>
                  </a:cubicBezTo>
                  <a:cubicBezTo>
                    <a:pt x="237" y="153"/>
                    <a:pt x="237" y="153"/>
                    <a:pt x="237" y="153"/>
                  </a:cubicBezTo>
                  <a:cubicBezTo>
                    <a:pt x="247" y="142"/>
                    <a:pt x="247" y="142"/>
                    <a:pt x="247" y="142"/>
                  </a:cubicBezTo>
                  <a:cubicBezTo>
                    <a:pt x="255" y="146"/>
                    <a:pt x="263" y="149"/>
                    <a:pt x="273" y="151"/>
                  </a:cubicBezTo>
                  <a:cubicBezTo>
                    <a:pt x="274" y="166"/>
                    <a:pt x="274" y="166"/>
                    <a:pt x="274" y="166"/>
                  </a:cubicBezTo>
                  <a:cubicBezTo>
                    <a:pt x="300" y="164"/>
                    <a:pt x="300" y="164"/>
                    <a:pt x="300" y="164"/>
                  </a:cubicBezTo>
                  <a:cubicBezTo>
                    <a:pt x="299" y="149"/>
                    <a:pt x="299" y="149"/>
                    <a:pt x="299" y="149"/>
                  </a:cubicBezTo>
                  <a:cubicBezTo>
                    <a:pt x="308" y="147"/>
                    <a:pt x="316" y="142"/>
                    <a:pt x="323" y="137"/>
                  </a:cubicBezTo>
                  <a:cubicBezTo>
                    <a:pt x="335" y="147"/>
                    <a:pt x="335" y="147"/>
                    <a:pt x="335" y="147"/>
                  </a:cubicBezTo>
                  <a:cubicBezTo>
                    <a:pt x="352" y="127"/>
                    <a:pt x="352" y="127"/>
                    <a:pt x="352" y="127"/>
                  </a:cubicBezTo>
                  <a:cubicBezTo>
                    <a:pt x="340" y="117"/>
                    <a:pt x="340" y="117"/>
                    <a:pt x="340" y="117"/>
                  </a:cubicBezTo>
                  <a:cubicBezTo>
                    <a:pt x="345" y="110"/>
                    <a:pt x="348" y="101"/>
                    <a:pt x="349" y="91"/>
                  </a:cubicBezTo>
                  <a:close/>
                  <a:moveTo>
                    <a:pt x="285" y="135"/>
                  </a:moveTo>
                  <a:cubicBezTo>
                    <a:pt x="256" y="137"/>
                    <a:pt x="231" y="115"/>
                    <a:pt x="229" y="86"/>
                  </a:cubicBezTo>
                  <a:cubicBezTo>
                    <a:pt x="227" y="57"/>
                    <a:pt x="249" y="32"/>
                    <a:pt x="278" y="31"/>
                  </a:cubicBezTo>
                  <a:cubicBezTo>
                    <a:pt x="307" y="29"/>
                    <a:pt x="332" y="51"/>
                    <a:pt x="333" y="79"/>
                  </a:cubicBezTo>
                  <a:cubicBezTo>
                    <a:pt x="335" y="108"/>
                    <a:pt x="313" y="133"/>
                    <a:pt x="285" y="135"/>
                  </a:cubicBezTo>
                  <a:close/>
                </a:path>
              </a:pathLst>
            </a:custGeom>
            <a:solidFill>
              <a:schemeClr val="bg1"/>
            </a:solidFill>
            <a:ln>
              <a:noFill/>
            </a:ln>
            <a:effectLst/>
          </p:spPr>
          <p:txBody>
            <a:bodyPr vert="horz" wrap="square" lIns="91440" tIns="45720" rIns="91440" bIns="45720" numCol="1" anchor="t" anchorCtr="0" compatLnSpc="1"/>
            <a:lstStyle/>
            <a:p>
              <a:endParaRPr lang="zh-CN" altLang="en-US" sz="1355">
                <a:solidFill>
                  <a:prstClr val="black"/>
                </a:solidFill>
              </a:endParaRPr>
            </a:p>
          </p:txBody>
        </p:sp>
        <p:sp>
          <p:nvSpPr>
            <p:cNvPr id="98" name="文本框 31"/>
            <p:cNvSpPr txBox="1"/>
            <p:nvPr/>
          </p:nvSpPr>
          <p:spPr>
            <a:xfrm>
              <a:off x="6227265" y="4616407"/>
              <a:ext cx="1493849" cy="417927"/>
            </a:xfrm>
            <a:prstGeom prst="rect">
              <a:avLst/>
            </a:prstGeom>
            <a:noFill/>
          </p:spPr>
          <p:txBody>
            <a:bodyPr wrap="square" rtlCol="0">
              <a:spAutoFit/>
            </a:bodyPr>
            <a:lstStyle/>
            <a:p>
              <a:pPr algn="ctr"/>
              <a:r>
                <a:rPr lang="zh-CN" altLang="en-US" sz="2000" dirty="0">
                  <a:solidFill>
                    <a:prstClr val="white"/>
                  </a:solidFill>
                  <a:latin typeface="微软雅黑" panose="020B0503020204020204" pitchFamily="34" charset="-122"/>
                  <a:ea typeface="微软雅黑" panose="020B0503020204020204" pitchFamily="34" charset="-122"/>
                </a:rPr>
                <a:t>添加标题</a:t>
              </a:r>
            </a:p>
          </p:txBody>
        </p:sp>
        <p:cxnSp>
          <p:nvCxnSpPr>
            <p:cNvPr id="99" name="直接连接符 98"/>
            <p:cNvCxnSpPr/>
            <p:nvPr/>
          </p:nvCxnSpPr>
          <p:spPr>
            <a:xfrm>
              <a:off x="6320004" y="4998495"/>
              <a:ext cx="1222501"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100" name="文本框 113"/>
            <p:cNvSpPr txBox="1"/>
            <p:nvPr/>
          </p:nvSpPr>
          <p:spPr>
            <a:xfrm>
              <a:off x="6384873" y="5047069"/>
              <a:ext cx="1222501" cy="823150"/>
            </a:xfrm>
            <a:prstGeom prst="rect">
              <a:avLst/>
            </a:prstGeom>
            <a:noFill/>
          </p:spPr>
          <p:txBody>
            <a:bodyPr wrap="square" rtlCol="0">
              <a:spAutoFit/>
            </a:bodyPr>
            <a:lstStyle/>
            <a:p>
              <a:pPr>
                <a:lnSpc>
                  <a:spcPct val="120000"/>
                </a:lnSpc>
              </a:pPr>
              <a:r>
                <a:rPr lang="zh-CN" altLang="en-US" sz="1000" dirty="0">
                  <a:solidFill>
                    <a:schemeClr val="bg1"/>
                  </a:solidFill>
                  <a:latin typeface="微软雅黑" panose="020B0503020204020204" pitchFamily="34" charset="-122"/>
                  <a:ea typeface="微软雅黑" panose="020B0503020204020204" pitchFamily="34" charset="-122"/>
                </a:rPr>
                <a:t>单击添加详细文字说明，或复制文本黏贴自此右键只保留文字</a:t>
              </a:r>
            </a:p>
          </p:txBody>
        </p:sp>
      </p:grpSp>
      <p:sp>
        <p:nvSpPr>
          <p:cNvPr id="101" name="文本框 36"/>
          <p:cNvSpPr txBox="1"/>
          <p:nvPr/>
        </p:nvSpPr>
        <p:spPr>
          <a:xfrm>
            <a:off x="8125960" y="1751933"/>
            <a:ext cx="3155891" cy="518160"/>
          </a:xfrm>
          <a:prstGeom prst="rect">
            <a:avLst/>
          </a:prstGeom>
          <a:noFill/>
        </p:spPr>
        <p:txBody>
          <a:bodyPr wrap="square" rtlCol="0">
            <a:spAutoFit/>
          </a:bodyPr>
          <a:lstStyle/>
          <a:p>
            <a:pPr algn="ctr"/>
            <a:r>
              <a:rPr lang="zh-CN" altLang="en-US" sz="2800" dirty="0">
                <a:solidFill>
                  <a:schemeClr val="tx1">
                    <a:lumMod val="90000"/>
                    <a:lumOff val="10000"/>
                  </a:schemeClr>
                </a:solidFill>
                <a:latin typeface="LiHei Pro" panose="020B0500000000000000" pitchFamily="34" charset="-122"/>
                <a:ea typeface="LiHei Pro" panose="020B0500000000000000" pitchFamily="34" charset="-122"/>
              </a:rPr>
              <a:t>点击添加您的标题</a:t>
            </a:r>
          </a:p>
        </p:txBody>
      </p:sp>
      <p:cxnSp>
        <p:nvCxnSpPr>
          <p:cNvPr id="102" name="直接连接符 101"/>
          <p:cNvCxnSpPr/>
          <p:nvPr/>
        </p:nvCxnSpPr>
        <p:spPr>
          <a:xfrm>
            <a:off x="8125960" y="2434280"/>
            <a:ext cx="3011856" cy="0"/>
          </a:xfrm>
          <a:prstGeom prst="line">
            <a:avLst/>
          </a:prstGeom>
          <a:ln w="190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03" name="文本框 113"/>
          <p:cNvSpPr txBox="1"/>
          <p:nvPr/>
        </p:nvSpPr>
        <p:spPr>
          <a:xfrm>
            <a:off x="8689226" y="2394002"/>
            <a:ext cx="2592625" cy="2560320"/>
          </a:xfrm>
          <a:prstGeom prst="rect">
            <a:avLst/>
          </a:prstGeom>
          <a:noFill/>
        </p:spPr>
        <p:txBody>
          <a:bodyPr wrap="square" rtlCol="0">
            <a:spAutoFit/>
          </a:bodyPr>
          <a:lstStyle/>
          <a:p>
            <a:pPr algn="r">
              <a:lnSpc>
                <a:spcPct val="150000"/>
              </a:lnSpc>
            </a:pPr>
            <a:r>
              <a:rPr lang="zh-CN" altLang="en-US" sz="1800" dirty="0">
                <a:solidFill>
                  <a:schemeClr val="tx1">
                    <a:lumMod val="90000"/>
                    <a:lumOff val="10000"/>
                  </a:schemeClr>
                </a:solidFill>
                <a:latin typeface="微软雅黑" panose="020B0503020204020204" pitchFamily="34" charset="-122"/>
                <a:ea typeface="微软雅黑" panose="020B0503020204020204" pitchFamily="34" charset="-122"/>
              </a:rPr>
              <a:t>单击添加详细文字说明或复制文本黏贴自此右键只保留文字单击添加详细文字说明，或复制文本黏贴自此右键只保留文字</a:t>
            </a:r>
          </a:p>
        </p:txBody>
      </p:sp>
      <p:grpSp>
        <p:nvGrpSpPr>
          <p:cNvPr id="104" name="组合 103"/>
          <p:cNvGrpSpPr/>
          <p:nvPr/>
        </p:nvGrpSpPr>
        <p:grpSpPr>
          <a:xfrm>
            <a:off x="2704372" y="2256393"/>
            <a:ext cx="1972215" cy="2075915"/>
            <a:chOff x="2703419" y="2455080"/>
            <a:chExt cx="1971958" cy="2076396"/>
          </a:xfrm>
        </p:grpSpPr>
        <p:sp>
          <p:nvSpPr>
            <p:cNvPr id="105" name="圆角矩形 104"/>
            <p:cNvSpPr/>
            <p:nvPr/>
          </p:nvSpPr>
          <p:spPr>
            <a:xfrm>
              <a:off x="2703419" y="2455080"/>
              <a:ext cx="1941430" cy="2076396"/>
            </a:xfrm>
            <a:prstGeom prst="roundRect">
              <a:avLst>
                <a:gd name="adj" fmla="val 7843"/>
              </a:avLst>
            </a:prstGeom>
            <a:solidFill>
              <a:srgbClr val="CF0069"/>
            </a:solidFill>
            <a:ln w="63500">
              <a:gradFill flip="none" rotWithShape="1">
                <a:gsLst>
                  <a:gs pos="0">
                    <a:schemeClr val="bg1"/>
                  </a:gs>
                  <a:gs pos="100000">
                    <a:schemeClr val="bg1">
                      <a:lumMod val="95000"/>
                    </a:schemeClr>
                  </a:gs>
                </a:gsLst>
                <a:lin ang="2700000" scaled="1"/>
                <a:tileRect/>
              </a:gradFill>
            </a:ln>
            <a:effectLst>
              <a:outerShdw blurRad="393700" dist="101600" dir="2700000" algn="tl" rotWithShape="0">
                <a:prstClr val="black">
                  <a:alpha val="3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5">
                <a:solidFill>
                  <a:prstClr val="white"/>
                </a:solidFill>
              </a:endParaRPr>
            </a:p>
          </p:txBody>
        </p:sp>
        <p:sp>
          <p:nvSpPr>
            <p:cNvPr id="106" name="文本框 22"/>
            <p:cNvSpPr txBox="1"/>
            <p:nvPr/>
          </p:nvSpPr>
          <p:spPr>
            <a:xfrm>
              <a:off x="2851578" y="2763564"/>
              <a:ext cx="579331" cy="829502"/>
            </a:xfrm>
            <a:prstGeom prst="rect">
              <a:avLst/>
            </a:prstGeom>
            <a:noFill/>
          </p:spPr>
          <p:txBody>
            <a:bodyPr wrap="square" rtlCol="0">
              <a:spAutoFit/>
            </a:bodyPr>
            <a:lstStyle/>
            <a:p>
              <a:r>
                <a:rPr lang="en-US" altLang="zh-CN" sz="4800" dirty="0">
                  <a:solidFill>
                    <a:prstClr val="white"/>
                  </a:solidFill>
                  <a:latin typeface="Impact" panose="020B0806030902050204" pitchFamily="34" charset="0"/>
                  <a:cs typeface="Iskoola Pota" panose="020B0502040204020203" pitchFamily="34" charset="0"/>
                </a:rPr>
                <a:t>1</a:t>
              </a:r>
              <a:endParaRPr lang="zh-CN" altLang="en-US" sz="4800" dirty="0">
                <a:solidFill>
                  <a:prstClr val="white"/>
                </a:solidFill>
                <a:latin typeface="Impact" panose="020B0806030902050204" pitchFamily="34" charset="0"/>
                <a:cs typeface="Iskoola Pota" panose="020B0502040204020203" pitchFamily="34" charset="0"/>
              </a:endParaRPr>
            </a:p>
          </p:txBody>
        </p:sp>
        <p:sp>
          <p:nvSpPr>
            <p:cNvPr id="107" name="文本框 23"/>
            <p:cNvSpPr txBox="1"/>
            <p:nvPr/>
          </p:nvSpPr>
          <p:spPr>
            <a:xfrm>
              <a:off x="3181527" y="3069754"/>
              <a:ext cx="1493850" cy="417927"/>
            </a:xfrm>
            <a:prstGeom prst="rect">
              <a:avLst/>
            </a:prstGeom>
            <a:noFill/>
          </p:spPr>
          <p:txBody>
            <a:bodyPr wrap="square" rtlCol="0">
              <a:spAutoFit/>
            </a:bodyPr>
            <a:lstStyle/>
            <a:p>
              <a:r>
                <a:rPr lang="zh-CN" altLang="en-US" sz="2000" dirty="0">
                  <a:solidFill>
                    <a:prstClr val="white"/>
                  </a:solidFill>
                  <a:latin typeface="微软雅黑" panose="020B0503020204020204" pitchFamily="34" charset="-122"/>
                  <a:ea typeface="微软雅黑" panose="020B0503020204020204" pitchFamily="34" charset="-122"/>
                </a:rPr>
                <a:t>添加标题</a:t>
              </a:r>
            </a:p>
          </p:txBody>
        </p:sp>
        <p:cxnSp>
          <p:nvCxnSpPr>
            <p:cNvPr id="108" name="直接连接符 107"/>
            <p:cNvCxnSpPr/>
            <p:nvPr/>
          </p:nvCxnSpPr>
          <p:spPr>
            <a:xfrm>
              <a:off x="2874214" y="3475420"/>
              <a:ext cx="1615662"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109" name="文本框 113"/>
            <p:cNvSpPr txBox="1"/>
            <p:nvPr/>
          </p:nvSpPr>
          <p:spPr>
            <a:xfrm>
              <a:off x="2798500" y="3552730"/>
              <a:ext cx="1712530" cy="640228"/>
            </a:xfrm>
            <a:prstGeom prst="rect">
              <a:avLst/>
            </a:prstGeom>
            <a:noFill/>
          </p:spPr>
          <p:txBody>
            <a:bodyPr wrap="square" rtlCol="0">
              <a:spAutoFit/>
            </a:bodyPr>
            <a:lstStyle/>
            <a:p>
              <a:pPr>
                <a:lnSpc>
                  <a:spcPct val="120000"/>
                </a:lnSpc>
              </a:pPr>
              <a:r>
                <a:rPr lang="zh-CN" altLang="en-US" sz="1000" dirty="0">
                  <a:solidFill>
                    <a:schemeClr val="bg1"/>
                  </a:solidFill>
                  <a:latin typeface="微软雅黑" panose="020B0503020204020204" pitchFamily="34" charset="-122"/>
                  <a:ea typeface="微软雅黑" panose="020B0503020204020204" pitchFamily="34" charset="-122"/>
                </a:rPr>
                <a:t>单击添加详细文字说明，或复制文本黏贴自此右键只保留文字</a:t>
              </a:r>
            </a:p>
          </p:txBody>
        </p:sp>
      </p:grpSp>
      <p:grpSp>
        <p:nvGrpSpPr>
          <p:cNvPr id="110" name="组合 109"/>
          <p:cNvGrpSpPr/>
          <p:nvPr/>
        </p:nvGrpSpPr>
        <p:grpSpPr>
          <a:xfrm>
            <a:off x="1080795" y="2856537"/>
            <a:ext cx="1414937" cy="1475771"/>
            <a:chOff x="1080053" y="3055364"/>
            <a:chExt cx="1414753" cy="1476112"/>
          </a:xfrm>
        </p:grpSpPr>
        <p:sp>
          <p:nvSpPr>
            <p:cNvPr id="111" name="圆角矩形 110"/>
            <p:cNvSpPr/>
            <p:nvPr/>
          </p:nvSpPr>
          <p:spPr>
            <a:xfrm>
              <a:off x="1080053" y="3055364"/>
              <a:ext cx="1337657" cy="1476112"/>
            </a:xfrm>
            <a:prstGeom prst="roundRect">
              <a:avLst>
                <a:gd name="adj" fmla="val 7843"/>
              </a:avLst>
            </a:prstGeom>
            <a:solidFill>
              <a:srgbClr val="CF0069"/>
            </a:solidFill>
            <a:ln w="63500">
              <a:gradFill flip="none" rotWithShape="1">
                <a:gsLst>
                  <a:gs pos="0">
                    <a:schemeClr val="bg1"/>
                  </a:gs>
                  <a:gs pos="100000">
                    <a:schemeClr val="bg1">
                      <a:lumMod val="95000"/>
                    </a:schemeClr>
                  </a:gs>
                </a:gsLst>
                <a:lin ang="2700000" scaled="1"/>
                <a:tileRect/>
              </a:gradFill>
            </a:ln>
            <a:effectLst>
              <a:outerShdw blurRad="393700" dist="101600" dir="2700000" algn="tl" rotWithShape="0">
                <a:prstClr val="black">
                  <a:alpha val="3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5">
                <a:solidFill>
                  <a:prstClr val="white"/>
                </a:solidFill>
              </a:endParaRPr>
            </a:p>
          </p:txBody>
        </p:sp>
        <p:grpSp>
          <p:nvGrpSpPr>
            <p:cNvPr id="112" name="组合 111"/>
            <p:cNvGrpSpPr/>
            <p:nvPr/>
          </p:nvGrpSpPr>
          <p:grpSpPr>
            <a:xfrm>
              <a:off x="1191671" y="3204478"/>
              <a:ext cx="1303135" cy="1153573"/>
              <a:chOff x="1191671" y="3204478"/>
              <a:chExt cx="1303135" cy="1153573"/>
            </a:xfrm>
          </p:grpSpPr>
          <p:sp>
            <p:nvSpPr>
              <p:cNvPr id="113" name="文本框 27"/>
              <p:cNvSpPr txBox="1"/>
              <p:nvPr/>
            </p:nvSpPr>
            <p:spPr>
              <a:xfrm>
                <a:off x="1222068" y="3204478"/>
                <a:ext cx="1272738" cy="384899"/>
              </a:xfrm>
              <a:prstGeom prst="rect">
                <a:avLst/>
              </a:prstGeom>
              <a:noFill/>
            </p:spPr>
            <p:txBody>
              <a:bodyPr wrap="square" rtlCol="0">
                <a:spAutoFit/>
              </a:bodyPr>
              <a:lstStyle/>
              <a:p>
                <a:r>
                  <a:rPr lang="zh-CN" altLang="en-US" sz="1800" dirty="0">
                    <a:solidFill>
                      <a:prstClr val="white"/>
                    </a:solidFill>
                    <a:latin typeface="微软雅黑" panose="020B0503020204020204" pitchFamily="34" charset="-122"/>
                    <a:ea typeface="微软雅黑" panose="020B0503020204020204" pitchFamily="34" charset="-122"/>
                  </a:rPr>
                  <a:t>添加标题</a:t>
                </a:r>
              </a:p>
            </p:txBody>
          </p:sp>
          <p:sp>
            <p:nvSpPr>
              <p:cNvPr id="114" name="文本框 113"/>
              <p:cNvSpPr txBox="1"/>
              <p:nvPr/>
            </p:nvSpPr>
            <p:spPr>
              <a:xfrm>
                <a:off x="1191671" y="3534901"/>
                <a:ext cx="1159119" cy="823150"/>
              </a:xfrm>
              <a:prstGeom prst="rect">
                <a:avLst/>
              </a:prstGeom>
              <a:noFill/>
            </p:spPr>
            <p:txBody>
              <a:bodyPr wrap="square" rtlCol="0">
                <a:spAutoFit/>
              </a:bodyPr>
              <a:lstStyle/>
              <a:p>
                <a:pPr>
                  <a:lnSpc>
                    <a:spcPct val="120000"/>
                  </a:lnSpc>
                </a:pPr>
                <a:r>
                  <a:rPr lang="zh-CN" altLang="en-US" sz="1000" dirty="0">
                    <a:solidFill>
                      <a:schemeClr val="bg1"/>
                    </a:solidFill>
                    <a:latin typeface="微软雅黑" panose="020B0503020204020204" pitchFamily="34" charset="-122"/>
                    <a:ea typeface="微软雅黑" panose="020B0503020204020204" pitchFamily="34" charset="-122"/>
                  </a:rPr>
                  <a:t>单击添加详细文字说明，或复制文本黏贴自此右键只保留文字</a:t>
                </a:r>
              </a:p>
            </p:txBody>
          </p:sp>
        </p:grpSp>
      </p:grpSp>
      <p:grpSp>
        <p:nvGrpSpPr>
          <p:cNvPr id="115" name="组合 114"/>
          <p:cNvGrpSpPr/>
          <p:nvPr/>
        </p:nvGrpSpPr>
        <p:grpSpPr>
          <a:xfrm>
            <a:off x="4914638" y="2856537"/>
            <a:ext cx="1337831" cy="1475771"/>
            <a:chOff x="4913397" y="3055364"/>
            <a:chExt cx="1337657" cy="1476112"/>
          </a:xfrm>
        </p:grpSpPr>
        <p:sp>
          <p:nvSpPr>
            <p:cNvPr id="116" name="圆角矩形 115"/>
            <p:cNvSpPr/>
            <p:nvPr/>
          </p:nvSpPr>
          <p:spPr>
            <a:xfrm>
              <a:off x="4913397" y="3055364"/>
              <a:ext cx="1337657" cy="1476112"/>
            </a:xfrm>
            <a:prstGeom prst="roundRect">
              <a:avLst>
                <a:gd name="adj" fmla="val 7843"/>
              </a:avLst>
            </a:prstGeom>
            <a:solidFill>
              <a:srgbClr val="7BBF7C"/>
            </a:solidFill>
            <a:ln w="63500">
              <a:gradFill flip="none" rotWithShape="1">
                <a:gsLst>
                  <a:gs pos="0">
                    <a:schemeClr val="bg1"/>
                  </a:gs>
                  <a:gs pos="100000">
                    <a:schemeClr val="bg1">
                      <a:lumMod val="95000"/>
                    </a:schemeClr>
                  </a:gs>
                </a:gsLst>
                <a:lin ang="2700000" scaled="1"/>
                <a:tileRect/>
              </a:gradFill>
            </a:ln>
            <a:effectLst>
              <a:outerShdw blurRad="393700" dist="101600" dir="2700000" algn="tl" rotWithShape="0">
                <a:prstClr val="black">
                  <a:alpha val="3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5">
                <a:solidFill>
                  <a:prstClr val="white"/>
                </a:solidFill>
              </a:endParaRPr>
            </a:p>
          </p:txBody>
        </p:sp>
        <p:sp>
          <p:nvSpPr>
            <p:cNvPr id="117" name="文本框 29"/>
            <p:cNvSpPr txBox="1"/>
            <p:nvPr/>
          </p:nvSpPr>
          <p:spPr>
            <a:xfrm>
              <a:off x="5071262" y="3467790"/>
              <a:ext cx="1010653" cy="520185"/>
            </a:xfrm>
            <a:prstGeom prst="rect">
              <a:avLst/>
            </a:prstGeom>
            <a:noFill/>
          </p:spPr>
          <p:txBody>
            <a:bodyPr wrap="square" rtlCol="0">
              <a:spAutoFit/>
            </a:bodyPr>
            <a:lstStyle/>
            <a:p>
              <a:pPr algn="ctr"/>
              <a:r>
                <a:rPr lang="zh-CN" altLang="en-US" sz="1355" dirty="0">
                  <a:solidFill>
                    <a:prstClr val="white"/>
                  </a:solidFill>
                  <a:latin typeface="微软雅黑" panose="020B0503020204020204" pitchFamily="34" charset="-122"/>
                  <a:ea typeface="微软雅黑" panose="020B0503020204020204" pitchFamily="34" charset="-122"/>
                </a:rPr>
                <a:t>添加</a:t>
              </a:r>
              <a:endParaRPr lang="en-US" altLang="zh-CN" sz="1355" dirty="0">
                <a:solidFill>
                  <a:prstClr val="white"/>
                </a:solidFill>
                <a:latin typeface="微软雅黑" panose="020B0503020204020204" pitchFamily="34" charset="-122"/>
                <a:ea typeface="微软雅黑" panose="020B0503020204020204" pitchFamily="34" charset="-122"/>
              </a:endParaRPr>
            </a:p>
            <a:p>
              <a:pPr algn="ctr"/>
              <a:r>
                <a:rPr lang="zh-CN" altLang="en-US" sz="1355" dirty="0">
                  <a:solidFill>
                    <a:prstClr val="white"/>
                  </a:solidFill>
                  <a:latin typeface="微软雅黑" panose="020B0503020204020204" pitchFamily="34" charset="-122"/>
                  <a:ea typeface="微软雅黑" panose="020B0503020204020204" pitchFamily="34" charset="-122"/>
                </a:rPr>
                <a:t>标题</a:t>
              </a:r>
            </a:p>
          </p:txBody>
        </p:sp>
      </p:grpSp>
    </p:spTree>
    <p:custDataLst>
      <p:tags r:id="rId1"/>
    </p:custDataLst>
  </p:cSld>
  <p:clrMapOvr>
    <a:masterClrMapping/>
  </p:clrMapOvr>
  <p:transition spd="slow" advTm="8689">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90"/>
                                        </p:tgtEl>
                                        <p:attrNameLst>
                                          <p:attrName>style.visibility</p:attrName>
                                        </p:attrNameLst>
                                      </p:cBhvr>
                                      <p:to>
                                        <p:strVal val="visible"/>
                                      </p:to>
                                    </p:set>
                                    <p:animEffect transition="in" filter="fade">
                                      <p:cBhvr>
                                        <p:cTn id="7" dur="500"/>
                                        <p:tgtEl>
                                          <p:spTgt spid="90"/>
                                        </p:tgtEl>
                                      </p:cBhvr>
                                    </p:animEffect>
                                  </p:childTnLst>
                                </p:cTn>
                              </p:par>
                              <p:par>
                                <p:cTn id="8" presetID="10" presetClass="entr" presetSubtype="0" fill="hold" grpId="0" nodeType="withEffect">
                                  <p:stCondLst>
                                    <p:cond delay="250"/>
                                  </p:stCondLst>
                                  <p:childTnLst>
                                    <p:set>
                                      <p:cBhvr>
                                        <p:cTn id="9" dur="1" fill="hold">
                                          <p:stCondLst>
                                            <p:cond delay="0"/>
                                          </p:stCondLst>
                                        </p:cTn>
                                        <p:tgtEl>
                                          <p:spTgt spid="89"/>
                                        </p:tgtEl>
                                        <p:attrNameLst>
                                          <p:attrName>style.visibility</p:attrName>
                                        </p:attrNameLst>
                                      </p:cBhvr>
                                      <p:to>
                                        <p:strVal val="visible"/>
                                      </p:to>
                                    </p:set>
                                    <p:animEffect transition="in" filter="fade">
                                      <p:cBhvr>
                                        <p:cTn id="10" dur="500"/>
                                        <p:tgtEl>
                                          <p:spTgt spid="89"/>
                                        </p:tgtEl>
                                      </p:cBhvr>
                                    </p:animEffect>
                                  </p:childTnLst>
                                </p:cTn>
                              </p:par>
                              <p:par>
                                <p:cTn id="11" presetID="10" presetClass="entr" presetSubtype="0" fill="hold" grpId="0" nodeType="withEffect">
                                  <p:stCondLst>
                                    <p:cond delay="500"/>
                                  </p:stCondLst>
                                  <p:childTnLst>
                                    <p:set>
                                      <p:cBhvr>
                                        <p:cTn id="12" dur="1" fill="hold">
                                          <p:stCondLst>
                                            <p:cond delay="0"/>
                                          </p:stCondLst>
                                        </p:cTn>
                                        <p:tgtEl>
                                          <p:spTgt spid="91"/>
                                        </p:tgtEl>
                                        <p:attrNameLst>
                                          <p:attrName>style.visibility</p:attrName>
                                        </p:attrNameLst>
                                      </p:cBhvr>
                                      <p:to>
                                        <p:strVal val="visible"/>
                                      </p:to>
                                    </p:set>
                                    <p:animEffect transition="in" filter="fade">
                                      <p:cBhvr>
                                        <p:cTn id="13" dur="500"/>
                                        <p:tgtEl>
                                          <p:spTgt spid="91"/>
                                        </p:tgtEl>
                                      </p:cBhvr>
                                    </p:animEffect>
                                  </p:childTnLst>
                                </p:cTn>
                              </p:par>
                              <p:par>
                                <p:cTn id="14" presetID="10" presetClass="entr" presetSubtype="0" fill="hold" grpId="0" nodeType="withEffect">
                                  <p:stCondLst>
                                    <p:cond delay="250"/>
                                  </p:stCondLst>
                                  <p:childTnLst>
                                    <p:set>
                                      <p:cBhvr>
                                        <p:cTn id="15" dur="1" fill="hold">
                                          <p:stCondLst>
                                            <p:cond delay="0"/>
                                          </p:stCondLst>
                                        </p:cTn>
                                        <p:tgtEl>
                                          <p:spTgt spid="93"/>
                                        </p:tgtEl>
                                        <p:attrNameLst>
                                          <p:attrName>style.visibility</p:attrName>
                                        </p:attrNameLst>
                                      </p:cBhvr>
                                      <p:to>
                                        <p:strVal val="visible"/>
                                      </p:to>
                                    </p:set>
                                    <p:animEffect transition="in" filter="fade">
                                      <p:cBhvr>
                                        <p:cTn id="16" dur="500"/>
                                        <p:tgtEl>
                                          <p:spTgt spid="93"/>
                                        </p:tgtEl>
                                      </p:cBhvr>
                                    </p:animEffect>
                                  </p:childTnLst>
                                </p:cTn>
                              </p:par>
                              <p:par>
                                <p:cTn id="17" presetID="10" presetClass="entr" presetSubtype="0" fill="hold" grpId="0" nodeType="withEffect">
                                  <p:stCondLst>
                                    <p:cond delay="750"/>
                                  </p:stCondLst>
                                  <p:childTnLst>
                                    <p:set>
                                      <p:cBhvr>
                                        <p:cTn id="18" dur="1" fill="hold">
                                          <p:stCondLst>
                                            <p:cond delay="0"/>
                                          </p:stCondLst>
                                        </p:cTn>
                                        <p:tgtEl>
                                          <p:spTgt spid="87"/>
                                        </p:tgtEl>
                                        <p:attrNameLst>
                                          <p:attrName>style.visibility</p:attrName>
                                        </p:attrNameLst>
                                      </p:cBhvr>
                                      <p:to>
                                        <p:strVal val="visible"/>
                                      </p:to>
                                    </p:set>
                                    <p:animEffect transition="in" filter="fade">
                                      <p:cBhvr>
                                        <p:cTn id="19" dur="500"/>
                                        <p:tgtEl>
                                          <p:spTgt spid="87"/>
                                        </p:tgtEl>
                                      </p:cBhvr>
                                    </p:animEffect>
                                  </p:childTnLst>
                                </p:cTn>
                              </p:par>
                              <p:par>
                                <p:cTn id="20" presetID="10" presetClass="entr" presetSubtype="0" fill="hold" grpId="0" nodeType="withEffect">
                                  <p:stCondLst>
                                    <p:cond delay="500"/>
                                  </p:stCondLst>
                                  <p:childTnLst>
                                    <p:set>
                                      <p:cBhvr>
                                        <p:cTn id="21" dur="1" fill="hold">
                                          <p:stCondLst>
                                            <p:cond delay="0"/>
                                          </p:stCondLst>
                                        </p:cTn>
                                        <p:tgtEl>
                                          <p:spTgt spid="92"/>
                                        </p:tgtEl>
                                        <p:attrNameLst>
                                          <p:attrName>style.visibility</p:attrName>
                                        </p:attrNameLst>
                                      </p:cBhvr>
                                      <p:to>
                                        <p:strVal val="visible"/>
                                      </p:to>
                                    </p:set>
                                    <p:animEffect transition="in" filter="fade">
                                      <p:cBhvr>
                                        <p:cTn id="22" dur="500"/>
                                        <p:tgtEl>
                                          <p:spTgt spid="92"/>
                                        </p:tgtEl>
                                      </p:cBhvr>
                                    </p:animEffect>
                                  </p:childTnLst>
                                </p:cTn>
                              </p:par>
                              <p:par>
                                <p:cTn id="23" presetID="10" presetClass="entr" presetSubtype="0" fill="hold" grpId="0" nodeType="withEffect">
                                  <p:stCondLst>
                                    <p:cond delay="1000"/>
                                  </p:stCondLst>
                                  <p:childTnLst>
                                    <p:set>
                                      <p:cBhvr>
                                        <p:cTn id="24" dur="1" fill="hold">
                                          <p:stCondLst>
                                            <p:cond delay="0"/>
                                          </p:stCondLst>
                                        </p:cTn>
                                        <p:tgtEl>
                                          <p:spTgt spid="85"/>
                                        </p:tgtEl>
                                        <p:attrNameLst>
                                          <p:attrName>style.visibility</p:attrName>
                                        </p:attrNameLst>
                                      </p:cBhvr>
                                      <p:to>
                                        <p:strVal val="visible"/>
                                      </p:to>
                                    </p:set>
                                    <p:animEffect transition="in" filter="fade">
                                      <p:cBhvr>
                                        <p:cTn id="25" dur="500"/>
                                        <p:tgtEl>
                                          <p:spTgt spid="85"/>
                                        </p:tgtEl>
                                      </p:cBhvr>
                                    </p:animEffect>
                                  </p:childTnLst>
                                </p:cTn>
                              </p:par>
                              <p:par>
                                <p:cTn id="26" presetID="10" presetClass="entr" presetSubtype="0" fill="hold" grpId="0" nodeType="withEffect">
                                  <p:stCondLst>
                                    <p:cond delay="1500"/>
                                  </p:stCondLst>
                                  <p:childTnLst>
                                    <p:set>
                                      <p:cBhvr>
                                        <p:cTn id="27" dur="1" fill="hold">
                                          <p:stCondLst>
                                            <p:cond delay="0"/>
                                          </p:stCondLst>
                                        </p:cTn>
                                        <p:tgtEl>
                                          <p:spTgt spid="86"/>
                                        </p:tgtEl>
                                        <p:attrNameLst>
                                          <p:attrName>style.visibility</p:attrName>
                                        </p:attrNameLst>
                                      </p:cBhvr>
                                      <p:to>
                                        <p:strVal val="visible"/>
                                      </p:to>
                                    </p:set>
                                    <p:animEffect transition="in" filter="fade">
                                      <p:cBhvr>
                                        <p:cTn id="28" dur="500"/>
                                        <p:tgtEl>
                                          <p:spTgt spid="86"/>
                                        </p:tgtEl>
                                      </p:cBhvr>
                                    </p:animEffect>
                                  </p:childTnLst>
                                </p:cTn>
                              </p:par>
                              <p:par>
                                <p:cTn id="29" presetID="10" presetClass="entr" presetSubtype="0" fill="hold" grpId="0" nodeType="withEffect">
                                  <p:stCondLst>
                                    <p:cond delay="1750"/>
                                  </p:stCondLst>
                                  <p:childTnLst>
                                    <p:set>
                                      <p:cBhvr>
                                        <p:cTn id="30" dur="1" fill="hold">
                                          <p:stCondLst>
                                            <p:cond delay="0"/>
                                          </p:stCondLst>
                                        </p:cTn>
                                        <p:tgtEl>
                                          <p:spTgt spid="94"/>
                                        </p:tgtEl>
                                        <p:attrNameLst>
                                          <p:attrName>style.visibility</p:attrName>
                                        </p:attrNameLst>
                                      </p:cBhvr>
                                      <p:to>
                                        <p:strVal val="visible"/>
                                      </p:to>
                                    </p:set>
                                    <p:animEffect transition="in" filter="fade">
                                      <p:cBhvr>
                                        <p:cTn id="31" dur="500"/>
                                        <p:tgtEl>
                                          <p:spTgt spid="94"/>
                                        </p:tgtEl>
                                      </p:cBhvr>
                                    </p:animEffect>
                                  </p:childTnLst>
                                </p:cTn>
                              </p:par>
                              <p:par>
                                <p:cTn id="32" presetID="10" presetClass="entr" presetSubtype="0" fill="hold" grpId="0" nodeType="withEffect">
                                  <p:stCondLst>
                                    <p:cond delay="2000"/>
                                  </p:stCondLst>
                                  <p:childTnLst>
                                    <p:set>
                                      <p:cBhvr>
                                        <p:cTn id="33" dur="1" fill="hold">
                                          <p:stCondLst>
                                            <p:cond delay="0"/>
                                          </p:stCondLst>
                                        </p:cTn>
                                        <p:tgtEl>
                                          <p:spTgt spid="88"/>
                                        </p:tgtEl>
                                        <p:attrNameLst>
                                          <p:attrName>style.visibility</p:attrName>
                                        </p:attrNameLst>
                                      </p:cBhvr>
                                      <p:to>
                                        <p:strVal val="visible"/>
                                      </p:to>
                                    </p:set>
                                    <p:animEffect transition="in" filter="fade">
                                      <p:cBhvr>
                                        <p:cTn id="34" dur="500"/>
                                        <p:tgtEl>
                                          <p:spTgt spid="88"/>
                                        </p:tgtEl>
                                      </p:cBhvr>
                                    </p:animEffect>
                                  </p:childTnLst>
                                </p:cTn>
                              </p:par>
                            </p:childTnLst>
                          </p:cTn>
                        </p:par>
                        <p:par>
                          <p:cTn id="35" fill="hold">
                            <p:stCondLst>
                              <p:cond delay="500"/>
                            </p:stCondLst>
                            <p:childTnLst>
                              <p:par>
                                <p:cTn id="36" presetID="53" presetClass="entr" presetSubtype="16" fill="hold" nodeType="afterEffect">
                                  <p:stCondLst>
                                    <p:cond delay="0"/>
                                  </p:stCondLst>
                                  <p:childTnLst>
                                    <p:set>
                                      <p:cBhvr>
                                        <p:cTn id="37" dur="1" fill="hold">
                                          <p:stCondLst>
                                            <p:cond delay="0"/>
                                          </p:stCondLst>
                                        </p:cTn>
                                        <p:tgtEl>
                                          <p:spTgt spid="104"/>
                                        </p:tgtEl>
                                        <p:attrNameLst>
                                          <p:attrName>style.visibility</p:attrName>
                                        </p:attrNameLst>
                                      </p:cBhvr>
                                      <p:to>
                                        <p:strVal val="visible"/>
                                      </p:to>
                                    </p:set>
                                    <p:anim calcmode="lin" valueType="num">
                                      <p:cBhvr>
                                        <p:cTn id="38" dur="100" fill="hold"/>
                                        <p:tgtEl>
                                          <p:spTgt spid="104"/>
                                        </p:tgtEl>
                                        <p:attrNameLst>
                                          <p:attrName>ppt_w</p:attrName>
                                        </p:attrNameLst>
                                      </p:cBhvr>
                                      <p:tavLst>
                                        <p:tav tm="0">
                                          <p:val>
                                            <p:fltVal val="0"/>
                                          </p:val>
                                        </p:tav>
                                        <p:tav tm="100000">
                                          <p:val>
                                            <p:strVal val="#ppt_w"/>
                                          </p:val>
                                        </p:tav>
                                      </p:tavLst>
                                    </p:anim>
                                    <p:anim calcmode="lin" valueType="num">
                                      <p:cBhvr>
                                        <p:cTn id="39" dur="100" fill="hold"/>
                                        <p:tgtEl>
                                          <p:spTgt spid="104"/>
                                        </p:tgtEl>
                                        <p:attrNameLst>
                                          <p:attrName>ppt_h</p:attrName>
                                        </p:attrNameLst>
                                      </p:cBhvr>
                                      <p:tavLst>
                                        <p:tav tm="0">
                                          <p:val>
                                            <p:fltVal val="0"/>
                                          </p:val>
                                        </p:tav>
                                        <p:tav tm="100000">
                                          <p:val>
                                            <p:strVal val="#ppt_h"/>
                                          </p:val>
                                        </p:tav>
                                      </p:tavLst>
                                    </p:anim>
                                    <p:animEffect transition="in" filter="fade">
                                      <p:cBhvr>
                                        <p:cTn id="40" dur="100"/>
                                        <p:tgtEl>
                                          <p:spTgt spid="104"/>
                                        </p:tgtEl>
                                      </p:cBhvr>
                                    </p:animEffect>
                                  </p:childTnLst>
                                </p:cTn>
                              </p:par>
                              <p:par>
                                <p:cTn id="41" presetID="6" presetClass="emph" presetSubtype="0" fill="hold" nodeType="withEffect">
                                  <p:stCondLst>
                                    <p:cond delay="100"/>
                                  </p:stCondLst>
                                  <p:childTnLst>
                                    <p:animScale>
                                      <p:cBhvr>
                                        <p:cTn id="42" dur="100" fill="hold"/>
                                        <p:tgtEl>
                                          <p:spTgt spid="104"/>
                                        </p:tgtEl>
                                      </p:cBhvr>
                                      <p:by x="110000" y="110000"/>
                                    </p:animScale>
                                  </p:childTnLst>
                                </p:cTn>
                              </p:par>
                              <p:par>
                                <p:cTn id="43" presetID="6" presetClass="emph" presetSubtype="0" fill="hold" nodeType="withEffect">
                                  <p:stCondLst>
                                    <p:cond delay="200"/>
                                  </p:stCondLst>
                                  <p:childTnLst>
                                    <p:animScale>
                                      <p:cBhvr>
                                        <p:cTn id="44" dur="200" fill="hold"/>
                                        <p:tgtEl>
                                          <p:spTgt spid="104"/>
                                        </p:tgtEl>
                                      </p:cBhvr>
                                      <p:by x="90000" y="90000"/>
                                    </p:animScale>
                                  </p:childTnLst>
                                </p:cTn>
                              </p:par>
                              <p:par>
                                <p:cTn id="45" presetID="6" presetClass="emph" presetSubtype="0" fill="hold" nodeType="withEffect">
                                  <p:stCondLst>
                                    <p:cond delay="400"/>
                                  </p:stCondLst>
                                  <p:childTnLst>
                                    <p:animScale>
                                      <p:cBhvr>
                                        <p:cTn id="46" dur="100" fill="hold"/>
                                        <p:tgtEl>
                                          <p:spTgt spid="104"/>
                                        </p:tgtEl>
                                      </p:cBhvr>
                                      <p:by x="105000" y="105000"/>
                                    </p:animScale>
                                  </p:childTnLst>
                                </p:cTn>
                              </p:par>
                              <p:par>
                                <p:cTn id="47" presetID="6" presetClass="emph" presetSubtype="0" fill="hold" nodeType="withEffect">
                                  <p:stCondLst>
                                    <p:cond delay="500"/>
                                  </p:stCondLst>
                                  <p:childTnLst>
                                    <p:animScale>
                                      <p:cBhvr>
                                        <p:cTn id="48" dur="200" fill="hold"/>
                                        <p:tgtEl>
                                          <p:spTgt spid="104"/>
                                        </p:tgtEl>
                                      </p:cBhvr>
                                      <p:by x="95000" y="95000"/>
                                    </p:animScale>
                                  </p:childTnLst>
                                </p:cTn>
                              </p:par>
                            </p:childTnLst>
                          </p:cTn>
                        </p:par>
                        <p:par>
                          <p:cTn id="49" fill="hold">
                            <p:stCondLst>
                              <p:cond delay="1000"/>
                            </p:stCondLst>
                            <p:childTnLst>
                              <p:par>
                                <p:cTn id="50" presetID="53" presetClass="entr" presetSubtype="16" fill="hold" nodeType="afterEffect">
                                  <p:stCondLst>
                                    <p:cond delay="0"/>
                                  </p:stCondLst>
                                  <p:childTnLst>
                                    <p:set>
                                      <p:cBhvr>
                                        <p:cTn id="51" dur="1" fill="hold">
                                          <p:stCondLst>
                                            <p:cond delay="0"/>
                                          </p:stCondLst>
                                        </p:cTn>
                                        <p:tgtEl>
                                          <p:spTgt spid="115"/>
                                        </p:tgtEl>
                                        <p:attrNameLst>
                                          <p:attrName>style.visibility</p:attrName>
                                        </p:attrNameLst>
                                      </p:cBhvr>
                                      <p:to>
                                        <p:strVal val="visible"/>
                                      </p:to>
                                    </p:set>
                                    <p:anim calcmode="lin" valueType="num">
                                      <p:cBhvr>
                                        <p:cTn id="52" dur="100" fill="hold"/>
                                        <p:tgtEl>
                                          <p:spTgt spid="115"/>
                                        </p:tgtEl>
                                        <p:attrNameLst>
                                          <p:attrName>ppt_w</p:attrName>
                                        </p:attrNameLst>
                                      </p:cBhvr>
                                      <p:tavLst>
                                        <p:tav tm="0">
                                          <p:val>
                                            <p:fltVal val="0"/>
                                          </p:val>
                                        </p:tav>
                                        <p:tav tm="100000">
                                          <p:val>
                                            <p:strVal val="#ppt_w"/>
                                          </p:val>
                                        </p:tav>
                                      </p:tavLst>
                                    </p:anim>
                                    <p:anim calcmode="lin" valueType="num">
                                      <p:cBhvr>
                                        <p:cTn id="53" dur="100" fill="hold"/>
                                        <p:tgtEl>
                                          <p:spTgt spid="115"/>
                                        </p:tgtEl>
                                        <p:attrNameLst>
                                          <p:attrName>ppt_h</p:attrName>
                                        </p:attrNameLst>
                                      </p:cBhvr>
                                      <p:tavLst>
                                        <p:tav tm="0">
                                          <p:val>
                                            <p:fltVal val="0"/>
                                          </p:val>
                                        </p:tav>
                                        <p:tav tm="100000">
                                          <p:val>
                                            <p:strVal val="#ppt_h"/>
                                          </p:val>
                                        </p:tav>
                                      </p:tavLst>
                                    </p:anim>
                                    <p:animEffect transition="in" filter="fade">
                                      <p:cBhvr>
                                        <p:cTn id="54" dur="100"/>
                                        <p:tgtEl>
                                          <p:spTgt spid="115"/>
                                        </p:tgtEl>
                                      </p:cBhvr>
                                    </p:animEffect>
                                  </p:childTnLst>
                                </p:cTn>
                              </p:par>
                              <p:par>
                                <p:cTn id="55" presetID="6" presetClass="emph" presetSubtype="0" fill="hold" nodeType="withEffect">
                                  <p:stCondLst>
                                    <p:cond delay="100"/>
                                  </p:stCondLst>
                                  <p:childTnLst>
                                    <p:animScale>
                                      <p:cBhvr>
                                        <p:cTn id="56" dur="100" fill="hold"/>
                                        <p:tgtEl>
                                          <p:spTgt spid="115"/>
                                        </p:tgtEl>
                                      </p:cBhvr>
                                      <p:by x="110000" y="110000"/>
                                    </p:animScale>
                                  </p:childTnLst>
                                </p:cTn>
                              </p:par>
                              <p:par>
                                <p:cTn id="57" presetID="6" presetClass="emph" presetSubtype="0" fill="hold" nodeType="withEffect">
                                  <p:stCondLst>
                                    <p:cond delay="200"/>
                                  </p:stCondLst>
                                  <p:childTnLst>
                                    <p:animScale>
                                      <p:cBhvr>
                                        <p:cTn id="58" dur="200" fill="hold"/>
                                        <p:tgtEl>
                                          <p:spTgt spid="115"/>
                                        </p:tgtEl>
                                      </p:cBhvr>
                                      <p:by x="90000" y="90000"/>
                                    </p:animScale>
                                  </p:childTnLst>
                                </p:cTn>
                              </p:par>
                              <p:par>
                                <p:cTn id="59" presetID="6" presetClass="emph" presetSubtype="0" fill="hold" nodeType="withEffect">
                                  <p:stCondLst>
                                    <p:cond delay="400"/>
                                  </p:stCondLst>
                                  <p:childTnLst>
                                    <p:animScale>
                                      <p:cBhvr>
                                        <p:cTn id="60" dur="100" fill="hold"/>
                                        <p:tgtEl>
                                          <p:spTgt spid="115"/>
                                        </p:tgtEl>
                                      </p:cBhvr>
                                      <p:by x="105000" y="105000"/>
                                    </p:animScale>
                                  </p:childTnLst>
                                </p:cTn>
                              </p:par>
                              <p:par>
                                <p:cTn id="61" presetID="6" presetClass="emph" presetSubtype="0" fill="hold" nodeType="withEffect">
                                  <p:stCondLst>
                                    <p:cond delay="500"/>
                                  </p:stCondLst>
                                  <p:childTnLst>
                                    <p:animScale>
                                      <p:cBhvr>
                                        <p:cTn id="62" dur="200" fill="hold"/>
                                        <p:tgtEl>
                                          <p:spTgt spid="115"/>
                                        </p:tgtEl>
                                      </p:cBhvr>
                                      <p:by x="95000" y="95000"/>
                                    </p:animScale>
                                  </p:childTnLst>
                                </p:cTn>
                              </p:par>
                            </p:childTnLst>
                          </p:cTn>
                        </p:par>
                        <p:par>
                          <p:cTn id="63" fill="hold">
                            <p:stCondLst>
                              <p:cond delay="1500"/>
                            </p:stCondLst>
                            <p:childTnLst>
                              <p:par>
                                <p:cTn id="64" presetID="53" presetClass="entr" presetSubtype="16" fill="hold" nodeType="afterEffect">
                                  <p:stCondLst>
                                    <p:cond delay="0"/>
                                  </p:stCondLst>
                                  <p:childTnLst>
                                    <p:set>
                                      <p:cBhvr>
                                        <p:cTn id="65" dur="1" fill="hold">
                                          <p:stCondLst>
                                            <p:cond delay="0"/>
                                          </p:stCondLst>
                                        </p:cTn>
                                        <p:tgtEl>
                                          <p:spTgt spid="110"/>
                                        </p:tgtEl>
                                        <p:attrNameLst>
                                          <p:attrName>style.visibility</p:attrName>
                                        </p:attrNameLst>
                                      </p:cBhvr>
                                      <p:to>
                                        <p:strVal val="visible"/>
                                      </p:to>
                                    </p:set>
                                    <p:anim calcmode="lin" valueType="num">
                                      <p:cBhvr>
                                        <p:cTn id="66" dur="100" fill="hold"/>
                                        <p:tgtEl>
                                          <p:spTgt spid="110"/>
                                        </p:tgtEl>
                                        <p:attrNameLst>
                                          <p:attrName>ppt_w</p:attrName>
                                        </p:attrNameLst>
                                      </p:cBhvr>
                                      <p:tavLst>
                                        <p:tav tm="0">
                                          <p:val>
                                            <p:fltVal val="0"/>
                                          </p:val>
                                        </p:tav>
                                        <p:tav tm="100000">
                                          <p:val>
                                            <p:strVal val="#ppt_w"/>
                                          </p:val>
                                        </p:tav>
                                      </p:tavLst>
                                    </p:anim>
                                    <p:anim calcmode="lin" valueType="num">
                                      <p:cBhvr>
                                        <p:cTn id="67" dur="100" fill="hold"/>
                                        <p:tgtEl>
                                          <p:spTgt spid="110"/>
                                        </p:tgtEl>
                                        <p:attrNameLst>
                                          <p:attrName>ppt_h</p:attrName>
                                        </p:attrNameLst>
                                      </p:cBhvr>
                                      <p:tavLst>
                                        <p:tav tm="0">
                                          <p:val>
                                            <p:fltVal val="0"/>
                                          </p:val>
                                        </p:tav>
                                        <p:tav tm="100000">
                                          <p:val>
                                            <p:strVal val="#ppt_h"/>
                                          </p:val>
                                        </p:tav>
                                      </p:tavLst>
                                    </p:anim>
                                    <p:animEffect transition="in" filter="fade">
                                      <p:cBhvr>
                                        <p:cTn id="68" dur="100"/>
                                        <p:tgtEl>
                                          <p:spTgt spid="110"/>
                                        </p:tgtEl>
                                      </p:cBhvr>
                                    </p:animEffect>
                                  </p:childTnLst>
                                </p:cTn>
                              </p:par>
                              <p:par>
                                <p:cTn id="69" presetID="6" presetClass="emph" presetSubtype="0" fill="hold" nodeType="withEffect">
                                  <p:stCondLst>
                                    <p:cond delay="100"/>
                                  </p:stCondLst>
                                  <p:childTnLst>
                                    <p:animScale>
                                      <p:cBhvr>
                                        <p:cTn id="70" dur="100" fill="hold"/>
                                        <p:tgtEl>
                                          <p:spTgt spid="110"/>
                                        </p:tgtEl>
                                      </p:cBhvr>
                                      <p:by x="110000" y="110000"/>
                                    </p:animScale>
                                  </p:childTnLst>
                                </p:cTn>
                              </p:par>
                              <p:par>
                                <p:cTn id="71" presetID="6" presetClass="emph" presetSubtype="0" fill="hold" nodeType="withEffect">
                                  <p:stCondLst>
                                    <p:cond delay="200"/>
                                  </p:stCondLst>
                                  <p:childTnLst>
                                    <p:animScale>
                                      <p:cBhvr>
                                        <p:cTn id="72" dur="200" fill="hold"/>
                                        <p:tgtEl>
                                          <p:spTgt spid="110"/>
                                        </p:tgtEl>
                                      </p:cBhvr>
                                      <p:by x="90000" y="90000"/>
                                    </p:animScale>
                                  </p:childTnLst>
                                </p:cTn>
                              </p:par>
                              <p:par>
                                <p:cTn id="73" presetID="6" presetClass="emph" presetSubtype="0" fill="hold" nodeType="withEffect">
                                  <p:stCondLst>
                                    <p:cond delay="400"/>
                                  </p:stCondLst>
                                  <p:childTnLst>
                                    <p:animScale>
                                      <p:cBhvr>
                                        <p:cTn id="74" dur="100" fill="hold"/>
                                        <p:tgtEl>
                                          <p:spTgt spid="110"/>
                                        </p:tgtEl>
                                      </p:cBhvr>
                                      <p:by x="105000" y="105000"/>
                                    </p:animScale>
                                  </p:childTnLst>
                                </p:cTn>
                              </p:par>
                              <p:par>
                                <p:cTn id="75" presetID="6" presetClass="emph" presetSubtype="0" fill="hold" nodeType="withEffect">
                                  <p:stCondLst>
                                    <p:cond delay="500"/>
                                  </p:stCondLst>
                                  <p:childTnLst>
                                    <p:animScale>
                                      <p:cBhvr>
                                        <p:cTn id="76" dur="200" fill="hold"/>
                                        <p:tgtEl>
                                          <p:spTgt spid="110"/>
                                        </p:tgtEl>
                                      </p:cBhvr>
                                      <p:by x="95000" y="95000"/>
                                    </p:animScale>
                                  </p:childTnLst>
                                </p:cTn>
                              </p:par>
                            </p:childTnLst>
                          </p:cTn>
                        </p:par>
                        <p:par>
                          <p:cTn id="77" fill="hold">
                            <p:stCondLst>
                              <p:cond delay="2000"/>
                            </p:stCondLst>
                            <p:childTnLst>
                              <p:par>
                                <p:cTn id="78" presetID="53" presetClass="entr" presetSubtype="16" fill="hold" nodeType="afterEffect">
                                  <p:stCondLst>
                                    <p:cond delay="0"/>
                                  </p:stCondLst>
                                  <p:childTnLst>
                                    <p:set>
                                      <p:cBhvr>
                                        <p:cTn id="79" dur="1" fill="hold">
                                          <p:stCondLst>
                                            <p:cond delay="0"/>
                                          </p:stCondLst>
                                        </p:cTn>
                                        <p:tgtEl>
                                          <p:spTgt spid="95"/>
                                        </p:tgtEl>
                                        <p:attrNameLst>
                                          <p:attrName>style.visibility</p:attrName>
                                        </p:attrNameLst>
                                      </p:cBhvr>
                                      <p:to>
                                        <p:strVal val="visible"/>
                                      </p:to>
                                    </p:set>
                                    <p:anim calcmode="lin" valueType="num">
                                      <p:cBhvr>
                                        <p:cTn id="80" dur="100" fill="hold"/>
                                        <p:tgtEl>
                                          <p:spTgt spid="95"/>
                                        </p:tgtEl>
                                        <p:attrNameLst>
                                          <p:attrName>ppt_w</p:attrName>
                                        </p:attrNameLst>
                                      </p:cBhvr>
                                      <p:tavLst>
                                        <p:tav tm="0">
                                          <p:val>
                                            <p:fltVal val="0"/>
                                          </p:val>
                                        </p:tav>
                                        <p:tav tm="100000">
                                          <p:val>
                                            <p:strVal val="#ppt_w"/>
                                          </p:val>
                                        </p:tav>
                                      </p:tavLst>
                                    </p:anim>
                                    <p:anim calcmode="lin" valueType="num">
                                      <p:cBhvr>
                                        <p:cTn id="81" dur="100" fill="hold"/>
                                        <p:tgtEl>
                                          <p:spTgt spid="95"/>
                                        </p:tgtEl>
                                        <p:attrNameLst>
                                          <p:attrName>ppt_h</p:attrName>
                                        </p:attrNameLst>
                                      </p:cBhvr>
                                      <p:tavLst>
                                        <p:tav tm="0">
                                          <p:val>
                                            <p:fltVal val="0"/>
                                          </p:val>
                                        </p:tav>
                                        <p:tav tm="100000">
                                          <p:val>
                                            <p:strVal val="#ppt_h"/>
                                          </p:val>
                                        </p:tav>
                                      </p:tavLst>
                                    </p:anim>
                                    <p:animEffect transition="in" filter="fade">
                                      <p:cBhvr>
                                        <p:cTn id="82" dur="100"/>
                                        <p:tgtEl>
                                          <p:spTgt spid="95"/>
                                        </p:tgtEl>
                                      </p:cBhvr>
                                    </p:animEffect>
                                  </p:childTnLst>
                                </p:cTn>
                              </p:par>
                              <p:par>
                                <p:cTn id="83" presetID="6" presetClass="emph" presetSubtype="0" fill="hold" nodeType="withEffect">
                                  <p:stCondLst>
                                    <p:cond delay="100"/>
                                  </p:stCondLst>
                                  <p:childTnLst>
                                    <p:animScale>
                                      <p:cBhvr>
                                        <p:cTn id="84" dur="100" fill="hold"/>
                                        <p:tgtEl>
                                          <p:spTgt spid="95"/>
                                        </p:tgtEl>
                                      </p:cBhvr>
                                      <p:by x="110000" y="110000"/>
                                    </p:animScale>
                                  </p:childTnLst>
                                </p:cTn>
                              </p:par>
                              <p:par>
                                <p:cTn id="85" presetID="6" presetClass="emph" presetSubtype="0" fill="hold" nodeType="withEffect">
                                  <p:stCondLst>
                                    <p:cond delay="200"/>
                                  </p:stCondLst>
                                  <p:childTnLst>
                                    <p:animScale>
                                      <p:cBhvr>
                                        <p:cTn id="86" dur="200" fill="hold"/>
                                        <p:tgtEl>
                                          <p:spTgt spid="95"/>
                                        </p:tgtEl>
                                      </p:cBhvr>
                                      <p:by x="90000" y="90000"/>
                                    </p:animScale>
                                  </p:childTnLst>
                                </p:cTn>
                              </p:par>
                              <p:par>
                                <p:cTn id="87" presetID="6" presetClass="emph" presetSubtype="0" fill="hold" nodeType="withEffect">
                                  <p:stCondLst>
                                    <p:cond delay="400"/>
                                  </p:stCondLst>
                                  <p:childTnLst>
                                    <p:animScale>
                                      <p:cBhvr>
                                        <p:cTn id="88" dur="100" fill="hold"/>
                                        <p:tgtEl>
                                          <p:spTgt spid="95"/>
                                        </p:tgtEl>
                                      </p:cBhvr>
                                      <p:by x="105000" y="105000"/>
                                    </p:animScale>
                                  </p:childTnLst>
                                </p:cTn>
                              </p:par>
                              <p:par>
                                <p:cTn id="89" presetID="6" presetClass="emph" presetSubtype="0" fill="hold" nodeType="withEffect">
                                  <p:stCondLst>
                                    <p:cond delay="500"/>
                                  </p:stCondLst>
                                  <p:childTnLst>
                                    <p:animScale>
                                      <p:cBhvr>
                                        <p:cTn id="90" dur="200" fill="hold"/>
                                        <p:tgtEl>
                                          <p:spTgt spid="95"/>
                                        </p:tgtEl>
                                      </p:cBhvr>
                                      <p:by x="95000" y="95000"/>
                                    </p:animScale>
                                  </p:childTnLst>
                                </p:cTn>
                              </p:par>
                            </p:childTnLst>
                          </p:cTn>
                        </p:par>
                        <p:par>
                          <p:cTn id="91" fill="hold">
                            <p:stCondLst>
                              <p:cond delay="2500"/>
                            </p:stCondLst>
                            <p:childTnLst>
                              <p:par>
                                <p:cTn id="92" presetID="22" presetClass="entr" presetSubtype="8" fill="hold" grpId="0" nodeType="afterEffect">
                                  <p:stCondLst>
                                    <p:cond delay="0"/>
                                  </p:stCondLst>
                                  <p:childTnLst>
                                    <p:set>
                                      <p:cBhvr>
                                        <p:cTn id="93" dur="1" fill="hold">
                                          <p:stCondLst>
                                            <p:cond delay="0"/>
                                          </p:stCondLst>
                                        </p:cTn>
                                        <p:tgtEl>
                                          <p:spTgt spid="101"/>
                                        </p:tgtEl>
                                        <p:attrNameLst>
                                          <p:attrName>style.visibility</p:attrName>
                                        </p:attrNameLst>
                                      </p:cBhvr>
                                      <p:to>
                                        <p:strVal val="visible"/>
                                      </p:to>
                                    </p:set>
                                    <p:animEffect transition="in" filter="wipe(left)">
                                      <p:cBhvr>
                                        <p:cTn id="94" dur="500"/>
                                        <p:tgtEl>
                                          <p:spTgt spid="101"/>
                                        </p:tgtEl>
                                      </p:cBhvr>
                                    </p:animEffect>
                                  </p:childTnLst>
                                </p:cTn>
                              </p:par>
                            </p:childTnLst>
                          </p:cTn>
                        </p:par>
                        <p:par>
                          <p:cTn id="95" fill="hold">
                            <p:stCondLst>
                              <p:cond delay="3000"/>
                            </p:stCondLst>
                            <p:childTnLst>
                              <p:par>
                                <p:cTn id="96" presetID="22" presetClass="entr" presetSubtype="8" fill="hold" nodeType="afterEffect">
                                  <p:stCondLst>
                                    <p:cond delay="0"/>
                                  </p:stCondLst>
                                  <p:childTnLst>
                                    <p:set>
                                      <p:cBhvr>
                                        <p:cTn id="97" dur="1" fill="hold">
                                          <p:stCondLst>
                                            <p:cond delay="0"/>
                                          </p:stCondLst>
                                        </p:cTn>
                                        <p:tgtEl>
                                          <p:spTgt spid="102"/>
                                        </p:tgtEl>
                                        <p:attrNameLst>
                                          <p:attrName>style.visibility</p:attrName>
                                        </p:attrNameLst>
                                      </p:cBhvr>
                                      <p:to>
                                        <p:strVal val="visible"/>
                                      </p:to>
                                    </p:set>
                                    <p:animEffect transition="in" filter="wipe(left)">
                                      <p:cBhvr>
                                        <p:cTn id="98" dur="500"/>
                                        <p:tgtEl>
                                          <p:spTgt spid="102"/>
                                        </p:tgtEl>
                                      </p:cBhvr>
                                    </p:animEffect>
                                  </p:childTnLst>
                                </p:cTn>
                              </p:par>
                            </p:childTnLst>
                          </p:cTn>
                        </p:par>
                        <p:par>
                          <p:cTn id="99" fill="hold">
                            <p:stCondLst>
                              <p:cond delay="3500"/>
                            </p:stCondLst>
                            <p:childTnLst>
                              <p:par>
                                <p:cTn id="100" presetID="22" presetClass="entr" presetSubtype="1" fill="hold" grpId="0" nodeType="afterEffect">
                                  <p:stCondLst>
                                    <p:cond delay="0"/>
                                  </p:stCondLst>
                                  <p:childTnLst>
                                    <p:set>
                                      <p:cBhvr>
                                        <p:cTn id="101" dur="1" fill="hold">
                                          <p:stCondLst>
                                            <p:cond delay="0"/>
                                          </p:stCondLst>
                                        </p:cTn>
                                        <p:tgtEl>
                                          <p:spTgt spid="103"/>
                                        </p:tgtEl>
                                        <p:attrNameLst>
                                          <p:attrName>style.visibility</p:attrName>
                                        </p:attrNameLst>
                                      </p:cBhvr>
                                      <p:to>
                                        <p:strVal val="visible"/>
                                      </p:to>
                                    </p:set>
                                    <p:animEffect transition="in" filter="wipe(up)">
                                      <p:cBhvr>
                                        <p:cTn id="102" dur="500"/>
                                        <p:tgtEl>
                                          <p:spTgt spid="10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5" grpId="0" bldLvl="0" animBg="1"/>
      <p:bldP spid="86" grpId="0" bldLvl="0" animBg="1"/>
      <p:bldP spid="87" grpId="0" bldLvl="0" animBg="1"/>
      <p:bldP spid="88" grpId="0" bldLvl="0" animBg="1"/>
      <p:bldP spid="89" grpId="0" bldLvl="0" animBg="1"/>
      <p:bldP spid="90" grpId="0" bldLvl="0" animBg="1"/>
      <p:bldP spid="91" grpId="0" bldLvl="0" animBg="1"/>
      <p:bldP spid="92" grpId="0" bldLvl="0" animBg="1"/>
      <p:bldP spid="93" grpId="0" bldLvl="0" animBg="1"/>
      <p:bldP spid="94" grpId="0" bldLvl="0" animBg="1"/>
      <p:bldP spid="101" grpId="0"/>
      <p:bldP spid="103" grpId="0"/>
    </p:bldLst>
  </p:timing>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074" name="MH_PageTitle"/>
          <p:cNvSpPr>
            <a:spLocks noGrp="1"/>
          </p:cNvSpPr>
          <p:nvPr>
            <p:ph type="title"/>
            <p:custDataLst>
              <p:tags r:id="rId2"/>
            </p:custDataLst>
          </p:nvPr>
        </p:nvSpPr>
        <p:spPr/>
        <p:txBody>
          <a:bodyPr/>
          <a:lstStyle/>
          <a:p>
            <a:r>
              <a:rPr>
                <a:solidFill>
                  <a:schemeClr val="tx1">
                    <a:lumMod val="90000"/>
                    <a:lumOff val="10000"/>
                  </a:schemeClr>
                </a:solidFill>
                <a:sym typeface="+mn-ea"/>
              </a:rPr>
              <a:t>此处添加标题 </a:t>
            </a:r>
            <a:r>
              <a:rPr lang="en-US" altLang="zh-CN">
                <a:solidFill>
                  <a:schemeClr val="tx1">
                    <a:lumMod val="90000"/>
                    <a:lumOff val="10000"/>
                  </a:schemeClr>
                </a:solidFill>
                <a:sym typeface="+mn-ea"/>
              </a:rPr>
              <a:t>| Information</a:t>
            </a:r>
            <a:endParaRPr lang="en-US" altLang="zh-CN" dirty="0" smtClean="0">
              <a:solidFill>
                <a:schemeClr val="tx1">
                  <a:lumMod val="90000"/>
                  <a:lumOff val="10000"/>
                </a:schemeClr>
              </a:solidFill>
              <a:sym typeface="+mn-ea"/>
            </a:endParaRPr>
          </a:p>
        </p:txBody>
      </p:sp>
      <p:grpSp>
        <p:nvGrpSpPr>
          <p:cNvPr id="8" name="组合 7"/>
          <p:cNvGrpSpPr/>
          <p:nvPr/>
        </p:nvGrpSpPr>
        <p:grpSpPr>
          <a:xfrm>
            <a:off x="7393344" y="1019391"/>
            <a:ext cx="1409140" cy="5107845"/>
            <a:chOff x="7391781" y="1019626"/>
            <a:chExt cx="1408957" cy="5109028"/>
          </a:xfrm>
        </p:grpSpPr>
        <p:sp>
          <p:nvSpPr>
            <p:cNvPr id="9" name="圆角矩形 25"/>
            <p:cNvSpPr/>
            <p:nvPr/>
          </p:nvSpPr>
          <p:spPr>
            <a:xfrm rot="16200000" flipH="1" flipV="1">
              <a:off x="7087693" y="1782061"/>
              <a:ext cx="2017131" cy="975360"/>
            </a:xfrm>
            <a:custGeom>
              <a:avLst/>
              <a:gdLst>
                <a:gd name="connsiteX0" fmla="*/ 0 w 1706671"/>
                <a:gd name="connsiteY0" fmla="*/ 129861 h 1036320"/>
                <a:gd name="connsiteX1" fmla="*/ 129861 w 1706671"/>
                <a:gd name="connsiteY1" fmla="*/ 0 h 1036320"/>
                <a:gd name="connsiteX2" fmla="*/ 1576810 w 1706671"/>
                <a:gd name="connsiteY2" fmla="*/ 0 h 1036320"/>
                <a:gd name="connsiteX3" fmla="*/ 1706671 w 1706671"/>
                <a:gd name="connsiteY3" fmla="*/ 129861 h 1036320"/>
                <a:gd name="connsiteX4" fmla="*/ 1706671 w 1706671"/>
                <a:gd name="connsiteY4" fmla="*/ 906459 h 1036320"/>
                <a:gd name="connsiteX5" fmla="*/ 1576810 w 1706671"/>
                <a:gd name="connsiteY5" fmla="*/ 1036320 h 1036320"/>
                <a:gd name="connsiteX6" fmla="*/ 129861 w 1706671"/>
                <a:gd name="connsiteY6" fmla="*/ 1036320 h 1036320"/>
                <a:gd name="connsiteX7" fmla="*/ 0 w 1706671"/>
                <a:gd name="connsiteY7" fmla="*/ 906459 h 1036320"/>
                <a:gd name="connsiteX8" fmla="*/ 0 w 1706671"/>
                <a:gd name="connsiteY8" fmla="*/ 129861 h 1036320"/>
                <a:gd name="connsiteX0-1" fmla="*/ 0 w 2114558"/>
                <a:gd name="connsiteY0-2" fmla="*/ 129861 h 1036320"/>
                <a:gd name="connsiteX1-3" fmla="*/ 129861 w 2114558"/>
                <a:gd name="connsiteY1-4" fmla="*/ 0 h 1036320"/>
                <a:gd name="connsiteX2-5" fmla="*/ 1576810 w 2114558"/>
                <a:gd name="connsiteY2-6" fmla="*/ 0 h 1036320"/>
                <a:gd name="connsiteX3-7" fmla="*/ 1706671 w 2114558"/>
                <a:gd name="connsiteY3-8" fmla="*/ 129861 h 1036320"/>
                <a:gd name="connsiteX4-9" fmla="*/ 2114550 w 2114558"/>
                <a:gd name="connsiteY4-10" fmla="*/ 509588 h 1036320"/>
                <a:gd name="connsiteX5-11" fmla="*/ 1706671 w 2114558"/>
                <a:gd name="connsiteY5-12" fmla="*/ 906459 h 1036320"/>
                <a:gd name="connsiteX6-13" fmla="*/ 1576810 w 2114558"/>
                <a:gd name="connsiteY6-14" fmla="*/ 1036320 h 1036320"/>
                <a:gd name="connsiteX7-15" fmla="*/ 129861 w 2114558"/>
                <a:gd name="connsiteY7-16" fmla="*/ 1036320 h 1036320"/>
                <a:gd name="connsiteX8-17" fmla="*/ 0 w 2114558"/>
                <a:gd name="connsiteY8-18" fmla="*/ 906459 h 1036320"/>
                <a:gd name="connsiteX9" fmla="*/ 0 w 2114558"/>
                <a:gd name="connsiteY9" fmla="*/ 129861 h 1036320"/>
                <a:gd name="connsiteX0-19" fmla="*/ 0 w 2114560"/>
                <a:gd name="connsiteY0-20" fmla="*/ 129861 h 1036320"/>
                <a:gd name="connsiteX1-21" fmla="*/ 129861 w 2114560"/>
                <a:gd name="connsiteY1-22" fmla="*/ 0 h 1036320"/>
                <a:gd name="connsiteX2-23" fmla="*/ 1576810 w 2114560"/>
                <a:gd name="connsiteY2-24" fmla="*/ 0 h 1036320"/>
                <a:gd name="connsiteX3-25" fmla="*/ 1778109 w 2114560"/>
                <a:gd name="connsiteY3-26" fmla="*/ 148911 h 1036320"/>
                <a:gd name="connsiteX4-27" fmla="*/ 2114550 w 2114560"/>
                <a:gd name="connsiteY4-28" fmla="*/ 509588 h 1036320"/>
                <a:gd name="connsiteX5-29" fmla="*/ 1706671 w 2114560"/>
                <a:gd name="connsiteY5-30" fmla="*/ 906459 h 1036320"/>
                <a:gd name="connsiteX6-31" fmla="*/ 1576810 w 2114560"/>
                <a:gd name="connsiteY6-32" fmla="*/ 1036320 h 1036320"/>
                <a:gd name="connsiteX7-33" fmla="*/ 129861 w 2114560"/>
                <a:gd name="connsiteY7-34" fmla="*/ 1036320 h 1036320"/>
                <a:gd name="connsiteX8-35" fmla="*/ 0 w 2114560"/>
                <a:gd name="connsiteY8-36" fmla="*/ 906459 h 1036320"/>
                <a:gd name="connsiteX9-37" fmla="*/ 0 w 2114560"/>
                <a:gd name="connsiteY9-38" fmla="*/ 129861 h 1036320"/>
                <a:gd name="connsiteX0-39" fmla="*/ 0 w 2114567"/>
                <a:gd name="connsiteY0-40" fmla="*/ 129861 h 1036320"/>
                <a:gd name="connsiteX1-41" fmla="*/ 129861 w 2114567"/>
                <a:gd name="connsiteY1-42" fmla="*/ 0 h 1036320"/>
                <a:gd name="connsiteX2-43" fmla="*/ 1576810 w 2114567"/>
                <a:gd name="connsiteY2-44" fmla="*/ 0 h 1036320"/>
                <a:gd name="connsiteX3-45" fmla="*/ 1778109 w 2114567"/>
                <a:gd name="connsiteY3-46" fmla="*/ 148911 h 1036320"/>
                <a:gd name="connsiteX4-47" fmla="*/ 2114550 w 2114567"/>
                <a:gd name="connsiteY4-48" fmla="*/ 509588 h 1036320"/>
                <a:gd name="connsiteX5-49" fmla="*/ 1706671 w 2114567"/>
                <a:gd name="connsiteY5-50" fmla="*/ 906459 h 1036320"/>
                <a:gd name="connsiteX6-51" fmla="*/ 1576810 w 2114567"/>
                <a:gd name="connsiteY6-52" fmla="*/ 1036320 h 1036320"/>
                <a:gd name="connsiteX7-53" fmla="*/ 129861 w 2114567"/>
                <a:gd name="connsiteY7-54" fmla="*/ 1036320 h 1036320"/>
                <a:gd name="connsiteX8-55" fmla="*/ 0 w 2114567"/>
                <a:gd name="connsiteY8-56" fmla="*/ 906459 h 1036320"/>
                <a:gd name="connsiteX9-57" fmla="*/ 0 w 2114567"/>
                <a:gd name="connsiteY9-58" fmla="*/ 129861 h 1036320"/>
                <a:gd name="connsiteX0-59" fmla="*/ 0 w 2114568"/>
                <a:gd name="connsiteY0-60" fmla="*/ 129861 h 1036320"/>
                <a:gd name="connsiteX1-61" fmla="*/ 129861 w 2114568"/>
                <a:gd name="connsiteY1-62" fmla="*/ 0 h 1036320"/>
                <a:gd name="connsiteX2-63" fmla="*/ 1576810 w 2114568"/>
                <a:gd name="connsiteY2-64" fmla="*/ 0 h 1036320"/>
                <a:gd name="connsiteX3-65" fmla="*/ 1782872 w 2114568"/>
                <a:gd name="connsiteY3-66" fmla="*/ 129861 h 1036320"/>
                <a:gd name="connsiteX4-67" fmla="*/ 2114550 w 2114568"/>
                <a:gd name="connsiteY4-68" fmla="*/ 509588 h 1036320"/>
                <a:gd name="connsiteX5-69" fmla="*/ 1706671 w 2114568"/>
                <a:gd name="connsiteY5-70" fmla="*/ 906459 h 1036320"/>
                <a:gd name="connsiteX6-71" fmla="*/ 1576810 w 2114568"/>
                <a:gd name="connsiteY6-72" fmla="*/ 1036320 h 1036320"/>
                <a:gd name="connsiteX7-73" fmla="*/ 129861 w 2114568"/>
                <a:gd name="connsiteY7-74" fmla="*/ 1036320 h 1036320"/>
                <a:gd name="connsiteX8-75" fmla="*/ 0 w 2114568"/>
                <a:gd name="connsiteY8-76" fmla="*/ 906459 h 1036320"/>
                <a:gd name="connsiteX9-77" fmla="*/ 0 w 2114568"/>
                <a:gd name="connsiteY9-78" fmla="*/ 129861 h 1036320"/>
                <a:gd name="connsiteX0-79" fmla="*/ 0 w 2114568"/>
                <a:gd name="connsiteY0-80" fmla="*/ 129861 h 1036320"/>
                <a:gd name="connsiteX1-81" fmla="*/ 129861 w 2114568"/>
                <a:gd name="connsiteY1-82" fmla="*/ 0 h 1036320"/>
                <a:gd name="connsiteX2-83" fmla="*/ 1576810 w 2114568"/>
                <a:gd name="connsiteY2-84" fmla="*/ 0 h 1036320"/>
                <a:gd name="connsiteX3-85" fmla="*/ 1782872 w 2114568"/>
                <a:gd name="connsiteY3-86" fmla="*/ 129861 h 1036320"/>
                <a:gd name="connsiteX4-87" fmla="*/ 2114550 w 2114568"/>
                <a:gd name="connsiteY4-88" fmla="*/ 509588 h 1036320"/>
                <a:gd name="connsiteX5-89" fmla="*/ 1706671 w 2114568"/>
                <a:gd name="connsiteY5-90" fmla="*/ 906459 h 1036320"/>
                <a:gd name="connsiteX6-91" fmla="*/ 1576810 w 2114568"/>
                <a:gd name="connsiteY6-92" fmla="*/ 1036320 h 1036320"/>
                <a:gd name="connsiteX7-93" fmla="*/ 129861 w 2114568"/>
                <a:gd name="connsiteY7-94" fmla="*/ 1036320 h 1036320"/>
                <a:gd name="connsiteX8-95" fmla="*/ 0 w 2114568"/>
                <a:gd name="connsiteY8-96" fmla="*/ 906459 h 1036320"/>
                <a:gd name="connsiteX9-97" fmla="*/ 0 w 2114568"/>
                <a:gd name="connsiteY9-98" fmla="*/ 129861 h 1036320"/>
                <a:gd name="connsiteX0-99" fmla="*/ 0 w 2114571"/>
                <a:gd name="connsiteY0-100" fmla="*/ 129861 h 1036320"/>
                <a:gd name="connsiteX1-101" fmla="*/ 129861 w 2114571"/>
                <a:gd name="connsiteY1-102" fmla="*/ 0 h 1036320"/>
                <a:gd name="connsiteX2-103" fmla="*/ 1576810 w 2114571"/>
                <a:gd name="connsiteY2-104" fmla="*/ 0 h 1036320"/>
                <a:gd name="connsiteX3-105" fmla="*/ 1811447 w 2114571"/>
                <a:gd name="connsiteY3-106" fmla="*/ 120336 h 1036320"/>
                <a:gd name="connsiteX4-107" fmla="*/ 2114550 w 2114571"/>
                <a:gd name="connsiteY4-108" fmla="*/ 509588 h 1036320"/>
                <a:gd name="connsiteX5-109" fmla="*/ 1706671 w 2114571"/>
                <a:gd name="connsiteY5-110" fmla="*/ 906459 h 1036320"/>
                <a:gd name="connsiteX6-111" fmla="*/ 1576810 w 2114571"/>
                <a:gd name="connsiteY6-112" fmla="*/ 1036320 h 1036320"/>
                <a:gd name="connsiteX7-113" fmla="*/ 129861 w 2114571"/>
                <a:gd name="connsiteY7-114" fmla="*/ 1036320 h 1036320"/>
                <a:gd name="connsiteX8-115" fmla="*/ 0 w 2114571"/>
                <a:gd name="connsiteY8-116" fmla="*/ 906459 h 1036320"/>
                <a:gd name="connsiteX9-117" fmla="*/ 0 w 2114571"/>
                <a:gd name="connsiteY9-118" fmla="*/ 129861 h 1036320"/>
                <a:gd name="connsiteX0-119" fmla="*/ 0 w 2114571"/>
                <a:gd name="connsiteY0-120" fmla="*/ 129861 h 1036320"/>
                <a:gd name="connsiteX1-121" fmla="*/ 129861 w 2114571"/>
                <a:gd name="connsiteY1-122" fmla="*/ 0 h 1036320"/>
                <a:gd name="connsiteX2-123" fmla="*/ 1576810 w 2114571"/>
                <a:gd name="connsiteY2-124" fmla="*/ 0 h 1036320"/>
                <a:gd name="connsiteX3-125" fmla="*/ 1811447 w 2114571"/>
                <a:gd name="connsiteY3-126" fmla="*/ 120336 h 1036320"/>
                <a:gd name="connsiteX4-127" fmla="*/ 2114550 w 2114571"/>
                <a:gd name="connsiteY4-128" fmla="*/ 509588 h 1036320"/>
                <a:gd name="connsiteX5-129" fmla="*/ 1706671 w 2114571"/>
                <a:gd name="connsiteY5-130" fmla="*/ 906459 h 1036320"/>
                <a:gd name="connsiteX6-131" fmla="*/ 1576810 w 2114571"/>
                <a:gd name="connsiteY6-132" fmla="*/ 1036320 h 1036320"/>
                <a:gd name="connsiteX7-133" fmla="*/ 129861 w 2114571"/>
                <a:gd name="connsiteY7-134" fmla="*/ 1036320 h 1036320"/>
                <a:gd name="connsiteX8-135" fmla="*/ 0 w 2114571"/>
                <a:gd name="connsiteY8-136" fmla="*/ 906459 h 1036320"/>
                <a:gd name="connsiteX9-137" fmla="*/ 0 w 2114571"/>
                <a:gd name="connsiteY9-138" fmla="*/ 129861 h 1036320"/>
                <a:gd name="connsiteX0-139" fmla="*/ 0 w 2114581"/>
                <a:gd name="connsiteY0-140" fmla="*/ 129861 h 1036320"/>
                <a:gd name="connsiteX1-141" fmla="*/ 129861 w 2114581"/>
                <a:gd name="connsiteY1-142" fmla="*/ 0 h 1036320"/>
                <a:gd name="connsiteX2-143" fmla="*/ 1576810 w 2114581"/>
                <a:gd name="connsiteY2-144" fmla="*/ 0 h 1036320"/>
                <a:gd name="connsiteX3-145" fmla="*/ 1811447 w 2114581"/>
                <a:gd name="connsiteY3-146" fmla="*/ 120336 h 1036320"/>
                <a:gd name="connsiteX4-147" fmla="*/ 2114550 w 2114581"/>
                <a:gd name="connsiteY4-148" fmla="*/ 509588 h 1036320"/>
                <a:gd name="connsiteX5-149" fmla="*/ 1706671 w 2114581"/>
                <a:gd name="connsiteY5-150" fmla="*/ 906459 h 1036320"/>
                <a:gd name="connsiteX6-151" fmla="*/ 1576810 w 2114581"/>
                <a:gd name="connsiteY6-152" fmla="*/ 1036320 h 1036320"/>
                <a:gd name="connsiteX7-153" fmla="*/ 129861 w 2114581"/>
                <a:gd name="connsiteY7-154" fmla="*/ 1036320 h 1036320"/>
                <a:gd name="connsiteX8-155" fmla="*/ 0 w 2114581"/>
                <a:gd name="connsiteY8-156" fmla="*/ 906459 h 1036320"/>
                <a:gd name="connsiteX9-157" fmla="*/ 0 w 2114581"/>
                <a:gd name="connsiteY9-158" fmla="*/ 129861 h 1036320"/>
                <a:gd name="connsiteX0-159" fmla="*/ 0 w 2114586"/>
                <a:gd name="connsiteY0-160" fmla="*/ 129861 h 1036320"/>
                <a:gd name="connsiteX1-161" fmla="*/ 129861 w 2114586"/>
                <a:gd name="connsiteY1-162" fmla="*/ 0 h 1036320"/>
                <a:gd name="connsiteX2-163" fmla="*/ 1576810 w 2114586"/>
                <a:gd name="connsiteY2-164" fmla="*/ 0 h 1036320"/>
                <a:gd name="connsiteX3-165" fmla="*/ 1811447 w 2114586"/>
                <a:gd name="connsiteY3-166" fmla="*/ 120336 h 1036320"/>
                <a:gd name="connsiteX4-167" fmla="*/ 2114550 w 2114586"/>
                <a:gd name="connsiteY4-168" fmla="*/ 509588 h 1036320"/>
                <a:gd name="connsiteX5-169" fmla="*/ 1706671 w 2114586"/>
                <a:gd name="connsiteY5-170" fmla="*/ 906459 h 1036320"/>
                <a:gd name="connsiteX6-171" fmla="*/ 1576810 w 2114586"/>
                <a:gd name="connsiteY6-172" fmla="*/ 1036320 h 1036320"/>
                <a:gd name="connsiteX7-173" fmla="*/ 129861 w 2114586"/>
                <a:gd name="connsiteY7-174" fmla="*/ 1036320 h 1036320"/>
                <a:gd name="connsiteX8-175" fmla="*/ 0 w 2114586"/>
                <a:gd name="connsiteY8-176" fmla="*/ 906459 h 1036320"/>
                <a:gd name="connsiteX9-177" fmla="*/ 0 w 2114586"/>
                <a:gd name="connsiteY9-178" fmla="*/ 129861 h 1036320"/>
                <a:gd name="connsiteX0-179" fmla="*/ 0 w 2114586"/>
                <a:gd name="connsiteY0-180" fmla="*/ 129861 h 1036320"/>
                <a:gd name="connsiteX1-181" fmla="*/ 129861 w 2114586"/>
                <a:gd name="connsiteY1-182" fmla="*/ 0 h 1036320"/>
                <a:gd name="connsiteX2-183" fmla="*/ 1576810 w 2114586"/>
                <a:gd name="connsiteY2-184" fmla="*/ 0 h 1036320"/>
                <a:gd name="connsiteX3-185" fmla="*/ 1811447 w 2114586"/>
                <a:gd name="connsiteY3-186" fmla="*/ 120336 h 1036320"/>
                <a:gd name="connsiteX4-187" fmla="*/ 2114550 w 2114586"/>
                <a:gd name="connsiteY4-188" fmla="*/ 509588 h 1036320"/>
                <a:gd name="connsiteX5-189" fmla="*/ 1706671 w 2114586"/>
                <a:gd name="connsiteY5-190" fmla="*/ 906459 h 1036320"/>
                <a:gd name="connsiteX6-191" fmla="*/ 1576810 w 2114586"/>
                <a:gd name="connsiteY6-192" fmla="*/ 1036320 h 1036320"/>
                <a:gd name="connsiteX7-193" fmla="*/ 129861 w 2114586"/>
                <a:gd name="connsiteY7-194" fmla="*/ 1036320 h 1036320"/>
                <a:gd name="connsiteX8-195" fmla="*/ 0 w 2114586"/>
                <a:gd name="connsiteY8-196" fmla="*/ 906459 h 1036320"/>
                <a:gd name="connsiteX9-197" fmla="*/ 0 w 2114586"/>
                <a:gd name="connsiteY9-198" fmla="*/ 129861 h 1036320"/>
                <a:gd name="connsiteX0-199" fmla="*/ 0 w 2114586"/>
                <a:gd name="connsiteY0-200" fmla="*/ 129861 h 1036320"/>
                <a:gd name="connsiteX1-201" fmla="*/ 129861 w 2114586"/>
                <a:gd name="connsiteY1-202" fmla="*/ 0 h 1036320"/>
                <a:gd name="connsiteX2-203" fmla="*/ 1576810 w 2114586"/>
                <a:gd name="connsiteY2-204" fmla="*/ 0 h 1036320"/>
                <a:gd name="connsiteX3-205" fmla="*/ 1811447 w 2114586"/>
                <a:gd name="connsiteY3-206" fmla="*/ 120336 h 1036320"/>
                <a:gd name="connsiteX4-207" fmla="*/ 2114550 w 2114586"/>
                <a:gd name="connsiteY4-208" fmla="*/ 509588 h 1036320"/>
                <a:gd name="connsiteX5-209" fmla="*/ 1706671 w 2114586"/>
                <a:gd name="connsiteY5-210" fmla="*/ 906459 h 1036320"/>
                <a:gd name="connsiteX6-211" fmla="*/ 1576810 w 2114586"/>
                <a:gd name="connsiteY6-212" fmla="*/ 1036320 h 1036320"/>
                <a:gd name="connsiteX7-213" fmla="*/ 129861 w 2114586"/>
                <a:gd name="connsiteY7-214" fmla="*/ 1036320 h 1036320"/>
                <a:gd name="connsiteX8-215" fmla="*/ 0 w 2114586"/>
                <a:gd name="connsiteY8-216" fmla="*/ 906459 h 1036320"/>
                <a:gd name="connsiteX9-217" fmla="*/ 0 w 2114586"/>
                <a:gd name="connsiteY9-218" fmla="*/ 129861 h 1036320"/>
                <a:gd name="connsiteX0-219" fmla="*/ 0 w 2114586"/>
                <a:gd name="connsiteY0-220" fmla="*/ 129861 h 1036320"/>
                <a:gd name="connsiteX1-221" fmla="*/ 129861 w 2114586"/>
                <a:gd name="connsiteY1-222" fmla="*/ 0 h 1036320"/>
                <a:gd name="connsiteX2-223" fmla="*/ 1576810 w 2114586"/>
                <a:gd name="connsiteY2-224" fmla="*/ 0 h 1036320"/>
                <a:gd name="connsiteX3-225" fmla="*/ 1811447 w 2114586"/>
                <a:gd name="connsiteY3-226" fmla="*/ 120336 h 1036320"/>
                <a:gd name="connsiteX4-227" fmla="*/ 2114550 w 2114586"/>
                <a:gd name="connsiteY4-228" fmla="*/ 509588 h 1036320"/>
                <a:gd name="connsiteX5-229" fmla="*/ 1749534 w 2114586"/>
                <a:gd name="connsiteY5-230" fmla="*/ 930271 h 1036320"/>
                <a:gd name="connsiteX6-231" fmla="*/ 1576810 w 2114586"/>
                <a:gd name="connsiteY6-232" fmla="*/ 1036320 h 1036320"/>
                <a:gd name="connsiteX7-233" fmla="*/ 129861 w 2114586"/>
                <a:gd name="connsiteY7-234" fmla="*/ 1036320 h 1036320"/>
                <a:gd name="connsiteX8-235" fmla="*/ 0 w 2114586"/>
                <a:gd name="connsiteY8-236" fmla="*/ 906459 h 1036320"/>
                <a:gd name="connsiteX9-237" fmla="*/ 0 w 2114586"/>
                <a:gd name="connsiteY9-238" fmla="*/ 129861 h 1036320"/>
                <a:gd name="connsiteX0-239" fmla="*/ 0 w 2114586"/>
                <a:gd name="connsiteY0-240" fmla="*/ 129861 h 1036320"/>
                <a:gd name="connsiteX1-241" fmla="*/ 129861 w 2114586"/>
                <a:gd name="connsiteY1-242" fmla="*/ 0 h 1036320"/>
                <a:gd name="connsiteX2-243" fmla="*/ 1576810 w 2114586"/>
                <a:gd name="connsiteY2-244" fmla="*/ 0 h 1036320"/>
                <a:gd name="connsiteX3-245" fmla="*/ 1811447 w 2114586"/>
                <a:gd name="connsiteY3-246" fmla="*/ 120336 h 1036320"/>
                <a:gd name="connsiteX4-247" fmla="*/ 2114550 w 2114586"/>
                <a:gd name="connsiteY4-248" fmla="*/ 509588 h 1036320"/>
                <a:gd name="connsiteX5-249" fmla="*/ 1749534 w 2114586"/>
                <a:gd name="connsiteY5-250" fmla="*/ 930271 h 1036320"/>
                <a:gd name="connsiteX6-251" fmla="*/ 1576810 w 2114586"/>
                <a:gd name="connsiteY6-252" fmla="*/ 1036320 h 1036320"/>
                <a:gd name="connsiteX7-253" fmla="*/ 129861 w 2114586"/>
                <a:gd name="connsiteY7-254" fmla="*/ 1036320 h 1036320"/>
                <a:gd name="connsiteX8-255" fmla="*/ 0 w 2114586"/>
                <a:gd name="connsiteY8-256" fmla="*/ 906459 h 1036320"/>
                <a:gd name="connsiteX9-257" fmla="*/ 0 w 2114586"/>
                <a:gd name="connsiteY9-258" fmla="*/ 129861 h 1036320"/>
                <a:gd name="connsiteX0-259" fmla="*/ 0 w 2114586"/>
                <a:gd name="connsiteY0-260" fmla="*/ 129861 h 1036320"/>
                <a:gd name="connsiteX1-261" fmla="*/ 129861 w 2114586"/>
                <a:gd name="connsiteY1-262" fmla="*/ 0 h 1036320"/>
                <a:gd name="connsiteX2-263" fmla="*/ 1576810 w 2114586"/>
                <a:gd name="connsiteY2-264" fmla="*/ 0 h 1036320"/>
                <a:gd name="connsiteX3-265" fmla="*/ 1811447 w 2114586"/>
                <a:gd name="connsiteY3-266" fmla="*/ 120336 h 1036320"/>
                <a:gd name="connsiteX4-267" fmla="*/ 2114550 w 2114586"/>
                <a:gd name="connsiteY4-268" fmla="*/ 509588 h 1036320"/>
                <a:gd name="connsiteX5-269" fmla="*/ 1749534 w 2114586"/>
                <a:gd name="connsiteY5-270" fmla="*/ 930271 h 1036320"/>
                <a:gd name="connsiteX6-271" fmla="*/ 1576810 w 2114586"/>
                <a:gd name="connsiteY6-272" fmla="*/ 1036320 h 1036320"/>
                <a:gd name="connsiteX7-273" fmla="*/ 129861 w 2114586"/>
                <a:gd name="connsiteY7-274" fmla="*/ 1036320 h 1036320"/>
                <a:gd name="connsiteX8-275" fmla="*/ 0 w 2114586"/>
                <a:gd name="connsiteY8-276" fmla="*/ 906459 h 1036320"/>
                <a:gd name="connsiteX9-277" fmla="*/ 0 w 2114586"/>
                <a:gd name="connsiteY9-278" fmla="*/ 129861 h 1036320"/>
                <a:gd name="connsiteX0-279" fmla="*/ 0 w 2114598"/>
                <a:gd name="connsiteY0-280" fmla="*/ 129861 h 1036320"/>
                <a:gd name="connsiteX1-281" fmla="*/ 129861 w 2114598"/>
                <a:gd name="connsiteY1-282" fmla="*/ 0 h 1036320"/>
                <a:gd name="connsiteX2-283" fmla="*/ 1576810 w 2114598"/>
                <a:gd name="connsiteY2-284" fmla="*/ 0 h 1036320"/>
                <a:gd name="connsiteX3-285" fmla="*/ 1811447 w 2114598"/>
                <a:gd name="connsiteY3-286" fmla="*/ 120336 h 1036320"/>
                <a:gd name="connsiteX4-287" fmla="*/ 2114550 w 2114598"/>
                <a:gd name="connsiteY4-288" fmla="*/ 509588 h 1036320"/>
                <a:gd name="connsiteX5-289" fmla="*/ 1782871 w 2114598"/>
                <a:gd name="connsiteY5-290" fmla="*/ 939796 h 1036320"/>
                <a:gd name="connsiteX6-291" fmla="*/ 1576810 w 2114598"/>
                <a:gd name="connsiteY6-292" fmla="*/ 1036320 h 1036320"/>
                <a:gd name="connsiteX7-293" fmla="*/ 129861 w 2114598"/>
                <a:gd name="connsiteY7-294" fmla="*/ 1036320 h 1036320"/>
                <a:gd name="connsiteX8-295" fmla="*/ 0 w 2114598"/>
                <a:gd name="connsiteY8-296" fmla="*/ 906459 h 1036320"/>
                <a:gd name="connsiteX9-297" fmla="*/ 0 w 2114598"/>
                <a:gd name="connsiteY9-298" fmla="*/ 129861 h 1036320"/>
                <a:gd name="connsiteX0-299" fmla="*/ 0 w 2114598"/>
                <a:gd name="connsiteY0-300" fmla="*/ 129861 h 1036320"/>
                <a:gd name="connsiteX1-301" fmla="*/ 129861 w 2114598"/>
                <a:gd name="connsiteY1-302" fmla="*/ 0 h 1036320"/>
                <a:gd name="connsiteX2-303" fmla="*/ 1576810 w 2114598"/>
                <a:gd name="connsiteY2-304" fmla="*/ 0 h 1036320"/>
                <a:gd name="connsiteX3-305" fmla="*/ 1811447 w 2114598"/>
                <a:gd name="connsiteY3-306" fmla="*/ 120336 h 1036320"/>
                <a:gd name="connsiteX4-307" fmla="*/ 2114550 w 2114598"/>
                <a:gd name="connsiteY4-308" fmla="*/ 509588 h 1036320"/>
                <a:gd name="connsiteX5-309" fmla="*/ 1782871 w 2114598"/>
                <a:gd name="connsiteY5-310" fmla="*/ 939796 h 1036320"/>
                <a:gd name="connsiteX6-311" fmla="*/ 1576810 w 2114598"/>
                <a:gd name="connsiteY6-312" fmla="*/ 1036320 h 1036320"/>
                <a:gd name="connsiteX7-313" fmla="*/ 129861 w 2114598"/>
                <a:gd name="connsiteY7-314" fmla="*/ 1036320 h 1036320"/>
                <a:gd name="connsiteX8-315" fmla="*/ 0 w 2114598"/>
                <a:gd name="connsiteY8-316" fmla="*/ 906459 h 1036320"/>
                <a:gd name="connsiteX9-317" fmla="*/ 0 w 2114598"/>
                <a:gd name="connsiteY9-318" fmla="*/ 129861 h 1036320"/>
                <a:gd name="connsiteX0-319" fmla="*/ 0 w 2114614"/>
                <a:gd name="connsiteY0-320" fmla="*/ 129861 h 1036320"/>
                <a:gd name="connsiteX1-321" fmla="*/ 129861 w 2114614"/>
                <a:gd name="connsiteY1-322" fmla="*/ 0 h 1036320"/>
                <a:gd name="connsiteX2-323" fmla="*/ 1576810 w 2114614"/>
                <a:gd name="connsiteY2-324" fmla="*/ 0 h 1036320"/>
                <a:gd name="connsiteX3-325" fmla="*/ 1811447 w 2114614"/>
                <a:gd name="connsiteY3-326" fmla="*/ 120336 h 1036320"/>
                <a:gd name="connsiteX4-327" fmla="*/ 2114550 w 2114614"/>
                <a:gd name="connsiteY4-328" fmla="*/ 509588 h 1036320"/>
                <a:gd name="connsiteX5-329" fmla="*/ 1782871 w 2114614"/>
                <a:gd name="connsiteY5-330" fmla="*/ 939796 h 1036320"/>
                <a:gd name="connsiteX6-331" fmla="*/ 1576810 w 2114614"/>
                <a:gd name="connsiteY6-332" fmla="*/ 1036320 h 1036320"/>
                <a:gd name="connsiteX7-333" fmla="*/ 129861 w 2114614"/>
                <a:gd name="connsiteY7-334" fmla="*/ 1036320 h 1036320"/>
                <a:gd name="connsiteX8-335" fmla="*/ 0 w 2114614"/>
                <a:gd name="connsiteY8-336" fmla="*/ 906459 h 1036320"/>
                <a:gd name="connsiteX9-337" fmla="*/ 0 w 2114614"/>
                <a:gd name="connsiteY9-338" fmla="*/ 129861 h 1036320"/>
                <a:gd name="connsiteX0-339" fmla="*/ 0 w 2114586"/>
                <a:gd name="connsiteY0-340" fmla="*/ 129861 h 1036320"/>
                <a:gd name="connsiteX1-341" fmla="*/ 129861 w 2114586"/>
                <a:gd name="connsiteY1-342" fmla="*/ 0 h 1036320"/>
                <a:gd name="connsiteX2-343" fmla="*/ 1576810 w 2114586"/>
                <a:gd name="connsiteY2-344" fmla="*/ 0 h 1036320"/>
                <a:gd name="connsiteX3-345" fmla="*/ 1811447 w 2114586"/>
                <a:gd name="connsiteY3-346" fmla="*/ 120336 h 1036320"/>
                <a:gd name="connsiteX4-347" fmla="*/ 2114550 w 2114586"/>
                <a:gd name="connsiteY4-348" fmla="*/ 509588 h 1036320"/>
                <a:gd name="connsiteX5-349" fmla="*/ 1782871 w 2114586"/>
                <a:gd name="connsiteY5-350" fmla="*/ 939796 h 1036320"/>
                <a:gd name="connsiteX6-351" fmla="*/ 1576810 w 2114586"/>
                <a:gd name="connsiteY6-352" fmla="*/ 1036320 h 1036320"/>
                <a:gd name="connsiteX7-353" fmla="*/ 129861 w 2114586"/>
                <a:gd name="connsiteY7-354" fmla="*/ 1036320 h 1036320"/>
                <a:gd name="connsiteX8-355" fmla="*/ 0 w 2114586"/>
                <a:gd name="connsiteY8-356" fmla="*/ 906459 h 1036320"/>
                <a:gd name="connsiteX9-357" fmla="*/ 0 w 2114586"/>
                <a:gd name="connsiteY9-358" fmla="*/ 129861 h 1036320"/>
                <a:gd name="connsiteX0-359" fmla="*/ 0 w 2114586"/>
                <a:gd name="connsiteY0-360" fmla="*/ 129861 h 1036320"/>
                <a:gd name="connsiteX1-361" fmla="*/ 129861 w 2114586"/>
                <a:gd name="connsiteY1-362" fmla="*/ 0 h 1036320"/>
                <a:gd name="connsiteX2-363" fmla="*/ 1576810 w 2114586"/>
                <a:gd name="connsiteY2-364" fmla="*/ 0 h 1036320"/>
                <a:gd name="connsiteX3-365" fmla="*/ 1811447 w 2114586"/>
                <a:gd name="connsiteY3-366" fmla="*/ 120336 h 1036320"/>
                <a:gd name="connsiteX4-367" fmla="*/ 2114550 w 2114586"/>
                <a:gd name="connsiteY4-368" fmla="*/ 509588 h 1036320"/>
                <a:gd name="connsiteX5-369" fmla="*/ 1806683 w 2114586"/>
                <a:gd name="connsiteY5-370" fmla="*/ 944558 h 1036320"/>
                <a:gd name="connsiteX6-371" fmla="*/ 1576810 w 2114586"/>
                <a:gd name="connsiteY6-372" fmla="*/ 1036320 h 1036320"/>
                <a:gd name="connsiteX7-373" fmla="*/ 129861 w 2114586"/>
                <a:gd name="connsiteY7-374" fmla="*/ 1036320 h 1036320"/>
                <a:gd name="connsiteX8-375" fmla="*/ 0 w 2114586"/>
                <a:gd name="connsiteY8-376" fmla="*/ 906459 h 1036320"/>
                <a:gd name="connsiteX9-377" fmla="*/ 0 w 2114586"/>
                <a:gd name="connsiteY9-378" fmla="*/ 129861 h 1036320"/>
                <a:gd name="connsiteX0-379" fmla="*/ 0 w 2114731"/>
                <a:gd name="connsiteY0-380" fmla="*/ 129861 h 1036320"/>
                <a:gd name="connsiteX1-381" fmla="*/ 129861 w 2114731"/>
                <a:gd name="connsiteY1-382" fmla="*/ 0 h 1036320"/>
                <a:gd name="connsiteX2-383" fmla="*/ 1576810 w 2114731"/>
                <a:gd name="connsiteY2-384" fmla="*/ 0 h 1036320"/>
                <a:gd name="connsiteX3-385" fmla="*/ 1811447 w 2114731"/>
                <a:gd name="connsiteY3-386" fmla="*/ 120336 h 1036320"/>
                <a:gd name="connsiteX4-387" fmla="*/ 2114550 w 2114731"/>
                <a:gd name="connsiteY4-388" fmla="*/ 509588 h 1036320"/>
                <a:gd name="connsiteX5-389" fmla="*/ 1806683 w 2114731"/>
                <a:gd name="connsiteY5-390" fmla="*/ 944558 h 1036320"/>
                <a:gd name="connsiteX6-391" fmla="*/ 1576810 w 2114731"/>
                <a:gd name="connsiteY6-392" fmla="*/ 1036320 h 1036320"/>
                <a:gd name="connsiteX7-393" fmla="*/ 129861 w 2114731"/>
                <a:gd name="connsiteY7-394" fmla="*/ 1036320 h 1036320"/>
                <a:gd name="connsiteX8-395" fmla="*/ 0 w 2114731"/>
                <a:gd name="connsiteY8-396" fmla="*/ 906459 h 1036320"/>
                <a:gd name="connsiteX9-397" fmla="*/ 0 w 2114731"/>
                <a:gd name="connsiteY9-398" fmla="*/ 129861 h 1036320"/>
                <a:gd name="connsiteX0-399" fmla="*/ 0 w 2143202"/>
                <a:gd name="connsiteY0-400" fmla="*/ 129861 h 1036320"/>
                <a:gd name="connsiteX1-401" fmla="*/ 129861 w 2143202"/>
                <a:gd name="connsiteY1-402" fmla="*/ 0 h 1036320"/>
                <a:gd name="connsiteX2-403" fmla="*/ 1576810 w 2143202"/>
                <a:gd name="connsiteY2-404" fmla="*/ 0 h 1036320"/>
                <a:gd name="connsiteX3-405" fmla="*/ 1811447 w 2143202"/>
                <a:gd name="connsiteY3-406" fmla="*/ 120336 h 1036320"/>
                <a:gd name="connsiteX4-407" fmla="*/ 2143125 w 2143202"/>
                <a:gd name="connsiteY4-408" fmla="*/ 509588 h 1036320"/>
                <a:gd name="connsiteX5-409" fmla="*/ 1806683 w 2143202"/>
                <a:gd name="connsiteY5-410" fmla="*/ 944558 h 1036320"/>
                <a:gd name="connsiteX6-411" fmla="*/ 1576810 w 2143202"/>
                <a:gd name="connsiteY6-412" fmla="*/ 1036320 h 1036320"/>
                <a:gd name="connsiteX7-413" fmla="*/ 129861 w 2143202"/>
                <a:gd name="connsiteY7-414" fmla="*/ 1036320 h 1036320"/>
                <a:gd name="connsiteX8-415" fmla="*/ 0 w 2143202"/>
                <a:gd name="connsiteY8-416" fmla="*/ 906459 h 1036320"/>
                <a:gd name="connsiteX9-417" fmla="*/ 0 w 2143202"/>
                <a:gd name="connsiteY9-418" fmla="*/ 129861 h 1036320"/>
                <a:gd name="connsiteX0-419" fmla="*/ 0 w 2143202"/>
                <a:gd name="connsiteY0-420" fmla="*/ 129861 h 1036320"/>
                <a:gd name="connsiteX1-421" fmla="*/ 129861 w 2143202"/>
                <a:gd name="connsiteY1-422" fmla="*/ 0 h 1036320"/>
                <a:gd name="connsiteX2-423" fmla="*/ 1576810 w 2143202"/>
                <a:gd name="connsiteY2-424" fmla="*/ 0 h 1036320"/>
                <a:gd name="connsiteX3-425" fmla="*/ 1840022 w 2143202"/>
                <a:gd name="connsiteY3-426" fmla="*/ 107636 h 1036320"/>
                <a:gd name="connsiteX4-427" fmla="*/ 2143125 w 2143202"/>
                <a:gd name="connsiteY4-428" fmla="*/ 509588 h 1036320"/>
                <a:gd name="connsiteX5-429" fmla="*/ 1806683 w 2143202"/>
                <a:gd name="connsiteY5-430" fmla="*/ 944558 h 1036320"/>
                <a:gd name="connsiteX6-431" fmla="*/ 1576810 w 2143202"/>
                <a:gd name="connsiteY6-432" fmla="*/ 1036320 h 1036320"/>
                <a:gd name="connsiteX7-433" fmla="*/ 129861 w 2143202"/>
                <a:gd name="connsiteY7-434" fmla="*/ 1036320 h 1036320"/>
                <a:gd name="connsiteX8-435" fmla="*/ 0 w 2143202"/>
                <a:gd name="connsiteY8-436" fmla="*/ 906459 h 1036320"/>
                <a:gd name="connsiteX9-437" fmla="*/ 0 w 2143202"/>
                <a:gd name="connsiteY9-438" fmla="*/ 129861 h 1036320"/>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37" y="connsiteY9-38"/>
                </a:cxn>
              </a:cxnLst>
              <a:rect l="l" t="t" r="r" b="b"/>
              <a:pathLst>
                <a:path w="2143202" h="1036320">
                  <a:moveTo>
                    <a:pt x="0" y="129861"/>
                  </a:moveTo>
                  <a:cubicBezTo>
                    <a:pt x="0" y="58141"/>
                    <a:pt x="58141" y="0"/>
                    <a:pt x="129861" y="0"/>
                  </a:cubicBezTo>
                  <a:lnTo>
                    <a:pt x="1576810" y="0"/>
                  </a:lnTo>
                  <a:cubicBezTo>
                    <a:pt x="1648530" y="0"/>
                    <a:pt x="1782872" y="69254"/>
                    <a:pt x="1840022" y="107636"/>
                  </a:cubicBezTo>
                  <a:cubicBezTo>
                    <a:pt x="2052180" y="223100"/>
                    <a:pt x="2145278" y="375075"/>
                    <a:pt x="2143125" y="509588"/>
                  </a:cubicBezTo>
                  <a:cubicBezTo>
                    <a:pt x="2145278" y="633941"/>
                    <a:pt x="2104568" y="794805"/>
                    <a:pt x="1806683" y="944558"/>
                  </a:cubicBezTo>
                  <a:cubicBezTo>
                    <a:pt x="1720959" y="1021040"/>
                    <a:pt x="1648530" y="1036320"/>
                    <a:pt x="1576810" y="1036320"/>
                  </a:cubicBezTo>
                  <a:lnTo>
                    <a:pt x="129861" y="1036320"/>
                  </a:lnTo>
                  <a:cubicBezTo>
                    <a:pt x="58141" y="1036320"/>
                    <a:pt x="0" y="978179"/>
                    <a:pt x="0" y="906459"/>
                  </a:cubicBezTo>
                  <a:lnTo>
                    <a:pt x="0" y="129861"/>
                  </a:lnTo>
                  <a:close/>
                </a:path>
              </a:pathLst>
            </a:custGeom>
            <a:solidFill>
              <a:srgbClr val="CF00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5">
                <a:solidFill>
                  <a:schemeClr val="tx1">
                    <a:lumMod val="90000"/>
                    <a:lumOff val="10000"/>
                  </a:schemeClr>
                </a:solidFill>
              </a:endParaRPr>
            </a:p>
          </p:txBody>
        </p:sp>
        <p:sp>
          <p:nvSpPr>
            <p:cNvPr id="10" name="圆角矩形 25"/>
            <p:cNvSpPr/>
            <p:nvPr/>
          </p:nvSpPr>
          <p:spPr>
            <a:xfrm rot="5400000" flipH="1">
              <a:off x="7087693" y="4390860"/>
              <a:ext cx="2017131" cy="975360"/>
            </a:xfrm>
            <a:custGeom>
              <a:avLst/>
              <a:gdLst>
                <a:gd name="connsiteX0" fmla="*/ 0 w 1706671"/>
                <a:gd name="connsiteY0" fmla="*/ 129861 h 1036320"/>
                <a:gd name="connsiteX1" fmla="*/ 129861 w 1706671"/>
                <a:gd name="connsiteY1" fmla="*/ 0 h 1036320"/>
                <a:gd name="connsiteX2" fmla="*/ 1576810 w 1706671"/>
                <a:gd name="connsiteY2" fmla="*/ 0 h 1036320"/>
                <a:gd name="connsiteX3" fmla="*/ 1706671 w 1706671"/>
                <a:gd name="connsiteY3" fmla="*/ 129861 h 1036320"/>
                <a:gd name="connsiteX4" fmla="*/ 1706671 w 1706671"/>
                <a:gd name="connsiteY4" fmla="*/ 906459 h 1036320"/>
                <a:gd name="connsiteX5" fmla="*/ 1576810 w 1706671"/>
                <a:gd name="connsiteY5" fmla="*/ 1036320 h 1036320"/>
                <a:gd name="connsiteX6" fmla="*/ 129861 w 1706671"/>
                <a:gd name="connsiteY6" fmla="*/ 1036320 h 1036320"/>
                <a:gd name="connsiteX7" fmla="*/ 0 w 1706671"/>
                <a:gd name="connsiteY7" fmla="*/ 906459 h 1036320"/>
                <a:gd name="connsiteX8" fmla="*/ 0 w 1706671"/>
                <a:gd name="connsiteY8" fmla="*/ 129861 h 1036320"/>
                <a:gd name="connsiteX0-1" fmla="*/ 0 w 2114558"/>
                <a:gd name="connsiteY0-2" fmla="*/ 129861 h 1036320"/>
                <a:gd name="connsiteX1-3" fmla="*/ 129861 w 2114558"/>
                <a:gd name="connsiteY1-4" fmla="*/ 0 h 1036320"/>
                <a:gd name="connsiteX2-5" fmla="*/ 1576810 w 2114558"/>
                <a:gd name="connsiteY2-6" fmla="*/ 0 h 1036320"/>
                <a:gd name="connsiteX3-7" fmla="*/ 1706671 w 2114558"/>
                <a:gd name="connsiteY3-8" fmla="*/ 129861 h 1036320"/>
                <a:gd name="connsiteX4-9" fmla="*/ 2114550 w 2114558"/>
                <a:gd name="connsiteY4-10" fmla="*/ 509588 h 1036320"/>
                <a:gd name="connsiteX5-11" fmla="*/ 1706671 w 2114558"/>
                <a:gd name="connsiteY5-12" fmla="*/ 906459 h 1036320"/>
                <a:gd name="connsiteX6-13" fmla="*/ 1576810 w 2114558"/>
                <a:gd name="connsiteY6-14" fmla="*/ 1036320 h 1036320"/>
                <a:gd name="connsiteX7-15" fmla="*/ 129861 w 2114558"/>
                <a:gd name="connsiteY7-16" fmla="*/ 1036320 h 1036320"/>
                <a:gd name="connsiteX8-17" fmla="*/ 0 w 2114558"/>
                <a:gd name="connsiteY8-18" fmla="*/ 906459 h 1036320"/>
                <a:gd name="connsiteX9" fmla="*/ 0 w 2114558"/>
                <a:gd name="connsiteY9" fmla="*/ 129861 h 1036320"/>
                <a:gd name="connsiteX0-19" fmla="*/ 0 w 2114560"/>
                <a:gd name="connsiteY0-20" fmla="*/ 129861 h 1036320"/>
                <a:gd name="connsiteX1-21" fmla="*/ 129861 w 2114560"/>
                <a:gd name="connsiteY1-22" fmla="*/ 0 h 1036320"/>
                <a:gd name="connsiteX2-23" fmla="*/ 1576810 w 2114560"/>
                <a:gd name="connsiteY2-24" fmla="*/ 0 h 1036320"/>
                <a:gd name="connsiteX3-25" fmla="*/ 1778109 w 2114560"/>
                <a:gd name="connsiteY3-26" fmla="*/ 148911 h 1036320"/>
                <a:gd name="connsiteX4-27" fmla="*/ 2114550 w 2114560"/>
                <a:gd name="connsiteY4-28" fmla="*/ 509588 h 1036320"/>
                <a:gd name="connsiteX5-29" fmla="*/ 1706671 w 2114560"/>
                <a:gd name="connsiteY5-30" fmla="*/ 906459 h 1036320"/>
                <a:gd name="connsiteX6-31" fmla="*/ 1576810 w 2114560"/>
                <a:gd name="connsiteY6-32" fmla="*/ 1036320 h 1036320"/>
                <a:gd name="connsiteX7-33" fmla="*/ 129861 w 2114560"/>
                <a:gd name="connsiteY7-34" fmla="*/ 1036320 h 1036320"/>
                <a:gd name="connsiteX8-35" fmla="*/ 0 w 2114560"/>
                <a:gd name="connsiteY8-36" fmla="*/ 906459 h 1036320"/>
                <a:gd name="connsiteX9-37" fmla="*/ 0 w 2114560"/>
                <a:gd name="connsiteY9-38" fmla="*/ 129861 h 1036320"/>
                <a:gd name="connsiteX0-39" fmla="*/ 0 w 2114567"/>
                <a:gd name="connsiteY0-40" fmla="*/ 129861 h 1036320"/>
                <a:gd name="connsiteX1-41" fmla="*/ 129861 w 2114567"/>
                <a:gd name="connsiteY1-42" fmla="*/ 0 h 1036320"/>
                <a:gd name="connsiteX2-43" fmla="*/ 1576810 w 2114567"/>
                <a:gd name="connsiteY2-44" fmla="*/ 0 h 1036320"/>
                <a:gd name="connsiteX3-45" fmla="*/ 1778109 w 2114567"/>
                <a:gd name="connsiteY3-46" fmla="*/ 148911 h 1036320"/>
                <a:gd name="connsiteX4-47" fmla="*/ 2114550 w 2114567"/>
                <a:gd name="connsiteY4-48" fmla="*/ 509588 h 1036320"/>
                <a:gd name="connsiteX5-49" fmla="*/ 1706671 w 2114567"/>
                <a:gd name="connsiteY5-50" fmla="*/ 906459 h 1036320"/>
                <a:gd name="connsiteX6-51" fmla="*/ 1576810 w 2114567"/>
                <a:gd name="connsiteY6-52" fmla="*/ 1036320 h 1036320"/>
                <a:gd name="connsiteX7-53" fmla="*/ 129861 w 2114567"/>
                <a:gd name="connsiteY7-54" fmla="*/ 1036320 h 1036320"/>
                <a:gd name="connsiteX8-55" fmla="*/ 0 w 2114567"/>
                <a:gd name="connsiteY8-56" fmla="*/ 906459 h 1036320"/>
                <a:gd name="connsiteX9-57" fmla="*/ 0 w 2114567"/>
                <a:gd name="connsiteY9-58" fmla="*/ 129861 h 1036320"/>
                <a:gd name="connsiteX0-59" fmla="*/ 0 w 2114568"/>
                <a:gd name="connsiteY0-60" fmla="*/ 129861 h 1036320"/>
                <a:gd name="connsiteX1-61" fmla="*/ 129861 w 2114568"/>
                <a:gd name="connsiteY1-62" fmla="*/ 0 h 1036320"/>
                <a:gd name="connsiteX2-63" fmla="*/ 1576810 w 2114568"/>
                <a:gd name="connsiteY2-64" fmla="*/ 0 h 1036320"/>
                <a:gd name="connsiteX3-65" fmla="*/ 1782872 w 2114568"/>
                <a:gd name="connsiteY3-66" fmla="*/ 129861 h 1036320"/>
                <a:gd name="connsiteX4-67" fmla="*/ 2114550 w 2114568"/>
                <a:gd name="connsiteY4-68" fmla="*/ 509588 h 1036320"/>
                <a:gd name="connsiteX5-69" fmla="*/ 1706671 w 2114568"/>
                <a:gd name="connsiteY5-70" fmla="*/ 906459 h 1036320"/>
                <a:gd name="connsiteX6-71" fmla="*/ 1576810 w 2114568"/>
                <a:gd name="connsiteY6-72" fmla="*/ 1036320 h 1036320"/>
                <a:gd name="connsiteX7-73" fmla="*/ 129861 w 2114568"/>
                <a:gd name="connsiteY7-74" fmla="*/ 1036320 h 1036320"/>
                <a:gd name="connsiteX8-75" fmla="*/ 0 w 2114568"/>
                <a:gd name="connsiteY8-76" fmla="*/ 906459 h 1036320"/>
                <a:gd name="connsiteX9-77" fmla="*/ 0 w 2114568"/>
                <a:gd name="connsiteY9-78" fmla="*/ 129861 h 1036320"/>
                <a:gd name="connsiteX0-79" fmla="*/ 0 w 2114568"/>
                <a:gd name="connsiteY0-80" fmla="*/ 129861 h 1036320"/>
                <a:gd name="connsiteX1-81" fmla="*/ 129861 w 2114568"/>
                <a:gd name="connsiteY1-82" fmla="*/ 0 h 1036320"/>
                <a:gd name="connsiteX2-83" fmla="*/ 1576810 w 2114568"/>
                <a:gd name="connsiteY2-84" fmla="*/ 0 h 1036320"/>
                <a:gd name="connsiteX3-85" fmla="*/ 1782872 w 2114568"/>
                <a:gd name="connsiteY3-86" fmla="*/ 129861 h 1036320"/>
                <a:gd name="connsiteX4-87" fmla="*/ 2114550 w 2114568"/>
                <a:gd name="connsiteY4-88" fmla="*/ 509588 h 1036320"/>
                <a:gd name="connsiteX5-89" fmla="*/ 1706671 w 2114568"/>
                <a:gd name="connsiteY5-90" fmla="*/ 906459 h 1036320"/>
                <a:gd name="connsiteX6-91" fmla="*/ 1576810 w 2114568"/>
                <a:gd name="connsiteY6-92" fmla="*/ 1036320 h 1036320"/>
                <a:gd name="connsiteX7-93" fmla="*/ 129861 w 2114568"/>
                <a:gd name="connsiteY7-94" fmla="*/ 1036320 h 1036320"/>
                <a:gd name="connsiteX8-95" fmla="*/ 0 w 2114568"/>
                <a:gd name="connsiteY8-96" fmla="*/ 906459 h 1036320"/>
                <a:gd name="connsiteX9-97" fmla="*/ 0 w 2114568"/>
                <a:gd name="connsiteY9-98" fmla="*/ 129861 h 1036320"/>
                <a:gd name="connsiteX0-99" fmla="*/ 0 w 2114571"/>
                <a:gd name="connsiteY0-100" fmla="*/ 129861 h 1036320"/>
                <a:gd name="connsiteX1-101" fmla="*/ 129861 w 2114571"/>
                <a:gd name="connsiteY1-102" fmla="*/ 0 h 1036320"/>
                <a:gd name="connsiteX2-103" fmla="*/ 1576810 w 2114571"/>
                <a:gd name="connsiteY2-104" fmla="*/ 0 h 1036320"/>
                <a:gd name="connsiteX3-105" fmla="*/ 1811447 w 2114571"/>
                <a:gd name="connsiteY3-106" fmla="*/ 120336 h 1036320"/>
                <a:gd name="connsiteX4-107" fmla="*/ 2114550 w 2114571"/>
                <a:gd name="connsiteY4-108" fmla="*/ 509588 h 1036320"/>
                <a:gd name="connsiteX5-109" fmla="*/ 1706671 w 2114571"/>
                <a:gd name="connsiteY5-110" fmla="*/ 906459 h 1036320"/>
                <a:gd name="connsiteX6-111" fmla="*/ 1576810 w 2114571"/>
                <a:gd name="connsiteY6-112" fmla="*/ 1036320 h 1036320"/>
                <a:gd name="connsiteX7-113" fmla="*/ 129861 w 2114571"/>
                <a:gd name="connsiteY7-114" fmla="*/ 1036320 h 1036320"/>
                <a:gd name="connsiteX8-115" fmla="*/ 0 w 2114571"/>
                <a:gd name="connsiteY8-116" fmla="*/ 906459 h 1036320"/>
                <a:gd name="connsiteX9-117" fmla="*/ 0 w 2114571"/>
                <a:gd name="connsiteY9-118" fmla="*/ 129861 h 1036320"/>
                <a:gd name="connsiteX0-119" fmla="*/ 0 w 2114571"/>
                <a:gd name="connsiteY0-120" fmla="*/ 129861 h 1036320"/>
                <a:gd name="connsiteX1-121" fmla="*/ 129861 w 2114571"/>
                <a:gd name="connsiteY1-122" fmla="*/ 0 h 1036320"/>
                <a:gd name="connsiteX2-123" fmla="*/ 1576810 w 2114571"/>
                <a:gd name="connsiteY2-124" fmla="*/ 0 h 1036320"/>
                <a:gd name="connsiteX3-125" fmla="*/ 1811447 w 2114571"/>
                <a:gd name="connsiteY3-126" fmla="*/ 120336 h 1036320"/>
                <a:gd name="connsiteX4-127" fmla="*/ 2114550 w 2114571"/>
                <a:gd name="connsiteY4-128" fmla="*/ 509588 h 1036320"/>
                <a:gd name="connsiteX5-129" fmla="*/ 1706671 w 2114571"/>
                <a:gd name="connsiteY5-130" fmla="*/ 906459 h 1036320"/>
                <a:gd name="connsiteX6-131" fmla="*/ 1576810 w 2114571"/>
                <a:gd name="connsiteY6-132" fmla="*/ 1036320 h 1036320"/>
                <a:gd name="connsiteX7-133" fmla="*/ 129861 w 2114571"/>
                <a:gd name="connsiteY7-134" fmla="*/ 1036320 h 1036320"/>
                <a:gd name="connsiteX8-135" fmla="*/ 0 w 2114571"/>
                <a:gd name="connsiteY8-136" fmla="*/ 906459 h 1036320"/>
                <a:gd name="connsiteX9-137" fmla="*/ 0 w 2114571"/>
                <a:gd name="connsiteY9-138" fmla="*/ 129861 h 1036320"/>
                <a:gd name="connsiteX0-139" fmla="*/ 0 w 2114581"/>
                <a:gd name="connsiteY0-140" fmla="*/ 129861 h 1036320"/>
                <a:gd name="connsiteX1-141" fmla="*/ 129861 w 2114581"/>
                <a:gd name="connsiteY1-142" fmla="*/ 0 h 1036320"/>
                <a:gd name="connsiteX2-143" fmla="*/ 1576810 w 2114581"/>
                <a:gd name="connsiteY2-144" fmla="*/ 0 h 1036320"/>
                <a:gd name="connsiteX3-145" fmla="*/ 1811447 w 2114581"/>
                <a:gd name="connsiteY3-146" fmla="*/ 120336 h 1036320"/>
                <a:gd name="connsiteX4-147" fmla="*/ 2114550 w 2114581"/>
                <a:gd name="connsiteY4-148" fmla="*/ 509588 h 1036320"/>
                <a:gd name="connsiteX5-149" fmla="*/ 1706671 w 2114581"/>
                <a:gd name="connsiteY5-150" fmla="*/ 906459 h 1036320"/>
                <a:gd name="connsiteX6-151" fmla="*/ 1576810 w 2114581"/>
                <a:gd name="connsiteY6-152" fmla="*/ 1036320 h 1036320"/>
                <a:gd name="connsiteX7-153" fmla="*/ 129861 w 2114581"/>
                <a:gd name="connsiteY7-154" fmla="*/ 1036320 h 1036320"/>
                <a:gd name="connsiteX8-155" fmla="*/ 0 w 2114581"/>
                <a:gd name="connsiteY8-156" fmla="*/ 906459 h 1036320"/>
                <a:gd name="connsiteX9-157" fmla="*/ 0 w 2114581"/>
                <a:gd name="connsiteY9-158" fmla="*/ 129861 h 1036320"/>
                <a:gd name="connsiteX0-159" fmla="*/ 0 w 2114586"/>
                <a:gd name="connsiteY0-160" fmla="*/ 129861 h 1036320"/>
                <a:gd name="connsiteX1-161" fmla="*/ 129861 w 2114586"/>
                <a:gd name="connsiteY1-162" fmla="*/ 0 h 1036320"/>
                <a:gd name="connsiteX2-163" fmla="*/ 1576810 w 2114586"/>
                <a:gd name="connsiteY2-164" fmla="*/ 0 h 1036320"/>
                <a:gd name="connsiteX3-165" fmla="*/ 1811447 w 2114586"/>
                <a:gd name="connsiteY3-166" fmla="*/ 120336 h 1036320"/>
                <a:gd name="connsiteX4-167" fmla="*/ 2114550 w 2114586"/>
                <a:gd name="connsiteY4-168" fmla="*/ 509588 h 1036320"/>
                <a:gd name="connsiteX5-169" fmla="*/ 1706671 w 2114586"/>
                <a:gd name="connsiteY5-170" fmla="*/ 906459 h 1036320"/>
                <a:gd name="connsiteX6-171" fmla="*/ 1576810 w 2114586"/>
                <a:gd name="connsiteY6-172" fmla="*/ 1036320 h 1036320"/>
                <a:gd name="connsiteX7-173" fmla="*/ 129861 w 2114586"/>
                <a:gd name="connsiteY7-174" fmla="*/ 1036320 h 1036320"/>
                <a:gd name="connsiteX8-175" fmla="*/ 0 w 2114586"/>
                <a:gd name="connsiteY8-176" fmla="*/ 906459 h 1036320"/>
                <a:gd name="connsiteX9-177" fmla="*/ 0 w 2114586"/>
                <a:gd name="connsiteY9-178" fmla="*/ 129861 h 1036320"/>
                <a:gd name="connsiteX0-179" fmla="*/ 0 w 2114586"/>
                <a:gd name="connsiteY0-180" fmla="*/ 129861 h 1036320"/>
                <a:gd name="connsiteX1-181" fmla="*/ 129861 w 2114586"/>
                <a:gd name="connsiteY1-182" fmla="*/ 0 h 1036320"/>
                <a:gd name="connsiteX2-183" fmla="*/ 1576810 w 2114586"/>
                <a:gd name="connsiteY2-184" fmla="*/ 0 h 1036320"/>
                <a:gd name="connsiteX3-185" fmla="*/ 1811447 w 2114586"/>
                <a:gd name="connsiteY3-186" fmla="*/ 120336 h 1036320"/>
                <a:gd name="connsiteX4-187" fmla="*/ 2114550 w 2114586"/>
                <a:gd name="connsiteY4-188" fmla="*/ 509588 h 1036320"/>
                <a:gd name="connsiteX5-189" fmla="*/ 1706671 w 2114586"/>
                <a:gd name="connsiteY5-190" fmla="*/ 906459 h 1036320"/>
                <a:gd name="connsiteX6-191" fmla="*/ 1576810 w 2114586"/>
                <a:gd name="connsiteY6-192" fmla="*/ 1036320 h 1036320"/>
                <a:gd name="connsiteX7-193" fmla="*/ 129861 w 2114586"/>
                <a:gd name="connsiteY7-194" fmla="*/ 1036320 h 1036320"/>
                <a:gd name="connsiteX8-195" fmla="*/ 0 w 2114586"/>
                <a:gd name="connsiteY8-196" fmla="*/ 906459 h 1036320"/>
                <a:gd name="connsiteX9-197" fmla="*/ 0 w 2114586"/>
                <a:gd name="connsiteY9-198" fmla="*/ 129861 h 1036320"/>
                <a:gd name="connsiteX0-199" fmla="*/ 0 w 2114586"/>
                <a:gd name="connsiteY0-200" fmla="*/ 129861 h 1036320"/>
                <a:gd name="connsiteX1-201" fmla="*/ 129861 w 2114586"/>
                <a:gd name="connsiteY1-202" fmla="*/ 0 h 1036320"/>
                <a:gd name="connsiteX2-203" fmla="*/ 1576810 w 2114586"/>
                <a:gd name="connsiteY2-204" fmla="*/ 0 h 1036320"/>
                <a:gd name="connsiteX3-205" fmla="*/ 1811447 w 2114586"/>
                <a:gd name="connsiteY3-206" fmla="*/ 120336 h 1036320"/>
                <a:gd name="connsiteX4-207" fmla="*/ 2114550 w 2114586"/>
                <a:gd name="connsiteY4-208" fmla="*/ 509588 h 1036320"/>
                <a:gd name="connsiteX5-209" fmla="*/ 1706671 w 2114586"/>
                <a:gd name="connsiteY5-210" fmla="*/ 906459 h 1036320"/>
                <a:gd name="connsiteX6-211" fmla="*/ 1576810 w 2114586"/>
                <a:gd name="connsiteY6-212" fmla="*/ 1036320 h 1036320"/>
                <a:gd name="connsiteX7-213" fmla="*/ 129861 w 2114586"/>
                <a:gd name="connsiteY7-214" fmla="*/ 1036320 h 1036320"/>
                <a:gd name="connsiteX8-215" fmla="*/ 0 w 2114586"/>
                <a:gd name="connsiteY8-216" fmla="*/ 906459 h 1036320"/>
                <a:gd name="connsiteX9-217" fmla="*/ 0 w 2114586"/>
                <a:gd name="connsiteY9-218" fmla="*/ 129861 h 1036320"/>
                <a:gd name="connsiteX0-219" fmla="*/ 0 w 2114586"/>
                <a:gd name="connsiteY0-220" fmla="*/ 129861 h 1036320"/>
                <a:gd name="connsiteX1-221" fmla="*/ 129861 w 2114586"/>
                <a:gd name="connsiteY1-222" fmla="*/ 0 h 1036320"/>
                <a:gd name="connsiteX2-223" fmla="*/ 1576810 w 2114586"/>
                <a:gd name="connsiteY2-224" fmla="*/ 0 h 1036320"/>
                <a:gd name="connsiteX3-225" fmla="*/ 1811447 w 2114586"/>
                <a:gd name="connsiteY3-226" fmla="*/ 120336 h 1036320"/>
                <a:gd name="connsiteX4-227" fmla="*/ 2114550 w 2114586"/>
                <a:gd name="connsiteY4-228" fmla="*/ 509588 h 1036320"/>
                <a:gd name="connsiteX5-229" fmla="*/ 1749534 w 2114586"/>
                <a:gd name="connsiteY5-230" fmla="*/ 930271 h 1036320"/>
                <a:gd name="connsiteX6-231" fmla="*/ 1576810 w 2114586"/>
                <a:gd name="connsiteY6-232" fmla="*/ 1036320 h 1036320"/>
                <a:gd name="connsiteX7-233" fmla="*/ 129861 w 2114586"/>
                <a:gd name="connsiteY7-234" fmla="*/ 1036320 h 1036320"/>
                <a:gd name="connsiteX8-235" fmla="*/ 0 w 2114586"/>
                <a:gd name="connsiteY8-236" fmla="*/ 906459 h 1036320"/>
                <a:gd name="connsiteX9-237" fmla="*/ 0 w 2114586"/>
                <a:gd name="connsiteY9-238" fmla="*/ 129861 h 1036320"/>
                <a:gd name="connsiteX0-239" fmla="*/ 0 w 2114586"/>
                <a:gd name="connsiteY0-240" fmla="*/ 129861 h 1036320"/>
                <a:gd name="connsiteX1-241" fmla="*/ 129861 w 2114586"/>
                <a:gd name="connsiteY1-242" fmla="*/ 0 h 1036320"/>
                <a:gd name="connsiteX2-243" fmla="*/ 1576810 w 2114586"/>
                <a:gd name="connsiteY2-244" fmla="*/ 0 h 1036320"/>
                <a:gd name="connsiteX3-245" fmla="*/ 1811447 w 2114586"/>
                <a:gd name="connsiteY3-246" fmla="*/ 120336 h 1036320"/>
                <a:gd name="connsiteX4-247" fmla="*/ 2114550 w 2114586"/>
                <a:gd name="connsiteY4-248" fmla="*/ 509588 h 1036320"/>
                <a:gd name="connsiteX5-249" fmla="*/ 1749534 w 2114586"/>
                <a:gd name="connsiteY5-250" fmla="*/ 930271 h 1036320"/>
                <a:gd name="connsiteX6-251" fmla="*/ 1576810 w 2114586"/>
                <a:gd name="connsiteY6-252" fmla="*/ 1036320 h 1036320"/>
                <a:gd name="connsiteX7-253" fmla="*/ 129861 w 2114586"/>
                <a:gd name="connsiteY7-254" fmla="*/ 1036320 h 1036320"/>
                <a:gd name="connsiteX8-255" fmla="*/ 0 w 2114586"/>
                <a:gd name="connsiteY8-256" fmla="*/ 906459 h 1036320"/>
                <a:gd name="connsiteX9-257" fmla="*/ 0 w 2114586"/>
                <a:gd name="connsiteY9-258" fmla="*/ 129861 h 1036320"/>
                <a:gd name="connsiteX0-259" fmla="*/ 0 w 2114586"/>
                <a:gd name="connsiteY0-260" fmla="*/ 129861 h 1036320"/>
                <a:gd name="connsiteX1-261" fmla="*/ 129861 w 2114586"/>
                <a:gd name="connsiteY1-262" fmla="*/ 0 h 1036320"/>
                <a:gd name="connsiteX2-263" fmla="*/ 1576810 w 2114586"/>
                <a:gd name="connsiteY2-264" fmla="*/ 0 h 1036320"/>
                <a:gd name="connsiteX3-265" fmla="*/ 1811447 w 2114586"/>
                <a:gd name="connsiteY3-266" fmla="*/ 120336 h 1036320"/>
                <a:gd name="connsiteX4-267" fmla="*/ 2114550 w 2114586"/>
                <a:gd name="connsiteY4-268" fmla="*/ 509588 h 1036320"/>
                <a:gd name="connsiteX5-269" fmla="*/ 1749534 w 2114586"/>
                <a:gd name="connsiteY5-270" fmla="*/ 930271 h 1036320"/>
                <a:gd name="connsiteX6-271" fmla="*/ 1576810 w 2114586"/>
                <a:gd name="connsiteY6-272" fmla="*/ 1036320 h 1036320"/>
                <a:gd name="connsiteX7-273" fmla="*/ 129861 w 2114586"/>
                <a:gd name="connsiteY7-274" fmla="*/ 1036320 h 1036320"/>
                <a:gd name="connsiteX8-275" fmla="*/ 0 w 2114586"/>
                <a:gd name="connsiteY8-276" fmla="*/ 906459 h 1036320"/>
                <a:gd name="connsiteX9-277" fmla="*/ 0 w 2114586"/>
                <a:gd name="connsiteY9-278" fmla="*/ 129861 h 1036320"/>
                <a:gd name="connsiteX0-279" fmla="*/ 0 w 2114598"/>
                <a:gd name="connsiteY0-280" fmla="*/ 129861 h 1036320"/>
                <a:gd name="connsiteX1-281" fmla="*/ 129861 w 2114598"/>
                <a:gd name="connsiteY1-282" fmla="*/ 0 h 1036320"/>
                <a:gd name="connsiteX2-283" fmla="*/ 1576810 w 2114598"/>
                <a:gd name="connsiteY2-284" fmla="*/ 0 h 1036320"/>
                <a:gd name="connsiteX3-285" fmla="*/ 1811447 w 2114598"/>
                <a:gd name="connsiteY3-286" fmla="*/ 120336 h 1036320"/>
                <a:gd name="connsiteX4-287" fmla="*/ 2114550 w 2114598"/>
                <a:gd name="connsiteY4-288" fmla="*/ 509588 h 1036320"/>
                <a:gd name="connsiteX5-289" fmla="*/ 1782871 w 2114598"/>
                <a:gd name="connsiteY5-290" fmla="*/ 939796 h 1036320"/>
                <a:gd name="connsiteX6-291" fmla="*/ 1576810 w 2114598"/>
                <a:gd name="connsiteY6-292" fmla="*/ 1036320 h 1036320"/>
                <a:gd name="connsiteX7-293" fmla="*/ 129861 w 2114598"/>
                <a:gd name="connsiteY7-294" fmla="*/ 1036320 h 1036320"/>
                <a:gd name="connsiteX8-295" fmla="*/ 0 w 2114598"/>
                <a:gd name="connsiteY8-296" fmla="*/ 906459 h 1036320"/>
                <a:gd name="connsiteX9-297" fmla="*/ 0 w 2114598"/>
                <a:gd name="connsiteY9-298" fmla="*/ 129861 h 1036320"/>
                <a:gd name="connsiteX0-299" fmla="*/ 0 w 2114598"/>
                <a:gd name="connsiteY0-300" fmla="*/ 129861 h 1036320"/>
                <a:gd name="connsiteX1-301" fmla="*/ 129861 w 2114598"/>
                <a:gd name="connsiteY1-302" fmla="*/ 0 h 1036320"/>
                <a:gd name="connsiteX2-303" fmla="*/ 1576810 w 2114598"/>
                <a:gd name="connsiteY2-304" fmla="*/ 0 h 1036320"/>
                <a:gd name="connsiteX3-305" fmla="*/ 1811447 w 2114598"/>
                <a:gd name="connsiteY3-306" fmla="*/ 120336 h 1036320"/>
                <a:gd name="connsiteX4-307" fmla="*/ 2114550 w 2114598"/>
                <a:gd name="connsiteY4-308" fmla="*/ 509588 h 1036320"/>
                <a:gd name="connsiteX5-309" fmla="*/ 1782871 w 2114598"/>
                <a:gd name="connsiteY5-310" fmla="*/ 939796 h 1036320"/>
                <a:gd name="connsiteX6-311" fmla="*/ 1576810 w 2114598"/>
                <a:gd name="connsiteY6-312" fmla="*/ 1036320 h 1036320"/>
                <a:gd name="connsiteX7-313" fmla="*/ 129861 w 2114598"/>
                <a:gd name="connsiteY7-314" fmla="*/ 1036320 h 1036320"/>
                <a:gd name="connsiteX8-315" fmla="*/ 0 w 2114598"/>
                <a:gd name="connsiteY8-316" fmla="*/ 906459 h 1036320"/>
                <a:gd name="connsiteX9-317" fmla="*/ 0 w 2114598"/>
                <a:gd name="connsiteY9-318" fmla="*/ 129861 h 1036320"/>
                <a:gd name="connsiteX0-319" fmla="*/ 0 w 2114614"/>
                <a:gd name="connsiteY0-320" fmla="*/ 129861 h 1036320"/>
                <a:gd name="connsiteX1-321" fmla="*/ 129861 w 2114614"/>
                <a:gd name="connsiteY1-322" fmla="*/ 0 h 1036320"/>
                <a:gd name="connsiteX2-323" fmla="*/ 1576810 w 2114614"/>
                <a:gd name="connsiteY2-324" fmla="*/ 0 h 1036320"/>
                <a:gd name="connsiteX3-325" fmla="*/ 1811447 w 2114614"/>
                <a:gd name="connsiteY3-326" fmla="*/ 120336 h 1036320"/>
                <a:gd name="connsiteX4-327" fmla="*/ 2114550 w 2114614"/>
                <a:gd name="connsiteY4-328" fmla="*/ 509588 h 1036320"/>
                <a:gd name="connsiteX5-329" fmla="*/ 1782871 w 2114614"/>
                <a:gd name="connsiteY5-330" fmla="*/ 939796 h 1036320"/>
                <a:gd name="connsiteX6-331" fmla="*/ 1576810 w 2114614"/>
                <a:gd name="connsiteY6-332" fmla="*/ 1036320 h 1036320"/>
                <a:gd name="connsiteX7-333" fmla="*/ 129861 w 2114614"/>
                <a:gd name="connsiteY7-334" fmla="*/ 1036320 h 1036320"/>
                <a:gd name="connsiteX8-335" fmla="*/ 0 w 2114614"/>
                <a:gd name="connsiteY8-336" fmla="*/ 906459 h 1036320"/>
                <a:gd name="connsiteX9-337" fmla="*/ 0 w 2114614"/>
                <a:gd name="connsiteY9-338" fmla="*/ 129861 h 1036320"/>
                <a:gd name="connsiteX0-339" fmla="*/ 0 w 2114586"/>
                <a:gd name="connsiteY0-340" fmla="*/ 129861 h 1036320"/>
                <a:gd name="connsiteX1-341" fmla="*/ 129861 w 2114586"/>
                <a:gd name="connsiteY1-342" fmla="*/ 0 h 1036320"/>
                <a:gd name="connsiteX2-343" fmla="*/ 1576810 w 2114586"/>
                <a:gd name="connsiteY2-344" fmla="*/ 0 h 1036320"/>
                <a:gd name="connsiteX3-345" fmla="*/ 1811447 w 2114586"/>
                <a:gd name="connsiteY3-346" fmla="*/ 120336 h 1036320"/>
                <a:gd name="connsiteX4-347" fmla="*/ 2114550 w 2114586"/>
                <a:gd name="connsiteY4-348" fmla="*/ 509588 h 1036320"/>
                <a:gd name="connsiteX5-349" fmla="*/ 1782871 w 2114586"/>
                <a:gd name="connsiteY5-350" fmla="*/ 939796 h 1036320"/>
                <a:gd name="connsiteX6-351" fmla="*/ 1576810 w 2114586"/>
                <a:gd name="connsiteY6-352" fmla="*/ 1036320 h 1036320"/>
                <a:gd name="connsiteX7-353" fmla="*/ 129861 w 2114586"/>
                <a:gd name="connsiteY7-354" fmla="*/ 1036320 h 1036320"/>
                <a:gd name="connsiteX8-355" fmla="*/ 0 w 2114586"/>
                <a:gd name="connsiteY8-356" fmla="*/ 906459 h 1036320"/>
                <a:gd name="connsiteX9-357" fmla="*/ 0 w 2114586"/>
                <a:gd name="connsiteY9-358" fmla="*/ 129861 h 1036320"/>
                <a:gd name="connsiteX0-359" fmla="*/ 0 w 2114586"/>
                <a:gd name="connsiteY0-360" fmla="*/ 129861 h 1036320"/>
                <a:gd name="connsiteX1-361" fmla="*/ 129861 w 2114586"/>
                <a:gd name="connsiteY1-362" fmla="*/ 0 h 1036320"/>
                <a:gd name="connsiteX2-363" fmla="*/ 1576810 w 2114586"/>
                <a:gd name="connsiteY2-364" fmla="*/ 0 h 1036320"/>
                <a:gd name="connsiteX3-365" fmla="*/ 1811447 w 2114586"/>
                <a:gd name="connsiteY3-366" fmla="*/ 120336 h 1036320"/>
                <a:gd name="connsiteX4-367" fmla="*/ 2114550 w 2114586"/>
                <a:gd name="connsiteY4-368" fmla="*/ 509588 h 1036320"/>
                <a:gd name="connsiteX5-369" fmla="*/ 1806683 w 2114586"/>
                <a:gd name="connsiteY5-370" fmla="*/ 944558 h 1036320"/>
                <a:gd name="connsiteX6-371" fmla="*/ 1576810 w 2114586"/>
                <a:gd name="connsiteY6-372" fmla="*/ 1036320 h 1036320"/>
                <a:gd name="connsiteX7-373" fmla="*/ 129861 w 2114586"/>
                <a:gd name="connsiteY7-374" fmla="*/ 1036320 h 1036320"/>
                <a:gd name="connsiteX8-375" fmla="*/ 0 w 2114586"/>
                <a:gd name="connsiteY8-376" fmla="*/ 906459 h 1036320"/>
                <a:gd name="connsiteX9-377" fmla="*/ 0 w 2114586"/>
                <a:gd name="connsiteY9-378" fmla="*/ 129861 h 1036320"/>
                <a:gd name="connsiteX0-379" fmla="*/ 0 w 2114731"/>
                <a:gd name="connsiteY0-380" fmla="*/ 129861 h 1036320"/>
                <a:gd name="connsiteX1-381" fmla="*/ 129861 w 2114731"/>
                <a:gd name="connsiteY1-382" fmla="*/ 0 h 1036320"/>
                <a:gd name="connsiteX2-383" fmla="*/ 1576810 w 2114731"/>
                <a:gd name="connsiteY2-384" fmla="*/ 0 h 1036320"/>
                <a:gd name="connsiteX3-385" fmla="*/ 1811447 w 2114731"/>
                <a:gd name="connsiteY3-386" fmla="*/ 120336 h 1036320"/>
                <a:gd name="connsiteX4-387" fmla="*/ 2114550 w 2114731"/>
                <a:gd name="connsiteY4-388" fmla="*/ 509588 h 1036320"/>
                <a:gd name="connsiteX5-389" fmla="*/ 1806683 w 2114731"/>
                <a:gd name="connsiteY5-390" fmla="*/ 944558 h 1036320"/>
                <a:gd name="connsiteX6-391" fmla="*/ 1576810 w 2114731"/>
                <a:gd name="connsiteY6-392" fmla="*/ 1036320 h 1036320"/>
                <a:gd name="connsiteX7-393" fmla="*/ 129861 w 2114731"/>
                <a:gd name="connsiteY7-394" fmla="*/ 1036320 h 1036320"/>
                <a:gd name="connsiteX8-395" fmla="*/ 0 w 2114731"/>
                <a:gd name="connsiteY8-396" fmla="*/ 906459 h 1036320"/>
                <a:gd name="connsiteX9-397" fmla="*/ 0 w 2114731"/>
                <a:gd name="connsiteY9-398" fmla="*/ 129861 h 1036320"/>
                <a:gd name="connsiteX0-399" fmla="*/ 0 w 2143202"/>
                <a:gd name="connsiteY0-400" fmla="*/ 129861 h 1036320"/>
                <a:gd name="connsiteX1-401" fmla="*/ 129861 w 2143202"/>
                <a:gd name="connsiteY1-402" fmla="*/ 0 h 1036320"/>
                <a:gd name="connsiteX2-403" fmla="*/ 1576810 w 2143202"/>
                <a:gd name="connsiteY2-404" fmla="*/ 0 h 1036320"/>
                <a:gd name="connsiteX3-405" fmla="*/ 1811447 w 2143202"/>
                <a:gd name="connsiteY3-406" fmla="*/ 120336 h 1036320"/>
                <a:gd name="connsiteX4-407" fmla="*/ 2143125 w 2143202"/>
                <a:gd name="connsiteY4-408" fmla="*/ 509588 h 1036320"/>
                <a:gd name="connsiteX5-409" fmla="*/ 1806683 w 2143202"/>
                <a:gd name="connsiteY5-410" fmla="*/ 944558 h 1036320"/>
                <a:gd name="connsiteX6-411" fmla="*/ 1576810 w 2143202"/>
                <a:gd name="connsiteY6-412" fmla="*/ 1036320 h 1036320"/>
                <a:gd name="connsiteX7-413" fmla="*/ 129861 w 2143202"/>
                <a:gd name="connsiteY7-414" fmla="*/ 1036320 h 1036320"/>
                <a:gd name="connsiteX8-415" fmla="*/ 0 w 2143202"/>
                <a:gd name="connsiteY8-416" fmla="*/ 906459 h 1036320"/>
                <a:gd name="connsiteX9-417" fmla="*/ 0 w 2143202"/>
                <a:gd name="connsiteY9-418" fmla="*/ 129861 h 1036320"/>
                <a:gd name="connsiteX0-419" fmla="*/ 0 w 2143202"/>
                <a:gd name="connsiteY0-420" fmla="*/ 129861 h 1036320"/>
                <a:gd name="connsiteX1-421" fmla="*/ 129861 w 2143202"/>
                <a:gd name="connsiteY1-422" fmla="*/ 0 h 1036320"/>
                <a:gd name="connsiteX2-423" fmla="*/ 1576810 w 2143202"/>
                <a:gd name="connsiteY2-424" fmla="*/ 0 h 1036320"/>
                <a:gd name="connsiteX3-425" fmla="*/ 1840022 w 2143202"/>
                <a:gd name="connsiteY3-426" fmla="*/ 107636 h 1036320"/>
                <a:gd name="connsiteX4-427" fmla="*/ 2143125 w 2143202"/>
                <a:gd name="connsiteY4-428" fmla="*/ 509588 h 1036320"/>
                <a:gd name="connsiteX5-429" fmla="*/ 1806683 w 2143202"/>
                <a:gd name="connsiteY5-430" fmla="*/ 944558 h 1036320"/>
                <a:gd name="connsiteX6-431" fmla="*/ 1576810 w 2143202"/>
                <a:gd name="connsiteY6-432" fmla="*/ 1036320 h 1036320"/>
                <a:gd name="connsiteX7-433" fmla="*/ 129861 w 2143202"/>
                <a:gd name="connsiteY7-434" fmla="*/ 1036320 h 1036320"/>
                <a:gd name="connsiteX8-435" fmla="*/ 0 w 2143202"/>
                <a:gd name="connsiteY8-436" fmla="*/ 906459 h 1036320"/>
                <a:gd name="connsiteX9-437" fmla="*/ 0 w 2143202"/>
                <a:gd name="connsiteY9-438" fmla="*/ 129861 h 1036320"/>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37" y="connsiteY9-38"/>
                </a:cxn>
              </a:cxnLst>
              <a:rect l="l" t="t" r="r" b="b"/>
              <a:pathLst>
                <a:path w="2143202" h="1036320">
                  <a:moveTo>
                    <a:pt x="0" y="129861"/>
                  </a:moveTo>
                  <a:cubicBezTo>
                    <a:pt x="0" y="58141"/>
                    <a:pt x="58141" y="0"/>
                    <a:pt x="129861" y="0"/>
                  </a:cubicBezTo>
                  <a:lnTo>
                    <a:pt x="1576810" y="0"/>
                  </a:lnTo>
                  <a:cubicBezTo>
                    <a:pt x="1648530" y="0"/>
                    <a:pt x="1782872" y="69254"/>
                    <a:pt x="1840022" y="107636"/>
                  </a:cubicBezTo>
                  <a:cubicBezTo>
                    <a:pt x="2052180" y="223100"/>
                    <a:pt x="2145278" y="375075"/>
                    <a:pt x="2143125" y="509588"/>
                  </a:cubicBezTo>
                  <a:cubicBezTo>
                    <a:pt x="2145278" y="633941"/>
                    <a:pt x="2104568" y="794805"/>
                    <a:pt x="1806683" y="944558"/>
                  </a:cubicBezTo>
                  <a:cubicBezTo>
                    <a:pt x="1720959" y="1021040"/>
                    <a:pt x="1648530" y="1036320"/>
                    <a:pt x="1576810" y="1036320"/>
                  </a:cubicBezTo>
                  <a:lnTo>
                    <a:pt x="129861" y="1036320"/>
                  </a:lnTo>
                  <a:cubicBezTo>
                    <a:pt x="58141" y="1036320"/>
                    <a:pt x="0" y="978179"/>
                    <a:pt x="0" y="906459"/>
                  </a:cubicBezTo>
                  <a:lnTo>
                    <a:pt x="0" y="129861"/>
                  </a:lnTo>
                  <a:close/>
                </a:path>
              </a:pathLst>
            </a:custGeom>
            <a:solidFill>
              <a:srgbClr val="CF00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5">
                <a:solidFill>
                  <a:schemeClr val="tx1">
                    <a:lumMod val="90000"/>
                    <a:lumOff val="10000"/>
                  </a:schemeClr>
                </a:solidFill>
              </a:endParaRPr>
            </a:p>
          </p:txBody>
        </p:sp>
        <p:sp>
          <p:nvSpPr>
            <p:cNvPr id="11" name="任意多边形 10"/>
            <p:cNvSpPr/>
            <p:nvPr/>
          </p:nvSpPr>
          <p:spPr>
            <a:xfrm rot="5400000" flipH="1">
              <a:off x="5541745" y="2869661"/>
              <a:ext cx="5109028" cy="1408957"/>
            </a:xfrm>
            <a:custGeom>
              <a:avLst/>
              <a:gdLst>
                <a:gd name="connsiteX0" fmla="*/ 5051503 w 5428342"/>
                <a:gd name="connsiteY0" fmla="*/ 225265 h 1497017"/>
                <a:gd name="connsiteX1" fmla="*/ 5175324 w 5428342"/>
                <a:gd name="connsiteY1" fmla="*/ 349086 h 1497017"/>
                <a:gd name="connsiteX2" fmla="*/ 5175324 w 5428342"/>
                <a:gd name="connsiteY2" fmla="*/ 748509 h 1497017"/>
                <a:gd name="connsiteX3" fmla="*/ 5174003 w 5428342"/>
                <a:gd name="connsiteY3" fmla="*/ 748509 h 1497017"/>
                <a:gd name="connsiteX4" fmla="*/ 5174003 w 5428342"/>
                <a:gd name="connsiteY4" fmla="*/ 748509 h 1497017"/>
                <a:gd name="connsiteX5" fmla="*/ 5175323 w 5428342"/>
                <a:gd name="connsiteY5" fmla="*/ 748509 h 1497017"/>
                <a:gd name="connsiteX6" fmla="*/ 5175323 w 5428342"/>
                <a:gd name="connsiteY6" fmla="*/ 1147932 h 1497017"/>
                <a:gd name="connsiteX7" fmla="*/ 5051502 w 5428342"/>
                <a:gd name="connsiteY7" fmla="*/ 1271753 h 1497017"/>
                <a:gd name="connsiteX8" fmla="*/ 4181935 w 5428342"/>
                <a:gd name="connsiteY8" fmla="*/ 1271753 h 1497017"/>
                <a:gd name="connsiteX9" fmla="*/ 3733494 w 5428342"/>
                <a:gd name="connsiteY9" fmla="*/ 1271753 h 1497017"/>
                <a:gd name="connsiteX10" fmla="*/ 3639436 w 5428342"/>
                <a:gd name="connsiteY10" fmla="*/ 1271753 h 1497017"/>
                <a:gd name="connsiteX11" fmla="*/ 3514076 w 5428342"/>
                <a:gd name="connsiteY11" fmla="*/ 1244454 h 1497017"/>
                <a:gd name="connsiteX12" fmla="*/ 3342954 w 5428342"/>
                <a:gd name="connsiteY12" fmla="*/ 1141461 h 1497017"/>
                <a:gd name="connsiteX13" fmla="*/ 3326962 w 5428342"/>
                <a:gd name="connsiteY13" fmla="*/ 1131780 h 1497017"/>
                <a:gd name="connsiteX14" fmla="*/ 2818407 w 5428342"/>
                <a:gd name="connsiteY14" fmla="*/ 838338 h 1497017"/>
                <a:gd name="connsiteX15" fmla="*/ 2609938 w 5428342"/>
                <a:gd name="connsiteY15" fmla="*/ 838338 h 1497017"/>
                <a:gd name="connsiteX16" fmla="*/ 1984645 w 5428342"/>
                <a:gd name="connsiteY16" fmla="*/ 1199139 h 1497017"/>
                <a:gd name="connsiteX17" fmla="*/ 1981719 w 5428342"/>
                <a:gd name="connsiteY17" fmla="*/ 1199139 h 1497017"/>
                <a:gd name="connsiteX18" fmla="*/ 1906428 w 5428342"/>
                <a:gd name="connsiteY18" fmla="*/ 1244454 h 1497017"/>
                <a:gd name="connsiteX19" fmla="*/ 1781068 w 5428342"/>
                <a:gd name="connsiteY19" fmla="*/ 1271753 h 1497017"/>
                <a:gd name="connsiteX20" fmla="*/ 1734358 w 5428342"/>
                <a:gd name="connsiteY20" fmla="*/ 1271753 h 1497017"/>
                <a:gd name="connsiteX21" fmla="*/ 1238568 w 5428342"/>
                <a:gd name="connsiteY21" fmla="*/ 1271753 h 1497017"/>
                <a:gd name="connsiteX22" fmla="*/ 376844 w 5428342"/>
                <a:gd name="connsiteY22" fmla="*/ 1271753 h 1497017"/>
                <a:gd name="connsiteX23" fmla="*/ 253023 w 5428342"/>
                <a:gd name="connsiteY23" fmla="*/ 1147932 h 1497017"/>
                <a:gd name="connsiteX24" fmla="*/ 253023 w 5428342"/>
                <a:gd name="connsiteY24" fmla="*/ 851378 h 1497017"/>
                <a:gd name="connsiteX25" fmla="*/ 252910 w 5428342"/>
                <a:gd name="connsiteY25" fmla="*/ 851378 h 1497017"/>
                <a:gd name="connsiteX26" fmla="*/ 252910 w 5428342"/>
                <a:gd name="connsiteY26" fmla="*/ 645638 h 1497017"/>
                <a:gd name="connsiteX27" fmla="*/ 253024 w 5428342"/>
                <a:gd name="connsiteY27" fmla="*/ 645638 h 1497017"/>
                <a:gd name="connsiteX28" fmla="*/ 253024 w 5428342"/>
                <a:gd name="connsiteY28" fmla="*/ 349086 h 1497017"/>
                <a:gd name="connsiteX29" fmla="*/ 376845 w 5428342"/>
                <a:gd name="connsiteY29" fmla="*/ 225265 h 1497017"/>
                <a:gd name="connsiteX30" fmla="*/ 1238569 w 5428342"/>
                <a:gd name="connsiteY30" fmla="*/ 225265 h 1497017"/>
                <a:gd name="connsiteX31" fmla="*/ 1734359 w 5428342"/>
                <a:gd name="connsiteY31" fmla="*/ 225265 h 1497017"/>
                <a:gd name="connsiteX32" fmla="*/ 1781069 w 5428342"/>
                <a:gd name="connsiteY32" fmla="*/ 225265 h 1497017"/>
                <a:gd name="connsiteX33" fmla="*/ 1906429 w 5428342"/>
                <a:gd name="connsiteY33" fmla="*/ 252564 h 1497017"/>
                <a:gd name="connsiteX34" fmla="*/ 1981720 w 5428342"/>
                <a:gd name="connsiteY34" fmla="*/ 297879 h 1497017"/>
                <a:gd name="connsiteX35" fmla="*/ 1984646 w 5428342"/>
                <a:gd name="connsiteY35" fmla="*/ 297879 h 1497017"/>
                <a:gd name="connsiteX36" fmla="*/ 2609939 w 5428342"/>
                <a:gd name="connsiteY36" fmla="*/ 658680 h 1497017"/>
                <a:gd name="connsiteX37" fmla="*/ 2818408 w 5428342"/>
                <a:gd name="connsiteY37" fmla="*/ 658680 h 1497017"/>
                <a:gd name="connsiteX38" fmla="*/ 3326963 w 5428342"/>
                <a:gd name="connsiteY38" fmla="*/ 365238 h 1497017"/>
                <a:gd name="connsiteX39" fmla="*/ 3342955 w 5428342"/>
                <a:gd name="connsiteY39" fmla="*/ 355557 h 1497017"/>
                <a:gd name="connsiteX40" fmla="*/ 3514076 w 5428342"/>
                <a:gd name="connsiteY40" fmla="*/ 252564 h 1497017"/>
                <a:gd name="connsiteX41" fmla="*/ 3639436 w 5428342"/>
                <a:gd name="connsiteY41" fmla="*/ 225265 h 1497017"/>
                <a:gd name="connsiteX42" fmla="*/ 3733495 w 5428342"/>
                <a:gd name="connsiteY42" fmla="*/ 225265 h 1497017"/>
                <a:gd name="connsiteX43" fmla="*/ 4181936 w 5428342"/>
                <a:gd name="connsiteY43" fmla="*/ 225265 h 1497017"/>
                <a:gd name="connsiteX44" fmla="*/ 3605041 w 5428342"/>
                <a:gd name="connsiteY44" fmla="*/ 0 h 1497017"/>
                <a:gd name="connsiteX45" fmla="*/ 3392166 w 5428342"/>
                <a:gd name="connsiteY45" fmla="*/ 58972 h 1497017"/>
                <a:gd name="connsiteX46" fmla="*/ 2818407 w 5428342"/>
                <a:gd name="connsiteY46" fmla="*/ 395057 h 1497017"/>
                <a:gd name="connsiteX47" fmla="*/ 2609938 w 5428342"/>
                <a:gd name="connsiteY47" fmla="*/ 395057 h 1497017"/>
                <a:gd name="connsiteX48" fmla="*/ 2214473 w 5428342"/>
                <a:gd name="connsiteY48" fmla="*/ 166869 h 1497017"/>
                <a:gd name="connsiteX49" fmla="*/ 2121315 w 5428342"/>
                <a:gd name="connsiteY49" fmla="*/ 109372 h 1497017"/>
                <a:gd name="connsiteX50" fmla="*/ 2037624 w 5428342"/>
                <a:gd name="connsiteY50" fmla="*/ 58972 h 1497017"/>
                <a:gd name="connsiteX51" fmla="*/ 1824749 w 5428342"/>
                <a:gd name="connsiteY51" fmla="*/ 0 h 1497017"/>
                <a:gd name="connsiteX52" fmla="*/ 1230424 w 5428342"/>
                <a:gd name="connsiteY52" fmla="*/ 849 h 1497017"/>
                <a:gd name="connsiteX53" fmla="*/ 1230424 w 5428342"/>
                <a:gd name="connsiteY53" fmla="*/ 2413 h 1497017"/>
                <a:gd name="connsiteX54" fmla="*/ 133438 w 5428342"/>
                <a:gd name="connsiteY54" fmla="*/ 2413 h 1497017"/>
                <a:gd name="connsiteX55" fmla="*/ 0 w 5428342"/>
                <a:gd name="connsiteY55" fmla="*/ 135851 h 1497017"/>
                <a:gd name="connsiteX56" fmla="*/ 0 w 5428342"/>
                <a:gd name="connsiteY56" fmla="*/ 914375 h 1497017"/>
                <a:gd name="connsiteX57" fmla="*/ 0 w 5428342"/>
                <a:gd name="connsiteY57" fmla="*/ 1363579 h 1497017"/>
                <a:gd name="connsiteX58" fmla="*/ 133438 w 5428342"/>
                <a:gd name="connsiteY58" fmla="*/ 1497017 h 1497017"/>
                <a:gd name="connsiteX59" fmla="*/ 1686405 w 5428342"/>
                <a:gd name="connsiteY59" fmla="*/ 1497017 h 1497017"/>
                <a:gd name="connsiteX60" fmla="*/ 1686405 w 5428342"/>
                <a:gd name="connsiteY60" fmla="*/ 1496820 h 1497017"/>
                <a:gd name="connsiteX61" fmla="*/ 1824749 w 5428342"/>
                <a:gd name="connsiteY61" fmla="*/ 1497017 h 1497017"/>
                <a:gd name="connsiteX62" fmla="*/ 2037624 w 5428342"/>
                <a:gd name="connsiteY62" fmla="*/ 1438045 h 1497017"/>
                <a:gd name="connsiteX63" fmla="*/ 2121315 w 5428342"/>
                <a:gd name="connsiteY63" fmla="*/ 1387645 h 1497017"/>
                <a:gd name="connsiteX64" fmla="*/ 2154423 w 5428342"/>
                <a:gd name="connsiteY64" fmla="*/ 1367211 h 1497017"/>
                <a:gd name="connsiteX65" fmla="*/ 2609938 w 5428342"/>
                <a:gd name="connsiteY65" fmla="*/ 1104373 h 1497017"/>
                <a:gd name="connsiteX66" fmla="*/ 2818407 w 5428342"/>
                <a:gd name="connsiteY66" fmla="*/ 1104373 h 1497017"/>
                <a:gd name="connsiteX67" fmla="*/ 3119246 w 5428342"/>
                <a:gd name="connsiteY67" fmla="*/ 1277961 h 1497017"/>
                <a:gd name="connsiteX68" fmla="*/ 3119246 w 5428342"/>
                <a:gd name="connsiteY68" fmla="*/ 1280155 h 1497017"/>
                <a:gd name="connsiteX69" fmla="*/ 3180682 w 5428342"/>
                <a:gd name="connsiteY69" fmla="*/ 1317854 h 1497017"/>
                <a:gd name="connsiteX70" fmla="*/ 3377450 w 5428342"/>
                <a:gd name="connsiteY70" fmla="*/ 1438045 h 1497017"/>
                <a:gd name="connsiteX71" fmla="*/ 3590324 w 5428342"/>
                <a:gd name="connsiteY71" fmla="*/ 1497017 h 1497017"/>
                <a:gd name="connsiteX72" fmla="*/ 3630476 w 5428342"/>
                <a:gd name="connsiteY72" fmla="*/ 1496960 h 1497017"/>
                <a:gd name="connsiteX73" fmla="*/ 3630476 w 5428342"/>
                <a:gd name="connsiteY73" fmla="*/ 1497017 h 1497017"/>
                <a:gd name="connsiteX74" fmla="*/ 5294904 w 5428342"/>
                <a:gd name="connsiteY74" fmla="*/ 1497017 h 1497017"/>
                <a:gd name="connsiteX75" fmla="*/ 5428342 w 5428342"/>
                <a:gd name="connsiteY75" fmla="*/ 1363579 h 1497017"/>
                <a:gd name="connsiteX76" fmla="*/ 5428342 w 5428342"/>
                <a:gd name="connsiteY76" fmla="*/ 914375 h 1497017"/>
                <a:gd name="connsiteX77" fmla="*/ 5428342 w 5428342"/>
                <a:gd name="connsiteY77" fmla="*/ 135851 h 1497017"/>
                <a:gd name="connsiteX78" fmla="*/ 5294904 w 5428342"/>
                <a:gd name="connsiteY78" fmla="*/ 2413 h 14970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Lst>
              <a:rect l="l" t="t" r="r" b="b"/>
              <a:pathLst>
                <a:path w="5428342" h="1497017">
                  <a:moveTo>
                    <a:pt x="5051503" y="225265"/>
                  </a:moveTo>
                  <a:cubicBezTo>
                    <a:pt x="5119887" y="225265"/>
                    <a:pt x="5175324" y="280702"/>
                    <a:pt x="5175324" y="349086"/>
                  </a:cubicBezTo>
                  <a:lnTo>
                    <a:pt x="5175324" y="748509"/>
                  </a:lnTo>
                  <a:lnTo>
                    <a:pt x="5174003" y="748509"/>
                  </a:lnTo>
                  <a:lnTo>
                    <a:pt x="5174003" y="748509"/>
                  </a:lnTo>
                  <a:lnTo>
                    <a:pt x="5175323" y="748509"/>
                  </a:lnTo>
                  <a:lnTo>
                    <a:pt x="5175323" y="1147932"/>
                  </a:lnTo>
                  <a:cubicBezTo>
                    <a:pt x="5175323" y="1216316"/>
                    <a:pt x="5119886" y="1271753"/>
                    <a:pt x="5051502" y="1271753"/>
                  </a:cubicBezTo>
                  <a:lnTo>
                    <a:pt x="4181935" y="1271753"/>
                  </a:lnTo>
                  <a:lnTo>
                    <a:pt x="3733494" y="1271753"/>
                  </a:lnTo>
                  <a:lnTo>
                    <a:pt x="3639436" y="1271753"/>
                  </a:lnTo>
                  <a:cubicBezTo>
                    <a:pt x="3606696" y="1267479"/>
                    <a:pt x="3543196" y="1263204"/>
                    <a:pt x="3514076" y="1244454"/>
                  </a:cubicBezTo>
                  <a:cubicBezTo>
                    <a:pt x="3453199" y="1208094"/>
                    <a:pt x="3396266" y="1173732"/>
                    <a:pt x="3342954" y="1141461"/>
                  </a:cubicBezTo>
                  <a:lnTo>
                    <a:pt x="3326962" y="1131780"/>
                  </a:lnTo>
                  <a:lnTo>
                    <a:pt x="2818407" y="838338"/>
                  </a:lnTo>
                  <a:cubicBezTo>
                    <a:pt x="2761246" y="806413"/>
                    <a:pt x="2667099" y="806413"/>
                    <a:pt x="2609938" y="838338"/>
                  </a:cubicBezTo>
                  <a:lnTo>
                    <a:pt x="1984645" y="1199139"/>
                  </a:lnTo>
                  <a:lnTo>
                    <a:pt x="1981719" y="1199139"/>
                  </a:lnTo>
                  <a:lnTo>
                    <a:pt x="1906428" y="1244454"/>
                  </a:lnTo>
                  <a:cubicBezTo>
                    <a:pt x="1877307" y="1263204"/>
                    <a:pt x="1813808" y="1267479"/>
                    <a:pt x="1781068" y="1271753"/>
                  </a:cubicBezTo>
                  <a:lnTo>
                    <a:pt x="1734358" y="1271753"/>
                  </a:lnTo>
                  <a:lnTo>
                    <a:pt x="1238568" y="1271753"/>
                  </a:lnTo>
                  <a:lnTo>
                    <a:pt x="376844" y="1271753"/>
                  </a:lnTo>
                  <a:cubicBezTo>
                    <a:pt x="308460" y="1271753"/>
                    <a:pt x="253023" y="1216316"/>
                    <a:pt x="253023" y="1147932"/>
                  </a:cubicBezTo>
                  <a:lnTo>
                    <a:pt x="253023" y="851378"/>
                  </a:lnTo>
                  <a:lnTo>
                    <a:pt x="252910" y="851378"/>
                  </a:lnTo>
                  <a:lnTo>
                    <a:pt x="252910" y="645638"/>
                  </a:lnTo>
                  <a:lnTo>
                    <a:pt x="253024" y="645638"/>
                  </a:lnTo>
                  <a:lnTo>
                    <a:pt x="253024" y="349086"/>
                  </a:lnTo>
                  <a:cubicBezTo>
                    <a:pt x="253024" y="280702"/>
                    <a:pt x="308461" y="225265"/>
                    <a:pt x="376845" y="225265"/>
                  </a:cubicBezTo>
                  <a:lnTo>
                    <a:pt x="1238569" y="225265"/>
                  </a:lnTo>
                  <a:lnTo>
                    <a:pt x="1734359" y="225265"/>
                  </a:lnTo>
                  <a:lnTo>
                    <a:pt x="1781069" y="225265"/>
                  </a:lnTo>
                  <a:cubicBezTo>
                    <a:pt x="1813808" y="229540"/>
                    <a:pt x="1877308" y="233814"/>
                    <a:pt x="1906429" y="252564"/>
                  </a:cubicBezTo>
                  <a:lnTo>
                    <a:pt x="1981720" y="297879"/>
                  </a:lnTo>
                  <a:lnTo>
                    <a:pt x="1984646" y="297879"/>
                  </a:lnTo>
                  <a:lnTo>
                    <a:pt x="2609939" y="658680"/>
                  </a:lnTo>
                  <a:cubicBezTo>
                    <a:pt x="2667099" y="690605"/>
                    <a:pt x="2761247" y="690605"/>
                    <a:pt x="2818408" y="658680"/>
                  </a:cubicBezTo>
                  <a:lnTo>
                    <a:pt x="3326963" y="365238"/>
                  </a:lnTo>
                  <a:lnTo>
                    <a:pt x="3342955" y="355557"/>
                  </a:lnTo>
                  <a:cubicBezTo>
                    <a:pt x="3396266" y="323286"/>
                    <a:pt x="3453200" y="288924"/>
                    <a:pt x="3514076" y="252564"/>
                  </a:cubicBezTo>
                  <a:cubicBezTo>
                    <a:pt x="3543197" y="233814"/>
                    <a:pt x="3606697" y="229540"/>
                    <a:pt x="3639436" y="225265"/>
                  </a:cubicBezTo>
                  <a:lnTo>
                    <a:pt x="3733495" y="225265"/>
                  </a:lnTo>
                  <a:lnTo>
                    <a:pt x="4181936" y="225265"/>
                  </a:lnTo>
                  <a:close/>
                  <a:moveTo>
                    <a:pt x="3605041" y="0"/>
                  </a:moveTo>
                  <a:cubicBezTo>
                    <a:pt x="3490656" y="2769"/>
                    <a:pt x="3467950" y="22427"/>
                    <a:pt x="3392166" y="58972"/>
                  </a:cubicBezTo>
                  <a:cubicBezTo>
                    <a:pt x="3279295" y="124100"/>
                    <a:pt x="2948779" y="339043"/>
                    <a:pt x="2818407" y="395057"/>
                  </a:cubicBezTo>
                  <a:cubicBezTo>
                    <a:pt x="2688036" y="451071"/>
                    <a:pt x="2667099" y="428663"/>
                    <a:pt x="2609938" y="395057"/>
                  </a:cubicBezTo>
                  <a:lnTo>
                    <a:pt x="2214473" y="166869"/>
                  </a:lnTo>
                  <a:lnTo>
                    <a:pt x="2121315" y="109372"/>
                  </a:lnTo>
                  <a:cubicBezTo>
                    <a:pt x="2087603" y="88662"/>
                    <a:pt x="2058788" y="71184"/>
                    <a:pt x="2037624" y="58972"/>
                  </a:cubicBezTo>
                  <a:cubicBezTo>
                    <a:pt x="1961840" y="22427"/>
                    <a:pt x="1939134" y="2769"/>
                    <a:pt x="1824749" y="0"/>
                  </a:cubicBezTo>
                  <a:lnTo>
                    <a:pt x="1230424" y="849"/>
                  </a:lnTo>
                  <a:lnTo>
                    <a:pt x="1230424" y="2413"/>
                  </a:lnTo>
                  <a:lnTo>
                    <a:pt x="133438" y="2413"/>
                  </a:lnTo>
                  <a:cubicBezTo>
                    <a:pt x="59742" y="2413"/>
                    <a:pt x="0" y="62155"/>
                    <a:pt x="0" y="135851"/>
                  </a:cubicBezTo>
                  <a:lnTo>
                    <a:pt x="0" y="914375"/>
                  </a:lnTo>
                  <a:lnTo>
                    <a:pt x="0" y="1363579"/>
                  </a:lnTo>
                  <a:cubicBezTo>
                    <a:pt x="0" y="1437275"/>
                    <a:pt x="59742" y="1497017"/>
                    <a:pt x="133438" y="1497017"/>
                  </a:cubicBezTo>
                  <a:lnTo>
                    <a:pt x="1686405" y="1497017"/>
                  </a:lnTo>
                  <a:lnTo>
                    <a:pt x="1686405" y="1496820"/>
                  </a:lnTo>
                  <a:lnTo>
                    <a:pt x="1824749" y="1497017"/>
                  </a:lnTo>
                  <a:cubicBezTo>
                    <a:pt x="1939134" y="1494248"/>
                    <a:pt x="1961840" y="1474590"/>
                    <a:pt x="2037624" y="1438045"/>
                  </a:cubicBezTo>
                  <a:cubicBezTo>
                    <a:pt x="2058788" y="1425834"/>
                    <a:pt x="2087603" y="1408355"/>
                    <a:pt x="2121315" y="1387645"/>
                  </a:cubicBezTo>
                  <a:lnTo>
                    <a:pt x="2154423" y="1367211"/>
                  </a:lnTo>
                  <a:lnTo>
                    <a:pt x="2609938" y="1104373"/>
                  </a:lnTo>
                  <a:cubicBezTo>
                    <a:pt x="2667099" y="1070767"/>
                    <a:pt x="2761246" y="1070767"/>
                    <a:pt x="2818407" y="1104373"/>
                  </a:cubicBezTo>
                  <a:lnTo>
                    <a:pt x="3119246" y="1277961"/>
                  </a:lnTo>
                  <a:lnTo>
                    <a:pt x="3119246" y="1280155"/>
                  </a:lnTo>
                  <a:lnTo>
                    <a:pt x="3180682" y="1317854"/>
                  </a:lnTo>
                  <a:cubicBezTo>
                    <a:pt x="3262190" y="1368131"/>
                    <a:pt x="3335123" y="1413622"/>
                    <a:pt x="3377450" y="1438045"/>
                  </a:cubicBezTo>
                  <a:cubicBezTo>
                    <a:pt x="3453233" y="1474590"/>
                    <a:pt x="3475939" y="1494248"/>
                    <a:pt x="3590324" y="1497017"/>
                  </a:cubicBezTo>
                  <a:lnTo>
                    <a:pt x="3630476" y="1496960"/>
                  </a:lnTo>
                  <a:lnTo>
                    <a:pt x="3630476" y="1497017"/>
                  </a:lnTo>
                  <a:lnTo>
                    <a:pt x="5294904" y="1497017"/>
                  </a:lnTo>
                  <a:cubicBezTo>
                    <a:pt x="5368600" y="1497017"/>
                    <a:pt x="5428342" y="1437275"/>
                    <a:pt x="5428342" y="1363579"/>
                  </a:cubicBezTo>
                  <a:lnTo>
                    <a:pt x="5428342" y="914375"/>
                  </a:lnTo>
                  <a:lnTo>
                    <a:pt x="5428342" y="135851"/>
                  </a:lnTo>
                  <a:cubicBezTo>
                    <a:pt x="5428342" y="62155"/>
                    <a:pt x="5368600" y="2413"/>
                    <a:pt x="5294904" y="2413"/>
                  </a:cubicBezTo>
                  <a:close/>
                </a:path>
              </a:pathLst>
            </a:custGeom>
            <a:gradFill flip="none" rotWithShape="1">
              <a:gsLst>
                <a:gs pos="100000">
                  <a:srgbClr val="EAEAEA"/>
                </a:gs>
                <a:gs pos="0">
                  <a:schemeClr val="bg1"/>
                </a:gs>
              </a:gsLst>
              <a:lin ang="2700000" scaled="1"/>
              <a:tileRect/>
            </a:gradFill>
            <a:ln>
              <a:noFill/>
            </a:ln>
            <a:effectLst>
              <a:outerShdw blurRad="1270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sz="1355" dirty="0">
                <a:solidFill>
                  <a:schemeClr val="tx1">
                    <a:lumMod val="90000"/>
                    <a:lumOff val="10000"/>
                  </a:schemeClr>
                </a:solidFill>
              </a:endParaRPr>
            </a:p>
          </p:txBody>
        </p:sp>
        <p:grpSp>
          <p:nvGrpSpPr>
            <p:cNvPr id="13" name="Group 41"/>
            <p:cNvGrpSpPr>
              <a:grpSpLocks noChangeAspect="1"/>
            </p:cNvGrpSpPr>
            <p:nvPr/>
          </p:nvGrpSpPr>
          <p:grpSpPr bwMode="auto">
            <a:xfrm>
              <a:off x="7876457" y="4698265"/>
              <a:ext cx="447011" cy="547203"/>
              <a:chOff x="3783" y="2089"/>
              <a:chExt cx="116" cy="142"/>
            </a:xfrm>
            <a:solidFill>
              <a:schemeClr val="bg1"/>
            </a:solidFill>
            <a:effectLst>
              <a:outerShdw blurRad="50800" dist="25400" dir="2700000" algn="tl" rotWithShape="0">
                <a:prstClr val="black">
                  <a:alpha val="40000"/>
                </a:prstClr>
              </a:outerShdw>
            </a:effectLst>
          </p:grpSpPr>
          <p:sp>
            <p:nvSpPr>
              <p:cNvPr id="18" name="Freeform 42"/>
              <p:cNvSpPr/>
              <p:nvPr/>
            </p:nvSpPr>
            <p:spPr bwMode="auto">
              <a:xfrm>
                <a:off x="3791" y="2221"/>
                <a:ext cx="20" cy="10"/>
              </a:xfrm>
              <a:custGeom>
                <a:avLst/>
                <a:gdLst>
                  <a:gd name="T0" fmla="*/ 8 w 8"/>
                  <a:gd name="T1" fmla="*/ 0 h 4"/>
                  <a:gd name="T2" fmla="*/ 1 w 8"/>
                  <a:gd name="T3" fmla="*/ 0 h 4"/>
                  <a:gd name="T4" fmla="*/ 0 w 8"/>
                  <a:gd name="T5" fmla="*/ 0 h 4"/>
                  <a:gd name="T6" fmla="*/ 0 w 8"/>
                  <a:gd name="T7" fmla="*/ 4 h 4"/>
                  <a:gd name="T8" fmla="*/ 1 w 8"/>
                  <a:gd name="T9" fmla="*/ 4 h 4"/>
                  <a:gd name="T10" fmla="*/ 8 w 8"/>
                  <a:gd name="T11" fmla="*/ 4 h 4"/>
                  <a:gd name="T12" fmla="*/ 8 w 8"/>
                  <a:gd name="T13" fmla="*/ 4 h 4"/>
                  <a:gd name="T14" fmla="*/ 8 w 8"/>
                  <a:gd name="T15" fmla="*/ 0 h 4"/>
                  <a:gd name="T16" fmla="*/ 8 w 8"/>
                  <a:gd name="T17" fmla="*/ 0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 h="4">
                    <a:moveTo>
                      <a:pt x="8" y="0"/>
                    </a:moveTo>
                    <a:cubicBezTo>
                      <a:pt x="1" y="0"/>
                      <a:pt x="1" y="0"/>
                      <a:pt x="1" y="0"/>
                    </a:cubicBezTo>
                    <a:cubicBezTo>
                      <a:pt x="0" y="0"/>
                      <a:pt x="0" y="0"/>
                      <a:pt x="0" y="0"/>
                    </a:cubicBezTo>
                    <a:cubicBezTo>
                      <a:pt x="0" y="4"/>
                      <a:pt x="0" y="4"/>
                      <a:pt x="0" y="4"/>
                    </a:cubicBezTo>
                    <a:cubicBezTo>
                      <a:pt x="0" y="4"/>
                      <a:pt x="0" y="4"/>
                      <a:pt x="1" y="4"/>
                    </a:cubicBezTo>
                    <a:cubicBezTo>
                      <a:pt x="8" y="4"/>
                      <a:pt x="8" y="4"/>
                      <a:pt x="8" y="4"/>
                    </a:cubicBezTo>
                    <a:cubicBezTo>
                      <a:pt x="8" y="4"/>
                      <a:pt x="8" y="4"/>
                      <a:pt x="8" y="4"/>
                    </a:cubicBezTo>
                    <a:cubicBezTo>
                      <a:pt x="8" y="0"/>
                      <a:pt x="8" y="0"/>
                      <a:pt x="8" y="0"/>
                    </a:cubicBezTo>
                    <a:cubicBezTo>
                      <a:pt x="8" y="0"/>
                      <a:pt x="8" y="0"/>
                      <a:pt x="8"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355">
                  <a:solidFill>
                    <a:schemeClr val="tx1">
                      <a:lumMod val="90000"/>
                      <a:lumOff val="10000"/>
                    </a:schemeClr>
                  </a:solidFill>
                </a:endParaRPr>
              </a:p>
            </p:txBody>
          </p:sp>
          <p:sp>
            <p:nvSpPr>
              <p:cNvPr id="19" name="Freeform 43"/>
              <p:cNvSpPr/>
              <p:nvPr/>
            </p:nvSpPr>
            <p:spPr bwMode="auto">
              <a:xfrm>
                <a:off x="3818" y="2208"/>
                <a:ext cx="23" cy="23"/>
              </a:xfrm>
              <a:custGeom>
                <a:avLst/>
                <a:gdLst>
                  <a:gd name="T0" fmla="*/ 8 w 9"/>
                  <a:gd name="T1" fmla="*/ 0 h 9"/>
                  <a:gd name="T2" fmla="*/ 1 w 9"/>
                  <a:gd name="T3" fmla="*/ 0 h 9"/>
                  <a:gd name="T4" fmla="*/ 0 w 9"/>
                  <a:gd name="T5" fmla="*/ 1 h 9"/>
                  <a:gd name="T6" fmla="*/ 0 w 9"/>
                  <a:gd name="T7" fmla="*/ 9 h 9"/>
                  <a:gd name="T8" fmla="*/ 1 w 9"/>
                  <a:gd name="T9" fmla="*/ 9 h 9"/>
                  <a:gd name="T10" fmla="*/ 8 w 9"/>
                  <a:gd name="T11" fmla="*/ 9 h 9"/>
                  <a:gd name="T12" fmla="*/ 9 w 9"/>
                  <a:gd name="T13" fmla="*/ 9 h 9"/>
                  <a:gd name="T14" fmla="*/ 9 w 9"/>
                  <a:gd name="T15" fmla="*/ 1 h 9"/>
                  <a:gd name="T16" fmla="*/ 8 w 9"/>
                  <a:gd name="T17" fmla="*/ 0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 h="9">
                    <a:moveTo>
                      <a:pt x="8" y="0"/>
                    </a:moveTo>
                    <a:cubicBezTo>
                      <a:pt x="1" y="0"/>
                      <a:pt x="1" y="0"/>
                      <a:pt x="1" y="0"/>
                    </a:cubicBezTo>
                    <a:cubicBezTo>
                      <a:pt x="1" y="0"/>
                      <a:pt x="0" y="1"/>
                      <a:pt x="0" y="1"/>
                    </a:cubicBezTo>
                    <a:cubicBezTo>
                      <a:pt x="0" y="9"/>
                      <a:pt x="0" y="9"/>
                      <a:pt x="0" y="9"/>
                    </a:cubicBezTo>
                    <a:cubicBezTo>
                      <a:pt x="0" y="9"/>
                      <a:pt x="1" y="9"/>
                      <a:pt x="1" y="9"/>
                    </a:cubicBezTo>
                    <a:cubicBezTo>
                      <a:pt x="8" y="9"/>
                      <a:pt x="8" y="9"/>
                      <a:pt x="8" y="9"/>
                    </a:cubicBezTo>
                    <a:cubicBezTo>
                      <a:pt x="8" y="9"/>
                      <a:pt x="9" y="9"/>
                      <a:pt x="9" y="9"/>
                    </a:cubicBezTo>
                    <a:cubicBezTo>
                      <a:pt x="9" y="1"/>
                      <a:pt x="9" y="1"/>
                      <a:pt x="9" y="1"/>
                    </a:cubicBezTo>
                    <a:cubicBezTo>
                      <a:pt x="9" y="1"/>
                      <a:pt x="8" y="0"/>
                      <a:pt x="8"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355">
                  <a:solidFill>
                    <a:schemeClr val="tx1">
                      <a:lumMod val="90000"/>
                      <a:lumOff val="10000"/>
                    </a:schemeClr>
                  </a:solidFill>
                </a:endParaRPr>
              </a:p>
            </p:txBody>
          </p:sp>
          <p:sp>
            <p:nvSpPr>
              <p:cNvPr id="20" name="Freeform 44"/>
              <p:cNvSpPr/>
              <p:nvPr/>
            </p:nvSpPr>
            <p:spPr bwMode="auto">
              <a:xfrm>
                <a:off x="3849" y="2184"/>
                <a:ext cx="20" cy="47"/>
              </a:xfrm>
              <a:custGeom>
                <a:avLst/>
                <a:gdLst>
                  <a:gd name="T0" fmla="*/ 7 w 8"/>
                  <a:gd name="T1" fmla="*/ 0 h 19"/>
                  <a:gd name="T2" fmla="*/ 0 w 8"/>
                  <a:gd name="T3" fmla="*/ 0 h 19"/>
                  <a:gd name="T4" fmla="*/ 0 w 8"/>
                  <a:gd name="T5" fmla="*/ 1 h 19"/>
                  <a:gd name="T6" fmla="*/ 0 w 8"/>
                  <a:gd name="T7" fmla="*/ 19 h 19"/>
                  <a:gd name="T8" fmla="*/ 0 w 8"/>
                  <a:gd name="T9" fmla="*/ 19 h 19"/>
                  <a:gd name="T10" fmla="*/ 7 w 8"/>
                  <a:gd name="T11" fmla="*/ 19 h 19"/>
                  <a:gd name="T12" fmla="*/ 8 w 8"/>
                  <a:gd name="T13" fmla="*/ 19 h 19"/>
                  <a:gd name="T14" fmla="*/ 8 w 8"/>
                  <a:gd name="T15" fmla="*/ 1 h 19"/>
                  <a:gd name="T16" fmla="*/ 7 w 8"/>
                  <a:gd name="T17" fmla="*/ 0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 h="19">
                    <a:moveTo>
                      <a:pt x="7" y="0"/>
                    </a:moveTo>
                    <a:cubicBezTo>
                      <a:pt x="0" y="0"/>
                      <a:pt x="0" y="0"/>
                      <a:pt x="0" y="0"/>
                    </a:cubicBezTo>
                    <a:cubicBezTo>
                      <a:pt x="0" y="0"/>
                      <a:pt x="0" y="1"/>
                      <a:pt x="0" y="1"/>
                    </a:cubicBezTo>
                    <a:cubicBezTo>
                      <a:pt x="0" y="19"/>
                      <a:pt x="0" y="19"/>
                      <a:pt x="0" y="19"/>
                    </a:cubicBezTo>
                    <a:cubicBezTo>
                      <a:pt x="0" y="19"/>
                      <a:pt x="0" y="19"/>
                      <a:pt x="0" y="19"/>
                    </a:cubicBezTo>
                    <a:cubicBezTo>
                      <a:pt x="7" y="19"/>
                      <a:pt x="7" y="19"/>
                      <a:pt x="7" y="19"/>
                    </a:cubicBezTo>
                    <a:cubicBezTo>
                      <a:pt x="8" y="19"/>
                      <a:pt x="8" y="19"/>
                      <a:pt x="8" y="19"/>
                    </a:cubicBezTo>
                    <a:cubicBezTo>
                      <a:pt x="8" y="1"/>
                      <a:pt x="8" y="1"/>
                      <a:pt x="8" y="1"/>
                    </a:cubicBezTo>
                    <a:cubicBezTo>
                      <a:pt x="8" y="1"/>
                      <a:pt x="8" y="0"/>
                      <a:pt x="7"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355">
                  <a:solidFill>
                    <a:schemeClr val="tx1">
                      <a:lumMod val="90000"/>
                      <a:lumOff val="10000"/>
                    </a:schemeClr>
                  </a:solidFill>
                </a:endParaRPr>
              </a:p>
            </p:txBody>
          </p:sp>
          <p:sp>
            <p:nvSpPr>
              <p:cNvPr id="21" name="Freeform 45"/>
              <p:cNvSpPr/>
              <p:nvPr/>
            </p:nvSpPr>
            <p:spPr bwMode="auto">
              <a:xfrm>
                <a:off x="3877" y="2161"/>
                <a:ext cx="22" cy="70"/>
              </a:xfrm>
              <a:custGeom>
                <a:avLst/>
                <a:gdLst>
                  <a:gd name="T0" fmla="*/ 8 w 9"/>
                  <a:gd name="T1" fmla="*/ 0 h 28"/>
                  <a:gd name="T2" fmla="*/ 1 w 9"/>
                  <a:gd name="T3" fmla="*/ 0 h 28"/>
                  <a:gd name="T4" fmla="*/ 0 w 9"/>
                  <a:gd name="T5" fmla="*/ 1 h 28"/>
                  <a:gd name="T6" fmla="*/ 0 w 9"/>
                  <a:gd name="T7" fmla="*/ 28 h 28"/>
                  <a:gd name="T8" fmla="*/ 1 w 9"/>
                  <a:gd name="T9" fmla="*/ 28 h 28"/>
                  <a:gd name="T10" fmla="*/ 8 w 9"/>
                  <a:gd name="T11" fmla="*/ 28 h 28"/>
                  <a:gd name="T12" fmla="*/ 9 w 9"/>
                  <a:gd name="T13" fmla="*/ 28 h 28"/>
                  <a:gd name="T14" fmla="*/ 9 w 9"/>
                  <a:gd name="T15" fmla="*/ 1 h 28"/>
                  <a:gd name="T16" fmla="*/ 8 w 9"/>
                  <a:gd name="T17" fmla="*/ 0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 h="28">
                    <a:moveTo>
                      <a:pt x="8" y="0"/>
                    </a:moveTo>
                    <a:cubicBezTo>
                      <a:pt x="1" y="0"/>
                      <a:pt x="1" y="0"/>
                      <a:pt x="1" y="0"/>
                    </a:cubicBezTo>
                    <a:cubicBezTo>
                      <a:pt x="0" y="0"/>
                      <a:pt x="0" y="1"/>
                      <a:pt x="0" y="1"/>
                    </a:cubicBezTo>
                    <a:cubicBezTo>
                      <a:pt x="0" y="28"/>
                      <a:pt x="0" y="28"/>
                      <a:pt x="0" y="28"/>
                    </a:cubicBezTo>
                    <a:cubicBezTo>
                      <a:pt x="0" y="28"/>
                      <a:pt x="0" y="28"/>
                      <a:pt x="1" y="28"/>
                    </a:cubicBezTo>
                    <a:cubicBezTo>
                      <a:pt x="8" y="28"/>
                      <a:pt x="8" y="28"/>
                      <a:pt x="8" y="28"/>
                    </a:cubicBezTo>
                    <a:cubicBezTo>
                      <a:pt x="8" y="28"/>
                      <a:pt x="9" y="28"/>
                      <a:pt x="9" y="28"/>
                    </a:cubicBezTo>
                    <a:cubicBezTo>
                      <a:pt x="9" y="1"/>
                      <a:pt x="9" y="1"/>
                      <a:pt x="9" y="1"/>
                    </a:cubicBezTo>
                    <a:cubicBezTo>
                      <a:pt x="9" y="1"/>
                      <a:pt x="8" y="0"/>
                      <a:pt x="8"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355">
                  <a:solidFill>
                    <a:schemeClr val="tx1">
                      <a:lumMod val="90000"/>
                      <a:lumOff val="10000"/>
                    </a:schemeClr>
                  </a:solidFill>
                </a:endParaRPr>
              </a:p>
            </p:txBody>
          </p:sp>
          <p:sp>
            <p:nvSpPr>
              <p:cNvPr id="22" name="Freeform 46"/>
              <p:cNvSpPr/>
              <p:nvPr/>
            </p:nvSpPr>
            <p:spPr bwMode="auto">
              <a:xfrm>
                <a:off x="3821" y="2089"/>
                <a:ext cx="23" cy="27"/>
              </a:xfrm>
              <a:custGeom>
                <a:avLst/>
                <a:gdLst>
                  <a:gd name="T0" fmla="*/ 5 w 9"/>
                  <a:gd name="T1" fmla="*/ 10 h 11"/>
                  <a:gd name="T2" fmla="*/ 8 w 9"/>
                  <a:gd name="T3" fmla="*/ 4 h 11"/>
                  <a:gd name="T4" fmla="*/ 5 w 9"/>
                  <a:gd name="T5" fmla="*/ 0 h 11"/>
                  <a:gd name="T6" fmla="*/ 0 w 9"/>
                  <a:gd name="T7" fmla="*/ 4 h 11"/>
                  <a:gd name="T8" fmla="*/ 5 w 9"/>
                  <a:gd name="T9" fmla="*/ 10 h 11"/>
                </a:gdLst>
                <a:ahLst/>
                <a:cxnLst>
                  <a:cxn ang="0">
                    <a:pos x="T0" y="T1"/>
                  </a:cxn>
                  <a:cxn ang="0">
                    <a:pos x="T2" y="T3"/>
                  </a:cxn>
                  <a:cxn ang="0">
                    <a:pos x="T4" y="T5"/>
                  </a:cxn>
                  <a:cxn ang="0">
                    <a:pos x="T6" y="T7"/>
                  </a:cxn>
                  <a:cxn ang="0">
                    <a:pos x="T8" y="T9"/>
                  </a:cxn>
                </a:cxnLst>
                <a:rect l="0" t="0" r="r" b="b"/>
                <a:pathLst>
                  <a:path w="9" h="11">
                    <a:moveTo>
                      <a:pt x="5" y="10"/>
                    </a:moveTo>
                    <a:cubicBezTo>
                      <a:pt x="8" y="10"/>
                      <a:pt x="8" y="7"/>
                      <a:pt x="8" y="4"/>
                    </a:cubicBezTo>
                    <a:cubicBezTo>
                      <a:pt x="9" y="2"/>
                      <a:pt x="7" y="0"/>
                      <a:pt x="5" y="0"/>
                    </a:cubicBezTo>
                    <a:cubicBezTo>
                      <a:pt x="2" y="0"/>
                      <a:pt x="0" y="2"/>
                      <a:pt x="0" y="4"/>
                    </a:cubicBezTo>
                    <a:cubicBezTo>
                      <a:pt x="1" y="8"/>
                      <a:pt x="4" y="11"/>
                      <a:pt x="5" y="1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355">
                  <a:solidFill>
                    <a:schemeClr val="tx1">
                      <a:lumMod val="90000"/>
                      <a:lumOff val="10000"/>
                    </a:schemeClr>
                  </a:solidFill>
                </a:endParaRPr>
              </a:p>
            </p:txBody>
          </p:sp>
          <p:sp>
            <p:nvSpPr>
              <p:cNvPr id="23" name="Freeform 47"/>
              <p:cNvSpPr/>
              <p:nvPr/>
            </p:nvSpPr>
            <p:spPr bwMode="auto">
              <a:xfrm>
                <a:off x="3785" y="2164"/>
                <a:ext cx="36" cy="44"/>
              </a:xfrm>
              <a:custGeom>
                <a:avLst/>
                <a:gdLst>
                  <a:gd name="T0" fmla="*/ 12 w 14"/>
                  <a:gd name="T1" fmla="*/ 1 h 18"/>
                  <a:gd name="T2" fmla="*/ 10 w 14"/>
                  <a:gd name="T3" fmla="*/ 0 h 18"/>
                  <a:gd name="T4" fmla="*/ 8 w 14"/>
                  <a:gd name="T5" fmla="*/ 6 h 18"/>
                  <a:gd name="T6" fmla="*/ 1 w 14"/>
                  <a:gd name="T7" fmla="*/ 14 h 18"/>
                  <a:gd name="T8" fmla="*/ 1 w 14"/>
                  <a:gd name="T9" fmla="*/ 17 h 18"/>
                  <a:gd name="T10" fmla="*/ 4 w 14"/>
                  <a:gd name="T11" fmla="*/ 17 h 18"/>
                  <a:gd name="T12" fmla="*/ 12 w 14"/>
                  <a:gd name="T13" fmla="*/ 9 h 18"/>
                  <a:gd name="T14" fmla="*/ 13 w 14"/>
                  <a:gd name="T15" fmla="*/ 8 h 18"/>
                  <a:gd name="T16" fmla="*/ 14 w 14"/>
                  <a:gd name="T17" fmla="*/ 3 h 18"/>
                  <a:gd name="T18" fmla="*/ 12 w 14"/>
                  <a:gd name="T19" fmla="*/ 1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4" h="18">
                    <a:moveTo>
                      <a:pt x="12" y="1"/>
                    </a:moveTo>
                    <a:cubicBezTo>
                      <a:pt x="11" y="1"/>
                      <a:pt x="10" y="0"/>
                      <a:pt x="10" y="0"/>
                    </a:cubicBezTo>
                    <a:cubicBezTo>
                      <a:pt x="8" y="6"/>
                      <a:pt x="8" y="6"/>
                      <a:pt x="8" y="6"/>
                    </a:cubicBezTo>
                    <a:cubicBezTo>
                      <a:pt x="1" y="14"/>
                      <a:pt x="1" y="14"/>
                      <a:pt x="1" y="14"/>
                    </a:cubicBezTo>
                    <a:cubicBezTo>
                      <a:pt x="0" y="15"/>
                      <a:pt x="0" y="16"/>
                      <a:pt x="1" y="17"/>
                    </a:cubicBezTo>
                    <a:cubicBezTo>
                      <a:pt x="2" y="18"/>
                      <a:pt x="4" y="18"/>
                      <a:pt x="4" y="17"/>
                    </a:cubicBezTo>
                    <a:cubicBezTo>
                      <a:pt x="12" y="9"/>
                      <a:pt x="12" y="9"/>
                      <a:pt x="12" y="9"/>
                    </a:cubicBezTo>
                    <a:cubicBezTo>
                      <a:pt x="12" y="9"/>
                      <a:pt x="13" y="8"/>
                      <a:pt x="13" y="8"/>
                    </a:cubicBezTo>
                    <a:cubicBezTo>
                      <a:pt x="14" y="3"/>
                      <a:pt x="14" y="3"/>
                      <a:pt x="14" y="3"/>
                    </a:cubicBezTo>
                    <a:cubicBezTo>
                      <a:pt x="13" y="2"/>
                      <a:pt x="13" y="2"/>
                      <a:pt x="12"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355">
                  <a:solidFill>
                    <a:schemeClr val="tx1">
                      <a:lumMod val="90000"/>
                      <a:lumOff val="10000"/>
                    </a:schemeClr>
                  </a:solidFill>
                </a:endParaRPr>
              </a:p>
            </p:txBody>
          </p:sp>
          <p:sp>
            <p:nvSpPr>
              <p:cNvPr id="24" name="Freeform 48"/>
              <p:cNvSpPr/>
              <p:nvPr/>
            </p:nvSpPr>
            <p:spPr bwMode="auto">
              <a:xfrm>
                <a:off x="3836" y="2116"/>
                <a:ext cx="33" cy="20"/>
              </a:xfrm>
              <a:custGeom>
                <a:avLst/>
                <a:gdLst>
                  <a:gd name="T0" fmla="*/ 6 w 13"/>
                  <a:gd name="T1" fmla="*/ 8 h 8"/>
                  <a:gd name="T2" fmla="*/ 12 w 13"/>
                  <a:gd name="T3" fmla="*/ 4 h 8"/>
                  <a:gd name="T4" fmla="*/ 12 w 13"/>
                  <a:gd name="T5" fmla="*/ 1 h 8"/>
                  <a:gd name="T6" fmla="*/ 10 w 13"/>
                  <a:gd name="T7" fmla="*/ 1 h 8"/>
                  <a:gd name="T8" fmla="*/ 5 w 13"/>
                  <a:gd name="T9" fmla="*/ 4 h 8"/>
                  <a:gd name="T10" fmla="*/ 1 w 13"/>
                  <a:gd name="T11" fmla="*/ 3 h 8"/>
                  <a:gd name="T12" fmla="*/ 1 w 13"/>
                  <a:gd name="T13" fmla="*/ 5 h 8"/>
                  <a:gd name="T14" fmla="*/ 0 w 13"/>
                  <a:gd name="T15" fmla="*/ 7 h 8"/>
                  <a:gd name="T16" fmla="*/ 5 w 13"/>
                  <a:gd name="T17" fmla="*/ 8 h 8"/>
                  <a:gd name="T18" fmla="*/ 6 w 13"/>
                  <a:gd name="T19" fmla="*/ 8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3" h="8">
                    <a:moveTo>
                      <a:pt x="6" y="8"/>
                    </a:moveTo>
                    <a:cubicBezTo>
                      <a:pt x="12" y="4"/>
                      <a:pt x="12" y="4"/>
                      <a:pt x="12" y="4"/>
                    </a:cubicBezTo>
                    <a:cubicBezTo>
                      <a:pt x="13" y="3"/>
                      <a:pt x="13" y="2"/>
                      <a:pt x="12" y="1"/>
                    </a:cubicBezTo>
                    <a:cubicBezTo>
                      <a:pt x="12" y="1"/>
                      <a:pt x="11" y="0"/>
                      <a:pt x="10" y="1"/>
                    </a:cubicBezTo>
                    <a:cubicBezTo>
                      <a:pt x="5" y="4"/>
                      <a:pt x="5" y="4"/>
                      <a:pt x="5" y="4"/>
                    </a:cubicBezTo>
                    <a:cubicBezTo>
                      <a:pt x="1" y="3"/>
                      <a:pt x="1" y="3"/>
                      <a:pt x="1" y="3"/>
                    </a:cubicBezTo>
                    <a:cubicBezTo>
                      <a:pt x="1" y="3"/>
                      <a:pt x="1" y="4"/>
                      <a:pt x="1" y="5"/>
                    </a:cubicBezTo>
                    <a:cubicBezTo>
                      <a:pt x="1" y="6"/>
                      <a:pt x="0" y="7"/>
                      <a:pt x="0" y="7"/>
                    </a:cubicBezTo>
                    <a:cubicBezTo>
                      <a:pt x="5" y="8"/>
                      <a:pt x="5" y="8"/>
                      <a:pt x="5" y="8"/>
                    </a:cubicBezTo>
                    <a:cubicBezTo>
                      <a:pt x="5" y="8"/>
                      <a:pt x="6" y="8"/>
                      <a:pt x="6" y="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355">
                  <a:solidFill>
                    <a:schemeClr val="tx1">
                      <a:lumMod val="90000"/>
                      <a:lumOff val="10000"/>
                    </a:schemeClr>
                  </a:solidFill>
                </a:endParaRPr>
              </a:p>
            </p:txBody>
          </p:sp>
          <p:sp>
            <p:nvSpPr>
              <p:cNvPr id="25" name="Freeform 49"/>
              <p:cNvSpPr/>
              <p:nvPr/>
            </p:nvSpPr>
            <p:spPr bwMode="auto">
              <a:xfrm>
                <a:off x="3783" y="2116"/>
                <a:ext cx="58" cy="87"/>
              </a:xfrm>
              <a:custGeom>
                <a:avLst/>
                <a:gdLst>
                  <a:gd name="T0" fmla="*/ 18 w 23"/>
                  <a:gd name="T1" fmla="*/ 17 h 35"/>
                  <a:gd name="T2" fmla="*/ 21 w 23"/>
                  <a:gd name="T3" fmla="*/ 5 h 35"/>
                  <a:gd name="T4" fmla="*/ 21 w 23"/>
                  <a:gd name="T5" fmla="*/ 2 h 35"/>
                  <a:gd name="T6" fmla="*/ 20 w 23"/>
                  <a:gd name="T7" fmla="*/ 2 h 35"/>
                  <a:gd name="T8" fmla="*/ 19 w 23"/>
                  <a:gd name="T9" fmla="*/ 7 h 35"/>
                  <a:gd name="T10" fmla="*/ 20 w 23"/>
                  <a:gd name="T11" fmla="*/ 3 h 35"/>
                  <a:gd name="T12" fmla="*/ 20 w 23"/>
                  <a:gd name="T13" fmla="*/ 2 h 35"/>
                  <a:gd name="T14" fmla="*/ 20 w 23"/>
                  <a:gd name="T15" fmla="*/ 1 h 35"/>
                  <a:gd name="T16" fmla="*/ 19 w 23"/>
                  <a:gd name="T17" fmla="*/ 1 h 35"/>
                  <a:gd name="T18" fmla="*/ 18 w 23"/>
                  <a:gd name="T19" fmla="*/ 2 h 35"/>
                  <a:gd name="T20" fmla="*/ 19 w 23"/>
                  <a:gd name="T21" fmla="*/ 3 h 35"/>
                  <a:gd name="T22" fmla="*/ 18 w 23"/>
                  <a:gd name="T23" fmla="*/ 6 h 35"/>
                  <a:gd name="T24" fmla="*/ 17 w 23"/>
                  <a:gd name="T25" fmla="*/ 0 h 35"/>
                  <a:gd name="T26" fmla="*/ 17 w 23"/>
                  <a:gd name="T27" fmla="*/ 0 h 35"/>
                  <a:gd name="T28" fmla="*/ 17 w 23"/>
                  <a:gd name="T29" fmla="*/ 0 h 35"/>
                  <a:gd name="T30" fmla="*/ 15 w 23"/>
                  <a:gd name="T31" fmla="*/ 0 h 35"/>
                  <a:gd name="T32" fmla="*/ 8 w 23"/>
                  <a:gd name="T33" fmla="*/ 0 h 35"/>
                  <a:gd name="T34" fmla="*/ 1 w 23"/>
                  <a:gd name="T35" fmla="*/ 5 h 35"/>
                  <a:gd name="T36" fmla="*/ 1 w 23"/>
                  <a:gd name="T37" fmla="*/ 8 h 35"/>
                  <a:gd name="T38" fmla="*/ 4 w 23"/>
                  <a:gd name="T39" fmla="*/ 8 h 35"/>
                  <a:gd name="T40" fmla="*/ 4 w 23"/>
                  <a:gd name="T41" fmla="*/ 8 h 35"/>
                  <a:gd name="T42" fmla="*/ 9 w 23"/>
                  <a:gd name="T43" fmla="*/ 4 h 35"/>
                  <a:gd name="T44" fmla="*/ 13 w 23"/>
                  <a:gd name="T45" fmla="*/ 4 h 35"/>
                  <a:gd name="T46" fmla="*/ 12 w 23"/>
                  <a:gd name="T47" fmla="*/ 4 h 35"/>
                  <a:gd name="T48" fmla="*/ 9 w 23"/>
                  <a:gd name="T49" fmla="*/ 15 h 35"/>
                  <a:gd name="T50" fmla="*/ 10 w 23"/>
                  <a:gd name="T51" fmla="*/ 16 h 35"/>
                  <a:gd name="T52" fmla="*/ 14 w 23"/>
                  <a:gd name="T53" fmla="*/ 20 h 35"/>
                  <a:gd name="T54" fmla="*/ 18 w 23"/>
                  <a:gd name="T55" fmla="*/ 24 h 35"/>
                  <a:gd name="T56" fmla="*/ 17 w 23"/>
                  <a:gd name="T57" fmla="*/ 32 h 35"/>
                  <a:gd name="T58" fmla="*/ 19 w 23"/>
                  <a:gd name="T59" fmla="*/ 35 h 35"/>
                  <a:gd name="T60" fmla="*/ 22 w 23"/>
                  <a:gd name="T61" fmla="*/ 33 h 35"/>
                  <a:gd name="T62" fmla="*/ 23 w 23"/>
                  <a:gd name="T63" fmla="*/ 24 h 35"/>
                  <a:gd name="T64" fmla="*/ 23 w 23"/>
                  <a:gd name="T65" fmla="*/ 22 h 35"/>
                  <a:gd name="T66" fmla="*/ 18 w 23"/>
                  <a:gd name="T67" fmla="*/ 17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23" h="35">
                    <a:moveTo>
                      <a:pt x="18" y="17"/>
                    </a:moveTo>
                    <a:cubicBezTo>
                      <a:pt x="19" y="10"/>
                      <a:pt x="21" y="6"/>
                      <a:pt x="21" y="5"/>
                    </a:cubicBezTo>
                    <a:cubicBezTo>
                      <a:pt x="21" y="3"/>
                      <a:pt x="21" y="2"/>
                      <a:pt x="21" y="2"/>
                    </a:cubicBezTo>
                    <a:cubicBezTo>
                      <a:pt x="20" y="2"/>
                      <a:pt x="20" y="2"/>
                      <a:pt x="20" y="2"/>
                    </a:cubicBezTo>
                    <a:cubicBezTo>
                      <a:pt x="20" y="5"/>
                      <a:pt x="19" y="7"/>
                      <a:pt x="19" y="7"/>
                    </a:cubicBezTo>
                    <a:cubicBezTo>
                      <a:pt x="19" y="7"/>
                      <a:pt x="20" y="4"/>
                      <a:pt x="20" y="3"/>
                    </a:cubicBezTo>
                    <a:cubicBezTo>
                      <a:pt x="20" y="2"/>
                      <a:pt x="20" y="2"/>
                      <a:pt x="20" y="2"/>
                    </a:cubicBezTo>
                    <a:cubicBezTo>
                      <a:pt x="20" y="1"/>
                      <a:pt x="20" y="1"/>
                      <a:pt x="20" y="1"/>
                    </a:cubicBezTo>
                    <a:cubicBezTo>
                      <a:pt x="20" y="1"/>
                      <a:pt x="19" y="1"/>
                      <a:pt x="19" y="1"/>
                    </a:cubicBezTo>
                    <a:cubicBezTo>
                      <a:pt x="19" y="1"/>
                      <a:pt x="18" y="2"/>
                      <a:pt x="18" y="2"/>
                    </a:cubicBezTo>
                    <a:cubicBezTo>
                      <a:pt x="18" y="2"/>
                      <a:pt x="18" y="2"/>
                      <a:pt x="19" y="3"/>
                    </a:cubicBezTo>
                    <a:cubicBezTo>
                      <a:pt x="19" y="3"/>
                      <a:pt x="18" y="4"/>
                      <a:pt x="18" y="6"/>
                    </a:cubicBezTo>
                    <a:cubicBezTo>
                      <a:pt x="18" y="1"/>
                      <a:pt x="17" y="0"/>
                      <a:pt x="17" y="0"/>
                    </a:cubicBezTo>
                    <a:cubicBezTo>
                      <a:pt x="17" y="0"/>
                      <a:pt x="17" y="0"/>
                      <a:pt x="17" y="0"/>
                    </a:cubicBezTo>
                    <a:cubicBezTo>
                      <a:pt x="17" y="0"/>
                      <a:pt x="17" y="0"/>
                      <a:pt x="17" y="0"/>
                    </a:cubicBezTo>
                    <a:cubicBezTo>
                      <a:pt x="16" y="0"/>
                      <a:pt x="15" y="0"/>
                      <a:pt x="15" y="0"/>
                    </a:cubicBezTo>
                    <a:cubicBezTo>
                      <a:pt x="13" y="0"/>
                      <a:pt x="11" y="0"/>
                      <a:pt x="8" y="0"/>
                    </a:cubicBezTo>
                    <a:cubicBezTo>
                      <a:pt x="8" y="0"/>
                      <a:pt x="1" y="5"/>
                      <a:pt x="1" y="5"/>
                    </a:cubicBezTo>
                    <a:cubicBezTo>
                      <a:pt x="0" y="6"/>
                      <a:pt x="0" y="7"/>
                      <a:pt x="1" y="8"/>
                    </a:cubicBezTo>
                    <a:cubicBezTo>
                      <a:pt x="2" y="8"/>
                      <a:pt x="3" y="9"/>
                      <a:pt x="4" y="8"/>
                    </a:cubicBezTo>
                    <a:cubicBezTo>
                      <a:pt x="4" y="8"/>
                      <a:pt x="4" y="8"/>
                      <a:pt x="4" y="8"/>
                    </a:cubicBezTo>
                    <a:cubicBezTo>
                      <a:pt x="4" y="8"/>
                      <a:pt x="9" y="4"/>
                      <a:pt x="9" y="4"/>
                    </a:cubicBezTo>
                    <a:cubicBezTo>
                      <a:pt x="9" y="4"/>
                      <a:pt x="13" y="4"/>
                      <a:pt x="13" y="4"/>
                    </a:cubicBezTo>
                    <a:cubicBezTo>
                      <a:pt x="12" y="4"/>
                      <a:pt x="12" y="4"/>
                      <a:pt x="12" y="4"/>
                    </a:cubicBezTo>
                    <a:cubicBezTo>
                      <a:pt x="11" y="7"/>
                      <a:pt x="9" y="13"/>
                      <a:pt x="9" y="15"/>
                    </a:cubicBezTo>
                    <a:cubicBezTo>
                      <a:pt x="9" y="15"/>
                      <a:pt x="10" y="15"/>
                      <a:pt x="10" y="16"/>
                    </a:cubicBezTo>
                    <a:cubicBezTo>
                      <a:pt x="10" y="16"/>
                      <a:pt x="11" y="18"/>
                      <a:pt x="14" y="20"/>
                    </a:cubicBezTo>
                    <a:cubicBezTo>
                      <a:pt x="14" y="20"/>
                      <a:pt x="18" y="24"/>
                      <a:pt x="18" y="24"/>
                    </a:cubicBezTo>
                    <a:cubicBezTo>
                      <a:pt x="18" y="24"/>
                      <a:pt x="17" y="32"/>
                      <a:pt x="17" y="32"/>
                    </a:cubicBezTo>
                    <a:cubicBezTo>
                      <a:pt x="17" y="34"/>
                      <a:pt x="18" y="35"/>
                      <a:pt x="19" y="35"/>
                    </a:cubicBezTo>
                    <a:cubicBezTo>
                      <a:pt x="20" y="35"/>
                      <a:pt x="21" y="35"/>
                      <a:pt x="22" y="33"/>
                    </a:cubicBezTo>
                    <a:cubicBezTo>
                      <a:pt x="22" y="33"/>
                      <a:pt x="23" y="24"/>
                      <a:pt x="23" y="24"/>
                    </a:cubicBezTo>
                    <a:cubicBezTo>
                      <a:pt x="23" y="23"/>
                      <a:pt x="23" y="22"/>
                      <a:pt x="23" y="22"/>
                    </a:cubicBezTo>
                    <a:cubicBezTo>
                      <a:pt x="22" y="21"/>
                      <a:pt x="18" y="17"/>
                      <a:pt x="18" y="1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355">
                  <a:solidFill>
                    <a:schemeClr val="tx1">
                      <a:lumMod val="90000"/>
                      <a:lumOff val="10000"/>
                    </a:schemeClr>
                  </a:solidFill>
                </a:endParaRPr>
              </a:p>
            </p:txBody>
          </p:sp>
        </p:grpSp>
        <p:grpSp>
          <p:nvGrpSpPr>
            <p:cNvPr id="14" name="Group 62"/>
            <p:cNvGrpSpPr>
              <a:grpSpLocks noChangeAspect="1"/>
            </p:cNvGrpSpPr>
            <p:nvPr/>
          </p:nvGrpSpPr>
          <p:grpSpPr bwMode="auto">
            <a:xfrm>
              <a:off x="7821335" y="1946316"/>
              <a:ext cx="549846" cy="439024"/>
              <a:chOff x="3775" y="2110"/>
              <a:chExt cx="129" cy="103"/>
            </a:xfrm>
            <a:solidFill>
              <a:schemeClr val="bg1"/>
            </a:solidFill>
            <a:effectLst>
              <a:outerShdw blurRad="50800" dist="25400" dir="2700000" algn="tl" rotWithShape="0">
                <a:prstClr val="black">
                  <a:alpha val="40000"/>
                </a:prstClr>
              </a:outerShdw>
            </a:effectLst>
          </p:grpSpPr>
          <p:sp>
            <p:nvSpPr>
              <p:cNvPr id="15" name="Freeform 63"/>
              <p:cNvSpPr/>
              <p:nvPr/>
            </p:nvSpPr>
            <p:spPr bwMode="auto">
              <a:xfrm>
                <a:off x="3775" y="2177"/>
                <a:ext cx="40" cy="36"/>
              </a:xfrm>
              <a:custGeom>
                <a:avLst/>
                <a:gdLst>
                  <a:gd name="T0" fmla="*/ 5 w 16"/>
                  <a:gd name="T1" fmla="*/ 0 h 14"/>
                  <a:gd name="T2" fmla="*/ 0 w 16"/>
                  <a:gd name="T3" fmla="*/ 4 h 14"/>
                  <a:gd name="T4" fmla="*/ 10 w 16"/>
                  <a:gd name="T5" fmla="*/ 14 h 14"/>
                  <a:gd name="T6" fmla="*/ 16 w 16"/>
                  <a:gd name="T7" fmla="*/ 9 h 14"/>
                  <a:gd name="T8" fmla="*/ 5 w 16"/>
                  <a:gd name="T9" fmla="*/ 0 h 14"/>
                </a:gdLst>
                <a:ahLst/>
                <a:cxnLst>
                  <a:cxn ang="0">
                    <a:pos x="T0" y="T1"/>
                  </a:cxn>
                  <a:cxn ang="0">
                    <a:pos x="T2" y="T3"/>
                  </a:cxn>
                  <a:cxn ang="0">
                    <a:pos x="T4" y="T5"/>
                  </a:cxn>
                  <a:cxn ang="0">
                    <a:pos x="T6" y="T7"/>
                  </a:cxn>
                  <a:cxn ang="0">
                    <a:pos x="T8" y="T9"/>
                  </a:cxn>
                </a:cxnLst>
                <a:rect l="0" t="0" r="r" b="b"/>
                <a:pathLst>
                  <a:path w="16" h="14">
                    <a:moveTo>
                      <a:pt x="5" y="0"/>
                    </a:moveTo>
                    <a:cubicBezTo>
                      <a:pt x="1" y="3"/>
                      <a:pt x="0" y="4"/>
                      <a:pt x="0" y="4"/>
                    </a:cubicBezTo>
                    <a:cubicBezTo>
                      <a:pt x="10" y="14"/>
                      <a:pt x="10" y="14"/>
                      <a:pt x="10" y="14"/>
                    </a:cubicBezTo>
                    <a:cubicBezTo>
                      <a:pt x="10" y="14"/>
                      <a:pt x="13" y="11"/>
                      <a:pt x="16" y="9"/>
                    </a:cubicBezTo>
                    <a:lnTo>
                      <a:pt x="5"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355">
                  <a:solidFill>
                    <a:schemeClr val="tx1">
                      <a:lumMod val="90000"/>
                      <a:lumOff val="10000"/>
                    </a:schemeClr>
                  </a:solidFill>
                </a:endParaRPr>
              </a:p>
            </p:txBody>
          </p:sp>
          <p:sp>
            <p:nvSpPr>
              <p:cNvPr id="16" name="Freeform 64"/>
              <p:cNvSpPr/>
              <p:nvPr/>
            </p:nvSpPr>
            <p:spPr bwMode="auto">
              <a:xfrm>
                <a:off x="3795" y="2156"/>
                <a:ext cx="109" cy="41"/>
              </a:xfrm>
              <a:custGeom>
                <a:avLst/>
                <a:gdLst>
                  <a:gd name="T0" fmla="*/ 37 w 44"/>
                  <a:gd name="T1" fmla="*/ 4 h 16"/>
                  <a:gd name="T2" fmla="*/ 29 w 44"/>
                  <a:gd name="T3" fmla="*/ 9 h 16"/>
                  <a:gd name="T4" fmla="*/ 18 w 44"/>
                  <a:gd name="T5" fmla="*/ 8 h 16"/>
                  <a:gd name="T6" fmla="*/ 25 w 44"/>
                  <a:gd name="T7" fmla="*/ 7 h 16"/>
                  <a:gd name="T8" fmla="*/ 31 w 44"/>
                  <a:gd name="T9" fmla="*/ 2 h 16"/>
                  <a:gd name="T10" fmla="*/ 20 w 44"/>
                  <a:gd name="T11" fmla="*/ 2 h 16"/>
                  <a:gd name="T12" fmla="*/ 9 w 44"/>
                  <a:gd name="T13" fmla="*/ 2 h 16"/>
                  <a:gd name="T14" fmla="*/ 0 w 44"/>
                  <a:gd name="T15" fmla="*/ 7 h 16"/>
                  <a:gd name="T16" fmla="*/ 9 w 44"/>
                  <a:gd name="T17" fmla="*/ 16 h 16"/>
                  <a:gd name="T18" fmla="*/ 13 w 44"/>
                  <a:gd name="T19" fmla="*/ 14 h 16"/>
                  <a:gd name="T20" fmla="*/ 29 w 44"/>
                  <a:gd name="T21" fmla="*/ 14 h 16"/>
                  <a:gd name="T22" fmla="*/ 44 w 44"/>
                  <a:gd name="T23" fmla="*/ 2 h 16"/>
                  <a:gd name="T24" fmla="*/ 37 w 44"/>
                  <a:gd name="T25" fmla="*/ 4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4" h="16">
                    <a:moveTo>
                      <a:pt x="37" y="4"/>
                    </a:moveTo>
                    <a:cubicBezTo>
                      <a:pt x="34" y="7"/>
                      <a:pt x="32" y="8"/>
                      <a:pt x="29" y="9"/>
                    </a:cubicBezTo>
                    <a:cubicBezTo>
                      <a:pt x="24" y="10"/>
                      <a:pt x="19" y="9"/>
                      <a:pt x="18" y="8"/>
                    </a:cubicBezTo>
                    <a:cubicBezTo>
                      <a:pt x="15" y="6"/>
                      <a:pt x="18" y="7"/>
                      <a:pt x="25" y="7"/>
                    </a:cubicBezTo>
                    <a:cubicBezTo>
                      <a:pt x="32" y="6"/>
                      <a:pt x="31" y="2"/>
                      <a:pt x="31" y="2"/>
                    </a:cubicBezTo>
                    <a:cubicBezTo>
                      <a:pt x="29" y="2"/>
                      <a:pt x="27" y="2"/>
                      <a:pt x="20" y="2"/>
                    </a:cubicBezTo>
                    <a:cubicBezTo>
                      <a:pt x="17" y="2"/>
                      <a:pt x="12" y="1"/>
                      <a:pt x="9" y="2"/>
                    </a:cubicBezTo>
                    <a:cubicBezTo>
                      <a:pt x="6" y="2"/>
                      <a:pt x="4" y="5"/>
                      <a:pt x="0" y="7"/>
                    </a:cubicBezTo>
                    <a:cubicBezTo>
                      <a:pt x="9" y="16"/>
                      <a:pt x="9" y="16"/>
                      <a:pt x="9" y="16"/>
                    </a:cubicBezTo>
                    <a:cubicBezTo>
                      <a:pt x="11" y="15"/>
                      <a:pt x="12" y="14"/>
                      <a:pt x="13" y="14"/>
                    </a:cubicBezTo>
                    <a:cubicBezTo>
                      <a:pt x="16" y="14"/>
                      <a:pt x="23" y="15"/>
                      <a:pt x="29" y="14"/>
                    </a:cubicBezTo>
                    <a:cubicBezTo>
                      <a:pt x="40" y="9"/>
                      <a:pt x="44" y="2"/>
                      <a:pt x="44" y="2"/>
                    </a:cubicBezTo>
                    <a:cubicBezTo>
                      <a:pt x="44" y="2"/>
                      <a:pt x="41" y="0"/>
                      <a:pt x="37"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355">
                  <a:solidFill>
                    <a:schemeClr val="tx1">
                      <a:lumMod val="90000"/>
                      <a:lumOff val="10000"/>
                    </a:schemeClr>
                  </a:solidFill>
                </a:endParaRPr>
              </a:p>
            </p:txBody>
          </p:sp>
          <p:sp>
            <p:nvSpPr>
              <p:cNvPr id="17" name="Freeform 65"/>
              <p:cNvSpPr>
                <a:spLocks noEditPoints="1"/>
              </p:cNvSpPr>
              <p:nvPr/>
            </p:nvSpPr>
            <p:spPr bwMode="auto">
              <a:xfrm>
                <a:off x="3810" y="2110"/>
                <a:ext cx="94" cy="41"/>
              </a:xfrm>
              <a:custGeom>
                <a:avLst/>
                <a:gdLst>
                  <a:gd name="T0" fmla="*/ 38 w 38"/>
                  <a:gd name="T1" fmla="*/ 0 h 16"/>
                  <a:gd name="T2" fmla="*/ 34 w 38"/>
                  <a:gd name="T3" fmla="*/ 0 h 16"/>
                  <a:gd name="T4" fmla="*/ 34 w 38"/>
                  <a:gd name="T5" fmla="*/ 6 h 16"/>
                  <a:gd name="T6" fmla="*/ 32 w 38"/>
                  <a:gd name="T7" fmla="*/ 6 h 16"/>
                  <a:gd name="T8" fmla="*/ 32 w 38"/>
                  <a:gd name="T9" fmla="*/ 0 h 16"/>
                  <a:gd name="T10" fmla="*/ 28 w 38"/>
                  <a:gd name="T11" fmla="*/ 0 h 16"/>
                  <a:gd name="T12" fmla="*/ 28 w 38"/>
                  <a:gd name="T13" fmla="*/ 6 h 16"/>
                  <a:gd name="T14" fmla="*/ 12 w 38"/>
                  <a:gd name="T15" fmla="*/ 6 h 16"/>
                  <a:gd name="T16" fmla="*/ 12 w 38"/>
                  <a:gd name="T17" fmla="*/ 3 h 16"/>
                  <a:gd name="T18" fmla="*/ 12 w 38"/>
                  <a:gd name="T19" fmla="*/ 1 h 16"/>
                  <a:gd name="T20" fmla="*/ 11 w 38"/>
                  <a:gd name="T21" fmla="*/ 0 h 16"/>
                  <a:gd name="T22" fmla="*/ 9 w 38"/>
                  <a:gd name="T23" fmla="*/ 0 h 16"/>
                  <a:gd name="T24" fmla="*/ 3 w 38"/>
                  <a:gd name="T25" fmla="*/ 0 h 16"/>
                  <a:gd name="T26" fmla="*/ 1 w 38"/>
                  <a:gd name="T27" fmla="*/ 0 h 16"/>
                  <a:gd name="T28" fmla="*/ 0 w 38"/>
                  <a:gd name="T29" fmla="*/ 2 h 16"/>
                  <a:gd name="T30" fmla="*/ 0 w 38"/>
                  <a:gd name="T31" fmla="*/ 3 h 16"/>
                  <a:gd name="T32" fmla="*/ 0 w 38"/>
                  <a:gd name="T33" fmla="*/ 13 h 16"/>
                  <a:gd name="T34" fmla="*/ 0 w 38"/>
                  <a:gd name="T35" fmla="*/ 15 h 16"/>
                  <a:gd name="T36" fmla="*/ 2 w 38"/>
                  <a:gd name="T37" fmla="*/ 16 h 16"/>
                  <a:gd name="T38" fmla="*/ 3 w 38"/>
                  <a:gd name="T39" fmla="*/ 16 h 16"/>
                  <a:gd name="T40" fmla="*/ 9 w 38"/>
                  <a:gd name="T41" fmla="*/ 16 h 16"/>
                  <a:gd name="T42" fmla="*/ 11 w 38"/>
                  <a:gd name="T43" fmla="*/ 16 h 16"/>
                  <a:gd name="T44" fmla="*/ 12 w 38"/>
                  <a:gd name="T45" fmla="*/ 14 h 16"/>
                  <a:gd name="T46" fmla="*/ 12 w 38"/>
                  <a:gd name="T47" fmla="*/ 13 h 16"/>
                  <a:gd name="T48" fmla="*/ 12 w 38"/>
                  <a:gd name="T49" fmla="*/ 10 h 16"/>
                  <a:gd name="T50" fmla="*/ 38 w 38"/>
                  <a:gd name="T51" fmla="*/ 10 h 16"/>
                  <a:gd name="T52" fmla="*/ 38 w 38"/>
                  <a:gd name="T53" fmla="*/ 0 h 16"/>
                  <a:gd name="T54" fmla="*/ 3 w 38"/>
                  <a:gd name="T55" fmla="*/ 3 h 16"/>
                  <a:gd name="T56" fmla="*/ 9 w 38"/>
                  <a:gd name="T57" fmla="*/ 3 h 16"/>
                  <a:gd name="T58" fmla="*/ 9 w 38"/>
                  <a:gd name="T59" fmla="*/ 13 h 16"/>
                  <a:gd name="T60" fmla="*/ 3 w 38"/>
                  <a:gd name="T61" fmla="*/ 13 h 16"/>
                  <a:gd name="T62" fmla="*/ 3 w 38"/>
                  <a:gd name="T63" fmla="*/ 3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8" h="16">
                    <a:moveTo>
                      <a:pt x="38" y="0"/>
                    </a:moveTo>
                    <a:cubicBezTo>
                      <a:pt x="34" y="0"/>
                      <a:pt x="34" y="0"/>
                      <a:pt x="34" y="0"/>
                    </a:cubicBezTo>
                    <a:cubicBezTo>
                      <a:pt x="34" y="6"/>
                      <a:pt x="34" y="6"/>
                      <a:pt x="34" y="6"/>
                    </a:cubicBezTo>
                    <a:cubicBezTo>
                      <a:pt x="32" y="6"/>
                      <a:pt x="32" y="6"/>
                      <a:pt x="32" y="6"/>
                    </a:cubicBezTo>
                    <a:cubicBezTo>
                      <a:pt x="32" y="0"/>
                      <a:pt x="32" y="0"/>
                      <a:pt x="32" y="0"/>
                    </a:cubicBezTo>
                    <a:cubicBezTo>
                      <a:pt x="28" y="0"/>
                      <a:pt x="28" y="0"/>
                      <a:pt x="28" y="0"/>
                    </a:cubicBezTo>
                    <a:cubicBezTo>
                      <a:pt x="28" y="6"/>
                      <a:pt x="28" y="6"/>
                      <a:pt x="28" y="6"/>
                    </a:cubicBezTo>
                    <a:cubicBezTo>
                      <a:pt x="12" y="6"/>
                      <a:pt x="12" y="6"/>
                      <a:pt x="12" y="6"/>
                    </a:cubicBezTo>
                    <a:cubicBezTo>
                      <a:pt x="12" y="3"/>
                      <a:pt x="12" y="3"/>
                      <a:pt x="12" y="3"/>
                    </a:cubicBezTo>
                    <a:cubicBezTo>
                      <a:pt x="12" y="2"/>
                      <a:pt x="12" y="2"/>
                      <a:pt x="12" y="1"/>
                    </a:cubicBezTo>
                    <a:cubicBezTo>
                      <a:pt x="12" y="1"/>
                      <a:pt x="11" y="0"/>
                      <a:pt x="11" y="0"/>
                    </a:cubicBezTo>
                    <a:cubicBezTo>
                      <a:pt x="10" y="0"/>
                      <a:pt x="10" y="0"/>
                      <a:pt x="9" y="0"/>
                    </a:cubicBezTo>
                    <a:cubicBezTo>
                      <a:pt x="3" y="0"/>
                      <a:pt x="3" y="0"/>
                      <a:pt x="3" y="0"/>
                    </a:cubicBezTo>
                    <a:cubicBezTo>
                      <a:pt x="2" y="0"/>
                      <a:pt x="2" y="0"/>
                      <a:pt x="1" y="0"/>
                    </a:cubicBezTo>
                    <a:cubicBezTo>
                      <a:pt x="1" y="1"/>
                      <a:pt x="0" y="1"/>
                      <a:pt x="0" y="2"/>
                    </a:cubicBezTo>
                    <a:cubicBezTo>
                      <a:pt x="0" y="2"/>
                      <a:pt x="0" y="2"/>
                      <a:pt x="0" y="3"/>
                    </a:cubicBezTo>
                    <a:cubicBezTo>
                      <a:pt x="0" y="13"/>
                      <a:pt x="0" y="13"/>
                      <a:pt x="0" y="13"/>
                    </a:cubicBezTo>
                    <a:cubicBezTo>
                      <a:pt x="0" y="14"/>
                      <a:pt x="0" y="14"/>
                      <a:pt x="0" y="15"/>
                    </a:cubicBezTo>
                    <a:cubicBezTo>
                      <a:pt x="1" y="15"/>
                      <a:pt x="1" y="16"/>
                      <a:pt x="2" y="16"/>
                    </a:cubicBezTo>
                    <a:cubicBezTo>
                      <a:pt x="2" y="16"/>
                      <a:pt x="2" y="16"/>
                      <a:pt x="3" y="16"/>
                    </a:cubicBezTo>
                    <a:cubicBezTo>
                      <a:pt x="9" y="16"/>
                      <a:pt x="9" y="16"/>
                      <a:pt x="9" y="16"/>
                    </a:cubicBezTo>
                    <a:cubicBezTo>
                      <a:pt x="10" y="16"/>
                      <a:pt x="11" y="16"/>
                      <a:pt x="11" y="16"/>
                    </a:cubicBezTo>
                    <a:cubicBezTo>
                      <a:pt x="12" y="15"/>
                      <a:pt x="12" y="15"/>
                      <a:pt x="12" y="14"/>
                    </a:cubicBezTo>
                    <a:cubicBezTo>
                      <a:pt x="12" y="14"/>
                      <a:pt x="12" y="13"/>
                      <a:pt x="12" y="13"/>
                    </a:cubicBezTo>
                    <a:cubicBezTo>
                      <a:pt x="12" y="10"/>
                      <a:pt x="12" y="10"/>
                      <a:pt x="12" y="10"/>
                    </a:cubicBezTo>
                    <a:cubicBezTo>
                      <a:pt x="38" y="10"/>
                      <a:pt x="38" y="10"/>
                      <a:pt x="38" y="10"/>
                    </a:cubicBezTo>
                    <a:lnTo>
                      <a:pt x="38" y="0"/>
                    </a:lnTo>
                    <a:close/>
                    <a:moveTo>
                      <a:pt x="3" y="3"/>
                    </a:moveTo>
                    <a:cubicBezTo>
                      <a:pt x="9" y="3"/>
                      <a:pt x="9" y="3"/>
                      <a:pt x="9" y="3"/>
                    </a:cubicBezTo>
                    <a:cubicBezTo>
                      <a:pt x="9" y="13"/>
                      <a:pt x="9" y="13"/>
                      <a:pt x="9" y="13"/>
                    </a:cubicBezTo>
                    <a:cubicBezTo>
                      <a:pt x="3" y="13"/>
                      <a:pt x="3" y="13"/>
                      <a:pt x="3" y="13"/>
                    </a:cubicBezTo>
                    <a:lnTo>
                      <a:pt x="3" y="3"/>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355">
                  <a:solidFill>
                    <a:schemeClr val="tx1">
                      <a:lumMod val="90000"/>
                      <a:lumOff val="10000"/>
                    </a:schemeClr>
                  </a:solidFill>
                </a:endParaRPr>
              </a:p>
            </p:txBody>
          </p:sp>
        </p:grpSp>
      </p:grpSp>
      <p:grpSp>
        <p:nvGrpSpPr>
          <p:cNvPr id="26" name="组合 25"/>
          <p:cNvGrpSpPr/>
          <p:nvPr/>
        </p:nvGrpSpPr>
        <p:grpSpPr>
          <a:xfrm>
            <a:off x="5543068" y="2868998"/>
            <a:ext cx="5109693" cy="1408631"/>
            <a:chOff x="5541746" y="2869662"/>
            <a:chExt cx="5109028" cy="1408957"/>
          </a:xfrm>
        </p:grpSpPr>
        <p:sp>
          <p:nvSpPr>
            <p:cNvPr id="27" name="圆角矩形 25"/>
            <p:cNvSpPr/>
            <p:nvPr/>
          </p:nvSpPr>
          <p:spPr>
            <a:xfrm flipH="1">
              <a:off x="8399066" y="3086459"/>
              <a:ext cx="2017131" cy="975360"/>
            </a:xfrm>
            <a:custGeom>
              <a:avLst/>
              <a:gdLst>
                <a:gd name="connsiteX0" fmla="*/ 0 w 1706671"/>
                <a:gd name="connsiteY0" fmla="*/ 129861 h 1036320"/>
                <a:gd name="connsiteX1" fmla="*/ 129861 w 1706671"/>
                <a:gd name="connsiteY1" fmla="*/ 0 h 1036320"/>
                <a:gd name="connsiteX2" fmla="*/ 1576810 w 1706671"/>
                <a:gd name="connsiteY2" fmla="*/ 0 h 1036320"/>
                <a:gd name="connsiteX3" fmla="*/ 1706671 w 1706671"/>
                <a:gd name="connsiteY3" fmla="*/ 129861 h 1036320"/>
                <a:gd name="connsiteX4" fmla="*/ 1706671 w 1706671"/>
                <a:gd name="connsiteY4" fmla="*/ 906459 h 1036320"/>
                <a:gd name="connsiteX5" fmla="*/ 1576810 w 1706671"/>
                <a:gd name="connsiteY5" fmla="*/ 1036320 h 1036320"/>
                <a:gd name="connsiteX6" fmla="*/ 129861 w 1706671"/>
                <a:gd name="connsiteY6" fmla="*/ 1036320 h 1036320"/>
                <a:gd name="connsiteX7" fmla="*/ 0 w 1706671"/>
                <a:gd name="connsiteY7" fmla="*/ 906459 h 1036320"/>
                <a:gd name="connsiteX8" fmla="*/ 0 w 1706671"/>
                <a:gd name="connsiteY8" fmla="*/ 129861 h 1036320"/>
                <a:gd name="connsiteX0-1" fmla="*/ 0 w 2114558"/>
                <a:gd name="connsiteY0-2" fmla="*/ 129861 h 1036320"/>
                <a:gd name="connsiteX1-3" fmla="*/ 129861 w 2114558"/>
                <a:gd name="connsiteY1-4" fmla="*/ 0 h 1036320"/>
                <a:gd name="connsiteX2-5" fmla="*/ 1576810 w 2114558"/>
                <a:gd name="connsiteY2-6" fmla="*/ 0 h 1036320"/>
                <a:gd name="connsiteX3-7" fmla="*/ 1706671 w 2114558"/>
                <a:gd name="connsiteY3-8" fmla="*/ 129861 h 1036320"/>
                <a:gd name="connsiteX4-9" fmla="*/ 2114550 w 2114558"/>
                <a:gd name="connsiteY4-10" fmla="*/ 509588 h 1036320"/>
                <a:gd name="connsiteX5-11" fmla="*/ 1706671 w 2114558"/>
                <a:gd name="connsiteY5-12" fmla="*/ 906459 h 1036320"/>
                <a:gd name="connsiteX6-13" fmla="*/ 1576810 w 2114558"/>
                <a:gd name="connsiteY6-14" fmla="*/ 1036320 h 1036320"/>
                <a:gd name="connsiteX7-15" fmla="*/ 129861 w 2114558"/>
                <a:gd name="connsiteY7-16" fmla="*/ 1036320 h 1036320"/>
                <a:gd name="connsiteX8-17" fmla="*/ 0 w 2114558"/>
                <a:gd name="connsiteY8-18" fmla="*/ 906459 h 1036320"/>
                <a:gd name="connsiteX9" fmla="*/ 0 w 2114558"/>
                <a:gd name="connsiteY9" fmla="*/ 129861 h 1036320"/>
                <a:gd name="connsiteX0-19" fmla="*/ 0 w 2114560"/>
                <a:gd name="connsiteY0-20" fmla="*/ 129861 h 1036320"/>
                <a:gd name="connsiteX1-21" fmla="*/ 129861 w 2114560"/>
                <a:gd name="connsiteY1-22" fmla="*/ 0 h 1036320"/>
                <a:gd name="connsiteX2-23" fmla="*/ 1576810 w 2114560"/>
                <a:gd name="connsiteY2-24" fmla="*/ 0 h 1036320"/>
                <a:gd name="connsiteX3-25" fmla="*/ 1778109 w 2114560"/>
                <a:gd name="connsiteY3-26" fmla="*/ 148911 h 1036320"/>
                <a:gd name="connsiteX4-27" fmla="*/ 2114550 w 2114560"/>
                <a:gd name="connsiteY4-28" fmla="*/ 509588 h 1036320"/>
                <a:gd name="connsiteX5-29" fmla="*/ 1706671 w 2114560"/>
                <a:gd name="connsiteY5-30" fmla="*/ 906459 h 1036320"/>
                <a:gd name="connsiteX6-31" fmla="*/ 1576810 w 2114560"/>
                <a:gd name="connsiteY6-32" fmla="*/ 1036320 h 1036320"/>
                <a:gd name="connsiteX7-33" fmla="*/ 129861 w 2114560"/>
                <a:gd name="connsiteY7-34" fmla="*/ 1036320 h 1036320"/>
                <a:gd name="connsiteX8-35" fmla="*/ 0 w 2114560"/>
                <a:gd name="connsiteY8-36" fmla="*/ 906459 h 1036320"/>
                <a:gd name="connsiteX9-37" fmla="*/ 0 w 2114560"/>
                <a:gd name="connsiteY9-38" fmla="*/ 129861 h 1036320"/>
                <a:gd name="connsiteX0-39" fmla="*/ 0 w 2114567"/>
                <a:gd name="connsiteY0-40" fmla="*/ 129861 h 1036320"/>
                <a:gd name="connsiteX1-41" fmla="*/ 129861 w 2114567"/>
                <a:gd name="connsiteY1-42" fmla="*/ 0 h 1036320"/>
                <a:gd name="connsiteX2-43" fmla="*/ 1576810 w 2114567"/>
                <a:gd name="connsiteY2-44" fmla="*/ 0 h 1036320"/>
                <a:gd name="connsiteX3-45" fmla="*/ 1778109 w 2114567"/>
                <a:gd name="connsiteY3-46" fmla="*/ 148911 h 1036320"/>
                <a:gd name="connsiteX4-47" fmla="*/ 2114550 w 2114567"/>
                <a:gd name="connsiteY4-48" fmla="*/ 509588 h 1036320"/>
                <a:gd name="connsiteX5-49" fmla="*/ 1706671 w 2114567"/>
                <a:gd name="connsiteY5-50" fmla="*/ 906459 h 1036320"/>
                <a:gd name="connsiteX6-51" fmla="*/ 1576810 w 2114567"/>
                <a:gd name="connsiteY6-52" fmla="*/ 1036320 h 1036320"/>
                <a:gd name="connsiteX7-53" fmla="*/ 129861 w 2114567"/>
                <a:gd name="connsiteY7-54" fmla="*/ 1036320 h 1036320"/>
                <a:gd name="connsiteX8-55" fmla="*/ 0 w 2114567"/>
                <a:gd name="connsiteY8-56" fmla="*/ 906459 h 1036320"/>
                <a:gd name="connsiteX9-57" fmla="*/ 0 w 2114567"/>
                <a:gd name="connsiteY9-58" fmla="*/ 129861 h 1036320"/>
                <a:gd name="connsiteX0-59" fmla="*/ 0 w 2114568"/>
                <a:gd name="connsiteY0-60" fmla="*/ 129861 h 1036320"/>
                <a:gd name="connsiteX1-61" fmla="*/ 129861 w 2114568"/>
                <a:gd name="connsiteY1-62" fmla="*/ 0 h 1036320"/>
                <a:gd name="connsiteX2-63" fmla="*/ 1576810 w 2114568"/>
                <a:gd name="connsiteY2-64" fmla="*/ 0 h 1036320"/>
                <a:gd name="connsiteX3-65" fmla="*/ 1782872 w 2114568"/>
                <a:gd name="connsiteY3-66" fmla="*/ 129861 h 1036320"/>
                <a:gd name="connsiteX4-67" fmla="*/ 2114550 w 2114568"/>
                <a:gd name="connsiteY4-68" fmla="*/ 509588 h 1036320"/>
                <a:gd name="connsiteX5-69" fmla="*/ 1706671 w 2114568"/>
                <a:gd name="connsiteY5-70" fmla="*/ 906459 h 1036320"/>
                <a:gd name="connsiteX6-71" fmla="*/ 1576810 w 2114568"/>
                <a:gd name="connsiteY6-72" fmla="*/ 1036320 h 1036320"/>
                <a:gd name="connsiteX7-73" fmla="*/ 129861 w 2114568"/>
                <a:gd name="connsiteY7-74" fmla="*/ 1036320 h 1036320"/>
                <a:gd name="connsiteX8-75" fmla="*/ 0 w 2114568"/>
                <a:gd name="connsiteY8-76" fmla="*/ 906459 h 1036320"/>
                <a:gd name="connsiteX9-77" fmla="*/ 0 w 2114568"/>
                <a:gd name="connsiteY9-78" fmla="*/ 129861 h 1036320"/>
                <a:gd name="connsiteX0-79" fmla="*/ 0 w 2114568"/>
                <a:gd name="connsiteY0-80" fmla="*/ 129861 h 1036320"/>
                <a:gd name="connsiteX1-81" fmla="*/ 129861 w 2114568"/>
                <a:gd name="connsiteY1-82" fmla="*/ 0 h 1036320"/>
                <a:gd name="connsiteX2-83" fmla="*/ 1576810 w 2114568"/>
                <a:gd name="connsiteY2-84" fmla="*/ 0 h 1036320"/>
                <a:gd name="connsiteX3-85" fmla="*/ 1782872 w 2114568"/>
                <a:gd name="connsiteY3-86" fmla="*/ 129861 h 1036320"/>
                <a:gd name="connsiteX4-87" fmla="*/ 2114550 w 2114568"/>
                <a:gd name="connsiteY4-88" fmla="*/ 509588 h 1036320"/>
                <a:gd name="connsiteX5-89" fmla="*/ 1706671 w 2114568"/>
                <a:gd name="connsiteY5-90" fmla="*/ 906459 h 1036320"/>
                <a:gd name="connsiteX6-91" fmla="*/ 1576810 w 2114568"/>
                <a:gd name="connsiteY6-92" fmla="*/ 1036320 h 1036320"/>
                <a:gd name="connsiteX7-93" fmla="*/ 129861 w 2114568"/>
                <a:gd name="connsiteY7-94" fmla="*/ 1036320 h 1036320"/>
                <a:gd name="connsiteX8-95" fmla="*/ 0 w 2114568"/>
                <a:gd name="connsiteY8-96" fmla="*/ 906459 h 1036320"/>
                <a:gd name="connsiteX9-97" fmla="*/ 0 w 2114568"/>
                <a:gd name="connsiteY9-98" fmla="*/ 129861 h 1036320"/>
                <a:gd name="connsiteX0-99" fmla="*/ 0 w 2114571"/>
                <a:gd name="connsiteY0-100" fmla="*/ 129861 h 1036320"/>
                <a:gd name="connsiteX1-101" fmla="*/ 129861 w 2114571"/>
                <a:gd name="connsiteY1-102" fmla="*/ 0 h 1036320"/>
                <a:gd name="connsiteX2-103" fmla="*/ 1576810 w 2114571"/>
                <a:gd name="connsiteY2-104" fmla="*/ 0 h 1036320"/>
                <a:gd name="connsiteX3-105" fmla="*/ 1811447 w 2114571"/>
                <a:gd name="connsiteY3-106" fmla="*/ 120336 h 1036320"/>
                <a:gd name="connsiteX4-107" fmla="*/ 2114550 w 2114571"/>
                <a:gd name="connsiteY4-108" fmla="*/ 509588 h 1036320"/>
                <a:gd name="connsiteX5-109" fmla="*/ 1706671 w 2114571"/>
                <a:gd name="connsiteY5-110" fmla="*/ 906459 h 1036320"/>
                <a:gd name="connsiteX6-111" fmla="*/ 1576810 w 2114571"/>
                <a:gd name="connsiteY6-112" fmla="*/ 1036320 h 1036320"/>
                <a:gd name="connsiteX7-113" fmla="*/ 129861 w 2114571"/>
                <a:gd name="connsiteY7-114" fmla="*/ 1036320 h 1036320"/>
                <a:gd name="connsiteX8-115" fmla="*/ 0 w 2114571"/>
                <a:gd name="connsiteY8-116" fmla="*/ 906459 h 1036320"/>
                <a:gd name="connsiteX9-117" fmla="*/ 0 w 2114571"/>
                <a:gd name="connsiteY9-118" fmla="*/ 129861 h 1036320"/>
                <a:gd name="connsiteX0-119" fmla="*/ 0 w 2114571"/>
                <a:gd name="connsiteY0-120" fmla="*/ 129861 h 1036320"/>
                <a:gd name="connsiteX1-121" fmla="*/ 129861 w 2114571"/>
                <a:gd name="connsiteY1-122" fmla="*/ 0 h 1036320"/>
                <a:gd name="connsiteX2-123" fmla="*/ 1576810 w 2114571"/>
                <a:gd name="connsiteY2-124" fmla="*/ 0 h 1036320"/>
                <a:gd name="connsiteX3-125" fmla="*/ 1811447 w 2114571"/>
                <a:gd name="connsiteY3-126" fmla="*/ 120336 h 1036320"/>
                <a:gd name="connsiteX4-127" fmla="*/ 2114550 w 2114571"/>
                <a:gd name="connsiteY4-128" fmla="*/ 509588 h 1036320"/>
                <a:gd name="connsiteX5-129" fmla="*/ 1706671 w 2114571"/>
                <a:gd name="connsiteY5-130" fmla="*/ 906459 h 1036320"/>
                <a:gd name="connsiteX6-131" fmla="*/ 1576810 w 2114571"/>
                <a:gd name="connsiteY6-132" fmla="*/ 1036320 h 1036320"/>
                <a:gd name="connsiteX7-133" fmla="*/ 129861 w 2114571"/>
                <a:gd name="connsiteY7-134" fmla="*/ 1036320 h 1036320"/>
                <a:gd name="connsiteX8-135" fmla="*/ 0 w 2114571"/>
                <a:gd name="connsiteY8-136" fmla="*/ 906459 h 1036320"/>
                <a:gd name="connsiteX9-137" fmla="*/ 0 w 2114571"/>
                <a:gd name="connsiteY9-138" fmla="*/ 129861 h 1036320"/>
                <a:gd name="connsiteX0-139" fmla="*/ 0 w 2114581"/>
                <a:gd name="connsiteY0-140" fmla="*/ 129861 h 1036320"/>
                <a:gd name="connsiteX1-141" fmla="*/ 129861 w 2114581"/>
                <a:gd name="connsiteY1-142" fmla="*/ 0 h 1036320"/>
                <a:gd name="connsiteX2-143" fmla="*/ 1576810 w 2114581"/>
                <a:gd name="connsiteY2-144" fmla="*/ 0 h 1036320"/>
                <a:gd name="connsiteX3-145" fmla="*/ 1811447 w 2114581"/>
                <a:gd name="connsiteY3-146" fmla="*/ 120336 h 1036320"/>
                <a:gd name="connsiteX4-147" fmla="*/ 2114550 w 2114581"/>
                <a:gd name="connsiteY4-148" fmla="*/ 509588 h 1036320"/>
                <a:gd name="connsiteX5-149" fmla="*/ 1706671 w 2114581"/>
                <a:gd name="connsiteY5-150" fmla="*/ 906459 h 1036320"/>
                <a:gd name="connsiteX6-151" fmla="*/ 1576810 w 2114581"/>
                <a:gd name="connsiteY6-152" fmla="*/ 1036320 h 1036320"/>
                <a:gd name="connsiteX7-153" fmla="*/ 129861 w 2114581"/>
                <a:gd name="connsiteY7-154" fmla="*/ 1036320 h 1036320"/>
                <a:gd name="connsiteX8-155" fmla="*/ 0 w 2114581"/>
                <a:gd name="connsiteY8-156" fmla="*/ 906459 h 1036320"/>
                <a:gd name="connsiteX9-157" fmla="*/ 0 w 2114581"/>
                <a:gd name="connsiteY9-158" fmla="*/ 129861 h 1036320"/>
                <a:gd name="connsiteX0-159" fmla="*/ 0 w 2114586"/>
                <a:gd name="connsiteY0-160" fmla="*/ 129861 h 1036320"/>
                <a:gd name="connsiteX1-161" fmla="*/ 129861 w 2114586"/>
                <a:gd name="connsiteY1-162" fmla="*/ 0 h 1036320"/>
                <a:gd name="connsiteX2-163" fmla="*/ 1576810 w 2114586"/>
                <a:gd name="connsiteY2-164" fmla="*/ 0 h 1036320"/>
                <a:gd name="connsiteX3-165" fmla="*/ 1811447 w 2114586"/>
                <a:gd name="connsiteY3-166" fmla="*/ 120336 h 1036320"/>
                <a:gd name="connsiteX4-167" fmla="*/ 2114550 w 2114586"/>
                <a:gd name="connsiteY4-168" fmla="*/ 509588 h 1036320"/>
                <a:gd name="connsiteX5-169" fmla="*/ 1706671 w 2114586"/>
                <a:gd name="connsiteY5-170" fmla="*/ 906459 h 1036320"/>
                <a:gd name="connsiteX6-171" fmla="*/ 1576810 w 2114586"/>
                <a:gd name="connsiteY6-172" fmla="*/ 1036320 h 1036320"/>
                <a:gd name="connsiteX7-173" fmla="*/ 129861 w 2114586"/>
                <a:gd name="connsiteY7-174" fmla="*/ 1036320 h 1036320"/>
                <a:gd name="connsiteX8-175" fmla="*/ 0 w 2114586"/>
                <a:gd name="connsiteY8-176" fmla="*/ 906459 h 1036320"/>
                <a:gd name="connsiteX9-177" fmla="*/ 0 w 2114586"/>
                <a:gd name="connsiteY9-178" fmla="*/ 129861 h 1036320"/>
                <a:gd name="connsiteX0-179" fmla="*/ 0 w 2114586"/>
                <a:gd name="connsiteY0-180" fmla="*/ 129861 h 1036320"/>
                <a:gd name="connsiteX1-181" fmla="*/ 129861 w 2114586"/>
                <a:gd name="connsiteY1-182" fmla="*/ 0 h 1036320"/>
                <a:gd name="connsiteX2-183" fmla="*/ 1576810 w 2114586"/>
                <a:gd name="connsiteY2-184" fmla="*/ 0 h 1036320"/>
                <a:gd name="connsiteX3-185" fmla="*/ 1811447 w 2114586"/>
                <a:gd name="connsiteY3-186" fmla="*/ 120336 h 1036320"/>
                <a:gd name="connsiteX4-187" fmla="*/ 2114550 w 2114586"/>
                <a:gd name="connsiteY4-188" fmla="*/ 509588 h 1036320"/>
                <a:gd name="connsiteX5-189" fmla="*/ 1706671 w 2114586"/>
                <a:gd name="connsiteY5-190" fmla="*/ 906459 h 1036320"/>
                <a:gd name="connsiteX6-191" fmla="*/ 1576810 w 2114586"/>
                <a:gd name="connsiteY6-192" fmla="*/ 1036320 h 1036320"/>
                <a:gd name="connsiteX7-193" fmla="*/ 129861 w 2114586"/>
                <a:gd name="connsiteY7-194" fmla="*/ 1036320 h 1036320"/>
                <a:gd name="connsiteX8-195" fmla="*/ 0 w 2114586"/>
                <a:gd name="connsiteY8-196" fmla="*/ 906459 h 1036320"/>
                <a:gd name="connsiteX9-197" fmla="*/ 0 w 2114586"/>
                <a:gd name="connsiteY9-198" fmla="*/ 129861 h 1036320"/>
                <a:gd name="connsiteX0-199" fmla="*/ 0 w 2114586"/>
                <a:gd name="connsiteY0-200" fmla="*/ 129861 h 1036320"/>
                <a:gd name="connsiteX1-201" fmla="*/ 129861 w 2114586"/>
                <a:gd name="connsiteY1-202" fmla="*/ 0 h 1036320"/>
                <a:gd name="connsiteX2-203" fmla="*/ 1576810 w 2114586"/>
                <a:gd name="connsiteY2-204" fmla="*/ 0 h 1036320"/>
                <a:gd name="connsiteX3-205" fmla="*/ 1811447 w 2114586"/>
                <a:gd name="connsiteY3-206" fmla="*/ 120336 h 1036320"/>
                <a:gd name="connsiteX4-207" fmla="*/ 2114550 w 2114586"/>
                <a:gd name="connsiteY4-208" fmla="*/ 509588 h 1036320"/>
                <a:gd name="connsiteX5-209" fmla="*/ 1706671 w 2114586"/>
                <a:gd name="connsiteY5-210" fmla="*/ 906459 h 1036320"/>
                <a:gd name="connsiteX6-211" fmla="*/ 1576810 w 2114586"/>
                <a:gd name="connsiteY6-212" fmla="*/ 1036320 h 1036320"/>
                <a:gd name="connsiteX7-213" fmla="*/ 129861 w 2114586"/>
                <a:gd name="connsiteY7-214" fmla="*/ 1036320 h 1036320"/>
                <a:gd name="connsiteX8-215" fmla="*/ 0 w 2114586"/>
                <a:gd name="connsiteY8-216" fmla="*/ 906459 h 1036320"/>
                <a:gd name="connsiteX9-217" fmla="*/ 0 w 2114586"/>
                <a:gd name="connsiteY9-218" fmla="*/ 129861 h 1036320"/>
                <a:gd name="connsiteX0-219" fmla="*/ 0 w 2114586"/>
                <a:gd name="connsiteY0-220" fmla="*/ 129861 h 1036320"/>
                <a:gd name="connsiteX1-221" fmla="*/ 129861 w 2114586"/>
                <a:gd name="connsiteY1-222" fmla="*/ 0 h 1036320"/>
                <a:gd name="connsiteX2-223" fmla="*/ 1576810 w 2114586"/>
                <a:gd name="connsiteY2-224" fmla="*/ 0 h 1036320"/>
                <a:gd name="connsiteX3-225" fmla="*/ 1811447 w 2114586"/>
                <a:gd name="connsiteY3-226" fmla="*/ 120336 h 1036320"/>
                <a:gd name="connsiteX4-227" fmla="*/ 2114550 w 2114586"/>
                <a:gd name="connsiteY4-228" fmla="*/ 509588 h 1036320"/>
                <a:gd name="connsiteX5-229" fmla="*/ 1749534 w 2114586"/>
                <a:gd name="connsiteY5-230" fmla="*/ 930271 h 1036320"/>
                <a:gd name="connsiteX6-231" fmla="*/ 1576810 w 2114586"/>
                <a:gd name="connsiteY6-232" fmla="*/ 1036320 h 1036320"/>
                <a:gd name="connsiteX7-233" fmla="*/ 129861 w 2114586"/>
                <a:gd name="connsiteY7-234" fmla="*/ 1036320 h 1036320"/>
                <a:gd name="connsiteX8-235" fmla="*/ 0 w 2114586"/>
                <a:gd name="connsiteY8-236" fmla="*/ 906459 h 1036320"/>
                <a:gd name="connsiteX9-237" fmla="*/ 0 w 2114586"/>
                <a:gd name="connsiteY9-238" fmla="*/ 129861 h 1036320"/>
                <a:gd name="connsiteX0-239" fmla="*/ 0 w 2114586"/>
                <a:gd name="connsiteY0-240" fmla="*/ 129861 h 1036320"/>
                <a:gd name="connsiteX1-241" fmla="*/ 129861 w 2114586"/>
                <a:gd name="connsiteY1-242" fmla="*/ 0 h 1036320"/>
                <a:gd name="connsiteX2-243" fmla="*/ 1576810 w 2114586"/>
                <a:gd name="connsiteY2-244" fmla="*/ 0 h 1036320"/>
                <a:gd name="connsiteX3-245" fmla="*/ 1811447 w 2114586"/>
                <a:gd name="connsiteY3-246" fmla="*/ 120336 h 1036320"/>
                <a:gd name="connsiteX4-247" fmla="*/ 2114550 w 2114586"/>
                <a:gd name="connsiteY4-248" fmla="*/ 509588 h 1036320"/>
                <a:gd name="connsiteX5-249" fmla="*/ 1749534 w 2114586"/>
                <a:gd name="connsiteY5-250" fmla="*/ 930271 h 1036320"/>
                <a:gd name="connsiteX6-251" fmla="*/ 1576810 w 2114586"/>
                <a:gd name="connsiteY6-252" fmla="*/ 1036320 h 1036320"/>
                <a:gd name="connsiteX7-253" fmla="*/ 129861 w 2114586"/>
                <a:gd name="connsiteY7-254" fmla="*/ 1036320 h 1036320"/>
                <a:gd name="connsiteX8-255" fmla="*/ 0 w 2114586"/>
                <a:gd name="connsiteY8-256" fmla="*/ 906459 h 1036320"/>
                <a:gd name="connsiteX9-257" fmla="*/ 0 w 2114586"/>
                <a:gd name="connsiteY9-258" fmla="*/ 129861 h 1036320"/>
                <a:gd name="connsiteX0-259" fmla="*/ 0 w 2114586"/>
                <a:gd name="connsiteY0-260" fmla="*/ 129861 h 1036320"/>
                <a:gd name="connsiteX1-261" fmla="*/ 129861 w 2114586"/>
                <a:gd name="connsiteY1-262" fmla="*/ 0 h 1036320"/>
                <a:gd name="connsiteX2-263" fmla="*/ 1576810 w 2114586"/>
                <a:gd name="connsiteY2-264" fmla="*/ 0 h 1036320"/>
                <a:gd name="connsiteX3-265" fmla="*/ 1811447 w 2114586"/>
                <a:gd name="connsiteY3-266" fmla="*/ 120336 h 1036320"/>
                <a:gd name="connsiteX4-267" fmla="*/ 2114550 w 2114586"/>
                <a:gd name="connsiteY4-268" fmla="*/ 509588 h 1036320"/>
                <a:gd name="connsiteX5-269" fmla="*/ 1749534 w 2114586"/>
                <a:gd name="connsiteY5-270" fmla="*/ 930271 h 1036320"/>
                <a:gd name="connsiteX6-271" fmla="*/ 1576810 w 2114586"/>
                <a:gd name="connsiteY6-272" fmla="*/ 1036320 h 1036320"/>
                <a:gd name="connsiteX7-273" fmla="*/ 129861 w 2114586"/>
                <a:gd name="connsiteY7-274" fmla="*/ 1036320 h 1036320"/>
                <a:gd name="connsiteX8-275" fmla="*/ 0 w 2114586"/>
                <a:gd name="connsiteY8-276" fmla="*/ 906459 h 1036320"/>
                <a:gd name="connsiteX9-277" fmla="*/ 0 w 2114586"/>
                <a:gd name="connsiteY9-278" fmla="*/ 129861 h 1036320"/>
                <a:gd name="connsiteX0-279" fmla="*/ 0 w 2114598"/>
                <a:gd name="connsiteY0-280" fmla="*/ 129861 h 1036320"/>
                <a:gd name="connsiteX1-281" fmla="*/ 129861 w 2114598"/>
                <a:gd name="connsiteY1-282" fmla="*/ 0 h 1036320"/>
                <a:gd name="connsiteX2-283" fmla="*/ 1576810 w 2114598"/>
                <a:gd name="connsiteY2-284" fmla="*/ 0 h 1036320"/>
                <a:gd name="connsiteX3-285" fmla="*/ 1811447 w 2114598"/>
                <a:gd name="connsiteY3-286" fmla="*/ 120336 h 1036320"/>
                <a:gd name="connsiteX4-287" fmla="*/ 2114550 w 2114598"/>
                <a:gd name="connsiteY4-288" fmla="*/ 509588 h 1036320"/>
                <a:gd name="connsiteX5-289" fmla="*/ 1782871 w 2114598"/>
                <a:gd name="connsiteY5-290" fmla="*/ 939796 h 1036320"/>
                <a:gd name="connsiteX6-291" fmla="*/ 1576810 w 2114598"/>
                <a:gd name="connsiteY6-292" fmla="*/ 1036320 h 1036320"/>
                <a:gd name="connsiteX7-293" fmla="*/ 129861 w 2114598"/>
                <a:gd name="connsiteY7-294" fmla="*/ 1036320 h 1036320"/>
                <a:gd name="connsiteX8-295" fmla="*/ 0 w 2114598"/>
                <a:gd name="connsiteY8-296" fmla="*/ 906459 h 1036320"/>
                <a:gd name="connsiteX9-297" fmla="*/ 0 w 2114598"/>
                <a:gd name="connsiteY9-298" fmla="*/ 129861 h 1036320"/>
                <a:gd name="connsiteX0-299" fmla="*/ 0 w 2114598"/>
                <a:gd name="connsiteY0-300" fmla="*/ 129861 h 1036320"/>
                <a:gd name="connsiteX1-301" fmla="*/ 129861 w 2114598"/>
                <a:gd name="connsiteY1-302" fmla="*/ 0 h 1036320"/>
                <a:gd name="connsiteX2-303" fmla="*/ 1576810 w 2114598"/>
                <a:gd name="connsiteY2-304" fmla="*/ 0 h 1036320"/>
                <a:gd name="connsiteX3-305" fmla="*/ 1811447 w 2114598"/>
                <a:gd name="connsiteY3-306" fmla="*/ 120336 h 1036320"/>
                <a:gd name="connsiteX4-307" fmla="*/ 2114550 w 2114598"/>
                <a:gd name="connsiteY4-308" fmla="*/ 509588 h 1036320"/>
                <a:gd name="connsiteX5-309" fmla="*/ 1782871 w 2114598"/>
                <a:gd name="connsiteY5-310" fmla="*/ 939796 h 1036320"/>
                <a:gd name="connsiteX6-311" fmla="*/ 1576810 w 2114598"/>
                <a:gd name="connsiteY6-312" fmla="*/ 1036320 h 1036320"/>
                <a:gd name="connsiteX7-313" fmla="*/ 129861 w 2114598"/>
                <a:gd name="connsiteY7-314" fmla="*/ 1036320 h 1036320"/>
                <a:gd name="connsiteX8-315" fmla="*/ 0 w 2114598"/>
                <a:gd name="connsiteY8-316" fmla="*/ 906459 h 1036320"/>
                <a:gd name="connsiteX9-317" fmla="*/ 0 w 2114598"/>
                <a:gd name="connsiteY9-318" fmla="*/ 129861 h 1036320"/>
                <a:gd name="connsiteX0-319" fmla="*/ 0 w 2114614"/>
                <a:gd name="connsiteY0-320" fmla="*/ 129861 h 1036320"/>
                <a:gd name="connsiteX1-321" fmla="*/ 129861 w 2114614"/>
                <a:gd name="connsiteY1-322" fmla="*/ 0 h 1036320"/>
                <a:gd name="connsiteX2-323" fmla="*/ 1576810 w 2114614"/>
                <a:gd name="connsiteY2-324" fmla="*/ 0 h 1036320"/>
                <a:gd name="connsiteX3-325" fmla="*/ 1811447 w 2114614"/>
                <a:gd name="connsiteY3-326" fmla="*/ 120336 h 1036320"/>
                <a:gd name="connsiteX4-327" fmla="*/ 2114550 w 2114614"/>
                <a:gd name="connsiteY4-328" fmla="*/ 509588 h 1036320"/>
                <a:gd name="connsiteX5-329" fmla="*/ 1782871 w 2114614"/>
                <a:gd name="connsiteY5-330" fmla="*/ 939796 h 1036320"/>
                <a:gd name="connsiteX6-331" fmla="*/ 1576810 w 2114614"/>
                <a:gd name="connsiteY6-332" fmla="*/ 1036320 h 1036320"/>
                <a:gd name="connsiteX7-333" fmla="*/ 129861 w 2114614"/>
                <a:gd name="connsiteY7-334" fmla="*/ 1036320 h 1036320"/>
                <a:gd name="connsiteX8-335" fmla="*/ 0 w 2114614"/>
                <a:gd name="connsiteY8-336" fmla="*/ 906459 h 1036320"/>
                <a:gd name="connsiteX9-337" fmla="*/ 0 w 2114614"/>
                <a:gd name="connsiteY9-338" fmla="*/ 129861 h 1036320"/>
                <a:gd name="connsiteX0-339" fmla="*/ 0 w 2114586"/>
                <a:gd name="connsiteY0-340" fmla="*/ 129861 h 1036320"/>
                <a:gd name="connsiteX1-341" fmla="*/ 129861 w 2114586"/>
                <a:gd name="connsiteY1-342" fmla="*/ 0 h 1036320"/>
                <a:gd name="connsiteX2-343" fmla="*/ 1576810 w 2114586"/>
                <a:gd name="connsiteY2-344" fmla="*/ 0 h 1036320"/>
                <a:gd name="connsiteX3-345" fmla="*/ 1811447 w 2114586"/>
                <a:gd name="connsiteY3-346" fmla="*/ 120336 h 1036320"/>
                <a:gd name="connsiteX4-347" fmla="*/ 2114550 w 2114586"/>
                <a:gd name="connsiteY4-348" fmla="*/ 509588 h 1036320"/>
                <a:gd name="connsiteX5-349" fmla="*/ 1782871 w 2114586"/>
                <a:gd name="connsiteY5-350" fmla="*/ 939796 h 1036320"/>
                <a:gd name="connsiteX6-351" fmla="*/ 1576810 w 2114586"/>
                <a:gd name="connsiteY6-352" fmla="*/ 1036320 h 1036320"/>
                <a:gd name="connsiteX7-353" fmla="*/ 129861 w 2114586"/>
                <a:gd name="connsiteY7-354" fmla="*/ 1036320 h 1036320"/>
                <a:gd name="connsiteX8-355" fmla="*/ 0 w 2114586"/>
                <a:gd name="connsiteY8-356" fmla="*/ 906459 h 1036320"/>
                <a:gd name="connsiteX9-357" fmla="*/ 0 w 2114586"/>
                <a:gd name="connsiteY9-358" fmla="*/ 129861 h 1036320"/>
                <a:gd name="connsiteX0-359" fmla="*/ 0 w 2114586"/>
                <a:gd name="connsiteY0-360" fmla="*/ 129861 h 1036320"/>
                <a:gd name="connsiteX1-361" fmla="*/ 129861 w 2114586"/>
                <a:gd name="connsiteY1-362" fmla="*/ 0 h 1036320"/>
                <a:gd name="connsiteX2-363" fmla="*/ 1576810 w 2114586"/>
                <a:gd name="connsiteY2-364" fmla="*/ 0 h 1036320"/>
                <a:gd name="connsiteX3-365" fmla="*/ 1811447 w 2114586"/>
                <a:gd name="connsiteY3-366" fmla="*/ 120336 h 1036320"/>
                <a:gd name="connsiteX4-367" fmla="*/ 2114550 w 2114586"/>
                <a:gd name="connsiteY4-368" fmla="*/ 509588 h 1036320"/>
                <a:gd name="connsiteX5-369" fmla="*/ 1806683 w 2114586"/>
                <a:gd name="connsiteY5-370" fmla="*/ 944558 h 1036320"/>
                <a:gd name="connsiteX6-371" fmla="*/ 1576810 w 2114586"/>
                <a:gd name="connsiteY6-372" fmla="*/ 1036320 h 1036320"/>
                <a:gd name="connsiteX7-373" fmla="*/ 129861 w 2114586"/>
                <a:gd name="connsiteY7-374" fmla="*/ 1036320 h 1036320"/>
                <a:gd name="connsiteX8-375" fmla="*/ 0 w 2114586"/>
                <a:gd name="connsiteY8-376" fmla="*/ 906459 h 1036320"/>
                <a:gd name="connsiteX9-377" fmla="*/ 0 w 2114586"/>
                <a:gd name="connsiteY9-378" fmla="*/ 129861 h 1036320"/>
                <a:gd name="connsiteX0-379" fmla="*/ 0 w 2114731"/>
                <a:gd name="connsiteY0-380" fmla="*/ 129861 h 1036320"/>
                <a:gd name="connsiteX1-381" fmla="*/ 129861 w 2114731"/>
                <a:gd name="connsiteY1-382" fmla="*/ 0 h 1036320"/>
                <a:gd name="connsiteX2-383" fmla="*/ 1576810 w 2114731"/>
                <a:gd name="connsiteY2-384" fmla="*/ 0 h 1036320"/>
                <a:gd name="connsiteX3-385" fmla="*/ 1811447 w 2114731"/>
                <a:gd name="connsiteY3-386" fmla="*/ 120336 h 1036320"/>
                <a:gd name="connsiteX4-387" fmla="*/ 2114550 w 2114731"/>
                <a:gd name="connsiteY4-388" fmla="*/ 509588 h 1036320"/>
                <a:gd name="connsiteX5-389" fmla="*/ 1806683 w 2114731"/>
                <a:gd name="connsiteY5-390" fmla="*/ 944558 h 1036320"/>
                <a:gd name="connsiteX6-391" fmla="*/ 1576810 w 2114731"/>
                <a:gd name="connsiteY6-392" fmla="*/ 1036320 h 1036320"/>
                <a:gd name="connsiteX7-393" fmla="*/ 129861 w 2114731"/>
                <a:gd name="connsiteY7-394" fmla="*/ 1036320 h 1036320"/>
                <a:gd name="connsiteX8-395" fmla="*/ 0 w 2114731"/>
                <a:gd name="connsiteY8-396" fmla="*/ 906459 h 1036320"/>
                <a:gd name="connsiteX9-397" fmla="*/ 0 w 2114731"/>
                <a:gd name="connsiteY9-398" fmla="*/ 129861 h 1036320"/>
                <a:gd name="connsiteX0-399" fmla="*/ 0 w 2143202"/>
                <a:gd name="connsiteY0-400" fmla="*/ 129861 h 1036320"/>
                <a:gd name="connsiteX1-401" fmla="*/ 129861 w 2143202"/>
                <a:gd name="connsiteY1-402" fmla="*/ 0 h 1036320"/>
                <a:gd name="connsiteX2-403" fmla="*/ 1576810 w 2143202"/>
                <a:gd name="connsiteY2-404" fmla="*/ 0 h 1036320"/>
                <a:gd name="connsiteX3-405" fmla="*/ 1811447 w 2143202"/>
                <a:gd name="connsiteY3-406" fmla="*/ 120336 h 1036320"/>
                <a:gd name="connsiteX4-407" fmla="*/ 2143125 w 2143202"/>
                <a:gd name="connsiteY4-408" fmla="*/ 509588 h 1036320"/>
                <a:gd name="connsiteX5-409" fmla="*/ 1806683 w 2143202"/>
                <a:gd name="connsiteY5-410" fmla="*/ 944558 h 1036320"/>
                <a:gd name="connsiteX6-411" fmla="*/ 1576810 w 2143202"/>
                <a:gd name="connsiteY6-412" fmla="*/ 1036320 h 1036320"/>
                <a:gd name="connsiteX7-413" fmla="*/ 129861 w 2143202"/>
                <a:gd name="connsiteY7-414" fmla="*/ 1036320 h 1036320"/>
                <a:gd name="connsiteX8-415" fmla="*/ 0 w 2143202"/>
                <a:gd name="connsiteY8-416" fmla="*/ 906459 h 1036320"/>
                <a:gd name="connsiteX9-417" fmla="*/ 0 w 2143202"/>
                <a:gd name="connsiteY9-418" fmla="*/ 129861 h 1036320"/>
                <a:gd name="connsiteX0-419" fmla="*/ 0 w 2143202"/>
                <a:gd name="connsiteY0-420" fmla="*/ 129861 h 1036320"/>
                <a:gd name="connsiteX1-421" fmla="*/ 129861 w 2143202"/>
                <a:gd name="connsiteY1-422" fmla="*/ 0 h 1036320"/>
                <a:gd name="connsiteX2-423" fmla="*/ 1576810 w 2143202"/>
                <a:gd name="connsiteY2-424" fmla="*/ 0 h 1036320"/>
                <a:gd name="connsiteX3-425" fmla="*/ 1840022 w 2143202"/>
                <a:gd name="connsiteY3-426" fmla="*/ 107636 h 1036320"/>
                <a:gd name="connsiteX4-427" fmla="*/ 2143125 w 2143202"/>
                <a:gd name="connsiteY4-428" fmla="*/ 509588 h 1036320"/>
                <a:gd name="connsiteX5-429" fmla="*/ 1806683 w 2143202"/>
                <a:gd name="connsiteY5-430" fmla="*/ 944558 h 1036320"/>
                <a:gd name="connsiteX6-431" fmla="*/ 1576810 w 2143202"/>
                <a:gd name="connsiteY6-432" fmla="*/ 1036320 h 1036320"/>
                <a:gd name="connsiteX7-433" fmla="*/ 129861 w 2143202"/>
                <a:gd name="connsiteY7-434" fmla="*/ 1036320 h 1036320"/>
                <a:gd name="connsiteX8-435" fmla="*/ 0 w 2143202"/>
                <a:gd name="connsiteY8-436" fmla="*/ 906459 h 1036320"/>
                <a:gd name="connsiteX9-437" fmla="*/ 0 w 2143202"/>
                <a:gd name="connsiteY9-438" fmla="*/ 129861 h 1036320"/>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37" y="connsiteY9-38"/>
                </a:cxn>
              </a:cxnLst>
              <a:rect l="l" t="t" r="r" b="b"/>
              <a:pathLst>
                <a:path w="2143202" h="1036320">
                  <a:moveTo>
                    <a:pt x="0" y="129861"/>
                  </a:moveTo>
                  <a:cubicBezTo>
                    <a:pt x="0" y="58141"/>
                    <a:pt x="58141" y="0"/>
                    <a:pt x="129861" y="0"/>
                  </a:cubicBezTo>
                  <a:lnTo>
                    <a:pt x="1576810" y="0"/>
                  </a:lnTo>
                  <a:cubicBezTo>
                    <a:pt x="1648530" y="0"/>
                    <a:pt x="1782872" y="69254"/>
                    <a:pt x="1840022" y="107636"/>
                  </a:cubicBezTo>
                  <a:cubicBezTo>
                    <a:pt x="2052180" y="223100"/>
                    <a:pt x="2145278" y="375075"/>
                    <a:pt x="2143125" y="509588"/>
                  </a:cubicBezTo>
                  <a:cubicBezTo>
                    <a:pt x="2145278" y="633941"/>
                    <a:pt x="2104568" y="794805"/>
                    <a:pt x="1806683" y="944558"/>
                  </a:cubicBezTo>
                  <a:cubicBezTo>
                    <a:pt x="1720959" y="1021040"/>
                    <a:pt x="1648530" y="1036320"/>
                    <a:pt x="1576810" y="1036320"/>
                  </a:cubicBezTo>
                  <a:lnTo>
                    <a:pt x="129861" y="1036320"/>
                  </a:lnTo>
                  <a:cubicBezTo>
                    <a:pt x="58141" y="1036320"/>
                    <a:pt x="0" y="978179"/>
                    <a:pt x="0" y="906459"/>
                  </a:cubicBezTo>
                  <a:lnTo>
                    <a:pt x="0" y="129861"/>
                  </a:lnTo>
                  <a:close/>
                </a:path>
              </a:pathLst>
            </a:custGeom>
            <a:solidFill>
              <a:srgbClr val="7BBF7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5">
                <a:solidFill>
                  <a:schemeClr val="tx1">
                    <a:lumMod val="90000"/>
                    <a:lumOff val="10000"/>
                  </a:schemeClr>
                </a:solidFill>
              </a:endParaRPr>
            </a:p>
          </p:txBody>
        </p:sp>
        <p:sp>
          <p:nvSpPr>
            <p:cNvPr id="28" name="圆角矩形 25"/>
            <p:cNvSpPr/>
            <p:nvPr/>
          </p:nvSpPr>
          <p:spPr>
            <a:xfrm>
              <a:off x="5781023" y="3086459"/>
              <a:ext cx="2017131" cy="975360"/>
            </a:xfrm>
            <a:custGeom>
              <a:avLst/>
              <a:gdLst>
                <a:gd name="connsiteX0" fmla="*/ 0 w 1706671"/>
                <a:gd name="connsiteY0" fmla="*/ 129861 h 1036320"/>
                <a:gd name="connsiteX1" fmla="*/ 129861 w 1706671"/>
                <a:gd name="connsiteY1" fmla="*/ 0 h 1036320"/>
                <a:gd name="connsiteX2" fmla="*/ 1576810 w 1706671"/>
                <a:gd name="connsiteY2" fmla="*/ 0 h 1036320"/>
                <a:gd name="connsiteX3" fmla="*/ 1706671 w 1706671"/>
                <a:gd name="connsiteY3" fmla="*/ 129861 h 1036320"/>
                <a:gd name="connsiteX4" fmla="*/ 1706671 w 1706671"/>
                <a:gd name="connsiteY4" fmla="*/ 906459 h 1036320"/>
                <a:gd name="connsiteX5" fmla="*/ 1576810 w 1706671"/>
                <a:gd name="connsiteY5" fmla="*/ 1036320 h 1036320"/>
                <a:gd name="connsiteX6" fmla="*/ 129861 w 1706671"/>
                <a:gd name="connsiteY6" fmla="*/ 1036320 h 1036320"/>
                <a:gd name="connsiteX7" fmla="*/ 0 w 1706671"/>
                <a:gd name="connsiteY7" fmla="*/ 906459 h 1036320"/>
                <a:gd name="connsiteX8" fmla="*/ 0 w 1706671"/>
                <a:gd name="connsiteY8" fmla="*/ 129861 h 1036320"/>
                <a:gd name="connsiteX0-1" fmla="*/ 0 w 2114558"/>
                <a:gd name="connsiteY0-2" fmla="*/ 129861 h 1036320"/>
                <a:gd name="connsiteX1-3" fmla="*/ 129861 w 2114558"/>
                <a:gd name="connsiteY1-4" fmla="*/ 0 h 1036320"/>
                <a:gd name="connsiteX2-5" fmla="*/ 1576810 w 2114558"/>
                <a:gd name="connsiteY2-6" fmla="*/ 0 h 1036320"/>
                <a:gd name="connsiteX3-7" fmla="*/ 1706671 w 2114558"/>
                <a:gd name="connsiteY3-8" fmla="*/ 129861 h 1036320"/>
                <a:gd name="connsiteX4-9" fmla="*/ 2114550 w 2114558"/>
                <a:gd name="connsiteY4-10" fmla="*/ 509588 h 1036320"/>
                <a:gd name="connsiteX5-11" fmla="*/ 1706671 w 2114558"/>
                <a:gd name="connsiteY5-12" fmla="*/ 906459 h 1036320"/>
                <a:gd name="connsiteX6-13" fmla="*/ 1576810 w 2114558"/>
                <a:gd name="connsiteY6-14" fmla="*/ 1036320 h 1036320"/>
                <a:gd name="connsiteX7-15" fmla="*/ 129861 w 2114558"/>
                <a:gd name="connsiteY7-16" fmla="*/ 1036320 h 1036320"/>
                <a:gd name="connsiteX8-17" fmla="*/ 0 w 2114558"/>
                <a:gd name="connsiteY8-18" fmla="*/ 906459 h 1036320"/>
                <a:gd name="connsiteX9" fmla="*/ 0 w 2114558"/>
                <a:gd name="connsiteY9" fmla="*/ 129861 h 1036320"/>
                <a:gd name="connsiteX0-19" fmla="*/ 0 w 2114560"/>
                <a:gd name="connsiteY0-20" fmla="*/ 129861 h 1036320"/>
                <a:gd name="connsiteX1-21" fmla="*/ 129861 w 2114560"/>
                <a:gd name="connsiteY1-22" fmla="*/ 0 h 1036320"/>
                <a:gd name="connsiteX2-23" fmla="*/ 1576810 w 2114560"/>
                <a:gd name="connsiteY2-24" fmla="*/ 0 h 1036320"/>
                <a:gd name="connsiteX3-25" fmla="*/ 1778109 w 2114560"/>
                <a:gd name="connsiteY3-26" fmla="*/ 148911 h 1036320"/>
                <a:gd name="connsiteX4-27" fmla="*/ 2114550 w 2114560"/>
                <a:gd name="connsiteY4-28" fmla="*/ 509588 h 1036320"/>
                <a:gd name="connsiteX5-29" fmla="*/ 1706671 w 2114560"/>
                <a:gd name="connsiteY5-30" fmla="*/ 906459 h 1036320"/>
                <a:gd name="connsiteX6-31" fmla="*/ 1576810 w 2114560"/>
                <a:gd name="connsiteY6-32" fmla="*/ 1036320 h 1036320"/>
                <a:gd name="connsiteX7-33" fmla="*/ 129861 w 2114560"/>
                <a:gd name="connsiteY7-34" fmla="*/ 1036320 h 1036320"/>
                <a:gd name="connsiteX8-35" fmla="*/ 0 w 2114560"/>
                <a:gd name="connsiteY8-36" fmla="*/ 906459 h 1036320"/>
                <a:gd name="connsiteX9-37" fmla="*/ 0 w 2114560"/>
                <a:gd name="connsiteY9-38" fmla="*/ 129861 h 1036320"/>
                <a:gd name="connsiteX0-39" fmla="*/ 0 w 2114567"/>
                <a:gd name="connsiteY0-40" fmla="*/ 129861 h 1036320"/>
                <a:gd name="connsiteX1-41" fmla="*/ 129861 w 2114567"/>
                <a:gd name="connsiteY1-42" fmla="*/ 0 h 1036320"/>
                <a:gd name="connsiteX2-43" fmla="*/ 1576810 w 2114567"/>
                <a:gd name="connsiteY2-44" fmla="*/ 0 h 1036320"/>
                <a:gd name="connsiteX3-45" fmla="*/ 1778109 w 2114567"/>
                <a:gd name="connsiteY3-46" fmla="*/ 148911 h 1036320"/>
                <a:gd name="connsiteX4-47" fmla="*/ 2114550 w 2114567"/>
                <a:gd name="connsiteY4-48" fmla="*/ 509588 h 1036320"/>
                <a:gd name="connsiteX5-49" fmla="*/ 1706671 w 2114567"/>
                <a:gd name="connsiteY5-50" fmla="*/ 906459 h 1036320"/>
                <a:gd name="connsiteX6-51" fmla="*/ 1576810 w 2114567"/>
                <a:gd name="connsiteY6-52" fmla="*/ 1036320 h 1036320"/>
                <a:gd name="connsiteX7-53" fmla="*/ 129861 w 2114567"/>
                <a:gd name="connsiteY7-54" fmla="*/ 1036320 h 1036320"/>
                <a:gd name="connsiteX8-55" fmla="*/ 0 w 2114567"/>
                <a:gd name="connsiteY8-56" fmla="*/ 906459 h 1036320"/>
                <a:gd name="connsiteX9-57" fmla="*/ 0 w 2114567"/>
                <a:gd name="connsiteY9-58" fmla="*/ 129861 h 1036320"/>
                <a:gd name="connsiteX0-59" fmla="*/ 0 w 2114568"/>
                <a:gd name="connsiteY0-60" fmla="*/ 129861 h 1036320"/>
                <a:gd name="connsiteX1-61" fmla="*/ 129861 w 2114568"/>
                <a:gd name="connsiteY1-62" fmla="*/ 0 h 1036320"/>
                <a:gd name="connsiteX2-63" fmla="*/ 1576810 w 2114568"/>
                <a:gd name="connsiteY2-64" fmla="*/ 0 h 1036320"/>
                <a:gd name="connsiteX3-65" fmla="*/ 1782872 w 2114568"/>
                <a:gd name="connsiteY3-66" fmla="*/ 129861 h 1036320"/>
                <a:gd name="connsiteX4-67" fmla="*/ 2114550 w 2114568"/>
                <a:gd name="connsiteY4-68" fmla="*/ 509588 h 1036320"/>
                <a:gd name="connsiteX5-69" fmla="*/ 1706671 w 2114568"/>
                <a:gd name="connsiteY5-70" fmla="*/ 906459 h 1036320"/>
                <a:gd name="connsiteX6-71" fmla="*/ 1576810 w 2114568"/>
                <a:gd name="connsiteY6-72" fmla="*/ 1036320 h 1036320"/>
                <a:gd name="connsiteX7-73" fmla="*/ 129861 w 2114568"/>
                <a:gd name="connsiteY7-74" fmla="*/ 1036320 h 1036320"/>
                <a:gd name="connsiteX8-75" fmla="*/ 0 w 2114568"/>
                <a:gd name="connsiteY8-76" fmla="*/ 906459 h 1036320"/>
                <a:gd name="connsiteX9-77" fmla="*/ 0 w 2114568"/>
                <a:gd name="connsiteY9-78" fmla="*/ 129861 h 1036320"/>
                <a:gd name="connsiteX0-79" fmla="*/ 0 w 2114568"/>
                <a:gd name="connsiteY0-80" fmla="*/ 129861 h 1036320"/>
                <a:gd name="connsiteX1-81" fmla="*/ 129861 w 2114568"/>
                <a:gd name="connsiteY1-82" fmla="*/ 0 h 1036320"/>
                <a:gd name="connsiteX2-83" fmla="*/ 1576810 w 2114568"/>
                <a:gd name="connsiteY2-84" fmla="*/ 0 h 1036320"/>
                <a:gd name="connsiteX3-85" fmla="*/ 1782872 w 2114568"/>
                <a:gd name="connsiteY3-86" fmla="*/ 129861 h 1036320"/>
                <a:gd name="connsiteX4-87" fmla="*/ 2114550 w 2114568"/>
                <a:gd name="connsiteY4-88" fmla="*/ 509588 h 1036320"/>
                <a:gd name="connsiteX5-89" fmla="*/ 1706671 w 2114568"/>
                <a:gd name="connsiteY5-90" fmla="*/ 906459 h 1036320"/>
                <a:gd name="connsiteX6-91" fmla="*/ 1576810 w 2114568"/>
                <a:gd name="connsiteY6-92" fmla="*/ 1036320 h 1036320"/>
                <a:gd name="connsiteX7-93" fmla="*/ 129861 w 2114568"/>
                <a:gd name="connsiteY7-94" fmla="*/ 1036320 h 1036320"/>
                <a:gd name="connsiteX8-95" fmla="*/ 0 w 2114568"/>
                <a:gd name="connsiteY8-96" fmla="*/ 906459 h 1036320"/>
                <a:gd name="connsiteX9-97" fmla="*/ 0 w 2114568"/>
                <a:gd name="connsiteY9-98" fmla="*/ 129861 h 1036320"/>
                <a:gd name="connsiteX0-99" fmla="*/ 0 w 2114571"/>
                <a:gd name="connsiteY0-100" fmla="*/ 129861 h 1036320"/>
                <a:gd name="connsiteX1-101" fmla="*/ 129861 w 2114571"/>
                <a:gd name="connsiteY1-102" fmla="*/ 0 h 1036320"/>
                <a:gd name="connsiteX2-103" fmla="*/ 1576810 w 2114571"/>
                <a:gd name="connsiteY2-104" fmla="*/ 0 h 1036320"/>
                <a:gd name="connsiteX3-105" fmla="*/ 1811447 w 2114571"/>
                <a:gd name="connsiteY3-106" fmla="*/ 120336 h 1036320"/>
                <a:gd name="connsiteX4-107" fmla="*/ 2114550 w 2114571"/>
                <a:gd name="connsiteY4-108" fmla="*/ 509588 h 1036320"/>
                <a:gd name="connsiteX5-109" fmla="*/ 1706671 w 2114571"/>
                <a:gd name="connsiteY5-110" fmla="*/ 906459 h 1036320"/>
                <a:gd name="connsiteX6-111" fmla="*/ 1576810 w 2114571"/>
                <a:gd name="connsiteY6-112" fmla="*/ 1036320 h 1036320"/>
                <a:gd name="connsiteX7-113" fmla="*/ 129861 w 2114571"/>
                <a:gd name="connsiteY7-114" fmla="*/ 1036320 h 1036320"/>
                <a:gd name="connsiteX8-115" fmla="*/ 0 w 2114571"/>
                <a:gd name="connsiteY8-116" fmla="*/ 906459 h 1036320"/>
                <a:gd name="connsiteX9-117" fmla="*/ 0 w 2114571"/>
                <a:gd name="connsiteY9-118" fmla="*/ 129861 h 1036320"/>
                <a:gd name="connsiteX0-119" fmla="*/ 0 w 2114571"/>
                <a:gd name="connsiteY0-120" fmla="*/ 129861 h 1036320"/>
                <a:gd name="connsiteX1-121" fmla="*/ 129861 w 2114571"/>
                <a:gd name="connsiteY1-122" fmla="*/ 0 h 1036320"/>
                <a:gd name="connsiteX2-123" fmla="*/ 1576810 w 2114571"/>
                <a:gd name="connsiteY2-124" fmla="*/ 0 h 1036320"/>
                <a:gd name="connsiteX3-125" fmla="*/ 1811447 w 2114571"/>
                <a:gd name="connsiteY3-126" fmla="*/ 120336 h 1036320"/>
                <a:gd name="connsiteX4-127" fmla="*/ 2114550 w 2114571"/>
                <a:gd name="connsiteY4-128" fmla="*/ 509588 h 1036320"/>
                <a:gd name="connsiteX5-129" fmla="*/ 1706671 w 2114571"/>
                <a:gd name="connsiteY5-130" fmla="*/ 906459 h 1036320"/>
                <a:gd name="connsiteX6-131" fmla="*/ 1576810 w 2114571"/>
                <a:gd name="connsiteY6-132" fmla="*/ 1036320 h 1036320"/>
                <a:gd name="connsiteX7-133" fmla="*/ 129861 w 2114571"/>
                <a:gd name="connsiteY7-134" fmla="*/ 1036320 h 1036320"/>
                <a:gd name="connsiteX8-135" fmla="*/ 0 w 2114571"/>
                <a:gd name="connsiteY8-136" fmla="*/ 906459 h 1036320"/>
                <a:gd name="connsiteX9-137" fmla="*/ 0 w 2114571"/>
                <a:gd name="connsiteY9-138" fmla="*/ 129861 h 1036320"/>
                <a:gd name="connsiteX0-139" fmla="*/ 0 w 2114581"/>
                <a:gd name="connsiteY0-140" fmla="*/ 129861 h 1036320"/>
                <a:gd name="connsiteX1-141" fmla="*/ 129861 w 2114581"/>
                <a:gd name="connsiteY1-142" fmla="*/ 0 h 1036320"/>
                <a:gd name="connsiteX2-143" fmla="*/ 1576810 w 2114581"/>
                <a:gd name="connsiteY2-144" fmla="*/ 0 h 1036320"/>
                <a:gd name="connsiteX3-145" fmla="*/ 1811447 w 2114581"/>
                <a:gd name="connsiteY3-146" fmla="*/ 120336 h 1036320"/>
                <a:gd name="connsiteX4-147" fmla="*/ 2114550 w 2114581"/>
                <a:gd name="connsiteY4-148" fmla="*/ 509588 h 1036320"/>
                <a:gd name="connsiteX5-149" fmla="*/ 1706671 w 2114581"/>
                <a:gd name="connsiteY5-150" fmla="*/ 906459 h 1036320"/>
                <a:gd name="connsiteX6-151" fmla="*/ 1576810 w 2114581"/>
                <a:gd name="connsiteY6-152" fmla="*/ 1036320 h 1036320"/>
                <a:gd name="connsiteX7-153" fmla="*/ 129861 w 2114581"/>
                <a:gd name="connsiteY7-154" fmla="*/ 1036320 h 1036320"/>
                <a:gd name="connsiteX8-155" fmla="*/ 0 w 2114581"/>
                <a:gd name="connsiteY8-156" fmla="*/ 906459 h 1036320"/>
                <a:gd name="connsiteX9-157" fmla="*/ 0 w 2114581"/>
                <a:gd name="connsiteY9-158" fmla="*/ 129861 h 1036320"/>
                <a:gd name="connsiteX0-159" fmla="*/ 0 w 2114586"/>
                <a:gd name="connsiteY0-160" fmla="*/ 129861 h 1036320"/>
                <a:gd name="connsiteX1-161" fmla="*/ 129861 w 2114586"/>
                <a:gd name="connsiteY1-162" fmla="*/ 0 h 1036320"/>
                <a:gd name="connsiteX2-163" fmla="*/ 1576810 w 2114586"/>
                <a:gd name="connsiteY2-164" fmla="*/ 0 h 1036320"/>
                <a:gd name="connsiteX3-165" fmla="*/ 1811447 w 2114586"/>
                <a:gd name="connsiteY3-166" fmla="*/ 120336 h 1036320"/>
                <a:gd name="connsiteX4-167" fmla="*/ 2114550 w 2114586"/>
                <a:gd name="connsiteY4-168" fmla="*/ 509588 h 1036320"/>
                <a:gd name="connsiteX5-169" fmla="*/ 1706671 w 2114586"/>
                <a:gd name="connsiteY5-170" fmla="*/ 906459 h 1036320"/>
                <a:gd name="connsiteX6-171" fmla="*/ 1576810 w 2114586"/>
                <a:gd name="connsiteY6-172" fmla="*/ 1036320 h 1036320"/>
                <a:gd name="connsiteX7-173" fmla="*/ 129861 w 2114586"/>
                <a:gd name="connsiteY7-174" fmla="*/ 1036320 h 1036320"/>
                <a:gd name="connsiteX8-175" fmla="*/ 0 w 2114586"/>
                <a:gd name="connsiteY8-176" fmla="*/ 906459 h 1036320"/>
                <a:gd name="connsiteX9-177" fmla="*/ 0 w 2114586"/>
                <a:gd name="connsiteY9-178" fmla="*/ 129861 h 1036320"/>
                <a:gd name="connsiteX0-179" fmla="*/ 0 w 2114586"/>
                <a:gd name="connsiteY0-180" fmla="*/ 129861 h 1036320"/>
                <a:gd name="connsiteX1-181" fmla="*/ 129861 w 2114586"/>
                <a:gd name="connsiteY1-182" fmla="*/ 0 h 1036320"/>
                <a:gd name="connsiteX2-183" fmla="*/ 1576810 w 2114586"/>
                <a:gd name="connsiteY2-184" fmla="*/ 0 h 1036320"/>
                <a:gd name="connsiteX3-185" fmla="*/ 1811447 w 2114586"/>
                <a:gd name="connsiteY3-186" fmla="*/ 120336 h 1036320"/>
                <a:gd name="connsiteX4-187" fmla="*/ 2114550 w 2114586"/>
                <a:gd name="connsiteY4-188" fmla="*/ 509588 h 1036320"/>
                <a:gd name="connsiteX5-189" fmla="*/ 1706671 w 2114586"/>
                <a:gd name="connsiteY5-190" fmla="*/ 906459 h 1036320"/>
                <a:gd name="connsiteX6-191" fmla="*/ 1576810 w 2114586"/>
                <a:gd name="connsiteY6-192" fmla="*/ 1036320 h 1036320"/>
                <a:gd name="connsiteX7-193" fmla="*/ 129861 w 2114586"/>
                <a:gd name="connsiteY7-194" fmla="*/ 1036320 h 1036320"/>
                <a:gd name="connsiteX8-195" fmla="*/ 0 w 2114586"/>
                <a:gd name="connsiteY8-196" fmla="*/ 906459 h 1036320"/>
                <a:gd name="connsiteX9-197" fmla="*/ 0 w 2114586"/>
                <a:gd name="connsiteY9-198" fmla="*/ 129861 h 1036320"/>
                <a:gd name="connsiteX0-199" fmla="*/ 0 w 2114586"/>
                <a:gd name="connsiteY0-200" fmla="*/ 129861 h 1036320"/>
                <a:gd name="connsiteX1-201" fmla="*/ 129861 w 2114586"/>
                <a:gd name="connsiteY1-202" fmla="*/ 0 h 1036320"/>
                <a:gd name="connsiteX2-203" fmla="*/ 1576810 w 2114586"/>
                <a:gd name="connsiteY2-204" fmla="*/ 0 h 1036320"/>
                <a:gd name="connsiteX3-205" fmla="*/ 1811447 w 2114586"/>
                <a:gd name="connsiteY3-206" fmla="*/ 120336 h 1036320"/>
                <a:gd name="connsiteX4-207" fmla="*/ 2114550 w 2114586"/>
                <a:gd name="connsiteY4-208" fmla="*/ 509588 h 1036320"/>
                <a:gd name="connsiteX5-209" fmla="*/ 1706671 w 2114586"/>
                <a:gd name="connsiteY5-210" fmla="*/ 906459 h 1036320"/>
                <a:gd name="connsiteX6-211" fmla="*/ 1576810 w 2114586"/>
                <a:gd name="connsiteY6-212" fmla="*/ 1036320 h 1036320"/>
                <a:gd name="connsiteX7-213" fmla="*/ 129861 w 2114586"/>
                <a:gd name="connsiteY7-214" fmla="*/ 1036320 h 1036320"/>
                <a:gd name="connsiteX8-215" fmla="*/ 0 w 2114586"/>
                <a:gd name="connsiteY8-216" fmla="*/ 906459 h 1036320"/>
                <a:gd name="connsiteX9-217" fmla="*/ 0 w 2114586"/>
                <a:gd name="connsiteY9-218" fmla="*/ 129861 h 1036320"/>
                <a:gd name="connsiteX0-219" fmla="*/ 0 w 2114586"/>
                <a:gd name="connsiteY0-220" fmla="*/ 129861 h 1036320"/>
                <a:gd name="connsiteX1-221" fmla="*/ 129861 w 2114586"/>
                <a:gd name="connsiteY1-222" fmla="*/ 0 h 1036320"/>
                <a:gd name="connsiteX2-223" fmla="*/ 1576810 w 2114586"/>
                <a:gd name="connsiteY2-224" fmla="*/ 0 h 1036320"/>
                <a:gd name="connsiteX3-225" fmla="*/ 1811447 w 2114586"/>
                <a:gd name="connsiteY3-226" fmla="*/ 120336 h 1036320"/>
                <a:gd name="connsiteX4-227" fmla="*/ 2114550 w 2114586"/>
                <a:gd name="connsiteY4-228" fmla="*/ 509588 h 1036320"/>
                <a:gd name="connsiteX5-229" fmla="*/ 1749534 w 2114586"/>
                <a:gd name="connsiteY5-230" fmla="*/ 930271 h 1036320"/>
                <a:gd name="connsiteX6-231" fmla="*/ 1576810 w 2114586"/>
                <a:gd name="connsiteY6-232" fmla="*/ 1036320 h 1036320"/>
                <a:gd name="connsiteX7-233" fmla="*/ 129861 w 2114586"/>
                <a:gd name="connsiteY7-234" fmla="*/ 1036320 h 1036320"/>
                <a:gd name="connsiteX8-235" fmla="*/ 0 w 2114586"/>
                <a:gd name="connsiteY8-236" fmla="*/ 906459 h 1036320"/>
                <a:gd name="connsiteX9-237" fmla="*/ 0 w 2114586"/>
                <a:gd name="connsiteY9-238" fmla="*/ 129861 h 1036320"/>
                <a:gd name="connsiteX0-239" fmla="*/ 0 w 2114586"/>
                <a:gd name="connsiteY0-240" fmla="*/ 129861 h 1036320"/>
                <a:gd name="connsiteX1-241" fmla="*/ 129861 w 2114586"/>
                <a:gd name="connsiteY1-242" fmla="*/ 0 h 1036320"/>
                <a:gd name="connsiteX2-243" fmla="*/ 1576810 w 2114586"/>
                <a:gd name="connsiteY2-244" fmla="*/ 0 h 1036320"/>
                <a:gd name="connsiteX3-245" fmla="*/ 1811447 w 2114586"/>
                <a:gd name="connsiteY3-246" fmla="*/ 120336 h 1036320"/>
                <a:gd name="connsiteX4-247" fmla="*/ 2114550 w 2114586"/>
                <a:gd name="connsiteY4-248" fmla="*/ 509588 h 1036320"/>
                <a:gd name="connsiteX5-249" fmla="*/ 1749534 w 2114586"/>
                <a:gd name="connsiteY5-250" fmla="*/ 930271 h 1036320"/>
                <a:gd name="connsiteX6-251" fmla="*/ 1576810 w 2114586"/>
                <a:gd name="connsiteY6-252" fmla="*/ 1036320 h 1036320"/>
                <a:gd name="connsiteX7-253" fmla="*/ 129861 w 2114586"/>
                <a:gd name="connsiteY7-254" fmla="*/ 1036320 h 1036320"/>
                <a:gd name="connsiteX8-255" fmla="*/ 0 w 2114586"/>
                <a:gd name="connsiteY8-256" fmla="*/ 906459 h 1036320"/>
                <a:gd name="connsiteX9-257" fmla="*/ 0 w 2114586"/>
                <a:gd name="connsiteY9-258" fmla="*/ 129861 h 1036320"/>
                <a:gd name="connsiteX0-259" fmla="*/ 0 w 2114586"/>
                <a:gd name="connsiteY0-260" fmla="*/ 129861 h 1036320"/>
                <a:gd name="connsiteX1-261" fmla="*/ 129861 w 2114586"/>
                <a:gd name="connsiteY1-262" fmla="*/ 0 h 1036320"/>
                <a:gd name="connsiteX2-263" fmla="*/ 1576810 w 2114586"/>
                <a:gd name="connsiteY2-264" fmla="*/ 0 h 1036320"/>
                <a:gd name="connsiteX3-265" fmla="*/ 1811447 w 2114586"/>
                <a:gd name="connsiteY3-266" fmla="*/ 120336 h 1036320"/>
                <a:gd name="connsiteX4-267" fmla="*/ 2114550 w 2114586"/>
                <a:gd name="connsiteY4-268" fmla="*/ 509588 h 1036320"/>
                <a:gd name="connsiteX5-269" fmla="*/ 1749534 w 2114586"/>
                <a:gd name="connsiteY5-270" fmla="*/ 930271 h 1036320"/>
                <a:gd name="connsiteX6-271" fmla="*/ 1576810 w 2114586"/>
                <a:gd name="connsiteY6-272" fmla="*/ 1036320 h 1036320"/>
                <a:gd name="connsiteX7-273" fmla="*/ 129861 w 2114586"/>
                <a:gd name="connsiteY7-274" fmla="*/ 1036320 h 1036320"/>
                <a:gd name="connsiteX8-275" fmla="*/ 0 w 2114586"/>
                <a:gd name="connsiteY8-276" fmla="*/ 906459 h 1036320"/>
                <a:gd name="connsiteX9-277" fmla="*/ 0 w 2114586"/>
                <a:gd name="connsiteY9-278" fmla="*/ 129861 h 1036320"/>
                <a:gd name="connsiteX0-279" fmla="*/ 0 w 2114598"/>
                <a:gd name="connsiteY0-280" fmla="*/ 129861 h 1036320"/>
                <a:gd name="connsiteX1-281" fmla="*/ 129861 w 2114598"/>
                <a:gd name="connsiteY1-282" fmla="*/ 0 h 1036320"/>
                <a:gd name="connsiteX2-283" fmla="*/ 1576810 w 2114598"/>
                <a:gd name="connsiteY2-284" fmla="*/ 0 h 1036320"/>
                <a:gd name="connsiteX3-285" fmla="*/ 1811447 w 2114598"/>
                <a:gd name="connsiteY3-286" fmla="*/ 120336 h 1036320"/>
                <a:gd name="connsiteX4-287" fmla="*/ 2114550 w 2114598"/>
                <a:gd name="connsiteY4-288" fmla="*/ 509588 h 1036320"/>
                <a:gd name="connsiteX5-289" fmla="*/ 1782871 w 2114598"/>
                <a:gd name="connsiteY5-290" fmla="*/ 939796 h 1036320"/>
                <a:gd name="connsiteX6-291" fmla="*/ 1576810 w 2114598"/>
                <a:gd name="connsiteY6-292" fmla="*/ 1036320 h 1036320"/>
                <a:gd name="connsiteX7-293" fmla="*/ 129861 w 2114598"/>
                <a:gd name="connsiteY7-294" fmla="*/ 1036320 h 1036320"/>
                <a:gd name="connsiteX8-295" fmla="*/ 0 w 2114598"/>
                <a:gd name="connsiteY8-296" fmla="*/ 906459 h 1036320"/>
                <a:gd name="connsiteX9-297" fmla="*/ 0 w 2114598"/>
                <a:gd name="connsiteY9-298" fmla="*/ 129861 h 1036320"/>
                <a:gd name="connsiteX0-299" fmla="*/ 0 w 2114598"/>
                <a:gd name="connsiteY0-300" fmla="*/ 129861 h 1036320"/>
                <a:gd name="connsiteX1-301" fmla="*/ 129861 w 2114598"/>
                <a:gd name="connsiteY1-302" fmla="*/ 0 h 1036320"/>
                <a:gd name="connsiteX2-303" fmla="*/ 1576810 w 2114598"/>
                <a:gd name="connsiteY2-304" fmla="*/ 0 h 1036320"/>
                <a:gd name="connsiteX3-305" fmla="*/ 1811447 w 2114598"/>
                <a:gd name="connsiteY3-306" fmla="*/ 120336 h 1036320"/>
                <a:gd name="connsiteX4-307" fmla="*/ 2114550 w 2114598"/>
                <a:gd name="connsiteY4-308" fmla="*/ 509588 h 1036320"/>
                <a:gd name="connsiteX5-309" fmla="*/ 1782871 w 2114598"/>
                <a:gd name="connsiteY5-310" fmla="*/ 939796 h 1036320"/>
                <a:gd name="connsiteX6-311" fmla="*/ 1576810 w 2114598"/>
                <a:gd name="connsiteY6-312" fmla="*/ 1036320 h 1036320"/>
                <a:gd name="connsiteX7-313" fmla="*/ 129861 w 2114598"/>
                <a:gd name="connsiteY7-314" fmla="*/ 1036320 h 1036320"/>
                <a:gd name="connsiteX8-315" fmla="*/ 0 w 2114598"/>
                <a:gd name="connsiteY8-316" fmla="*/ 906459 h 1036320"/>
                <a:gd name="connsiteX9-317" fmla="*/ 0 w 2114598"/>
                <a:gd name="connsiteY9-318" fmla="*/ 129861 h 1036320"/>
                <a:gd name="connsiteX0-319" fmla="*/ 0 w 2114614"/>
                <a:gd name="connsiteY0-320" fmla="*/ 129861 h 1036320"/>
                <a:gd name="connsiteX1-321" fmla="*/ 129861 w 2114614"/>
                <a:gd name="connsiteY1-322" fmla="*/ 0 h 1036320"/>
                <a:gd name="connsiteX2-323" fmla="*/ 1576810 w 2114614"/>
                <a:gd name="connsiteY2-324" fmla="*/ 0 h 1036320"/>
                <a:gd name="connsiteX3-325" fmla="*/ 1811447 w 2114614"/>
                <a:gd name="connsiteY3-326" fmla="*/ 120336 h 1036320"/>
                <a:gd name="connsiteX4-327" fmla="*/ 2114550 w 2114614"/>
                <a:gd name="connsiteY4-328" fmla="*/ 509588 h 1036320"/>
                <a:gd name="connsiteX5-329" fmla="*/ 1782871 w 2114614"/>
                <a:gd name="connsiteY5-330" fmla="*/ 939796 h 1036320"/>
                <a:gd name="connsiteX6-331" fmla="*/ 1576810 w 2114614"/>
                <a:gd name="connsiteY6-332" fmla="*/ 1036320 h 1036320"/>
                <a:gd name="connsiteX7-333" fmla="*/ 129861 w 2114614"/>
                <a:gd name="connsiteY7-334" fmla="*/ 1036320 h 1036320"/>
                <a:gd name="connsiteX8-335" fmla="*/ 0 w 2114614"/>
                <a:gd name="connsiteY8-336" fmla="*/ 906459 h 1036320"/>
                <a:gd name="connsiteX9-337" fmla="*/ 0 w 2114614"/>
                <a:gd name="connsiteY9-338" fmla="*/ 129861 h 1036320"/>
                <a:gd name="connsiteX0-339" fmla="*/ 0 w 2114586"/>
                <a:gd name="connsiteY0-340" fmla="*/ 129861 h 1036320"/>
                <a:gd name="connsiteX1-341" fmla="*/ 129861 w 2114586"/>
                <a:gd name="connsiteY1-342" fmla="*/ 0 h 1036320"/>
                <a:gd name="connsiteX2-343" fmla="*/ 1576810 w 2114586"/>
                <a:gd name="connsiteY2-344" fmla="*/ 0 h 1036320"/>
                <a:gd name="connsiteX3-345" fmla="*/ 1811447 w 2114586"/>
                <a:gd name="connsiteY3-346" fmla="*/ 120336 h 1036320"/>
                <a:gd name="connsiteX4-347" fmla="*/ 2114550 w 2114586"/>
                <a:gd name="connsiteY4-348" fmla="*/ 509588 h 1036320"/>
                <a:gd name="connsiteX5-349" fmla="*/ 1782871 w 2114586"/>
                <a:gd name="connsiteY5-350" fmla="*/ 939796 h 1036320"/>
                <a:gd name="connsiteX6-351" fmla="*/ 1576810 w 2114586"/>
                <a:gd name="connsiteY6-352" fmla="*/ 1036320 h 1036320"/>
                <a:gd name="connsiteX7-353" fmla="*/ 129861 w 2114586"/>
                <a:gd name="connsiteY7-354" fmla="*/ 1036320 h 1036320"/>
                <a:gd name="connsiteX8-355" fmla="*/ 0 w 2114586"/>
                <a:gd name="connsiteY8-356" fmla="*/ 906459 h 1036320"/>
                <a:gd name="connsiteX9-357" fmla="*/ 0 w 2114586"/>
                <a:gd name="connsiteY9-358" fmla="*/ 129861 h 1036320"/>
                <a:gd name="connsiteX0-359" fmla="*/ 0 w 2114586"/>
                <a:gd name="connsiteY0-360" fmla="*/ 129861 h 1036320"/>
                <a:gd name="connsiteX1-361" fmla="*/ 129861 w 2114586"/>
                <a:gd name="connsiteY1-362" fmla="*/ 0 h 1036320"/>
                <a:gd name="connsiteX2-363" fmla="*/ 1576810 w 2114586"/>
                <a:gd name="connsiteY2-364" fmla="*/ 0 h 1036320"/>
                <a:gd name="connsiteX3-365" fmla="*/ 1811447 w 2114586"/>
                <a:gd name="connsiteY3-366" fmla="*/ 120336 h 1036320"/>
                <a:gd name="connsiteX4-367" fmla="*/ 2114550 w 2114586"/>
                <a:gd name="connsiteY4-368" fmla="*/ 509588 h 1036320"/>
                <a:gd name="connsiteX5-369" fmla="*/ 1806683 w 2114586"/>
                <a:gd name="connsiteY5-370" fmla="*/ 944558 h 1036320"/>
                <a:gd name="connsiteX6-371" fmla="*/ 1576810 w 2114586"/>
                <a:gd name="connsiteY6-372" fmla="*/ 1036320 h 1036320"/>
                <a:gd name="connsiteX7-373" fmla="*/ 129861 w 2114586"/>
                <a:gd name="connsiteY7-374" fmla="*/ 1036320 h 1036320"/>
                <a:gd name="connsiteX8-375" fmla="*/ 0 w 2114586"/>
                <a:gd name="connsiteY8-376" fmla="*/ 906459 h 1036320"/>
                <a:gd name="connsiteX9-377" fmla="*/ 0 w 2114586"/>
                <a:gd name="connsiteY9-378" fmla="*/ 129861 h 1036320"/>
                <a:gd name="connsiteX0-379" fmla="*/ 0 w 2114731"/>
                <a:gd name="connsiteY0-380" fmla="*/ 129861 h 1036320"/>
                <a:gd name="connsiteX1-381" fmla="*/ 129861 w 2114731"/>
                <a:gd name="connsiteY1-382" fmla="*/ 0 h 1036320"/>
                <a:gd name="connsiteX2-383" fmla="*/ 1576810 w 2114731"/>
                <a:gd name="connsiteY2-384" fmla="*/ 0 h 1036320"/>
                <a:gd name="connsiteX3-385" fmla="*/ 1811447 w 2114731"/>
                <a:gd name="connsiteY3-386" fmla="*/ 120336 h 1036320"/>
                <a:gd name="connsiteX4-387" fmla="*/ 2114550 w 2114731"/>
                <a:gd name="connsiteY4-388" fmla="*/ 509588 h 1036320"/>
                <a:gd name="connsiteX5-389" fmla="*/ 1806683 w 2114731"/>
                <a:gd name="connsiteY5-390" fmla="*/ 944558 h 1036320"/>
                <a:gd name="connsiteX6-391" fmla="*/ 1576810 w 2114731"/>
                <a:gd name="connsiteY6-392" fmla="*/ 1036320 h 1036320"/>
                <a:gd name="connsiteX7-393" fmla="*/ 129861 w 2114731"/>
                <a:gd name="connsiteY7-394" fmla="*/ 1036320 h 1036320"/>
                <a:gd name="connsiteX8-395" fmla="*/ 0 w 2114731"/>
                <a:gd name="connsiteY8-396" fmla="*/ 906459 h 1036320"/>
                <a:gd name="connsiteX9-397" fmla="*/ 0 w 2114731"/>
                <a:gd name="connsiteY9-398" fmla="*/ 129861 h 1036320"/>
                <a:gd name="connsiteX0-399" fmla="*/ 0 w 2143202"/>
                <a:gd name="connsiteY0-400" fmla="*/ 129861 h 1036320"/>
                <a:gd name="connsiteX1-401" fmla="*/ 129861 w 2143202"/>
                <a:gd name="connsiteY1-402" fmla="*/ 0 h 1036320"/>
                <a:gd name="connsiteX2-403" fmla="*/ 1576810 w 2143202"/>
                <a:gd name="connsiteY2-404" fmla="*/ 0 h 1036320"/>
                <a:gd name="connsiteX3-405" fmla="*/ 1811447 w 2143202"/>
                <a:gd name="connsiteY3-406" fmla="*/ 120336 h 1036320"/>
                <a:gd name="connsiteX4-407" fmla="*/ 2143125 w 2143202"/>
                <a:gd name="connsiteY4-408" fmla="*/ 509588 h 1036320"/>
                <a:gd name="connsiteX5-409" fmla="*/ 1806683 w 2143202"/>
                <a:gd name="connsiteY5-410" fmla="*/ 944558 h 1036320"/>
                <a:gd name="connsiteX6-411" fmla="*/ 1576810 w 2143202"/>
                <a:gd name="connsiteY6-412" fmla="*/ 1036320 h 1036320"/>
                <a:gd name="connsiteX7-413" fmla="*/ 129861 w 2143202"/>
                <a:gd name="connsiteY7-414" fmla="*/ 1036320 h 1036320"/>
                <a:gd name="connsiteX8-415" fmla="*/ 0 w 2143202"/>
                <a:gd name="connsiteY8-416" fmla="*/ 906459 h 1036320"/>
                <a:gd name="connsiteX9-417" fmla="*/ 0 w 2143202"/>
                <a:gd name="connsiteY9-418" fmla="*/ 129861 h 1036320"/>
                <a:gd name="connsiteX0-419" fmla="*/ 0 w 2143202"/>
                <a:gd name="connsiteY0-420" fmla="*/ 129861 h 1036320"/>
                <a:gd name="connsiteX1-421" fmla="*/ 129861 w 2143202"/>
                <a:gd name="connsiteY1-422" fmla="*/ 0 h 1036320"/>
                <a:gd name="connsiteX2-423" fmla="*/ 1576810 w 2143202"/>
                <a:gd name="connsiteY2-424" fmla="*/ 0 h 1036320"/>
                <a:gd name="connsiteX3-425" fmla="*/ 1840022 w 2143202"/>
                <a:gd name="connsiteY3-426" fmla="*/ 107636 h 1036320"/>
                <a:gd name="connsiteX4-427" fmla="*/ 2143125 w 2143202"/>
                <a:gd name="connsiteY4-428" fmla="*/ 509588 h 1036320"/>
                <a:gd name="connsiteX5-429" fmla="*/ 1806683 w 2143202"/>
                <a:gd name="connsiteY5-430" fmla="*/ 944558 h 1036320"/>
                <a:gd name="connsiteX6-431" fmla="*/ 1576810 w 2143202"/>
                <a:gd name="connsiteY6-432" fmla="*/ 1036320 h 1036320"/>
                <a:gd name="connsiteX7-433" fmla="*/ 129861 w 2143202"/>
                <a:gd name="connsiteY7-434" fmla="*/ 1036320 h 1036320"/>
                <a:gd name="connsiteX8-435" fmla="*/ 0 w 2143202"/>
                <a:gd name="connsiteY8-436" fmla="*/ 906459 h 1036320"/>
                <a:gd name="connsiteX9-437" fmla="*/ 0 w 2143202"/>
                <a:gd name="connsiteY9-438" fmla="*/ 129861 h 1036320"/>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37" y="connsiteY9-38"/>
                </a:cxn>
              </a:cxnLst>
              <a:rect l="l" t="t" r="r" b="b"/>
              <a:pathLst>
                <a:path w="2143202" h="1036320">
                  <a:moveTo>
                    <a:pt x="0" y="129861"/>
                  </a:moveTo>
                  <a:cubicBezTo>
                    <a:pt x="0" y="58141"/>
                    <a:pt x="58141" y="0"/>
                    <a:pt x="129861" y="0"/>
                  </a:cubicBezTo>
                  <a:lnTo>
                    <a:pt x="1576810" y="0"/>
                  </a:lnTo>
                  <a:cubicBezTo>
                    <a:pt x="1648530" y="0"/>
                    <a:pt x="1782872" y="69254"/>
                    <a:pt x="1840022" y="107636"/>
                  </a:cubicBezTo>
                  <a:cubicBezTo>
                    <a:pt x="2052180" y="223100"/>
                    <a:pt x="2145278" y="375075"/>
                    <a:pt x="2143125" y="509588"/>
                  </a:cubicBezTo>
                  <a:cubicBezTo>
                    <a:pt x="2145278" y="633941"/>
                    <a:pt x="2104568" y="794805"/>
                    <a:pt x="1806683" y="944558"/>
                  </a:cubicBezTo>
                  <a:cubicBezTo>
                    <a:pt x="1720959" y="1021040"/>
                    <a:pt x="1648530" y="1036320"/>
                    <a:pt x="1576810" y="1036320"/>
                  </a:cubicBezTo>
                  <a:lnTo>
                    <a:pt x="129861" y="1036320"/>
                  </a:lnTo>
                  <a:cubicBezTo>
                    <a:pt x="58141" y="1036320"/>
                    <a:pt x="0" y="978179"/>
                    <a:pt x="0" y="906459"/>
                  </a:cubicBezTo>
                  <a:lnTo>
                    <a:pt x="0" y="129861"/>
                  </a:lnTo>
                  <a:close/>
                </a:path>
              </a:pathLst>
            </a:custGeom>
            <a:solidFill>
              <a:srgbClr val="7BBF7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5">
                <a:solidFill>
                  <a:schemeClr val="tx1">
                    <a:lumMod val="90000"/>
                    <a:lumOff val="10000"/>
                  </a:schemeClr>
                </a:solidFill>
              </a:endParaRPr>
            </a:p>
          </p:txBody>
        </p:sp>
        <p:sp>
          <p:nvSpPr>
            <p:cNvPr id="29" name="任意多边形 28"/>
            <p:cNvSpPr/>
            <p:nvPr/>
          </p:nvSpPr>
          <p:spPr>
            <a:xfrm flipH="1">
              <a:off x="5541746" y="2869662"/>
              <a:ext cx="5109028" cy="1408957"/>
            </a:xfrm>
            <a:custGeom>
              <a:avLst/>
              <a:gdLst>
                <a:gd name="connsiteX0" fmla="*/ 5051503 w 5428342"/>
                <a:gd name="connsiteY0" fmla="*/ 225265 h 1497017"/>
                <a:gd name="connsiteX1" fmla="*/ 5175324 w 5428342"/>
                <a:gd name="connsiteY1" fmla="*/ 349086 h 1497017"/>
                <a:gd name="connsiteX2" fmla="*/ 5175324 w 5428342"/>
                <a:gd name="connsiteY2" fmla="*/ 748509 h 1497017"/>
                <a:gd name="connsiteX3" fmla="*/ 5174003 w 5428342"/>
                <a:gd name="connsiteY3" fmla="*/ 748509 h 1497017"/>
                <a:gd name="connsiteX4" fmla="*/ 5174003 w 5428342"/>
                <a:gd name="connsiteY4" fmla="*/ 748509 h 1497017"/>
                <a:gd name="connsiteX5" fmla="*/ 5175323 w 5428342"/>
                <a:gd name="connsiteY5" fmla="*/ 748509 h 1497017"/>
                <a:gd name="connsiteX6" fmla="*/ 5175323 w 5428342"/>
                <a:gd name="connsiteY6" fmla="*/ 1147932 h 1497017"/>
                <a:gd name="connsiteX7" fmla="*/ 5051502 w 5428342"/>
                <a:gd name="connsiteY7" fmla="*/ 1271753 h 1497017"/>
                <a:gd name="connsiteX8" fmla="*/ 4181935 w 5428342"/>
                <a:gd name="connsiteY8" fmla="*/ 1271753 h 1497017"/>
                <a:gd name="connsiteX9" fmla="*/ 3733494 w 5428342"/>
                <a:gd name="connsiteY9" fmla="*/ 1271753 h 1497017"/>
                <a:gd name="connsiteX10" fmla="*/ 3639436 w 5428342"/>
                <a:gd name="connsiteY10" fmla="*/ 1271753 h 1497017"/>
                <a:gd name="connsiteX11" fmla="*/ 3514076 w 5428342"/>
                <a:gd name="connsiteY11" fmla="*/ 1244454 h 1497017"/>
                <a:gd name="connsiteX12" fmla="*/ 3342954 w 5428342"/>
                <a:gd name="connsiteY12" fmla="*/ 1141461 h 1497017"/>
                <a:gd name="connsiteX13" fmla="*/ 3326962 w 5428342"/>
                <a:gd name="connsiteY13" fmla="*/ 1131780 h 1497017"/>
                <a:gd name="connsiteX14" fmla="*/ 2818407 w 5428342"/>
                <a:gd name="connsiteY14" fmla="*/ 838338 h 1497017"/>
                <a:gd name="connsiteX15" fmla="*/ 2609938 w 5428342"/>
                <a:gd name="connsiteY15" fmla="*/ 838338 h 1497017"/>
                <a:gd name="connsiteX16" fmla="*/ 1984645 w 5428342"/>
                <a:gd name="connsiteY16" fmla="*/ 1199139 h 1497017"/>
                <a:gd name="connsiteX17" fmla="*/ 1981719 w 5428342"/>
                <a:gd name="connsiteY17" fmla="*/ 1199139 h 1497017"/>
                <a:gd name="connsiteX18" fmla="*/ 1906428 w 5428342"/>
                <a:gd name="connsiteY18" fmla="*/ 1244454 h 1497017"/>
                <a:gd name="connsiteX19" fmla="*/ 1781068 w 5428342"/>
                <a:gd name="connsiteY19" fmla="*/ 1271753 h 1497017"/>
                <a:gd name="connsiteX20" fmla="*/ 1734358 w 5428342"/>
                <a:gd name="connsiteY20" fmla="*/ 1271753 h 1497017"/>
                <a:gd name="connsiteX21" fmla="*/ 1238568 w 5428342"/>
                <a:gd name="connsiteY21" fmla="*/ 1271753 h 1497017"/>
                <a:gd name="connsiteX22" fmla="*/ 376844 w 5428342"/>
                <a:gd name="connsiteY22" fmla="*/ 1271753 h 1497017"/>
                <a:gd name="connsiteX23" fmla="*/ 253023 w 5428342"/>
                <a:gd name="connsiteY23" fmla="*/ 1147932 h 1497017"/>
                <a:gd name="connsiteX24" fmla="*/ 253023 w 5428342"/>
                <a:gd name="connsiteY24" fmla="*/ 851378 h 1497017"/>
                <a:gd name="connsiteX25" fmla="*/ 252910 w 5428342"/>
                <a:gd name="connsiteY25" fmla="*/ 851378 h 1497017"/>
                <a:gd name="connsiteX26" fmla="*/ 252910 w 5428342"/>
                <a:gd name="connsiteY26" fmla="*/ 645638 h 1497017"/>
                <a:gd name="connsiteX27" fmla="*/ 253024 w 5428342"/>
                <a:gd name="connsiteY27" fmla="*/ 645638 h 1497017"/>
                <a:gd name="connsiteX28" fmla="*/ 253024 w 5428342"/>
                <a:gd name="connsiteY28" fmla="*/ 349086 h 1497017"/>
                <a:gd name="connsiteX29" fmla="*/ 376845 w 5428342"/>
                <a:gd name="connsiteY29" fmla="*/ 225265 h 1497017"/>
                <a:gd name="connsiteX30" fmla="*/ 1238569 w 5428342"/>
                <a:gd name="connsiteY30" fmla="*/ 225265 h 1497017"/>
                <a:gd name="connsiteX31" fmla="*/ 1734359 w 5428342"/>
                <a:gd name="connsiteY31" fmla="*/ 225265 h 1497017"/>
                <a:gd name="connsiteX32" fmla="*/ 1781069 w 5428342"/>
                <a:gd name="connsiteY32" fmla="*/ 225265 h 1497017"/>
                <a:gd name="connsiteX33" fmla="*/ 1906429 w 5428342"/>
                <a:gd name="connsiteY33" fmla="*/ 252564 h 1497017"/>
                <a:gd name="connsiteX34" fmla="*/ 1981720 w 5428342"/>
                <a:gd name="connsiteY34" fmla="*/ 297879 h 1497017"/>
                <a:gd name="connsiteX35" fmla="*/ 1984646 w 5428342"/>
                <a:gd name="connsiteY35" fmla="*/ 297879 h 1497017"/>
                <a:gd name="connsiteX36" fmla="*/ 2609939 w 5428342"/>
                <a:gd name="connsiteY36" fmla="*/ 658680 h 1497017"/>
                <a:gd name="connsiteX37" fmla="*/ 2818408 w 5428342"/>
                <a:gd name="connsiteY37" fmla="*/ 658680 h 1497017"/>
                <a:gd name="connsiteX38" fmla="*/ 3326963 w 5428342"/>
                <a:gd name="connsiteY38" fmla="*/ 365238 h 1497017"/>
                <a:gd name="connsiteX39" fmla="*/ 3342955 w 5428342"/>
                <a:gd name="connsiteY39" fmla="*/ 355557 h 1497017"/>
                <a:gd name="connsiteX40" fmla="*/ 3514076 w 5428342"/>
                <a:gd name="connsiteY40" fmla="*/ 252564 h 1497017"/>
                <a:gd name="connsiteX41" fmla="*/ 3639436 w 5428342"/>
                <a:gd name="connsiteY41" fmla="*/ 225265 h 1497017"/>
                <a:gd name="connsiteX42" fmla="*/ 3733495 w 5428342"/>
                <a:gd name="connsiteY42" fmla="*/ 225265 h 1497017"/>
                <a:gd name="connsiteX43" fmla="*/ 4181936 w 5428342"/>
                <a:gd name="connsiteY43" fmla="*/ 225265 h 1497017"/>
                <a:gd name="connsiteX44" fmla="*/ 3605041 w 5428342"/>
                <a:gd name="connsiteY44" fmla="*/ 0 h 1497017"/>
                <a:gd name="connsiteX45" fmla="*/ 3392166 w 5428342"/>
                <a:gd name="connsiteY45" fmla="*/ 58972 h 1497017"/>
                <a:gd name="connsiteX46" fmla="*/ 2818407 w 5428342"/>
                <a:gd name="connsiteY46" fmla="*/ 395057 h 1497017"/>
                <a:gd name="connsiteX47" fmla="*/ 2609938 w 5428342"/>
                <a:gd name="connsiteY47" fmla="*/ 395057 h 1497017"/>
                <a:gd name="connsiteX48" fmla="*/ 2214473 w 5428342"/>
                <a:gd name="connsiteY48" fmla="*/ 166869 h 1497017"/>
                <a:gd name="connsiteX49" fmla="*/ 2121315 w 5428342"/>
                <a:gd name="connsiteY49" fmla="*/ 109372 h 1497017"/>
                <a:gd name="connsiteX50" fmla="*/ 2037624 w 5428342"/>
                <a:gd name="connsiteY50" fmla="*/ 58972 h 1497017"/>
                <a:gd name="connsiteX51" fmla="*/ 1824749 w 5428342"/>
                <a:gd name="connsiteY51" fmla="*/ 0 h 1497017"/>
                <a:gd name="connsiteX52" fmla="*/ 1230424 w 5428342"/>
                <a:gd name="connsiteY52" fmla="*/ 849 h 1497017"/>
                <a:gd name="connsiteX53" fmla="*/ 1230424 w 5428342"/>
                <a:gd name="connsiteY53" fmla="*/ 2413 h 1497017"/>
                <a:gd name="connsiteX54" fmla="*/ 133438 w 5428342"/>
                <a:gd name="connsiteY54" fmla="*/ 2413 h 1497017"/>
                <a:gd name="connsiteX55" fmla="*/ 0 w 5428342"/>
                <a:gd name="connsiteY55" fmla="*/ 135851 h 1497017"/>
                <a:gd name="connsiteX56" fmla="*/ 0 w 5428342"/>
                <a:gd name="connsiteY56" fmla="*/ 914375 h 1497017"/>
                <a:gd name="connsiteX57" fmla="*/ 0 w 5428342"/>
                <a:gd name="connsiteY57" fmla="*/ 1363579 h 1497017"/>
                <a:gd name="connsiteX58" fmla="*/ 133438 w 5428342"/>
                <a:gd name="connsiteY58" fmla="*/ 1497017 h 1497017"/>
                <a:gd name="connsiteX59" fmla="*/ 1686405 w 5428342"/>
                <a:gd name="connsiteY59" fmla="*/ 1497017 h 1497017"/>
                <a:gd name="connsiteX60" fmla="*/ 1686405 w 5428342"/>
                <a:gd name="connsiteY60" fmla="*/ 1496820 h 1497017"/>
                <a:gd name="connsiteX61" fmla="*/ 1824749 w 5428342"/>
                <a:gd name="connsiteY61" fmla="*/ 1497017 h 1497017"/>
                <a:gd name="connsiteX62" fmla="*/ 2037624 w 5428342"/>
                <a:gd name="connsiteY62" fmla="*/ 1438045 h 1497017"/>
                <a:gd name="connsiteX63" fmla="*/ 2121315 w 5428342"/>
                <a:gd name="connsiteY63" fmla="*/ 1387645 h 1497017"/>
                <a:gd name="connsiteX64" fmla="*/ 2154423 w 5428342"/>
                <a:gd name="connsiteY64" fmla="*/ 1367211 h 1497017"/>
                <a:gd name="connsiteX65" fmla="*/ 2609938 w 5428342"/>
                <a:gd name="connsiteY65" fmla="*/ 1104373 h 1497017"/>
                <a:gd name="connsiteX66" fmla="*/ 2818407 w 5428342"/>
                <a:gd name="connsiteY66" fmla="*/ 1104373 h 1497017"/>
                <a:gd name="connsiteX67" fmla="*/ 3119246 w 5428342"/>
                <a:gd name="connsiteY67" fmla="*/ 1277961 h 1497017"/>
                <a:gd name="connsiteX68" fmla="*/ 3119246 w 5428342"/>
                <a:gd name="connsiteY68" fmla="*/ 1280155 h 1497017"/>
                <a:gd name="connsiteX69" fmla="*/ 3180682 w 5428342"/>
                <a:gd name="connsiteY69" fmla="*/ 1317854 h 1497017"/>
                <a:gd name="connsiteX70" fmla="*/ 3377450 w 5428342"/>
                <a:gd name="connsiteY70" fmla="*/ 1438045 h 1497017"/>
                <a:gd name="connsiteX71" fmla="*/ 3590324 w 5428342"/>
                <a:gd name="connsiteY71" fmla="*/ 1497017 h 1497017"/>
                <a:gd name="connsiteX72" fmla="*/ 3630476 w 5428342"/>
                <a:gd name="connsiteY72" fmla="*/ 1496960 h 1497017"/>
                <a:gd name="connsiteX73" fmla="*/ 3630476 w 5428342"/>
                <a:gd name="connsiteY73" fmla="*/ 1497017 h 1497017"/>
                <a:gd name="connsiteX74" fmla="*/ 5294904 w 5428342"/>
                <a:gd name="connsiteY74" fmla="*/ 1497017 h 1497017"/>
                <a:gd name="connsiteX75" fmla="*/ 5428342 w 5428342"/>
                <a:gd name="connsiteY75" fmla="*/ 1363579 h 1497017"/>
                <a:gd name="connsiteX76" fmla="*/ 5428342 w 5428342"/>
                <a:gd name="connsiteY76" fmla="*/ 914375 h 1497017"/>
                <a:gd name="connsiteX77" fmla="*/ 5428342 w 5428342"/>
                <a:gd name="connsiteY77" fmla="*/ 135851 h 1497017"/>
                <a:gd name="connsiteX78" fmla="*/ 5294904 w 5428342"/>
                <a:gd name="connsiteY78" fmla="*/ 2413 h 14970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Lst>
              <a:rect l="l" t="t" r="r" b="b"/>
              <a:pathLst>
                <a:path w="5428342" h="1497017">
                  <a:moveTo>
                    <a:pt x="5051503" y="225265"/>
                  </a:moveTo>
                  <a:cubicBezTo>
                    <a:pt x="5119887" y="225265"/>
                    <a:pt x="5175324" y="280702"/>
                    <a:pt x="5175324" y="349086"/>
                  </a:cubicBezTo>
                  <a:lnTo>
                    <a:pt x="5175324" y="748509"/>
                  </a:lnTo>
                  <a:lnTo>
                    <a:pt x="5174003" y="748509"/>
                  </a:lnTo>
                  <a:lnTo>
                    <a:pt x="5174003" y="748509"/>
                  </a:lnTo>
                  <a:lnTo>
                    <a:pt x="5175323" y="748509"/>
                  </a:lnTo>
                  <a:lnTo>
                    <a:pt x="5175323" y="1147932"/>
                  </a:lnTo>
                  <a:cubicBezTo>
                    <a:pt x="5175323" y="1216316"/>
                    <a:pt x="5119886" y="1271753"/>
                    <a:pt x="5051502" y="1271753"/>
                  </a:cubicBezTo>
                  <a:lnTo>
                    <a:pt x="4181935" y="1271753"/>
                  </a:lnTo>
                  <a:lnTo>
                    <a:pt x="3733494" y="1271753"/>
                  </a:lnTo>
                  <a:lnTo>
                    <a:pt x="3639436" y="1271753"/>
                  </a:lnTo>
                  <a:cubicBezTo>
                    <a:pt x="3606696" y="1267479"/>
                    <a:pt x="3543196" y="1263204"/>
                    <a:pt x="3514076" y="1244454"/>
                  </a:cubicBezTo>
                  <a:cubicBezTo>
                    <a:pt x="3453199" y="1208094"/>
                    <a:pt x="3396266" y="1173732"/>
                    <a:pt x="3342954" y="1141461"/>
                  </a:cubicBezTo>
                  <a:lnTo>
                    <a:pt x="3326962" y="1131780"/>
                  </a:lnTo>
                  <a:lnTo>
                    <a:pt x="2818407" y="838338"/>
                  </a:lnTo>
                  <a:cubicBezTo>
                    <a:pt x="2761246" y="806413"/>
                    <a:pt x="2667099" y="806413"/>
                    <a:pt x="2609938" y="838338"/>
                  </a:cubicBezTo>
                  <a:lnTo>
                    <a:pt x="1984645" y="1199139"/>
                  </a:lnTo>
                  <a:lnTo>
                    <a:pt x="1981719" y="1199139"/>
                  </a:lnTo>
                  <a:lnTo>
                    <a:pt x="1906428" y="1244454"/>
                  </a:lnTo>
                  <a:cubicBezTo>
                    <a:pt x="1877307" y="1263204"/>
                    <a:pt x="1813808" y="1267479"/>
                    <a:pt x="1781068" y="1271753"/>
                  </a:cubicBezTo>
                  <a:lnTo>
                    <a:pt x="1734358" y="1271753"/>
                  </a:lnTo>
                  <a:lnTo>
                    <a:pt x="1238568" y="1271753"/>
                  </a:lnTo>
                  <a:lnTo>
                    <a:pt x="376844" y="1271753"/>
                  </a:lnTo>
                  <a:cubicBezTo>
                    <a:pt x="308460" y="1271753"/>
                    <a:pt x="253023" y="1216316"/>
                    <a:pt x="253023" y="1147932"/>
                  </a:cubicBezTo>
                  <a:lnTo>
                    <a:pt x="253023" y="851378"/>
                  </a:lnTo>
                  <a:lnTo>
                    <a:pt x="252910" y="851378"/>
                  </a:lnTo>
                  <a:lnTo>
                    <a:pt x="252910" y="645638"/>
                  </a:lnTo>
                  <a:lnTo>
                    <a:pt x="253024" y="645638"/>
                  </a:lnTo>
                  <a:lnTo>
                    <a:pt x="253024" y="349086"/>
                  </a:lnTo>
                  <a:cubicBezTo>
                    <a:pt x="253024" y="280702"/>
                    <a:pt x="308461" y="225265"/>
                    <a:pt x="376845" y="225265"/>
                  </a:cubicBezTo>
                  <a:lnTo>
                    <a:pt x="1238569" y="225265"/>
                  </a:lnTo>
                  <a:lnTo>
                    <a:pt x="1734359" y="225265"/>
                  </a:lnTo>
                  <a:lnTo>
                    <a:pt x="1781069" y="225265"/>
                  </a:lnTo>
                  <a:cubicBezTo>
                    <a:pt x="1813808" y="229540"/>
                    <a:pt x="1877308" y="233814"/>
                    <a:pt x="1906429" y="252564"/>
                  </a:cubicBezTo>
                  <a:lnTo>
                    <a:pt x="1981720" y="297879"/>
                  </a:lnTo>
                  <a:lnTo>
                    <a:pt x="1984646" y="297879"/>
                  </a:lnTo>
                  <a:lnTo>
                    <a:pt x="2609939" y="658680"/>
                  </a:lnTo>
                  <a:cubicBezTo>
                    <a:pt x="2667099" y="690605"/>
                    <a:pt x="2761247" y="690605"/>
                    <a:pt x="2818408" y="658680"/>
                  </a:cubicBezTo>
                  <a:lnTo>
                    <a:pt x="3326963" y="365238"/>
                  </a:lnTo>
                  <a:lnTo>
                    <a:pt x="3342955" y="355557"/>
                  </a:lnTo>
                  <a:cubicBezTo>
                    <a:pt x="3396266" y="323286"/>
                    <a:pt x="3453200" y="288924"/>
                    <a:pt x="3514076" y="252564"/>
                  </a:cubicBezTo>
                  <a:cubicBezTo>
                    <a:pt x="3543197" y="233814"/>
                    <a:pt x="3606697" y="229540"/>
                    <a:pt x="3639436" y="225265"/>
                  </a:cubicBezTo>
                  <a:lnTo>
                    <a:pt x="3733495" y="225265"/>
                  </a:lnTo>
                  <a:lnTo>
                    <a:pt x="4181936" y="225265"/>
                  </a:lnTo>
                  <a:close/>
                  <a:moveTo>
                    <a:pt x="3605041" y="0"/>
                  </a:moveTo>
                  <a:cubicBezTo>
                    <a:pt x="3490656" y="2769"/>
                    <a:pt x="3467950" y="22427"/>
                    <a:pt x="3392166" y="58972"/>
                  </a:cubicBezTo>
                  <a:cubicBezTo>
                    <a:pt x="3279295" y="124100"/>
                    <a:pt x="2948779" y="339043"/>
                    <a:pt x="2818407" y="395057"/>
                  </a:cubicBezTo>
                  <a:cubicBezTo>
                    <a:pt x="2688036" y="451071"/>
                    <a:pt x="2667099" y="428663"/>
                    <a:pt x="2609938" y="395057"/>
                  </a:cubicBezTo>
                  <a:lnTo>
                    <a:pt x="2214473" y="166869"/>
                  </a:lnTo>
                  <a:lnTo>
                    <a:pt x="2121315" y="109372"/>
                  </a:lnTo>
                  <a:cubicBezTo>
                    <a:pt x="2087603" y="88662"/>
                    <a:pt x="2058788" y="71184"/>
                    <a:pt x="2037624" y="58972"/>
                  </a:cubicBezTo>
                  <a:cubicBezTo>
                    <a:pt x="1961840" y="22427"/>
                    <a:pt x="1939134" y="2769"/>
                    <a:pt x="1824749" y="0"/>
                  </a:cubicBezTo>
                  <a:lnTo>
                    <a:pt x="1230424" y="849"/>
                  </a:lnTo>
                  <a:lnTo>
                    <a:pt x="1230424" y="2413"/>
                  </a:lnTo>
                  <a:lnTo>
                    <a:pt x="133438" y="2413"/>
                  </a:lnTo>
                  <a:cubicBezTo>
                    <a:pt x="59742" y="2413"/>
                    <a:pt x="0" y="62155"/>
                    <a:pt x="0" y="135851"/>
                  </a:cubicBezTo>
                  <a:lnTo>
                    <a:pt x="0" y="914375"/>
                  </a:lnTo>
                  <a:lnTo>
                    <a:pt x="0" y="1363579"/>
                  </a:lnTo>
                  <a:cubicBezTo>
                    <a:pt x="0" y="1437275"/>
                    <a:pt x="59742" y="1497017"/>
                    <a:pt x="133438" y="1497017"/>
                  </a:cubicBezTo>
                  <a:lnTo>
                    <a:pt x="1686405" y="1497017"/>
                  </a:lnTo>
                  <a:lnTo>
                    <a:pt x="1686405" y="1496820"/>
                  </a:lnTo>
                  <a:lnTo>
                    <a:pt x="1824749" y="1497017"/>
                  </a:lnTo>
                  <a:cubicBezTo>
                    <a:pt x="1939134" y="1494248"/>
                    <a:pt x="1961840" y="1474590"/>
                    <a:pt x="2037624" y="1438045"/>
                  </a:cubicBezTo>
                  <a:cubicBezTo>
                    <a:pt x="2058788" y="1425834"/>
                    <a:pt x="2087603" y="1408355"/>
                    <a:pt x="2121315" y="1387645"/>
                  </a:cubicBezTo>
                  <a:lnTo>
                    <a:pt x="2154423" y="1367211"/>
                  </a:lnTo>
                  <a:lnTo>
                    <a:pt x="2609938" y="1104373"/>
                  </a:lnTo>
                  <a:cubicBezTo>
                    <a:pt x="2667099" y="1070767"/>
                    <a:pt x="2761246" y="1070767"/>
                    <a:pt x="2818407" y="1104373"/>
                  </a:cubicBezTo>
                  <a:lnTo>
                    <a:pt x="3119246" y="1277961"/>
                  </a:lnTo>
                  <a:lnTo>
                    <a:pt x="3119246" y="1280155"/>
                  </a:lnTo>
                  <a:lnTo>
                    <a:pt x="3180682" y="1317854"/>
                  </a:lnTo>
                  <a:cubicBezTo>
                    <a:pt x="3262190" y="1368131"/>
                    <a:pt x="3335123" y="1413622"/>
                    <a:pt x="3377450" y="1438045"/>
                  </a:cubicBezTo>
                  <a:cubicBezTo>
                    <a:pt x="3453233" y="1474590"/>
                    <a:pt x="3475939" y="1494248"/>
                    <a:pt x="3590324" y="1497017"/>
                  </a:cubicBezTo>
                  <a:lnTo>
                    <a:pt x="3630476" y="1496960"/>
                  </a:lnTo>
                  <a:lnTo>
                    <a:pt x="3630476" y="1497017"/>
                  </a:lnTo>
                  <a:lnTo>
                    <a:pt x="5294904" y="1497017"/>
                  </a:lnTo>
                  <a:cubicBezTo>
                    <a:pt x="5368600" y="1497017"/>
                    <a:pt x="5428342" y="1437275"/>
                    <a:pt x="5428342" y="1363579"/>
                  </a:cubicBezTo>
                  <a:lnTo>
                    <a:pt x="5428342" y="914375"/>
                  </a:lnTo>
                  <a:lnTo>
                    <a:pt x="5428342" y="135851"/>
                  </a:lnTo>
                  <a:cubicBezTo>
                    <a:pt x="5428342" y="62155"/>
                    <a:pt x="5368600" y="2413"/>
                    <a:pt x="5294904" y="2413"/>
                  </a:cubicBezTo>
                  <a:close/>
                </a:path>
              </a:pathLst>
            </a:custGeom>
            <a:gradFill flip="none" rotWithShape="1">
              <a:gsLst>
                <a:gs pos="100000">
                  <a:srgbClr val="EAEAEA"/>
                </a:gs>
                <a:gs pos="0">
                  <a:schemeClr val="bg1"/>
                </a:gs>
              </a:gsLst>
              <a:lin ang="18900000" scaled="1"/>
              <a:tileRect/>
            </a:gradFill>
            <a:ln>
              <a:noFill/>
            </a:ln>
            <a:effectLst>
              <a:outerShdw blurRad="1270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sz="1355" dirty="0">
                <a:solidFill>
                  <a:schemeClr val="tx1">
                    <a:lumMod val="90000"/>
                    <a:lumOff val="10000"/>
                  </a:schemeClr>
                </a:solidFill>
              </a:endParaRPr>
            </a:p>
          </p:txBody>
        </p:sp>
        <p:grpSp>
          <p:nvGrpSpPr>
            <p:cNvPr id="31" name="Group 52"/>
            <p:cNvGrpSpPr>
              <a:grpSpLocks noChangeAspect="1"/>
            </p:cNvGrpSpPr>
            <p:nvPr/>
          </p:nvGrpSpPr>
          <p:grpSpPr bwMode="auto">
            <a:xfrm>
              <a:off x="6361914" y="3292988"/>
              <a:ext cx="567188" cy="562297"/>
              <a:chOff x="3783" y="2102"/>
              <a:chExt cx="116" cy="115"/>
            </a:xfrm>
            <a:solidFill>
              <a:schemeClr val="bg1"/>
            </a:solidFill>
            <a:effectLst>
              <a:outerShdw blurRad="50800" dist="25400" dir="2700000" algn="tl" rotWithShape="0">
                <a:prstClr val="black">
                  <a:alpha val="40000"/>
                </a:prstClr>
              </a:outerShdw>
            </a:effectLst>
          </p:grpSpPr>
          <p:sp>
            <p:nvSpPr>
              <p:cNvPr id="40" name="Freeform 53"/>
              <p:cNvSpPr>
                <a:spLocks noEditPoints="1"/>
              </p:cNvSpPr>
              <p:nvPr/>
            </p:nvSpPr>
            <p:spPr bwMode="auto">
              <a:xfrm>
                <a:off x="3783" y="2102"/>
                <a:ext cx="116" cy="115"/>
              </a:xfrm>
              <a:custGeom>
                <a:avLst/>
                <a:gdLst>
                  <a:gd name="T0" fmla="*/ 23 w 46"/>
                  <a:gd name="T1" fmla="*/ 0 h 46"/>
                  <a:gd name="T2" fmla="*/ 0 w 46"/>
                  <a:gd name="T3" fmla="*/ 23 h 46"/>
                  <a:gd name="T4" fmla="*/ 23 w 46"/>
                  <a:gd name="T5" fmla="*/ 46 h 46"/>
                  <a:gd name="T6" fmla="*/ 46 w 46"/>
                  <a:gd name="T7" fmla="*/ 23 h 46"/>
                  <a:gd name="T8" fmla="*/ 23 w 46"/>
                  <a:gd name="T9" fmla="*/ 0 h 46"/>
                  <a:gd name="T10" fmla="*/ 23 w 46"/>
                  <a:gd name="T11" fmla="*/ 42 h 46"/>
                  <a:gd name="T12" fmla="*/ 5 w 46"/>
                  <a:gd name="T13" fmla="*/ 23 h 46"/>
                  <a:gd name="T14" fmla="*/ 23 w 46"/>
                  <a:gd name="T15" fmla="*/ 4 h 46"/>
                  <a:gd name="T16" fmla="*/ 42 w 46"/>
                  <a:gd name="T17" fmla="*/ 23 h 46"/>
                  <a:gd name="T18" fmla="*/ 23 w 46"/>
                  <a:gd name="T19" fmla="*/ 42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6" h="46">
                    <a:moveTo>
                      <a:pt x="23" y="0"/>
                    </a:moveTo>
                    <a:cubicBezTo>
                      <a:pt x="10" y="0"/>
                      <a:pt x="0" y="10"/>
                      <a:pt x="0" y="23"/>
                    </a:cubicBezTo>
                    <a:cubicBezTo>
                      <a:pt x="0" y="36"/>
                      <a:pt x="10" y="46"/>
                      <a:pt x="23" y="46"/>
                    </a:cubicBezTo>
                    <a:cubicBezTo>
                      <a:pt x="36" y="46"/>
                      <a:pt x="46" y="36"/>
                      <a:pt x="46" y="23"/>
                    </a:cubicBezTo>
                    <a:cubicBezTo>
                      <a:pt x="46" y="10"/>
                      <a:pt x="36" y="0"/>
                      <a:pt x="23" y="0"/>
                    </a:cubicBezTo>
                    <a:close/>
                    <a:moveTo>
                      <a:pt x="23" y="42"/>
                    </a:moveTo>
                    <a:cubicBezTo>
                      <a:pt x="13" y="42"/>
                      <a:pt x="5" y="33"/>
                      <a:pt x="5" y="23"/>
                    </a:cubicBezTo>
                    <a:cubicBezTo>
                      <a:pt x="5" y="13"/>
                      <a:pt x="13" y="4"/>
                      <a:pt x="23" y="4"/>
                    </a:cubicBezTo>
                    <a:cubicBezTo>
                      <a:pt x="34" y="4"/>
                      <a:pt x="42" y="13"/>
                      <a:pt x="42" y="23"/>
                    </a:cubicBezTo>
                    <a:cubicBezTo>
                      <a:pt x="42" y="33"/>
                      <a:pt x="34" y="42"/>
                      <a:pt x="23" y="4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355">
                  <a:solidFill>
                    <a:schemeClr val="tx1">
                      <a:lumMod val="90000"/>
                      <a:lumOff val="10000"/>
                    </a:schemeClr>
                  </a:solidFill>
                </a:endParaRPr>
              </a:p>
            </p:txBody>
          </p:sp>
          <p:sp>
            <p:nvSpPr>
              <p:cNvPr id="41" name="Freeform 54"/>
              <p:cNvSpPr>
                <a:spLocks noEditPoints="1"/>
              </p:cNvSpPr>
              <p:nvPr/>
            </p:nvSpPr>
            <p:spPr bwMode="auto">
              <a:xfrm>
                <a:off x="3783" y="2102"/>
                <a:ext cx="116" cy="115"/>
              </a:xfrm>
              <a:custGeom>
                <a:avLst/>
                <a:gdLst>
                  <a:gd name="T0" fmla="*/ 23 w 46"/>
                  <a:gd name="T1" fmla="*/ 0 h 46"/>
                  <a:gd name="T2" fmla="*/ 0 w 46"/>
                  <a:gd name="T3" fmla="*/ 23 h 46"/>
                  <a:gd name="T4" fmla="*/ 23 w 46"/>
                  <a:gd name="T5" fmla="*/ 46 h 46"/>
                  <a:gd name="T6" fmla="*/ 46 w 46"/>
                  <a:gd name="T7" fmla="*/ 23 h 46"/>
                  <a:gd name="T8" fmla="*/ 23 w 46"/>
                  <a:gd name="T9" fmla="*/ 0 h 46"/>
                  <a:gd name="T10" fmla="*/ 23 w 46"/>
                  <a:gd name="T11" fmla="*/ 42 h 46"/>
                  <a:gd name="T12" fmla="*/ 5 w 46"/>
                  <a:gd name="T13" fmla="*/ 23 h 46"/>
                  <a:gd name="T14" fmla="*/ 23 w 46"/>
                  <a:gd name="T15" fmla="*/ 4 h 46"/>
                  <a:gd name="T16" fmla="*/ 42 w 46"/>
                  <a:gd name="T17" fmla="*/ 23 h 46"/>
                  <a:gd name="T18" fmla="*/ 23 w 46"/>
                  <a:gd name="T19" fmla="*/ 42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6" h="46">
                    <a:moveTo>
                      <a:pt x="23" y="0"/>
                    </a:moveTo>
                    <a:cubicBezTo>
                      <a:pt x="10" y="0"/>
                      <a:pt x="0" y="10"/>
                      <a:pt x="0" y="23"/>
                    </a:cubicBezTo>
                    <a:cubicBezTo>
                      <a:pt x="0" y="36"/>
                      <a:pt x="10" y="46"/>
                      <a:pt x="23" y="46"/>
                    </a:cubicBezTo>
                    <a:cubicBezTo>
                      <a:pt x="36" y="46"/>
                      <a:pt x="46" y="36"/>
                      <a:pt x="46" y="23"/>
                    </a:cubicBezTo>
                    <a:cubicBezTo>
                      <a:pt x="46" y="10"/>
                      <a:pt x="36" y="0"/>
                      <a:pt x="23" y="0"/>
                    </a:cubicBezTo>
                    <a:close/>
                    <a:moveTo>
                      <a:pt x="23" y="42"/>
                    </a:moveTo>
                    <a:cubicBezTo>
                      <a:pt x="13" y="42"/>
                      <a:pt x="5" y="33"/>
                      <a:pt x="5" y="23"/>
                    </a:cubicBezTo>
                    <a:cubicBezTo>
                      <a:pt x="5" y="13"/>
                      <a:pt x="13" y="4"/>
                      <a:pt x="23" y="4"/>
                    </a:cubicBezTo>
                    <a:cubicBezTo>
                      <a:pt x="34" y="4"/>
                      <a:pt x="42" y="13"/>
                      <a:pt x="42" y="23"/>
                    </a:cubicBezTo>
                    <a:cubicBezTo>
                      <a:pt x="42" y="33"/>
                      <a:pt x="34" y="42"/>
                      <a:pt x="23" y="4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355">
                  <a:solidFill>
                    <a:schemeClr val="tx1">
                      <a:lumMod val="90000"/>
                      <a:lumOff val="10000"/>
                    </a:schemeClr>
                  </a:solidFill>
                </a:endParaRPr>
              </a:p>
            </p:txBody>
          </p:sp>
          <p:sp>
            <p:nvSpPr>
              <p:cNvPr id="42" name="Freeform 55"/>
              <p:cNvSpPr/>
              <p:nvPr/>
            </p:nvSpPr>
            <p:spPr bwMode="auto">
              <a:xfrm>
                <a:off x="3839" y="2115"/>
                <a:ext cx="7" cy="10"/>
              </a:xfrm>
              <a:custGeom>
                <a:avLst/>
                <a:gdLst>
                  <a:gd name="T0" fmla="*/ 1 w 3"/>
                  <a:gd name="T1" fmla="*/ 4 h 4"/>
                  <a:gd name="T2" fmla="*/ 1 w 3"/>
                  <a:gd name="T3" fmla="*/ 4 h 4"/>
                  <a:gd name="T4" fmla="*/ 3 w 3"/>
                  <a:gd name="T5" fmla="*/ 3 h 4"/>
                  <a:gd name="T6" fmla="*/ 3 w 3"/>
                  <a:gd name="T7" fmla="*/ 0 h 4"/>
                  <a:gd name="T8" fmla="*/ 1 w 3"/>
                  <a:gd name="T9" fmla="*/ 0 h 4"/>
                  <a:gd name="T10" fmla="*/ 0 w 3"/>
                  <a:gd name="T11" fmla="*/ 0 h 4"/>
                  <a:gd name="T12" fmla="*/ 0 w 3"/>
                  <a:gd name="T13" fmla="*/ 3 h 4"/>
                  <a:gd name="T14" fmla="*/ 1 w 3"/>
                  <a:gd name="T15" fmla="*/ 4 h 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 h="4">
                    <a:moveTo>
                      <a:pt x="1" y="4"/>
                    </a:moveTo>
                    <a:cubicBezTo>
                      <a:pt x="1" y="4"/>
                      <a:pt x="1" y="4"/>
                      <a:pt x="1" y="4"/>
                    </a:cubicBezTo>
                    <a:cubicBezTo>
                      <a:pt x="2" y="4"/>
                      <a:pt x="3" y="4"/>
                      <a:pt x="3" y="3"/>
                    </a:cubicBezTo>
                    <a:cubicBezTo>
                      <a:pt x="3" y="0"/>
                      <a:pt x="3" y="0"/>
                      <a:pt x="3" y="0"/>
                    </a:cubicBezTo>
                    <a:cubicBezTo>
                      <a:pt x="2" y="0"/>
                      <a:pt x="2" y="0"/>
                      <a:pt x="1" y="0"/>
                    </a:cubicBezTo>
                    <a:cubicBezTo>
                      <a:pt x="1" y="0"/>
                      <a:pt x="0" y="0"/>
                      <a:pt x="0" y="0"/>
                    </a:cubicBezTo>
                    <a:cubicBezTo>
                      <a:pt x="0" y="3"/>
                      <a:pt x="0" y="3"/>
                      <a:pt x="0" y="3"/>
                    </a:cubicBezTo>
                    <a:cubicBezTo>
                      <a:pt x="0" y="4"/>
                      <a:pt x="0" y="4"/>
                      <a:pt x="1"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355">
                  <a:solidFill>
                    <a:schemeClr val="tx1">
                      <a:lumMod val="90000"/>
                      <a:lumOff val="10000"/>
                    </a:schemeClr>
                  </a:solidFill>
                </a:endParaRPr>
              </a:p>
            </p:txBody>
          </p:sp>
          <p:sp>
            <p:nvSpPr>
              <p:cNvPr id="43" name="Freeform 56"/>
              <p:cNvSpPr/>
              <p:nvPr/>
            </p:nvSpPr>
            <p:spPr bwMode="auto">
              <a:xfrm>
                <a:off x="3839" y="2195"/>
                <a:ext cx="7" cy="10"/>
              </a:xfrm>
              <a:custGeom>
                <a:avLst/>
                <a:gdLst>
                  <a:gd name="T0" fmla="*/ 1 w 3"/>
                  <a:gd name="T1" fmla="*/ 0 h 4"/>
                  <a:gd name="T2" fmla="*/ 1 w 3"/>
                  <a:gd name="T3" fmla="*/ 0 h 4"/>
                  <a:gd name="T4" fmla="*/ 0 w 3"/>
                  <a:gd name="T5" fmla="*/ 1 h 4"/>
                  <a:gd name="T6" fmla="*/ 0 w 3"/>
                  <a:gd name="T7" fmla="*/ 4 h 4"/>
                  <a:gd name="T8" fmla="*/ 1 w 3"/>
                  <a:gd name="T9" fmla="*/ 4 h 4"/>
                  <a:gd name="T10" fmla="*/ 3 w 3"/>
                  <a:gd name="T11" fmla="*/ 4 h 4"/>
                  <a:gd name="T12" fmla="*/ 3 w 3"/>
                  <a:gd name="T13" fmla="*/ 1 h 4"/>
                  <a:gd name="T14" fmla="*/ 1 w 3"/>
                  <a:gd name="T15" fmla="*/ 0 h 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 h="4">
                    <a:moveTo>
                      <a:pt x="1" y="0"/>
                    </a:moveTo>
                    <a:cubicBezTo>
                      <a:pt x="1" y="0"/>
                      <a:pt x="1" y="0"/>
                      <a:pt x="1" y="0"/>
                    </a:cubicBezTo>
                    <a:cubicBezTo>
                      <a:pt x="0" y="0"/>
                      <a:pt x="0" y="1"/>
                      <a:pt x="0" y="1"/>
                    </a:cubicBezTo>
                    <a:cubicBezTo>
                      <a:pt x="0" y="4"/>
                      <a:pt x="0" y="4"/>
                      <a:pt x="0" y="4"/>
                    </a:cubicBezTo>
                    <a:cubicBezTo>
                      <a:pt x="0" y="4"/>
                      <a:pt x="1" y="4"/>
                      <a:pt x="1" y="4"/>
                    </a:cubicBezTo>
                    <a:cubicBezTo>
                      <a:pt x="2" y="4"/>
                      <a:pt x="2" y="4"/>
                      <a:pt x="3" y="4"/>
                    </a:cubicBezTo>
                    <a:cubicBezTo>
                      <a:pt x="3" y="1"/>
                      <a:pt x="3" y="1"/>
                      <a:pt x="3" y="1"/>
                    </a:cubicBezTo>
                    <a:cubicBezTo>
                      <a:pt x="3" y="1"/>
                      <a:pt x="2" y="0"/>
                      <a:pt x="1"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355">
                  <a:solidFill>
                    <a:schemeClr val="tx1">
                      <a:lumMod val="90000"/>
                      <a:lumOff val="10000"/>
                    </a:schemeClr>
                  </a:solidFill>
                </a:endParaRPr>
              </a:p>
            </p:txBody>
          </p:sp>
          <p:sp>
            <p:nvSpPr>
              <p:cNvPr id="44" name="Freeform 57"/>
              <p:cNvSpPr/>
              <p:nvPr/>
            </p:nvSpPr>
            <p:spPr bwMode="auto">
              <a:xfrm>
                <a:off x="3796" y="2155"/>
                <a:ext cx="10" cy="10"/>
              </a:xfrm>
              <a:custGeom>
                <a:avLst/>
                <a:gdLst>
                  <a:gd name="T0" fmla="*/ 3 w 4"/>
                  <a:gd name="T1" fmla="*/ 0 h 4"/>
                  <a:gd name="T2" fmla="*/ 0 w 4"/>
                  <a:gd name="T3" fmla="*/ 0 h 4"/>
                  <a:gd name="T4" fmla="*/ 0 w 4"/>
                  <a:gd name="T5" fmla="*/ 2 h 4"/>
                  <a:gd name="T6" fmla="*/ 0 w 4"/>
                  <a:gd name="T7" fmla="*/ 4 h 4"/>
                  <a:gd name="T8" fmla="*/ 3 w 4"/>
                  <a:gd name="T9" fmla="*/ 4 h 4"/>
                  <a:gd name="T10" fmla="*/ 4 w 4"/>
                  <a:gd name="T11" fmla="*/ 2 h 4"/>
                  <a:gd name="T12" fmla="*/ 4 w 4"/>
                  <a:gd name="T13" fmla="*/ 2 h 4"/>
                  <a:gd name="T14" fmla="*/ 3 w 4"/>
                  <a:gd name="T15" fmla="*/ 0 h 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 h="4">
                    <a:moveTo>
                      <a:pt x="3" y="0"/>
                    </a:moveTo>
                    <a:cubicBezTo>
                      <a:pt x="0" y="0"/>
                      <a:pt x="0" y="0"/>
                      <a:pt x="0" y="0"/>
                    </a:cubicBezTo>
                    <a:cubicBezTo>
                      <a:pt x="0" y="1"/>
                      <a:pt x="0" y="1"/>
                      <a:pt x="0" y="2"/>
                    </a:cubicBezTo>
                    <a:cubicBezTo>
                      <a:pt x="0" y="3"/>
                      <a:pt x="0" y="3"/>
                      <a:pt x="0" y="4"/>
                    </a:cubicBezTo>
                    <a:cubicBezTo>
                      <a:pt x="3" y="4"/>
                      <a:pt x="3" y="4"/>
                      <a:pt x="3" y="4"/>
                    </a:cubicBezTo>
                    <a:cubicBezTo>
                      <a:pt x="4" y="4"/>
                      <a:pt x="4" y="3"/>
                      <a:pt x="4" y="2"/>
                    </a:cubicBezTo>
                    <a:cubicBezTo>
                      <a:pt x="4" y="2"/>
                      <a:pt x="4" y="2"/>
                      <a:pt x="4" y="2"/>
                    </a:cubicBezTo>
                    <a:cubicBezTo>
                      <a:pt x="4" y="1"/>
                      <a:pt x="4" y="0"/>
                      <a:pt x="3"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355">
                  <a:solidFill>
                    <a:schemeClr val="tx1">
                      <a:lumMod val="90000"/>
                      <a:lumOff val="10000"/>
                    </a:schemeClr>
                  </a:solidFill>
                </a:endParaRPr>
              </a:p>
            </p:txBody>
          </p:sp>
          <p:sp>
            <p:nvSpPr>
              <p:cNvPr id="45" name="Freeform 58"/>
              <p:cNvSpPr/>
              <p:nvPr/>
            </p:nvSpPr>
            <p:spPr bwMode="auto">
              <a:xfrm>
                <a:off x="3877" y="2155"/>
                <a:ext cx="10" cy="10"/>
              </a:xfrm>
              <a:custGeom>
                <a:avLst/>
                <a:gdLst>
                  <a:gd name="T0" fmla="*/ 4 w 4"/>
                  <a:gd name="T1" fmla="*/ 0 h 4"/>
                  <a:gd name="T2" fmla="*/ 2 w 4"/>
                  <a:gd name="T3" fmla="*/ 0 h 4"/>
                  <a:gd name="T4" fmla="*/ 0 w 4"/>
                  <a:gd name="T5" fmla="*/ 2 h 4"/>
                  <a:gd name="T6" fmla="*/ 0 w 4"/>
                  <a:gd name="T7" fmla="*/ 2 h 4"/>
                  <a:gd name="T8" fmla="*/ 2 w 4"/>
                  <a:gd name="T9" fmla="*/ 4 h 4"/>
                  <a:gd name="T10" fmla="*/ 4 w 4"/>
                  <a:gd name="T11" fmla="*/ 4 h 4"/>
                  <a:gd name="T12" fmla="*/ 4 w 4"/>
                  <a:gd name="T13" fmla="*/ 2 h 4"/>
                  <a:gd name="T14" fmla="*/ 4 w 4"/>
                  <a:gd name="T15" fmla="*/ 0 h 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 h="4">
                    <a:moveTo>
                      <a:pt x="4" y="0"/>
                    </a:moveTo>
                    <a:cubicBezTo>
                      <a:pt x="2" y="0"/>
                      <a:pt x="2" y="0"/>
                      <a:pt x="2" y="0"/>
                    </a:cubicBezTo>
                    <a:cubicBezTo>
                      <a:pt x="1" y="0"/>
                      <a:pt x="0" y="1"/>
                      <a:pt x="0" y="2"/>
                    </a:cubicBezTo>
                    <a:cubicBezTo>
                      <a:pt x="0" y="2"/>
                      <a:pt x="0" y="2"/>
                      <a:pt x="0" y="2"/>
                    </a:cubicBezTo>
                    <a:cubicBezTo>
                      <a:pt x="0" y="3"/>
                      <a:pt x="1" y="4"/>
                      <a:pt x="2" y="4"/>
                    </a:cubicBezTo>
                    <a:cubicBezTo>
                      <a:pt x="4" y="4"/>
                      <a:pt x="4" y="4"/>
                      <a:pt x="4" y="4"/>
                    </a:cubicBezTo>
                    <a:cubicBezTo>
                      <a:pt x="4" y="3"/>
                      <a:pt x="4" y="3"/>
                      <a:pt x="4" y="2"/>
                    </a:cubicBezTo>
                    <a:cubicBezTo>
                      <a:pt x="4" y="1"/>
                      <a:pt x="4" y="1"/>
                      <a:pt x="4"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355">
                  <a:solidFill>
                    <a:schemeClr val="tx1">
                      <a:lumMod val="90000"/>
                      <a:lumOff val="10000"/>
                    </a:schemeClr>
                  </a:solidFill>
                </a:endParaRPr>
              </a:p>
            </p:txBody>
          </p:sp>
          <p:sp>
            <p:nvSpPr>
              <p:cNvPr id="46" name="Freeform 59"/>
              <p:cNvSpPr/>
              <p:nvPr/>
            </p:nvSpPr>
            <p:spPr bwMode="auto">
              <a:xfrm>
                <a:off x="3813" y="2127"/>
                <a:ext cx="33" cy="38"/>
              </a:xfrm>
              <a:custGeom>
                <a:avLst/>
                <a:gdLst>
                  <a:gd name="T0" fmla="*/ 11 w 13"/>
                  <a:gd name="T1" fmla="*/ 0 h 15"/>
                  <a:gd name="T2" fmla="*/ 10 w 13"/>
                  <a:gd name="T3" fmla="*/ 2 h 15"/>
                  <a:gd name="T4" fmla="*/ 10 w 13"/>
                  <a:gd name="T5" fmla="*/ 11 h 15"/>
                  <a:gd name="T6" fmla="*/ 9 w 13"/>
                  <a:gd name="T7" fmla="*/ 12 h 15"/>
                  <a:gd name="T8" fmla="*/ 2 w 13"/>
                  <a:gd name="T9" fmla="*/ 12 h 15"/>
                  <a:gd name="T10" fmla="*/ 0 w 13"/>
                  <a:gd name="T11" fmla="*/ 14 h 15"/>
                  <a:gd name="T12" fmla="*/ 2 w 13"/>
                  <a:gd name="T13" fmla="*/ 15 h 15"/>
                  <a:gd name="T14" fmla="*/ 11 w 13"/>
                  <a:gd name="T15" fmla="*/ 15 h 15"/>
                  <a:gd name="T16" fmla="*/ 12 w 13"/>
                  <a:gd name="T17" fmla="*/ 15 h 15"/>
                  <a:gd name="T18" fmla="*/ 12 w 13"/>
                  <a:gd name="T19" fmla="*/ 15 h 15"/>
                  <a:gd name="T20" fmla="*/ 13 w 13"/>
                  <a:gd name="T21" fmla="*/ 13 h 15"/>
                  <a:gd name="T22" fmla="*/ 13 w 13"/>
                  <a:gd name="T23" fmla="*/ 2 h 15"/>
                  <a:gd name="T24" fmla="*/ 11 w 13"/>
                  <a:gd name="T25" fmla="*/ 0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 h="15">
                    <a:moveTo>
                      <a:pt x="11" y="0"/>
                    </a:moveTo>
                    <a:cubicBezTo>
                      <a:pt x="10" y="0"/>
                      <a:pt x="10" y="1"/>
                      <a:pt x="10" y="2"/>
                    </a:cubicBezTo>
                    <a:cubicBezTo>
                      <a:pt x="10" y="11"/>
                      <a:pt x="10" y="11"/>
                      <a:pt x="10" y="11"/>
                    </a:cubicBezTo>
                    <a:cubicBezTo>
                      <a:pt x="10" y="12"/>
                      <a:pt x="9" y="12"/>
                      <a:pt x="9" y="12"/>
                    </a:cubicBezTo>
                    <a:cubicBezTo>
                      <a:pt x="2" y="12"/>
                      <a:pt x="2" y="12"/>
                      <a:pt x="2" y="12"/>
                    </a:cubicBezTo>
                    <a:cubicBezTo>
                      <a:pt x="1" y="12"/>
                      <a:pt x="0" y="13"/>
                      <a:pt x="0" y="14"/>
                    </a:cubicBezTo>
                    <a:cubicBezTo>
                      <a:pt x="0" y="14"/>
                      <a:pt x="1" y="15"/>
                      <a:pt x="2" y="15"/>
                    </a:cubicBezTo>
                    <a:cubicBezTo>
                      <a:pt x="11" y="15"/>
                      <a:pt x="11" y="15"/>
                      <a:pt x="11" y="15"/>
                    </a:cubicBezTo>
                    <a:cubicBezTo>
                      <a:pt x="11" y="15"/>
                      <a:pt x="12" y="15"/>
                      <a:pt x="12" y="15"/>
                    </a:cubicBezTo>
                    <a:cubicBezTo>
                      <a:pt x="12" y="15"/>
                      <a:pt x="12" y="15"/>
                      <a:pt x="12" y="15"/>
                    </a:cubicBezTo>
                    <a:cubicBezTo>
                      <a:pt x="13" y="14"/>
                      <a:pt x="13" y="14"/>
                      <a:pt x="13" y="13"/>
                    </a:cubicBezTo>
                    <a:cubicBezTo>
                      <a:pt x="13" y="2"/>
                      <a:pt x="13" y="2"/>
                      <a:pt x="13" y="2"/>
                    </a:cubicBezTo>
                    <a:cubicBezTo>
                      <a:pt x="13" y="1"/>
                      <a:pt x="12" y="0"/>
                      <a:pt x="11"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355">
                  <a:solidFill>
                    <a:schemeClr val="tx1">
                      <a:lumMod val="90000"/>
                      <a:lumOff val="10000"/>
                    </a:schemeClr>
                  </a:solidFill>
                </a:endParaRPr>
              </a:p>
            </p:txBody>
          </p:sp>
        </p:grpSp>
        <p:grpSp>
          <p:nvGrpSpPr>
            <p:cNvPr id="32" name="Group 68"/>
            <p:cNvGrpSpPr>
              <a:grpSpLocks noChangeAspect="1"/>
            </p:cNvGrpSpPr>
            <p:nvPr/>
          </p:nvGrpSpPr>
          <p:grpSpPr bwMode="auto">
            <a:xfrm>
              <a:off x="9313428" y="3314216"/>
              <a:ext cx="539531" cy="519841"/>
              <a:chOff x="3770" y="2095"/>
              <a:chExt cx="137" cy="132"/>
            </a:xfrm>
            <a:solidFill>
              <a:schemeClr val="bg1"/>
            </a:solidFill>
            <a:effectLst>
              <a:outerShdw blurRad="50800" dist="25400" dir="2700000" algn="tl" rotWithShape="0">
                <a:prstClr val="black">
                  <a:alpha val="40000"/>
                </a:prstClr>
              </a:outerShdw>
            </a:effectLst>
          </p:grpSpPr>
          <p:sp>
            <p:nvSpPr>
              <p:cNvPr id="33" name="Freeform 69"/>
              <p:cNvSpPr/>
              <p:nvPr/>
            </p:nvSpPr>
            <p:spPr bwMode="auto">
              <a:xfrm>
                <a:off x="3770" y="2190"/>
                <a:ext cx="137" cy="37"/>
              </a:xfrm>
              <a:custGeom>
                <a:avLst/>
                <a:gdLst>
                  <a:gd name="T0" fmla="*/ 52 w 55"/>
                  <a:gd name="T1" fmla="*/ 6 h 15"/>
                  <a:gd name="T2" fmla="*/ 38 w 55"/>
                  <a:gd name="T3" fmla="*/ 6 h 15"/>
                  <a:gd name="T4" fmla="*/ 37 w 55"/>
                  <a:gd name="T5" fmla="*/ 6 h 15"/>
                  <a:gd name="T6" fmla="*/ 37 w 55"/>
                  <a:gd name="T7" fmla="*/ 3 h 15"/>
                  <a:gd name="T8" fmla="*/ 37 w 55"/>
                  <a:gd name="T9" fmla="*/ 1 h 15"/>
                  <a:gd name="T10" fmla="*/ 35 w 55"/>
                  <a:gd name="T11" fmla="*/ 0 h 15"/>
                  <a:gd name="T12" fmla="*/ 20 w 55"/>
                  <a:gd name="T13" fmla="*/ 0 h 15"/>
                  <a:gd name="T14" fmla="*/ 18 w 55"/>
                  <a:gd name="T15" fmla="*/ 3 h 15"/>
                  <a:gd name="T16" fmla="*/ 18 w 55"/>
                  <a:gd name="T17" fmla="*/ 6 h 15"/>
                  <a:gd name="T18" fmla="*/ 18 w 55"/>
                  <a:gd name="T19" fmla="*/ 6 h 15"/>
                  <a:gd name="T20" fmla="*/ 3 w 55"/>
                  <a:gd name="T21" fmla="*/ 6 h 15"/>
                  <a:gd name="T22" fmla="*/ 0 w 55"/>
                  <a:gd name="T23" fmla="*/ 8 h 15"/>
                  <a:gd name="T24" fmla="*/ 0 w 55"/>
                  <a:gd name="T25" fmla="*/ 14 h 15"/>
                  <a:gd name="T26" fmla="*/ 1 w 55"/>
                  <a:gd name="T27" fmla="*/ 15 h 15"/>
                  <a:gd name="T28" fmla="*/ 2 w 55"/>
                  <a:gd name="T29" fmla="*/ 14 h 15"/>
                  <a:gd name="T30" fmla="*/ 2 w 55"/>
                  <a:gd name="T31" fmla="*/ 8 h 15"/>
                  <a:gd name="T32" fmla="*/ 3 w 55"/>
                  <a:gd name="T33" fmla="*/ 8 h 15"/>
                  <a:gd name="T34" fmla="*/ 18 w 55"/>
                  <a:gd name="T35" fmla="*/ 8 h 15"/>
                  <a:gd name="T36" fmla="*/ 18 w 55"/>
                  <a:gd name="T37" fmla="*/ 8 h 15"/>
                  <a:gd name="T38" fmla="*/ 18 w 55"/>
                  <a:gd name="T39" fmla="*/ 9 h 15"/>
                  <a:gd name="T40" fmla="*/ 19 w 55"/>
                  <a:gd name="T41" fmla="*/ 9 h 15"/>
                  <a:gd name="T42" fmla="*/ 20 w 55"/>
                  <a:gd name="T43" fmla="*/ 9 h 15"/>
                  <a:gd name="T44" fmla="*/ 20 w 55"/>
                  <a:gd name="T45" fmla="*/ 8 h 15"/>
                  <a:gd name="T46" fmla="*/ 20 w 55"/>
                  <a:gd name="T47" fmla="*/ 3 h 15"/>
                  <a:gd name="T48" fmla="*/ 20 w 55"/>
                  <a:gd name="T49" fmla="*/ 2 h 15"/>
                  <a:gd name="T50" fmla="*/ 35 w 55"/>
                  <a:gd name="T51" fmla="*/ 2 h 15"/>
                  <a:gd name="T52" fmla="*/ 35 w 55"/>
                  <a:gd name="T53" fmla="*/ 3 h 15"/>
                  <a:gd name="T54" fmla="*/ 35 w 55"/>
                  <a:gd name="T55" fmla="*/ 8 h 15"/>
                  <a:gd name="T56" fmla="*/ 36 w 55"/>
                  <a:gd name="T57" fmla="*/ 9 h 15"/>
                  <a:gd name="T58" fmla="*/ 36 w 55"/>
                  <a:gd name="T59" fmla="*/ 9 h 15"/>
                  <a:gd name="T60" fmla="*/ 37 w 55"/>
                  <a:gd name="T61" fmla="*/ 9 h 15"/>
                  <a:gd name="T62" fmla="*/ 37 w 55"/>
                  <a:gd name="T63" fmla="*/ 8 h 15"/>
                  <a:gd name="T64" fmla="*/ 38 w 55"/>
                  <a:gd name="T65" fmla="*/ 8 h 15"/>
                  <a:gd name="T66" fmla="*/ 52 w 55"/>
                  <a:gd name="T67" fmla="*/ 8 h 15"/>
                  <a:gd name="T68" fmla="*/ 53 w 55"/>
                  <a:gd name="T69" fmla="*/ 8 h 15"/>
                  <a:gd name="T70" fmla="*/ 53 w 55"/>
                  <a:gd name="T71" fmla="*/ 14 h 15"/>
                  <a:gd name="T72" fmla="*/ 54 w 55"/>
                  <a:gd name="T73" fmla="*/ 15 h 15"/>
                  <a:gd name="T74" fmla="*/ 55 w 55"/>
                  <a:gd name="T75" fmla="*/ 14 h 15"/>
                  <a:gd name="T76" fmla="*/ 55 w 55"/>
                  <a:gd name="T77" fmla="*/ 8 h 15"/>
                  <a:gd name="T78" fmla="*/ 52 w 55"/>
                  <a:gd name="T79" fmla="*/ 6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55" h="15">
                    <a:moveTo>
                      <a:pt x="52" y="6"/>
                    </a:moveTo>
                    <a:cubicBezTo>
                      <a:pt x="38" y="6"/>
                      <a:pt x="38" y="6"/>
                      <a:pt x="38" y="6"/>
                    </a:cubicBezTo>
                    <a:cubicBezTo>
                      <a:pt x="38" y="6"/>
                      <a:pt x="37" y="6"/>
                      <a:pt x="37" y="6"/>
                    </a:cubicBezTo>
                    <a:cubicBezTo>
                      <a:pt x="37" y="3"/>
                      <a:pt x="37" y="3"/>
                      <a:pt x="37" y="3"/>
                    </a:cubicBezTo>
                    <a:cubicBezTo>
                      <a:pt x="37" y="2"/>
                      <a:pt x="37" y="1"/>
                      <a:pt x="37" y="1"/>
                    </a:cubicBezTo>
                    <a:cubicBezTo>
                      <a:pt x="36" y="0"/>
                      <a:pt x="36" y="0"/>
                      <a:pt x="35" y="0"/>
                    </a:cubicBezTo>
                    <a:cubicBezTo>
                      <a:pt x="20" y="0"/>
                      <a:pt x="20" y="0"/>
                      <a:pt x="20" y="0"/>
                    </a:cubicBezTo>
                    <a:cubicBezTo>
                      <a:pt x="19" y="0"/>
                      <a:pt x="18" y="1"/>
                      <a:pt x="18" y="3"/>
                    </a:cubicBezTo>
                    <a:cubicBezTo>
                      <a:pt x="18" y="6"/>
                      <a:pt x="18" y="6"/>
                      <a:pt x="18" y="6"/>
                    </a:cubicBezTo>
                    <a:cubicBezTo>
                      <a:pt x="18" y="6"/>
                      <a:pt x="18" y="6"/>
                      <a:pt x="18" y="6"/>
                    </a:cubicBezTo>
                    <a:cubicBezTo>
                      <a:pt x="3" y="6"/>
                      <a:pt x="3" y="6"/>
                      <a:pt x="3" y="6"/>
                    </a:cubicBezTo>
                    <a:cubicBezTo>
                      <a:pt x="2" y="6"/>
                      <a:pt x="0" y="7"/>
                      <a:pt x="0" y="8"/>
                    </a:cubicBezTo>
                    <a:cubicBezTo>
                      <a:pt x="0" y="14"/>
                      <a:pt x="0" y="14"/>
                      <a:pt x="0" y="14"/>
                    </a:cubicBezTo>
                    <a:cubicBezTo>
                      <a:pt x="0" y="14"/>
                      <a:pt x="1" y="15"/>
                      <a:pt x="1" y="15"/>
                    </a:cubicBezTo>
                    <a:cubicBezTo>
                      <a:pt x="2" y="15"/>
                      <a:pt x="2" y="14"/>
                      <a:pt x="2" y="14"/>
                    </a:cubicBezTo>
                    <a:cubicBezTo>
                      <a:pt x="2" y="8"/>
                      <a:pt x="2" y="8"/>
                      <a:pt x="2" y="8"/>
                    </a:cubicBezTo>
                    <a:cubicBezTo>
                      <a:pt x="2" y="8"/>
                      <a:pt x="3" y="8"/>
                      <a:pt x="3" y="8"/>
                    </a:cubicBezTo>
                    <a:cubicBezTo>
                      <a:pt x="18" y="8"/>
                      <a:pt x="18" y="8"/>
                      <a:pt x="18" y="8"/>
                    </a:cubicBezTo>
                    <a:cubicBezTo>
                      <a:pt x="18" y="8"/>
                      <a:pt x="18" y="8"/>
                      <a:pt x="18" y="8"/>
                    </a:cubicBezTo>
                    <a:cubicBezTo>
                      <a:pt x="18" y="8"/>
                      <a:pt x="18" y="8"/>
                      <a:pt x="18" y="9"/>
                    </a:cubicBezTo>
                    <a:cubicBezTo>
                      <a:pt x="18" y="9"/>
                      <a:pt x="19" y="9"/>
                      <a:pt x="19" y="9"/>
                    </a:cubicBezTo>
                    <a:cubicBezTo>
                      <a:pt x="19" y="9"/>
                      <a:pt x="19" y="9"/>
                      <a:pt x="20" y="9"/>
                    </a:cubicBezTo>
                    <a:cubicBezTo>
                      <a:pt x="20" y="8"/>
                      <a:pt x="20" y="8"/>
                      <a:pt x="20" y="8"/>
                    </a:cubicBezTo>
                    <a:cubicBezTo>
                      <a:pt x="20" y="3"/>
                      <a:pt x="20" y="3"/>
                      <a:pt x="20" y="3"/>
                    </a:cubicBezTo>
                    <a:cubicBezTo>
                      <a:pt x="20" y="2"/>
                      <a:pt x="20" y="2"/>
                      <a:pt x="20" y="2"/>
                    </a:cubicBezTo>
                    <a:cubicBezTo>
                      <a:pt x="35" y="2"/>
                      <a:pt x="35" y="2"/>
                      <a:pt x="35" y="2"/>
                    </a:cubicBezTo>
                    <a:cubicBezTo>
                      <a:pt x="35" y="2"/>
                      <a:pt x="35" y="2"/>
                      <a:pt x="35" y="3"/>
                    </a:cubicBezTo>
                    <a:cubicBezTo>
                      <a:pt x="35" y="8"/>
                      <a:pt x="35" y="8"/>
                      <a:pt x="35" y="8"/>
                    </a:cubicBezTo>
                    <a:cubicBezTo>
                      <a:pt x="35" y="8"/>
                      <a:pt x="35" y="8"/>
                      <a:pt x="36" y="9"/>
                    </a:cubicBezTo>
                    <a:cubicBezTo>
                      <a:pt x="36" y="9"/>
                      <a:pt x="36" y="9"/>
                      <a:pt x="36" y="9"/>
                    </a:cubicBezTo>
                    <a:cubicBezTo>
                      <a:pt x="37" y="9"/>
                      <a:pt x="37" y="9"/>
                      <a:pt x="37" y="9"/>
                    </a:cubicBezTo>
                    <a:cubicBezTo>
                      <a:pt x="37" y="8"/>
                      <a:pt x="37" y="8"/>
                      <a:pt x="37" y="8"/>
                    </a:cubicBezTo>
                    <a:cubicBezTo>
                      <a:pt x="37" y="8"/>
                      <a:pt x="37" y="8"/>
                      <a:pt x="38" y="8"/>
                    </a:cubicBezTo>
                    <a:cubicBezTo>
                      <a:pt x="52" y="8"/>
                      <a:pt x="52" y="8"/>
                      <a:pt x="52" y="8"/>
                    </a:cubicBezTo>
                    <a:cubicBezTo>
                      <a:pt x="53" y="8"/>
                      <a:pt x="53" y="8"/>
                      <a:pt x="53" y="8"/>
                    </a:cubicBezTo>
                    <a:cubicBezTo>
                      <a:pt x="53" y="14"/>
                      <a:pt x="53" y="14"/>
                      <a:pt x="53" y="14"/>
                    </a:cubicBezTo>
                    <a:cubicBezTo>
                      <a:pt x="53" y="14"/>
                      <a:pt x="53" y="15"/>
                      <a:pt x="54" y="15"/>
                    </a:cubicBezTo>
                    <a:cubicBezTo>
                      <a:pt x="54" y="15"/>
                      <a:pt x="55" y="14"/>
                      <a:pt x="55" y="14"/>
                    </a:cubicBezTo>
                    <a:cubicBezTo>
                      <a:pt x="55" y="8"/>
                      <a:pt x="55" y="8"/>
                      <a:pt x="55" y="8"/>
                    </a:cubicBezTo>
                    <a:cubicBezTo>
                      <a:pt x="55" y="7"/>
                      <a:pt x="54" y="6"/>
                      <a:pt x="52"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355">
                  <a:solidFill>
                    <a:schemeClr val="tx1">
                      <a:lumMod val="90000"/>
                      <a:lumOff val="10000"/>
                    </a:schemeClr>
                  </a:solidFill>
                </a:endParaRPr>
              </a:p>
            </p:txBody>
          </p:sp>
          <p:sp>
            <p:nvSpPr>
              <p:cNvPr id="34" name="Freeform 70"/>
              <p:cNvSpPr/>
              <p:nvPr/>
            </p:nvSpPr>
            <p:spPr bwMode="auto">
              <a:xfrm>
                <a:off x="3820" y="2118"/>
                <a:ext cx="37" cy="69"/>
              </a:xfrm>
              <a:custGeom>
                <a:avLst/>
                <a:gdLst>
                  <a:gd name="T0" fmla="*/ 2 w 15"/>
                  <a:gd name="T1" fmla="*/ 14 h 28"/>
                  <a:gd name="T2" fmla="*/ 3 w 15"/>
                  <a:gd name="T3" fmla="*/ 13 h 28"/>
                  <a:gd name="T4" fmla="*/ 3 w 15"/>
                  <a:gd name="T5" fmla="*/ 8 h 28"/>
                  <a:gd name="T6" fmla="*/ 4 w 15"/>
                  <a:gd name="T7" fmla="*/ 4 h 28"/>
                  <a:gd name="T8" fmla="*/ 4 w 15"/>
                  <a:gd name="T9" fmla="*/ 4 h 28"/>
                  <a:gd name="T10" fmla="*/ 4 w 15"/>
                  <a:gd name="T11" fmla="*/ 12 h 28"/>
                  <a:gd name="T12" fmla="*/ 4 w 15"/>
                  <a:gd name="T13" fmla="*/ 13 h 28"/>
                  <a:gd name="T14" fmla="*/ 4 w 15"/>
                  <a:gd name="T15" fmla="*/ 26 h 28"/>
                  <a:gd name="T16" fmla="*/ 5 w 15"/>
                  <a:gd name="T17" fmla="*/ 28 h 28"/>
                  <a:gd name="T18" fmla="*/ 5 w 15"/>
                  <a:gd name="T19" fmla="*/ 28 h 28"/>
                  <a:gd name="T20" fmla="*/ 5 w 15"/>
                  <a:gd name="T21" fmla="*/ 28 h 28"/>
                  <a:gd name="T22" fmla="*/ 7 w 15"/>
                  <a:gd name="T23" fmla="*/ 26 h 28"/>
                  <a:gd name="T24" fmla="*/ 7 w 15"/>
                  <a:gd name="T25" fmla="*/ 14 h 28"/>
                  <a:gd name="T26" fmla="*/ 8 w 15"/>
                  <a:gd name="T27" fmla="*/ 14 h 28"/>
                  <a:gd name="T28" fmla="*/ 8 w 15"/>
                  <a:gd name="T29" fmla="*/ 26 h 28"/>
                  <a:gd name="T30" fmla="*/ 10 w 15"/>
                  <a:gd name="T31" fmla="*/ 28 h 28"/>
                  <a:gd name="T32" fmla="*/ 10 w 15"/>
                  <a:gd name="T33" fmla="*/ 28 h 28"/>
                  <a:gd name="T34" fmla="*/ 10 w 15"/>
                  <a:gd name="T35" fmla="*/ 28 h 28"/>
                  <a:gd name="T36" fmla="*/ 12 w 15"/>
                  <a:gd name="T37" fmla="*/ 26 h 28"/>
                  <a:gd name="T38" fmla="*/ 12 w 15"/>
                  <a:gd name="T39" fmla="*/ 13 h 28"/>
                  <a:gd name="T40" fmla="*/ 12 w 15"/>
                  <a:gd name="T41" fmla="*/ 12 h 28"/>
                  <a:gd name="T42" fmla="*/ 12 w 15"/>
                  <a:gd name="T43" fmla="*/ 4 h 28"/>
                  <a:gd name="T44" fmla="*/ 12 w 15"/>
                  <a:gd name="T45" fmla="*/ 4 h 28"/>
                  <a:gd name="T46" fmla="*/ 12 w 15"/>
                  <a:gd name="T47" fmla="*/ 8 h 28"/>
                  <a:gd name="T48" fmla="*/ 12 w 15"/>
                  <a:gd name="T49" fmla="*/ 13 h 28"/>
                  <a:gd name="T50" fmla="*/ 14 w 15"/>
                  <a:gd name="T51" fmla="*/ 14 h 28"/>
                  <a:gd name="T52" fmla="*/ 15 w 15"/>
                  <a:gd name="T53" fmla="*/ 13 h 28"/>
                  <a:gd name="T54" fmla="*/ 15 w 15"/>
                  <a:gd name="T55" fmla="*/ 8 h 28"/>
                  <a:gd name="T56" fmla="*/ 13 w 15"/>
                  <a:gd name="T57" fmla="*/ 1 h 28"/>
                  <a:gd name="T58" fmla="*/ 10 w 15"/>
                  <a:gd name="T59" fmla="*/ 0 h 28"/>
                  <a:gd name="T60" fmla="*/ 10 w 15"/>
                  <a:gd name="T61" fmla="*/ 0 h 28"/>
                  <a:gd name="T62" fmla="*/ 10 w 15"/>
                  <a:gd name="T63" fmla="*/ 0 h 28"/>
                  <a:gd name="T64" fmla="*/ 10 w 15"/>
                  <a:gd name="T65" fmla="*/ 0 h 28"/>
                  <a:gd name="T66" fmla="*/ 8 w 15"/>
                  <a:gd name="T67" fmla="*/ 4 h 28"/>
                  <a:gd name="T68" fmla="*/ 8 w 15"/>
                  <a:gd name="T69" fmla="*/ 1 h 28"/>
                  <a:gd name="T70" fmla="*/ 8 w 15"/>
                  <a:gd name="T71" fmla="*/ 1 h 28"/>
                  <a:gd name="T72" fmla="*/ 8 w 15"/>
                  <a:gd name="T73" fmla="*/ 0 h 28"/>
                  <a:gd name="T74" fmla="*/ 8 w 15"/>
                  <a:gd name="T75" fmla="*/ 0 h 28"/>
                  <a:gd name="T76" fmla="*/ 7 w 15"/>
                  <a:gd name="T77" fmla="*/ 0 h 28"/>
                  <a:gd name="T78" fmla="*/ 7 w 15"/>
                  <a:gd name="T79" fmla="*/ 0 h 28"/>
                  <a:gd name="T80" fmla="*/ 7 w 15"/>
                  <a:gd name="T81" fmla="*/ 1 h 28"/>
                  <a:gd name="T82" fmla="*/ 7 w 15"/>
                  <a:gd name="T83" fmla="*/ 1 h 28"/>
                  <a:gd name="T84" fmla="*/ 7 w 15"/>
                  <a:gd name="T85" fmla="*/ 4 h 28"/>
                  <a:gd name="T86" fmla="*/ 6 w 15"/>
                  <a:gd name="T87" fmla="*/ 0 h 28"/>
                  <a:gd name="T88" fmla="*/ 6 w 15"/>
                  <a:gd name="T89" fmla="*/ 0 h 28"/>
                  <a:gd name="T90" fmla="*/ 6 w 15"/>
                  <a:gd name="T91" fmla="*/ 0 h 28"/>
                  <a:gd name="T92" fmla="*/ 5 w 15"/>
                  <a:gd name="T93" fmla="*/ 0 h 28"/>
                  <a:gd name="T94" fmla="*/ 2 w 15"/>
                  <a:gd name="T95" fmla="*/ 1 h 28"/>
                  <a:gd name="T96" fmla="*/ 0 w 15"/>
                  <a:gd name="T97" fmla="*/ 8 h 28"/>
                  <a:gd name="T98" fmla="*/ 0 w 15"/>
                  <a:gd name="T99" fmla="*/ 13 h 28"/>
                  <a:gd name="T100" fmla="*/ 2 w 15"/>
                  <a:gd name="T101" fmla="*/ 14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5" h="28">
                    <a:moveTo>
                      <a:pt x="2" y="14"/>
                    </a:moveTo>
                    <a:cubicBezTo>
                      <a:pt x="3" y="14"/>
                      <a:pt x="3" y="14"/>
                      <a:pt x="3" y="13"/>
                    </a:cubicBezTo>
                    <a:cubicBezTo>
                      <a:pt x="3" y="13"/>
                      <a:pt x="3" y="10"/>
                      <a:pt x="3" y="8"/>
                    </a:cubicBezTo>
                    <a:cubicBezTo>
                      <a:pt x="3" y="7"/>
                      <a:pt x="3" y="4"/>
                      <a:pt x="4" y="4"/>
                    </a:cubicBezTo>
                    <a:cubicBezTo>
                      <a:pt x="4" y="4"/>
                      <a:pt x="4" y="4"/>
                      <a:pt x="4" y="4"/>
                    </a:cubicBezTo>
                    <a:cubicBezTo>
                      <a:pt x="4" y="12"/>
                      <a:pt x="4" y="12"/>
                      <a:pt x="4" y="12"/>
                    </a:cubicBezTo>
                    <a:cubicBezTo>
                      <a:pt x="4" y="12"/>
                      <a:pt x="4" y="13"/>
                      <a:pt x="4" y="13"/>
                    </a:cubicBezTo>
                    <a:cubicBezTo>
                      <a:pt x="4" y="26"/>
                      <a:pt x="4" y="26"/>
                      <a:pt x="4" y="26"/>
                    </a:cubicBezTo>
                    <a:cubicBezTo>
                      <a:pt x="4" y="27"/>
                      <a:pt x="4" y="28"/>
                      <a:pt x="5" y="28"/>
                    </a:cubicBezTo>
                    <a:cubicBezTo>
                      <a:pt x="5" y="28"/>
                      <a:pt x="5" y="28"/>
                      <a:pt x="5" y="28"/>
                    </a:cubicBezTo>
                    <a:cubicBezTo>
                      <a:pt x="5" y="28"/>
                      <a:pt x="5" y="28"/>
                      <a:pt x="5" y="28"/>
                    </a:cubicBezTo>
                    <a:cubicBezTo>
                      <a:pt x="6" y="28"/>
                      <a:pt x="7" y="27"/>
                      <a:pt x="7" y="26"/>
                    </a:cubicBezTo>
                    <a:cubicBezTo>
                      <a:pt x="7" y="14"/>
                      <a:pt x="7" y="14"/>
                      <a:pt x="7" y="14"/>
                    </a:cubicBezTo>
                    <a:cubicBezTo>
                      <a:pt x="8" y="14"/>
                      <a:pt x="8" y="14"/>
                      <a:pt x="8" y="14"/>
                    </a:cubicBezTo>
                    <a:cubicBezTo>
                      <a:pt x="8" y="26"/>
                      <a:pt x="8" y="26"/>
                      <a:pt x="8" y="26"/>
                    </a:cubicBezTo>
                    <a:cubicBezTo>
                      <a:pt x="8" y="27"/>
                      <a:pt x="9" y="28"/>
                      <a:pt x="10" y="28"/>
                    </a:cubicBezTo>
                    <a:cubicBezTo>
                      <a:pt x="10" y="28"/>
                      <a:pt x="10" y="28"/>
                      <a:pt x="10" y="28"/>
                    </a:cubicBezTo>
                    <a:cubicBezTo>
                      <a:pt x="10" y="28"/>
                      <a:pt x="10" y="28"/>
                      <a:pt x="10" y="28"/>
                    </a:cubicBezTo>
                    <a:cubicBezTo>
                      <a:pt x="11" y="28"/>
                      <a:pt x="12" y="27"/>
                      <a:pt x="12" y="26"/>
                    </a:cubicBezTo>
                    <a:cubicBezTo>
                      <a:pt x="12" y="13"/>
                      <a:pt x="12" y="13"/>
                      <a:pt x="12" y="13"/>
                    </a:cubicBezTo>
                    <a:cubicBezTo>
                      <a:pt x="12" y="13"/>
                      <a:pt x="12" y="12"/>
                      <a:pt x="12" y="12"/>
                    </a:cubicBezTo>
                    <a:cubicBezTo>
                      <a:pt x="12" y="4"/>
                      <a:pt x="12" y="4"/>
                      <a:pt x="12" y="4"/>
                    </a:cubicBezTo>
                    <a:cubicBezTo>
                      <a:pt x="12" y="4"/>
                      <a:pt x="12" y="4"/>
                      <a:pt x="12" y="4"/>
                    </a:cubicBezTo>
                    <a:cubicBezTo>
                      <a:pt x="12" y="4"/>
                      <a:pt x="12" y="7"/>
                      <a:pt x="12" y="8"/>
                    </a:cubicBezTo>
                    <a:cubicBezTo>
                      <a:pt x="13" y="10"/>
                      <a:pt x="12" y="13"/>
                      <a:pt x="12" y="13"/>
                    </a:cubicBezTo>
                    <a:cubicBezTo>
                      <a:pt x="12" y="14"/>
                      <a:pt x="13" y="14"/>
                      <a:pt x="14" y="14"/>
                    </a:cubicBezTo>
                    <a:cubicBezTo>
                      <a:pt x="15" y="14"/>
                      <a:pt x="15" y="14"/>
                      <a:pt x="15" y="13"/>
                    </a:cubicBezTo>
                    <a:cubicBezTo>
                      <a:pt x="15" y="13"/>
                      <a:pt x="15" y="10"/>
                      <a:pt x="15" y="8"/>
                    </a:cubicBezTo>
                    <a:cubicBezTo>
                      <a:pt x="15" y="3"/>
                      <a:pt x="13" y="1"/>
                      <a:pt x="13" y="1"/>
                    </a:cubicBezTo>
                    <a:cubicBezTo>
                      <a:pt x="12" y="1"/>
                      <a:pt x="11" y="0"/>
                      <a:pt x="10" y="0"/>
                    </a:cubicBezTo>
                    <a:cubicBezTo>
                      <a:pt x="10" y="0"/>
                      <a:pt x="10" y="0"/>
                      <a:pt x="10" y="0"/>
                    </a:cubicBezTo>
                    <a:cubicBezTo>
                      <a:pt x="10" y="0"/>
                      <a:pt x="10" y="0"/>
                      <a:pt x="10" y="0"/>
                    </a:cubicBezTo>
                    <a:cubicBezTo>
                      <a:pt x="10" y="0"/>
                      <a:pt x="10" y="0"/>
                      <a:pt x="10" y="0"/>
                    </a:cubicBezTo>
                    <a:cubicBezTo>
                      <a:pt x="10" y="0"/>
                      <a:pt x="9" y="2"/>
                      <a:pt x="8" y="4"/>
                    </a:cubicBezTo>
                    <a:cubicBezTo>
                      <a:pt x="8" y="3"/>
                      <a:pt x="8" y="1"/>
                      <a:pt x="8" y="1"/>
                    </a:cubicBezTo>
                    <a:cubicBezTo>
                      <a:pt x="8" y="1"/>
                      <a:pt x="8" y="1"/>
                      <a:pt x="8" y="1"/>
                    </a:cubicBezTo>
                    <a:cubicBezTo>
                      <a:pt x="8" y="0"/>
                      <a:pt x="8" y="0"/>
                      <a:pt x="8" y="0"/>
                    </a:cubicBezTo>
                    <a:cubicBezTo>
                      <a:pt x="8" y="0"/>
                      <a:pt x="8" y="0"/>
                      <a:pt x="8" y="0"/>
                    </a:cubicBezTo>
                    <a:cubicBezTo>
                      <a:pt x="7" y="0"/>
                      <a:pt x="7" y="0"/>
                      <a:pt x="7" y="0"/>
                    </a:cubicBezTo>
                    <a:cubicBezTo>
                      <a:pt x="7" y="0"/>
                      <a:pt x="7" y="0"/>
                      <a:pt x="7" y="0"/>
                    </a:cubicBezTo>
                    <a:cubicBezTo>
                      <a:pt x="7" y="1"/>
                      <a:pt x="7" y="1"/>
                      <a:pt x="7" y="1"/>
                    </a:cubicBezTo>
                    <a:cubicBezTo>
                      <a:pt x="7" y="1"/>
                      <a:pt x="7" y="1"/>
                      <a:pt x="7" y="1"/>
                    </a:cubicBezTo>
                    <a:cubicBezTo>
                      <a:pt x="7" y="1"/>
                      <a:pt x="7" y="3"/>
                      <a:pt x="7" y="4"/>
                    </a:cubicBezTo>
                    <a:cubicBezTo>
                      <a:pt x="6" y="2"/>
                      <a:pt x="6" y="0"/>
                      <a:pt x="6" y="0"/>
                    </a:cubicBezTo>
                    <a:cubicBezTo>
                      <a:pt x="6" y="0"/>
                      <a:pt x="6" y="0"/>
                      <a:pt x="6" y="0"/>
                    </a:cubicBezTo>
                    <a:cubicBezTo>
                      <a:pt x="6" y="0"/>
                      <a:pt x="6" y="0"/>
                      <a:pt x="6" y="0"/>
                    </a:cubicBezTo>
                    <a:cubicBezTo>
                      <a:pt x="5" y="0"/>
                      <a:pt x="5" y="0"/>
                      <a:pt x="5" y="0"/>
                    </a:cubicBezTo>
                    <a:cubicBezTo>
                      <a:pt x="4" y="0"/>
                      <a:pt x="3" y="1"/>
                      <a:pt x="2" y="1"/>
                    </a:cubicBezTo>
                    <a:cubicBezTo>
                      <a:pt x="2" y="1"/>
                      <a:pt x="1" y="3"/>
                      <a:pt x="0" y="8"/>
                    </a:cubicBezTo>
                    <a:cubicBezTo>
                      <a:pt x="0" y="10"/>
                      <a:pt x="0" y="13"/>
                      <a:pt x="0" y="13"/>
                    </a:cubicBezTo>
                    <a:cubicBezTo>
                      <a:pt x="1" y="14"/>
                      <a:pt x="1" y="14"/>
                      <a:pt x="2" y="1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355">
                  <a:solidFill>
                    <a:schemeClr val="tx1">
                      <a:lumMod val="90000"/>
                      <a:lumOff val="10000"/>
                    </a:schemeClr>
                  </a:solidFill>
                </a:endParaRPr>
              </a:p>
            </p:txBody>
          </p:sp>
          <p:sp>
            <p:nvSpPr>
              <p:cNvPr id="35" name="Freeform 71"/>
              <p:cNvSpPr/>
              <p:nvPr/>
            </p:nvSpPr>
            <p:spPr bwMode="auto">
              <a:xfrm>
                <a:off x="3830" y="2095"/>
                <a:ext cx="17" cy="20"/>
              </a:xfrm>
              <a:custGeom>
                <a:avLst/>
                <a:gdLst>
                  <a:gd name="T0" fmla="*/ 1 w 7"/>
                  <a:gd name="T1" fmla="*/ 5 h 8"/>
                  <a:gd name="T2" fmla="*/ 4 w 7"/>
                  <a:gd name="T3" fmla="*/ 8 h 8"/>
                  <a:gd name="T4" fmla="*/ 7 w 7"/>
                  <a:gd name="T5" fmla="*/ 5 h 8"/>
                  <a:gd name="T6" fmla="*/ 7 w 7"/>
                  <a:gd name="T7" fmla="*/ 4 h 8"/>
                  <a:gd name="T8" fmla="*/ 7 w 7"/>
                  <a:gd name="T9" fmla="*/ 4 h 8"/>
                  <a:gd name="T10" fmla="*/ 4 w 7"/>
                  <a:gd name="T11" fmla="*/ 0 h 8"/>
                  <a:gd name="T12" fmla="*/ 1 w 7"/>
                  <a:gd name="T13" fmla="*/ 4 h 8"/>
                  <a:gd name="T14" fmla="*/ 0 w 7"/>
                  <a:gd name="T15" fmla="*/ 4 h 8"/>
                  <a:gd name="T16" fmla="*/ 1 w 7"/>
                  <a:gd name="T17" fmla="*/ 5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 h="8">
                    <a:moveTo>
                      <a:pt x="1" y="5"/>
                    </a:moveTo>
                    <a:cubicBezTo>
                      <a:pt x="1" y="7"/>
                      <a:pt x="2" y="8"/>
                      <a:pt x="4" y="8"/>
                    </a:cubicBezTo>
                    <a:cubicBezTo>
                      <a:pt x="5" y="8"/>
                      <a:pt x="6" y="7"/>
                      <a:pt x="7" y="5"/>
                    </a:cubicBezTo>
                    <a:cubicBezTo>
                      <a:pt x="7" y="5"/>
                      <a:pt x="7" y="5"/>
                      <a:pt x="7" y="4"/>
                    </a:cubicBezTo>
                    <a:cubicBezTo>
                      <a:pt x="7" y="4"/>
                      <a:pt x="7" y="4"/>
                      <a:pt x="7" y="4"/>
                    </a:cubicBezTo>
                    <a:cubicBezTo>
                      <a:pt x="7" y="2"/>
                      <a:pt x="5" y="0"/>
                      <a:pt x="4" y="0"/>
                    </a:cubicBezTo>
                    <a:cubicBezTo>
                      <a:pt x="2" y="0"/>
                      <a:pt x="1" y="2"/>
                      <a:pt x="1" y="4"/>
                    </a:cubicBezTo>
                    <a:cubicBezTo>
                      <a:pt x="0" y="4"/>
                      <a:pt x="0" y="4"/>
                      <a:pt x="0" y="4"/>
                    </a:cubicBezTo>
                    <a:cubicBezTo>
                      <a:pt x="0" y="5"/>
                      <a:pt x="0" y="5"/>
                      <a:pt x="1" y="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355">
                  <a:solidFill>
                    <a:schemeClr val="tx1">
                      <a:lumMod val="90000"/>
                      <a:lumOff val="10000"/>
                    </a:schemeClr>
                  </a:solidFill>
                </a:endParaRPr>
              </a:p>
            </p:txBody>
          </p:sp>
          <p:sp>
            <p:nvSpPr>
              <p:cNvPr id="36" name="Freeform 72"/>
              <p:cNvSpPr/>
              <p:nvPr/>
            </p:nvSpPr>
            <p:spPr bwMode="auto">
              <a:xfrm>
                <a:off x="3867" y="2135"/>
                <a:ext cx="35" cy="65"/>
              </a:xfrm>
              <a:custGeom>
                <a:avLst/>
                <a:gdLst>
                  <a:gd name="T0" fmla="*/ 1 w 14"/>
                  <a:gd name="T1" fmla="*/ 13 h 26"/>
                  <a:gd name="T2" fmla="*/ 2 w 14"/>
                  <a:gd name="T3" fmla="*/ 12 h 26"/>
                  <a:gd name="T4" fmla="*/ 2 w 14"/>
                  <a:gd name="T5" fmla="*/ 8 h 26"/>
                  <a:gd name="T6" fmla="*/ 3 w 14"/>
                  <a:gd name="T7" fmla="*/ 4 h 26"/>
                  <a:gd name="T8" fmla="*/ 3 w 14"/>
                  <a:gd name="T9" fmla="*/ 4 h 26"/>
                  <a:gd name="T10" fmla="*/ 3 w 14"/>
                  <a:gd name="T11" fmla="*/ 11 h 26"/>
                  <a:gd name="T12" fmla="*/ 3 w 14"/>
                  <a:gd name="T13" fmla="*/ 12 h 26"/>
                  <a:gd name="T14" fmla="*/ 3 w 14"/>
                  <a:gd name="T15" fmla="*/ 24 h 26"/>
                  <a:gd name="T16" fmla="*/ 5 w 14"/>
                  <a:gd name="T17" fmla="*/ 26 h 26"/>
                  <a:gd name="T18" fmla="*/ 5 w 14"/>
                  <a:gd name="T19" fmla="*/ 26 h 26"/>
                  <a:gd name="T20" fmla="*/ 5 w 14"/>
                  <a:gd name="T21" fmla="*/ 26 h 26"/>
                  <a:gd name="T22" fmla="*/ 6 w 14"/>
                  <a:gd name="T23" fmla="*/ 24 h 26"/>
                  <a:gd name="T24" fmla="*/ 6 w 14"/>
                  <a:gd name="T25" fmla="*/ 13 h 26"/>
                  <a:gd name="T26" fmla="*/ 7 w 14"/>
                  <a:gd name="T27" fmla="*/ 13 h 26"/>
                  <a:gd name="T28" fmla="*/ 7 w 14"/>
                  <a:gd name="T29" fmla="*/ 24 h 26"/>
                  <a:gd name="T30" fmla="*/ 9 w 14"/>
                  <a:gd name="T31" fmla="*/ 26 h 26"/>
                  <a:gd name="T32" fmla="*/ 9 w 14"/>
                  <a:gd name="T33" fmla="*/ 26 h 26"/>
                  <a:gd name="T34" fmla="*/ 9 w 14"/>
                  <a:gd name="T35" fmla="*/ 26 h 26"/>
                  <a:gd name="T36" fmla="*/ 10 w 14"/>
                  <a:gd name="T37" fmla="*/ 24 h 26"/>
                  <a:gd name="T38" fmla="*/ 10 w 14"/>
                  <a:gd name="T39" fmla="*/ 12 h 26"/>
                  <a:gd name="T40" fmla="*/ 10 w 14"/>
                  <a:gd name="T41" fmla="*/ 11 h 26"/>
                  <a:gd name="T42" fmla="*/ 10 w 14"/>
                  <a:gd name="T43" fmla="*/ 4 h 26"/>
                  <a:gd name="T44" fmla="*/ 10 w 14"/>
                  <a:gd name="T45" fmla="*/ 4 h 26"/>
                  <a:gd name="T46" fmla="*/ 11 w 14"/>
                  <a:gd name="T47" fmla="*/ 8 h 26"/>
                  <a:gd name="T48" fmla="*/ 11 w 14"/>
                  <a:gd name="T49" fmla="*/ 12 h 26"/>
                  <a:gd name="T50" fmla="*/ 12 w 14"/>
                  <a:gd name="T51" fmla="*/ 13 h 26"/>
                  <a:gd name="T52" fmla="*/ 13 w 14"/>
                  <a:gd name="T53" fmla="*/ 12 h 26"/>
                  <a:gd name="T54" fmla="*/ 13 w 14"/>
                  <a:gd name="T55" fmla="*/ 7 h 26"/>
                  <a:gd name="T56" fmla="*/ 12 w 14"/>
                  <a:gd name="T57" fmla="*/ 1 h 26"/>
                  <a:gd name="T58" fmla="*/ 9 w 14"/>
                  <a:gd name="T59" fmla="*/ 0 h 26"/>
                  <a:gd name="T60" fmla="*/ 8 w 14"/>
                  <a:gd name="T61" fmla="*/ 0 h 26"/>
                  <a:gd name="T62" fmla="*/ 8 w 14"/>
                  <a:gd name="T63" fmla="*/ 0 h 26"/>
                  <a:gd name="T64" fmla="*/ 8 w 14"/>
                  <a:gd name="T65" fmla="*/ 0 h 26"/>
                  <a:gd name="T66" fmla="*/ 7 w 14"/>
                  <a:gd name="T67" fmla="*/ 3 h 26"/>
                  <a:gd name="T68" fmla="*/ 7 w 14"/>
                  <a:gd name="T69" fmla="*/ 1 h 26"/>
                  <a:gd name="T70" fmla="*/ 7 w 14"/>
                  <a:gd name="T71" fmla="*/ 0 h 26"/>
                  <a:gd name="T72" fmla="*/ 7 w 14"/>
                  <a:gd name="T73" fmla="*/ 0 h 26"/>
                  <a:gd name="T74" fmla="*/ 7 w 14"/>
                  <a:gd name="T75" fmla="*/ 0 h 26"/>
                  <a:gd name="T76" fmla="*/ 6 w 14"/>
                  <a:gd name="T77" fmla="*/ 0 h 26"/>
                  <a:gd name="T78" fmla="*/ 6 w 14"/>
                  <a:gd name="T79" fmla="*/ 0 h 26"/>
                  <a:gd name="T80" fmla="*/ 6 w 14"/>
                  <a:gd name="T81" fmla="*/ 0 h 26"/>
                  <a:gd name="T82" fmla="*/ 6 w 14"/>
                  <a:gd name="T83" fmla="*/ 1 h 26"/>
                  <a:gd name="T84" fmla="*/ 6 w 14"/>
                  <a:gd name="T85" fmla="*/ 3 h 26"/>
                  <a:gd name="T86" fmla="*/ 5 w 14"/>
                  <a:gd name="T87" fmla="*/ 0 h 26"/>
                  <a:gd name="T88" fmla="*/ 5 w 14"/>
                  <a:gd name="T89" fmla="*/ 0 h 26"/>
                  <a:gd name="T90" fmla="*/ 5 w 14"/>
                  <a:gd name="T91" fmla="*/ 0 h 26"/>
                  <a:gd name="T92" fmla="*/ 4 w 14"/>
                  <a:gd name="T93" fmla="*/ 0 h 26"/>
                  <a:gd name="T94" fmla="*/ 1 w 14"/>
                  <a:gd name="T95" fmla="*/ 1 h 26"/>
                  <a:gd name="T96" fmla="*/ 0 w 14"/>
                  <a:gd name="T97" fmla="*/ 7 h 26"/>
                  <a:gd name="T98" fmla="*/ 0 w 14"/>
                  <a:gd name="T99" fmla="*/ 12 h 26"/>
                  <a:gd name="T100" fmla="*/ 1 w 14"/>
                  <a:gd name="T101" fmla="*/ 13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4" h="26">
                    <a:moveTo>
                      <a:pt x="1" y="13"/>
                    </a:moveTo>
                    <a:cubicBezTo>
                      <a:pt x="2" y="13"/>
                      <a:pt x="2" y="13"/>
                      <a:pt x="2" y="12"/>
                    </a:cubicBezTo>
                    <a:cubicBezTo>
                      <a:pt x="2" y="12"/>
                      <a:pt x="2" y="10"/>
                      <a:pt x="2" y="8"/>
                    </a:cubicBezTo>
                    <a:cubicBezTo>
                      <a:pt x="2" y="6"/>
                      <a:pt x="3" y="4"/>
                      <a:pt x="3" y="4"/>
                    </a:cubicBezTo>
                    <a:cubicBezTo>
                      <a:pt x="3" y="4"/>
                      <a:pt x="3" y="4"/>
                      <a:pt x="3" y="4"/>
                    </a:cubicBezTo>
                    <a:cubicBezTo>
                      <a:pt x="3" y="11"/>
                      <a:pt x="3" y="11"/>
                      <a:pt x="3" y="11"/>
                    </a:cubicBezTo>
                    <a:cubicBezTo>
                      <a:pt x="3" y="12"/>
                      <a:pt x="3" y="12"/>
                      <a:pt x="3" y="12"/>
                    </a:cubicBezTo>
                    <a:cubicBezTo>
                      <a:pt x="3" y="24"/>
                      <a:pt x="3" y="24"/>
                      <a:pt x="3" y="24"/>
                    </a:cubicBezTo>
                    <a:cubicBezTo>
                      <a:pt x="3" y="25"/>
                      <a:pt x="4" y="26"/>
                      <a:pt x="5" y="26"/>
                    </a:cubicBezTo>
                    <a:cubicBezTo>
                      <a:pt x="5" y="26"/>
                      <a:pt x="5" y="26"/>
                      <a:pt x="5" y="26"/>
                    </a:cubicBezTo>
                    <a:cubicBezTo>
                      <a:pt x="5" y="26"/>
                      <a:pt x="5" y="26"/>
                      <a:pt x="5" y="26"/>
                    </a:cubicBezTo>
                    <a:cubicBezTo>
                      <a:pt x="5" y="26"/>
                      <a:pt x="6" y="25"/>
                      <a:pt x="6" y="24"/>
                    </a:cubicBezTo>
                    <a:cubicBezTo>
                      <a:pt x="6" y="13"/>
                      <a:pt x="6" y="13"/>
                      <a:pt x="6" y="13"/>
                    </a:cubicBezTo>
                    <a:cubicBezTo>
                      <a:pt x="7" y="13"/>
                      <a:pt x="7" y="13"/>
                      <a:pt x="7" y="13"/>
                    </a:cubicBezTo>
                    <a:cubicBezTo>
                      <a:pt x="7" y="24"/>
                      <a:pt x="7" y="24"/>
                      <a:pt x="7" y="24"/>
                    </a:cubicBezTo>
                    <a:cubicBezTo>
                      <a:pt x="7" y="25"/>
                      <a:pt x="8" y="26"/>
                      <a:pt x="9" y="26"/>
                    </a:cubicBezTo>
                    <a:cubicBezTo>
                      <a:pt x="9" y="26"/>
                      <a:pt x="9" y="26"/>
                      <a:pt x="9" y="26"/>
                    </a:cubicBezTo>
                    <a:cubicBezTo>
                      <a:pt x="9" y="26"/>
                      <a:pt x="9" y="26"/>
                      <a:pt x="9" y="26"/>
                    </a:cubicBezTo>
                    <a:cubicBezTo>
                      <a:pt x="10" y="26"/>
                      <a:pt x="10" y="25"/>
                      <a:pt x="10" y="24"/>
                    </a:cubicBezTo>
                    <a:cubicBezTo>
                      <a:pt x="10" y="12"/>
                      <a:pt x="10" y="12"/>
                      <a:pt x="10" y="12"/>
                    </a:cubicBezTo>
                    <a:cubicBezTo>
                      <a:pt x="10" y="12"/>
                      <a:pt x="10" y="12"/>
                      <a:pt x="10" y="11"/>
                    </a:cubicBezTo>
                    <a:cubicBezTo>
                      <a:pt x="10" y="4"/>
                      <a:pt x="10" y="4"/>
                      <a:pt x="10" y="4"/>
                    </a:cubicBezTo>
                    <a:cubicBezTo>
                      <a:pt x="10" y="4"/>
                      <a:pt x="10" y="4"/>
                      <a:pt x="10" y="4"/>
                    </a:cubicBezTo>
                    <a:cubicBezTo>
                      <a:pt x="11" y="4"/>
                      <a:pt x="11" y="6"/>
                      <a:pt x="11" y="8"/>
                    </a:cubicBezTo>
                    <a:cubicBezTo>
                      <a:pt x="11" y="10"/>
                      <a:pt x="11" y="12"/>
                      <a:pt x="11" y="12"/>
                    </a:cubicBezTo>
                    <a:cubicBezTo>
                      <a:pt x="11" y="13"/>
                      <a:pt x="11" y="13"/>
                      <a:pt x="12" y="13"/>
                    </a:cubicBezTo>
                    <a:cubicBezTo>
                      <a:pt x="13" y="13"/>
                      <a:pt x="13" y="13"/>
                      <a:pt x="13" y="12"/>
                    </a:cubicBezTo>
                    <a:cubicBezTo>
                      <a:pt x="13" y="12"/>
                      <a:pt x="14" y="9"/>
                      <a:pt x="13" y="7"/>
                    </a:cubicBezTo>
                    <a:cubicBezTo>
                      <a:pt x="13" y="3"/>
                      <a:pt x="12" y="1"/>
                      <a:pt x="12" y="1"/>
                    </a:cubicBezTo>
                    <a:cubicBezTo>
                      <a:pt x="11" y="0"/>
                      <a:pt x="10" y="0"/>
                      <a:pt x="9" y="0"/>
                    </a:cubicBezTo>
                    <a:cubicBezTo>
                      <a:pt x="9" y="0"/>
                      <a:pt x="9" y="0"/>
                      <a:pt x="8" y="0"/>
                    </a:cubicBezTo>
                    <a:cubicBezTo>
                      <a:pt x="8" y="0"/>
                      <a:pt x="8" y="0"/>
                      <a:pt x="8" y="0"/>
                    </a:cubicBezTo>
                    <a:cubicBezTo>
                      <a:pt x="8" y="0"/>
                      <a:pt x="8" y="0"/>
                      <a:pt x="8" y="0"/>
                    </a:cubicBezTo>
                    <a:cubicBezTo>
                      <a:pt x="8" y="0"/>
                      <a:pt x="8" y="2"/>
                      <a:pt x="7" y="3"/>
                    </a:cubicBezTo>
                    <a:cubicBezTo>
                      <a:pt x="7" y="2"/>
                      <a:pt x="7" y="1"/>
                      <a:pt x="7" y="1"/>
                    </a:cubicBezTo>
                    <a:cubicBezTo>
                      <a:pt x="7" y="0"/>
                      <a:pt x="7" y="0"/>
                      <a:pt x="7" y="0"/>
                    </a:cubicBezTo>
                    <a:cubicBezTo>
                      <a:pt x="7" y="0"/>
                      <a:pt x="7" y="0"/>
                      <a:pt x="7" y="0"/>
                    </a:cubicBezTo>
                    <a:cubicBezTo>
                      <a:pt x="7" y="0"/>
                      <a:pt x="7" y="0"/>
                      <a:pt x="7" y="0"/>
                    </a:cubicBezTo>
                    <a:cubicBezTo>
                      <a:pt x="6" y="0"/>
                      <a:pt x="6" y="0"/>
                      <a:pt x="6" y="0"/>
                    </a:cubicBezTo>
                    <a:cubicBezTo>
                      <a:pt x="6" y="0"/>
                      <a:pt x="6" y="0"/>
                      <a:pt x="6" y="0"/>
                    </a:cubicBezTo>
                    <a:cubicBezTo>
                      <a:pt x="6" y="0"/>
                      <a:pt x="6" y="0"/>
                      <a:pt x="6" y="0"/>
                    </a:cubicBezTo>
                    <a:cubicBezTo>
                      <a:pt x="6" y="1"/>
                      <a:pt x="6" y="1"/>
                      <a:pt x="6" y="1"/>
                    </a:cubicBezTo>
                    <a:cubicBezTo>
                      <a:pt x="6" y="1"/>
                      <a:pt x="6" y="2"/>
                      <a:pt x="6" y="3"/>
                    </a:cubicBezTo>
                    <a:cubicBezTo>
                      <a:pt x="5" y="2"/>
                      <a:pt x="5" y="0"/>
                      <a:pt x="5" y="0"/>
                    </a:cubicBezTo>
                    <a:cubicBezTo>
                      <a:pt x="5" y="0"/>
                      <a:pt x="5" y="0"/>
                      <a:pt x="5" y="0"/>
                    </a:cubicBezTo>
                    <a:cubicBezTo>
                      <a:pt x="5" y="0"/>
                      <a:pt x="5" y="0"/>
                      <a:pt x="5" y="0"/>
                    </a:cubicBezTo>
                    <a:cubicBezTo>
                      <a:pt x="4" y="0"/>
                      <a:pt x="4" y="0"/>
                      <a:pt x="4" y="0"/>
                    </a:cubicBezTo>
                    <a:cubicBezTo>
                      <a:pt x="3" y="0"/>
                      <a:pt x="2" y="0"/>
                      <a:pt x="1" y="1"/>
                    </a:cubicBezTo>
                    <a:cubicBezTo>
                      <a:pt x="1" y="1"/>
                      <a:pt x="0" y="3"/>
                      <a:pt x="0" y="7"/>
                    </a:cubicBezTo>
                    <a:cubicBezTo>
                      <a:pt x="0" y="9"/>
                      <a:pt x="0" y="12"/>
                      <a:pt x="0" y="12"/>
                    </a:cubicBezTo>
                    <a:cubicBezTo>
                      <a:pt x="0" y="13"/>
                      <a:pt x="0" y="13"/>
                      <a:pt x="1" y="1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355">
                  <a:solidFill>
                    <a:schemeClr val="tx1">
                      <a:lumMod val="90000"/>
                      <a:lumOff val="10000"/>
                    </a:schemeClr>
                  </a:solidFill>
                </a:endParaRPr>
              </a:p>
            </p:txBody>
          </p:sp>
          <p:sp>
            <p:nvSpPr>
              <p:cNvPr id="37" name="Freeform 73"/>
              <p:cNvSpPr/>
              <p:nvPr/>
            </p:nvSpPr>
            <p:spPr bwMode="auto">
              <a:xfrm>
                <a:off x="3875" y="2115"/>
                <a:ext cx="17" cy="18"/>
              </a:xfrm>
              <a:custGeom>
                <a:avLst/>
                <a:gdLst>
                  <a:gd name="T0" fmla="*/ 1 w 7"/>
                  <a:gd name="T1" fmla="*/ 5 h 7"/>
                  <a:gd name="T2" fmla="*/ 4 w 7"/>
                  <a:gd name="T3" fmla="*/ 7 h 7"/>
                  <a:gd name="T4" fmla="*/ 6 w 7"/>
                  <a:gd name="T5" fmla="*/ 4 h 7"/>
                  <a:gd name="T6" fmla="*/ 7 w 7"/>
                  <a:gd name="T7" fmla="*/ 3 h 7"/>
                  <a:gd name="T8" fmla="*/ 6 w 7"/>
                  <a:gd name="T9" fmla="*/ 3 h 7"/>
                  <a:gd name="T10" fmla="*/ 4 w 7"/>
                  <a:gd name="T11" fmla="*/ 0 h 7"/>
                  <a:gd name="T12" fmla="*/ 1 w 7"/>
                  <a:gd name="T13" fmla="*/ 3 h 7"/>
                  <a:gd name="T14" fmla="*/ 0 w 7"/>
                  <a:gd name="T15" fmla="*/ 3 h 7"/>
                  <a:gd name="T16" fmla="*/ 1 w 7"/>
                  <a:gd name="T17" fmla="*/ 5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 h="7">
                    <a:moveTo>
                      <a:pt x="1" y="5"/>
                    </a:moveTo>
                    <a:cubicBezTo>
                      <a:pt x="1" y="6"/>
                      <a:pt x="2" y="7"/>
                      <a:pt x="4" y="7"/>
                    </a:cubicBezTo>
                    <a:cubicBezTo>
                      <a:pt x="5" y="7"/>
                      <a:pt x="6" y="6"/>
                      <a:pt x="6" y="4"/>
                    </a:cubicBezTo>
                    <a:cubicBezTo>
                      <a:pt x="7" y="4"/>
                      <a:pt x="7" y="4"/>
                      <a:pt x="7" y="3"/>
                    </a:cubicBezTo>
                    <a:cubicBezTo>
                      <a:pt x="7" y="3"/>
                      <a:pt x="7" y="3"/>
                      <a:pt x="6" y="3"/>
                    </a:cubicBezTo>
                    <a:cubicBezTo>
                      <a:pt x="6" y="1"/>
                      <a:pt x="5" y="0"/>
                      <a:pt x="4" y="0"/>
                    </a:cubicBezTo>
                    <a:cubicBezTo>
                      <a:pt x="2" y="0"/>
                      <a:pt x="1" y="1"/>
                      <a:pt x="1" y="3"/>
                    </a:cubicBezTo>
                    <a:cubicBezTo>
                      <a:pt x="0" y="3"/>
                      <a:pt x="0" y="3"/>
                      <a:pt x="0" y="3"/>
                    </a:cubicBezTo>
                    <a:cubicBezTo>
                      <a:pt x="0" y="4"/>
                      <a:pt x="0" y="4"/>
                      <a:pt x="1" y="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355">
                  <a:solidFill>
                    <a:schemeClr val="tx1">
                      <a:lumMod val="90000"/>
                      <a:lumOff val="10000"/>
                    </a:schemeClr>
                  </a:solidFill>
                </a:endParaRPr>
              </a:p>
            </p:txBody>
          </p:sp>
          <p:sp>
            <p:nvSpPr>
              <p:cNvPr id="38" name="Freeform 74"/>
              <p:cNvSpPr/>
              <p:nvPr/>
            </p:nvSpPr>
            <p:spPr bwMode="auto">
              <a:xfrm>
                <a:off x="3778" y="2135"/>
                <a:ext cx="35" cy="65"/>
              </a:xfrm>
              <a:custGeom>
                <a:avLst/>
                <a:gdLst>
                  <a:gd name="T0" fmla="*/ 1 w 14"/>
                  <a:gd name="T1" fmla="*/ 13 h 26"/>
                  <a:gd name="T2" fmla="*/ 2 w 14"/>
                  <a:gd name="T3" fmla="*/ 12 h 26"/>
                  <a:gd name="T4" fmla="*/ 2 w 14"/>
                  <a:gd name="T5" fmla="*/ 8 h 26"/>
                  <a:gd name="T6" fmla="*/ 3 w 14"/>
                  <a:gd name="T7" fmla="*/ 4 h 26"/>
                  <a:gd name="T8" fmla="*/ 3 w 14"/>
                  <a:gd name="T9" fmla="*/ 4 h 26"/>
                  <a:gd name="T10" fmla="*/ 3 w 14"/>
                  <a:gd name="T11" fmla="*/ 11 h 26"/>
                  <a:gd name="T12" fmla="*/ 3 w 14"/>
                  <a:gd name="T13" fmla="*/ 12 h 26"/>
                  <a:gd name="T14" fmla="*/ 3 w 14"/>
                  <a:gd name="T15" fmla="*/ 24 h 26"/>
                  <a:gd name="T16" fmla="*/ 5 w 14"/>
                  <a:gd name="T17" fmla="*/ 26 h 26"/>
                  <a:gd name="T18" fmla="*/ 5 w 14"/>
                  <a:gd name="T19" fmla="*/ 26 h 26"/>
                  <a:gd name="T20" fmla="*/ 5 w 14"/>
                  <a:gd name="T21" fmla="*/ 26 h 26"/>
                  <a:gd name="T22" fmla="*/ 6 w 14"/>
                  <a:gd name="T23" fmla="*/ 24 h 26"/>
                  <a:gd name="T24" fmla="*/ 6 w 14"/>
                  <a:gd name="T25" fmla="*/ 13 h 26"/>
                  <a:gd name="T26" fmla="*/ 7 w 14"/>
                  <a:gd name="T27" fmla="*/ 13 h 26"/>
                  <a:gd name="T28" fmla="*/ 7 w 14"/>
                  <a:gd name="T29" fmla="*/ 24 h 26"/>
                  <a:gd name="T30" fmla="*/ 9 w 14"/>
                  <a:gd name="T31" fmla="*/ 26 h 26"/>
                  <a:gd name="T32" fmla="*/ 9 w 14"/>
                  <a:gd name="T33" fmla="*/ 26 h 26"/>
                  <a:gd name="T34" fmla="*/ 9 w 14"/>
                  <a:gd name="T35" fmla="*/ 26 h 26"/>
                  <a:gd name="T36" fmla="*/ 10 w 14"/>
                  <a:gd name="T37" fmla="*/ 24 h 26"/>
                  <a:gd name="T38" fmla="*/ 10 w 14"/>
                  <a:gd name="T39" fmla="*/ 12 h 26"/>
                  <a:gd name="T40" fmla="*/ 10 w 14"/>
                  <a:gd name="T41" fmla="*/ 11 h 26"/>
                  <a:gd name="T42" fmla="*/ 10 w 14"/>
                  <a:gd name="T43" fmla="*/ 4 h 26"/>
                  <a:gd name="T44" fmla="*/ 10 w 14"/>
                  <a:gd name="T45" fmla="*/ 4 h 26"/>
                  <a:gd name="T46" fmla="*/ 11 w 14"/>
                  <a:gd name="T47" fmla="*/ 8 h 26"/>
                  <a:gd name="T48" fmla="*/ 11 w 14"/>
                  <a:gd name="T49" fmla="*/ 12 h 26"/>
                  <a:gd name="T50" fmla="*/ 12 w 14"/>
                  <a:gd name="T51" fmla="*/ 13 h 26"/>
                  <a:gd name="T52" fmla="*/ 13 w 14"/>
                  <a:gd name="T53" fmla="*/ 12 h 26"/>
                  <a:gd name="T54" fmla="*/ 14 w 14"/>
                  <a:gd name="T55" fmla="*/ 7 h 26"/>
                  <a:gd name="T56" fmla="*/ 12 w 14"/>
                  <a:gd name="T57" fmla="*/ 1 h 26"/>
                  <a:gd name="T58" fmla="*/ 9 w 14"/>
                  <a:gd name="T59" fmla="*/ 0 h 26"/>
                  <a:gd name="T60" fmla="*/ 9 w 14"/>
                  <a:gd name="T61" fmla="*/ 0 h 26"/>
                  <a:gd name="T62" fmla="*/ 9 w 14"/>
                  <a:gd name="T63" fmla="*/ 0 h 26"/>
                  <a:gd name="T64" fmla="*/ 9 w 14"/>
                  <a:gd name="T65" fmla="*/ 0 h 26"/>
                  <a:gd name="T66" fmla="*/ 7 w 14"/>
                  <a:gd name="T67" fmla="*/ 3 h 26"/>
                  <a:gd name="T68" fmla="*/ 7 w 14"/>
                  <a:gd name="T69" fmla="*/ 1 h 26"/>
                  <a:gd name="T70" fmla="*/ 7 w 14"/>
                  <a:gd name="T71" fmla="*/ 0 h 26"/>
                  <a:gd name="T72" fmla="*/ 7 w 14"/>
                  <a:gd name="T73" fmla="*/ 0 h 26"/>
                  <a:gd name="T74" fmla="*/ 7 w 14"/>
                  <a:gd name="T75" fmla="*/ 0 h 26"/>
                  <a:gd name="T76" fmla="*/ 6 w 14"/>
                  <a:gd name="T77" fmla="*/ 0 h 26"/>
                  <a:gd name="T78" fmla="*/ 6 w 14"/>
                  <a:gd name="T79" fmla="*/ 0 h 26"/>
                  <a:gd name="T80" fmla="*/ 6 w 14"/>
                  <a:gd name="T81" fmla="*/ 0 h 26"/>
                  <a:gd name="T82" fmla="*/ 6 w 14"/>
                  <a:gd name="T83" fmla="*/ 1 h 26"/>
                  <a:gd name="T84" fmla="*/ 6 w 14"/>
                  <a:gd name="T85" fmla="*/ 3 h 26"/>
                  <a:gd name="T86" fmla="*/ 5 w 14"/>
                  <a:gd name="T87" fmla="*/ 0 h 26"/>
                  <a:gd name="T88" fmla="*/ 5 w 14"/>
                  <a:gd name="T89" fmla="*/ 0 h 26"/>
                  <a:gd name="T90" fmla="*/ 5 w 14"/>
                  <a:gd name="T91" fmla="*/ 0 h 26"/>
                  <a:gd name="T92" fmla="*/ 4 w 14"/>
                  <a:gd name="T93" fmla="*/ 0 h 26"/>
                  <a:gd name="T94" fmla="*/ 2 w 14"/>
                  <a:gd name="T95" fmla="*/ 1 h 26"/>
                  <a:gd name="T96" fmla="*/ 0 w 14"/>
                  <a:gd name="T97" fmla="*/ 7 h 26"/>
                  <a:gd name="T98" fmla="*/ 0 w 14"/>
                  <a:gd name="T99" fmla="*/ 12 h 26"/>
                  <a:gd name="T100" fmla="*/ 1 w 14"/>
                  <a:gd name="T101" fmla="*/ 13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4" h="26">
                    <a:moveTo>
                      <a:pt x="1" y="13"/>
                    </a:moveTo>
                    <a:cubicBezTo>
                      <a:pt x="2" y="13"/>
                      <a:pt x="2" y="13"/>
                      <a:pt x="2" y="12"/>
                    </a:cubicBezTo>
                    <a:cubicBezTo>
                      <a:pt x="2" y="12"/>
                      <a:pt x="2" y="10"/>
                      <a:pt x="2" y="8"/>
                    </a:cubicBezTo>
                    <a:cubicBezTo>
                      <a:pt x="2" y="6"/>
                      <a:pt x="3" y="4"/>
                      <a:pt x="3" y="4"/>
                    </a:cubicBezTo>
                    <a:cubicBezTo>
                      <a:pt x="3" y="4"/>
                      <a:pt x="3" y="4"/>
                      <a:pt x="3" y="4"/>
                    </a:cubicBezTo>
                    <a:cubicBezTo>
                      <a:pt x="3" y="11"/>
                      <a:pt x="3" y="11"/>
                      <a:pt x="3" y="11"/>
                    </a:cubicBezTo>
                    <a:cubicBezTo>
                      <a:pt x="3" y="12"/>
                      <a:pt x="3" y="12"/>
                      <a:pt x="3" y="12"/>
                    </a:cubicBezTo>
                    <a:cubicBezTo>
                      <a:pt x="3" y="24"/>
                      <a:pt x="3" y="24"/>
                      <a:pt x="3" y="24"/>
                    </a:cubicBezTo>
                    <a:cubicBezTo>
                      <a:pt x="3" y="25"/>
                      <a:pt x="4" y="26"/>
                      <a:pt x="5" y="26"/>
                    </a:cubicBezTo>
                    <a:cubicBezTo>
                      <a:pt x="5" y="26"/>
                      <a:pt x="5" y="26"/>
                      <a:pt x="5" y="26"/>
                    </a:cubicBezTo>
                    <a:cubicBezTo>
                      <a:pt x="5" y="26"/>
                      <a:pt x="5" y="26"/>
                      <a:pt x="5" y="26"/>
                    </a:cubicBezTo>
                    <a:cubicBezTo>
                      <a:pt x="6" y="26"/>
                      <a:pt x="6" y="25"/>
                      <a:pt x="6" y="24"/>
                    </a:cubicBezTo>
                    <a:cubicBezTo>
                      <a:pt x="6" y="13"/>
                      <a:pt x="6" y="13"/>
                      <a:pt x="6" y="13"/>
                    </a:cubicBezTo>
                    <a:cubicBezTo>
                      <a:pt x="7" y="13"/>
                      <a:pt x="7" y="13"/>
                      <a:pt x="7" y="13"/>
                    </a:cubicBezTo>
                    <a:cubicBezTo>
                      <a:pt x="7" y="24"/>
                      <a:pt x="7" y="24"/>
                      <a:pt x="7" y="24"/>
                    </a:cubicBezTo>
                    <a:cubicBezTo>
                      <a:pt x="7" y="25"/>
                      <a:pt x="8" y="26"/>
                      <a:pt x="9" y="26"/>
                    </a:cubicBezTo>
                    <a:cubicBezTo>
                      <a:pt x="9" y="26"/>
                      <a:pt x="9" y="26"/>
                      <a:pt x="9" y="26"/>
                    </a:cubicBezTo>
                    <a:cubicBezTo>
                      <a:pt x="9" y="26"/>
                      <a:pt x="9" y="26"/>
                      <a:pt x="9" y="26"/>
                    </a:cubicBezTo>
                    <a:cubicBezTo>
                      <a:pt x="10" y="26"/>
                      <a:pt x="10" y="25"/>
                      <a:pt x="10" y="24"/>
                    </a:cubicBezTo>
                    <a:cubicBezTo>
                      <a:pt x="10" y="12"/>
                      <a:pt x="10" y="12"/>
                      <a:pt x="10" y="12"/>
                    </a:cubicBezTo>
                    <a:cubicBezTo>
                      <a:pt x="10" y="12"/>
                      <a:pt x="10" y="12"/>
                      <a:pt x="10" y="11"/>
                    </a:cubicBezTo>
                    <a:cubicBezTo>
                      <a:pt x="10" y="4"/>
                      <a:pt x="10" y="4"/>
                      <a:pt x="10" y="4"/>
                    </a:cubicBezTo>
                    <a:cubicBezTo>
                      <a:pt x="10" y="4"/>
                      <a:pt x="10" y="4"/>
                      <a:pt x="10" y="4"/>
                    </a:cubicBezTo>
                    <a:cubicBezTo>
                      <a:pt x="11" y="4"/>
                      <a:pt x="11" y="6"/>
                      <a:pt x="11" y="8"/>
                    </a:cubicBezTo>
                    <a:cubicBezTo>
                      <a:pt x="11" y="10"/>
                      <a:pt x="11" y="12"/>
                      <a:pt x="11" y="12"/>
                    </a:cubicBezTo>
                    <a:cubicBezTo>
                      <a:pt x="11" y="13"/>
                      <a:pt x="11" y="13"/>
                      <a:pt x="12" y="13"/>
                    </a:cubicBezTo>
                    <a:cubicBezTo>
                      <a:pt x="13" y="13"/>
                      <a:pt x="13" y="13"/>
                      <a:pt x="13" y="12"/>
                    </a:cubicBezTo>
                    <a:cubicBezTo>
                      <a:pt x="13" y="12"/>
                      <a:pt x="14" y="9"/>
                      <a:pt x="14" y="7"/>
                    </a:cubicBezTo>
                    <a:cubicBezTo>
                      <a:pt x="13" y="3"/>
                      <a:pt x="12" y="1"/>
                      <a:pt x="12" y="1"/>
                    </a:cubicBezTo>
                    <a:cubicBezTo>
                      <a:pt x="11" y="0"/>
                      <a:pt x="10" y="0"/>
                      <a:pt x="9" y="0"/>
                    </a:cubicBezTo>
                    <a:cubicBezTo>
                      <a:pt x="9" y="0"/>
                      <a:pt x="9" y="0"/>
                      <a:pt x="9" y="0"/>
                    </a:cubicBezTo>
                    <a:cubicBezTo>
                      <a:pt x="9" y="0"/>
                      <a:pt x="9" y="0"/>
                      <a:pt x="9" y="0"/>
                    </a:cubicBezTo>
                    <a:cubicBezTo>
                      <a:pt x="9" y="0"/>
                      <a:pt x="9" y="0"/>
                      <a:pt x="9" y="0"/>
                    </a:cubicBezTo>
                    <a:cubicBezTo>
                      <a:pt x="9" y="0"/>
                      <a:pt x="8" y="2"/>
                      <a:pt x="7" y="3"/>
                    </a:cubicBezTo>
                    <a:cubicBezTo>
                      <a:pt x="7" y="2"/>
                      <a:pt x="7" y="1"/>
                      <a:pt x="7" y="1"/>
                    </a:cubicBezTo>
                    <a:cubicBezTo>
                      <a:pt x="7" y="0"/>
                      <a:pt x="7" y="0"/>
                      <a:pt x="7" y="0"/>
                    </a:cubicBezTo>
                    <a:cubicBezTo>
                      <a:pt x="7" y="0"/>
                      <a:pt x="7" y="0"/>
                      <a:pt x="7" y="0"/>
                    </a:cubicBezTo>
                    <a:cubicBezTo>
                      <a:pt x="7" y="0"/>
                      <a:pt x="7" y="0"/>
                      <a:pt x="7" y="0"/>
                    </a:cubicBezTo>
                    <a:cubicBezTo>
                      <a:pt x="6" y="0"/>
                      <a:pt x="6" y="0"/>
                      <a:pt x="6" y="0"/>
                    </a:cubicBezTo>
                    <a:cubicBezTo>
                      <a:pt x="6" y="0"/>
                      <a:pt x="6" y="0"/>
                      <a:pt x="6" y="0"/>
                    </a:cubicBezTo>
                    <a:cubicBezTo>
                      <a:pt x="6" y="0"/>
                      <a:pt x="6" y="0"/>
                      <a:pt x="6" y="0"/>
                    </a:cubicBezTo>
                    <a:cubicBezTo>
                      <a:pt x="6" y="1"/>
                      <a:pt x="6" y="1"/>
                      <a:pt x="6" y="1"/>
                    </a:cubicBezTo>
                    <a:cubicBezTo>
                      <a:pt x="6" y="1"/>
                      <a:pt x="6" y="2"/>
                      <a:pt x="6" y="3"/>
                    </a:cubicBezTo>
                    <a:cubicBezTo>
                      <a:pt x="5" y="2"/>
                      <a:pt x="5" y="0"/>
                      <a:pt x="5" y="0"/>
                    </a:cubicBezTo>
                    <a:cubicBezTo>
                      <a:pt x="5" y="0"/>
                      <a:pt x="5" y="0"/>
                      <a:pt x="5" y="0"/>
                    </a:cubicBezTo>
                    <a:cubicBezTo>
                      <a:pt x="5" y="0"/>
                      <a:pt x="5" y="0"/>
                      <a:pt x="5" y="0"/>
                    </a:cubicBezTo>
                    <a:cubicBezTo>
                      <a:pt x="5" y="0"/>
                      <a:pt x="4" y="0"/>
                      <a:pt x="4" y="0"/>
                    </a:cubicBezTo>
                    <a:cubicBezTo>
                      <a:pt x="3" y="0"/>
                      <a:pt x="2" y="0"/>
                      <a:pt x="2" y="1"/>
                    </a:cubicBezTo>
                    <a:cubicBezTo>
                      <a:pt x="1" y="1"/>
                      <a:pt x="0" y="3"/>
                      <a:pt x="0" y="7"/>
                    </a:cubicBezTo>
                    <a:cubicBezTo>
                      <a:pt x="0" y="9"/>
                      <a:pt x="0" y="12"/>
                      <a:pt x="0" y="12"/>
                    </a:cubicBezTo>
                    <a:cubicBezTo>
                      <a:pt x="0" y="13"/>
                      <a:pt x="0" y="13"/>
                      <a:pt x="1" y="1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355">
                  <a:solidFill>
                    <a:schemeClr val="tx1">
                      <a:lumMod val="90000"/>
                      <a:lumOff val="10000"/>
                    </a:schemeClr>
                  </a:solidFill>
                </a:endParaRPr>
              </a:p>
            </p:txBody>
          </p:sp>
          <p:sp>
            <p:nvSpPr>
              <p:cNvPr id="39" name="Freeform 75"/>
              <p:cNvSpPr/>
              <p:nvPr/>
            </p:nvSpPr>
            <p:spPr bwMode="auto">
              <a:xfrm>
                <a:off x="3785" y="2115"/>
                <a:ext cx="18" cy="18"/>
              </a:xfrm>
              <a:custGeom>
                <a:avLst/>
                <a:gdLst>
                  <a:gd name="T0" fmla="*/ 1 w 7"/>
                  <a:gd name="T1" fmla="*/ 5 h 7"/>
                  <a:gd name="T2" fmla="*/ 4 w 7"/>
                  <a:gd name="T3" fmla="*/ 7 h 7"/>
                  <a:gd name="T4" fmla="*/ 6 w 7"/>
                  <a:gd name="T5" fmla="*/ 4 h 7"/>
                  <a:gd name="T6" fmla="*/ 7 w 7"/>
                  <a:gd name="T7" fmla="*/ 3 h 7"/>
                  <a:gd name="T8" fmla="*/ 7 w 7"/>
                  <a:gd name="T9" fmla="*/ 3 h 7"/>
                  <a:gd name="T10" fmla="*/ 4 w 7"/>
                  <a:gd name="T11" fmla="*/ 0 h 7"/>
                  <a:gd name="T12" fmla="*/ 1 w 7"/>
                  <a:gd name="T13" fmla="*/ 3 h 7"/>
                  <a:gd name="T14" fmla="*/ 0 w 7"/>
                  <a:gd name="T15" fmla="*/ 3 h 7"/>
                  <a:gd name="T16" fmla="*/ 1 w 7"/>
                  <a:gd name="T17" fmla="*/ 5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 h="7">
                    <a:moveTo>
                      <a:pt x="1" y="5"/>
                    </a:moveTo>
                    <a:cubicBezTo>
                      <a:pt x="1" y="6"/>
                      <a:pt x="2" y="7"/>
                      <a:pt x="4" y="7"/>
                    </a:cubicBezTo>
                    <a:cubicBezTo>
                      <a:pt x="5" y="7"/>
                      <a:pt x="6" y="6"/>
                      <a:pt x="6" y="4"/>
                    </a:cubicBezTo>
                    <a:cubicBezTo>
                      <a:pt x="7" y="4"/>
                      <a:pt x="7" y="4"/>
                      <a:pt x="7" y="3"/>
                    </a:cubicBezTo>
                    <a:cubicBezTo>
                      <a:pt x="7" y="3"/>
                      <a:pt x="7" y="3"/>
                      <a:pt x="7" y="3"/>
                    </a:cubicBezTo>
                    <a:cubicBezTo>
                      <a:pt x="7" y="1"/>
                      <a:pt x="5" y="0"/>
                      <a:pt x="4" y="0"/>
                    </a:cubicBezTo>
                    <a:cubicBezTo>
                      <a:pt x="2" y="0"/>
                      <a:pt x="1" y="1"/>
                      <a:pt x="1" y="3"/>
                    </a:cubicBezTo>
                    <a:cubicBezTo>
                      <a:pt x="1" y="3"/>
                      <a:pt x="0" y="3"/>
                      <a:pt x="0" y="3"/>
                    </a:cubicBezTo>
                    <a:cubicBezTo>
                      <a:pt x="0" y="4"/>
                      <a:pt x="1" y="4"/>
                      <a:pt x="1" y="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355">
                  <a:solidFill>
                    <a:schemeClr val="tx1">
                      <a:lumMod val="90000"/>
                      <a:lumOff val="10000"/>
                    </a:schemeClr>
                  </a:solidFill>
                </a:endParaRPr>
              </a:p>
            </p:txBody>
          </p:sp>
        </p:grpSp>
      </p:grpSp>
      <p:sp>
        <p:nvSpPr>
          <p:cNvPr id="47" name="文本框 63"/>
          <p:cNvSpPr txBox="1"/>
          <p:nvPr/>
        </p:nvSpPr>
        <p:spPr>
          <a:xfrm>
            <a:off x="5630326" y="1688387"/>
            <a:ext cx="1299227" cy="313055"/>
          </a:xfrm>
          <a:prstGeom prst="rect">
            <a:avLst/>
          </a:prstGeom>
          <a:noFill/>
        </p:spPr>
        <p:txBody>
          <a:bodyPr wrap="square" rtlCol="0">
            <a:spAutoFit/>
          </a:bodyPr>
          <a:lstStyle/>
          <a:p>
            <a:r>
              <a:rPr lang="zh-CN" altLang="en-US" sz="1355" dirty="0">
                <a:solidFill>
                  <a:schemeClr val="tx1">
                    <a:lumMod val="90000"/>
                    <a:lumOff val="10000"/>
                  </a:schemeClr>
                </a:solidFill>
                <a:latin typeface="微软雅黑" panose="020B0503020204020204" pitchFamily="34" charset="-122"/>
                <a:ea typeface="微软雅黑" panose="020B0503020204020204" pitchFamily="34" charset="-122"/>
              </a:rPr>
              <a:t>添加标题</a:t>
            </a:r>
          </a:p>
        </p:txBody>
      </p:sp>
      <p:sp>
        <p:nvSpPr>
          <p:cNvPr id="48" name="文本框 73"/>
          <p:cNvSpPr txBox="1"/>
          <p:nvPr/>
        </p:nvSpPr>
        <p:spPr>
          <a:xfrm>
            <a:off x="5630326" y="4425029"/>
            <a:ext cx="1299227" cy="313055"/>
          </a:xfrm>
          <a:prstGeom prst="rect">
            <a:avLst/>
          </a:prstGeom>
          <a:noFill/>
        </p:spPr>
        <p:txBody>
          <a:bodyPr wrap="square" rtlCol="0">
            <a:spAutoFit/>
          </a:bodyPr>
          <a:lstStyle/>
          <a:p>
            <a:r>
              <a:rPr lang="zh-CN" altLang="en-US" sz="1355" dirty="0">
                <a:solidFill>
                  <a:schemeClr val="tx1">
                    <a:lumMod val="90000"/>
                    <a:lumOff val="10000"/>
                  </a:schemeClr>
                </a:solidFill>
                <a:latin typeface="微软雅黑" panose="020B0503020204020204" pitchFamily="34" charset="-122"/>
                <a:ea typeface="微软雅黑" panose="020B0503020204020204" pitchFamily="34" charset="-122"/>
              </a:rPr>
              <a:t>添加标题</a:t>
            </a:r>
          </a:p>
        </p:txBody>
      </p:sp>
      <p:sp>
        <p:nvSpPr>
          <p:cNvPr id="49" name="文本框 75"/>
          <p:cNvSpPr txBox="1"/>
          <p:nvPr/>
        </p:nvSpPr>
        <p:spPr>
          <a:xfrm>
            <a:off x="8902364" y="1688387"/>
            <a:ext cx="1299227" cy="313055"/>
          </a:xfrm>
          <a:prstGeom prst="rect">
            <a:avLst/>
          </a:prstGeom>
          <a:noFill/>
        </p:spPr>
        <p:txBody>
          <a:bodyPr wrap="square" rtlCol="0">
            <a:spAutoFit/>
          </a:bodyPr>
          <a:lstStyle/>
          <a:p>
            <a:r>
              <a:rPr lang="zh-CN" altLang="en-US" sz="1355" dirty="0">
                <a:solidFill>
                  <a:schemeClr val="tx1">
                    <a:lumMod val="90000"/>
                    <a:lumOff val="10000"/>
                  </a:schemeClr>
                </a:solidFill>
                <a:latin typeface="微软雅黑" panose="020B0503020204020204" pitchFamily="34" charset="-122"/>
                <a:ea typeface="微软雅黑" panose="020B0503020204020204" pitchFamily="34" charset="-122"/>
              </a:rPr>
              <a:t>添加标题</a:t>
            </a:r>
          </a:p>
        </p:txBody>
      </p:sp>
      <p:sp>
        <p:nvSpPr>
          <p:cNvPr id="50" name="文本框 77"/>
          <p:cNvSpPr txBox="1"/>
          <p:nvPr/>
        </p:nvSpPr>
        <p:spPr>
          <a:xfrm>
            <a:off x="8902364" y="4425029"/>
            <a:ext cx="1299227" cy="313055"/>
          </a:xfrm>
          <a:prstGeom prst="rect">
            <a:avLst/>
          </a:prstGeom>
          <a:noFill/>
        </p:spPr>
        <p:txBody>
          <a:bodyPr wrap="square" rtlCol="0">
            <a:spAutoFit/>
          </a:bodyPr>
          <a:lstStyle/>
          <a:p>
            <a:r>
              <a:rPr lang="zh-CN" altLang="en-US" sz="1355" dirty="0">
                <a:solidFill>
                  <a:schemeClr val="tx1">
                    <a:lumMod val="90000"/>
                    <a:lumOff val="10000"/>
                  </a:schemeClr>
                </a:solidFill>
                <a:latin typeface="微软雅黑" panose="020B0503020204020204" pitchFamily="34" charset="-122"/>
                <a:ea typeface="微软雅黑" panose="020B0503020204020204" pitchFamily="34" charset="-122"/>
              </a:rPr>
              <a:t>添加标题</a:t>
            </a:r>
          </a:p>
        </p:txBody>
      </p:sp>
      <p:sp>
        <p:nvSpPr>
          <p:cNvPr id="52" name="文本框 113"/>
          <p:cNvSpPr txBox="1"/>
          <p:nvPr/>
        </p:nvSpPr>
        <p:spPr>
          <a:xfrm>
            <a:off x="5604386" y="2117685"/>
            <a:ext cx="1411851" cy="640080"/>
          </a:xfrm>
          <a:prstGeom prst="rect">
            <a:avLst/>
          </a:prstGeom>
          <a:noFill/>
        </p:spPr>
        <p:txBody>
          <a:bodyPr wrap="square" rtlCol="0">
            <a:spAutoFit/>
          </a:bodyPr>
          <a:lstStyle/>
          <a:p>
            <a:pPr algn="just">
              <a:lnSpc>
                <a:spcPct val="120000"/>
              </a:lnSpc>
            </a:pPr>
            <a:r>
              <a:rPr lang="zh-CN" altLang="en-US" sz="1000" dirty="0">
                <a:solidFill>
                  <a:schemeClr val="tx1">
                    <a:lumMod val="90000"/>
                    <a:lumOff val="10000"/>
                  </a:schemeClr>
                </a:solidFill>
                <a:latin typeface="微软雅黑" panose="020B0503020204020204" pitchFamily="34" charset="-122"/>
                <a:ea typeface="微软雅黑" panose="020B0503020204020204" pitchFamily="34" charset="-122"/>
              </a:rPr>
              <a:t>单击添加详细文字说明，或复制文本黏贴自此右键只保留文字</a:t>
            </a:r>
          </a:p>
        </p:txBody>
      </p:sp>
      <p:sp>
        <p:nvSpPr>
          <p:cNvPr id="53" name="文本框 113"/>
          <p:cNvSpPr txBox="1"/>
          <p:nvPr/>
        </p:nvSpPr>
        <p:spPr>
          <a:xfrm>
            <a:off x="5657418" y="4884679"/>
            <a:ext cx="1411851" cy="640080"/>
          </a:xfrm>
          <a:prstGeom prst="rect">
            <a:avLst/>
          </a:prstGeom>
          <a:noFill/>
        </p:spPr>
        <p:txBody>
          <a:bodyPr wrap="square" rtlCol="0">
            <a:spAutoFit/>
          </a:bodyPr>
          <a:lstStyle/>
          <a:p>
            <a:pPr algn="just">
              <a:lnSpc>
                <a:spcPct val="120000"/>
              </a:lnSpc>
            </a:pPr>
            <a:r>
              <a:rPr lang="zh-CN" altLang="en-US" sz="1000" dirty="0">
                <a:solidFill>
                  <a:schemeClr val="tx1">
                    <a:lumMod val="90000"/>
                    <a:lumOff val="10000"/>
                  </a:schemeClr>
                </a:solidFill>
                <a:latin typeface="微软雅黑" panose="020B0503020204020204" pitchFamily="34" charset="-122"/>
                <a:ea typeface="微软雅黑" panose="020B0503020204020204" pitchFamily="34" charset="-122"/>
              </a:rPr>
              <a:t>单击添加详细文字说明，或复制文本黏贴自此右键只保留文字</a:t>
            </a:r>
          </a:p>
        </p:txBody>
      </p:sp>
      <p:sp>
        <p:nvSpPr>
          <p:cNvPr id="54" name="文本框 113"/>
          <p:cNvSpPr txBox="1"/>
          <p:nvPr/>
        </p:nvSpPr>
        <p:spPr>
          <a:xfrm>
            <a:off x="8905278" y="2150541"/>
            <a:ext cx="1411851" cy="640080"/>
          </a:xfrm>
          <a:prstGeom prst="rect">
            <a:avLst/>
          </a:prstGeom>
          <a:noFill/>
        </p:spPr>
        <p:txBody>
          <a:bodyPr wrap="square" rtlCol="0">
            <a:spAutoFit/>
          </a:bodyPr>
          <a:lstStyle/>
          <a:p>
            <a:pPr algn="just">
              <a:lnSpc>
                <a:spcPct val="120000"/>
              </a:lnSpc>
            </a:pPr>
            <a:r>
              <a:rPr lang="zh-CN" altLang="en-US" sz="1000" dirty="0">
                <a:solidFill>
                  <a:schemeClr val="tx1">
                    <a:lumMod val="90000"/>
                    <a:lumOff val="10000"/>
                  </a:schemeClr>
                </a:solidFill>
                <a:latin typeface="微软雅黑" panose="020B0503020204020204" pitchFamily="34" charset="-122"/>
                <a:ea typeface="微软雅黑" panose="020B0503020204020204" pitchFamily="34" charset="-122"/>
              </a:rPr>
              <a:t>单击添加详细文字说明，或复制文本黏贴自此右键只保留文字</a:t>
            </a:r>
          </a:p>
        </p:txBody>
      </p:sp>
      <p:sp>
        <p:nvSpPr>
          <p:cNvPr id="55" name="文本框 113"/>
          <p:cNvSpPr txBox="1"/>
          <p:nvPr/>
        </p:nvSpPr>
        <p:spPr>
          <a:xfrm>
            <a:off x="8905278" y="4868828"/>
            <a:ext cx="1411851" cy="640080"/>
          </a:xfrm>
          <a:prstGeom prst="rect">
            <a:avLst/>
          </a:prstGeom>
          <a:noFill/>
        </p:spPr>
        <p:txBody>
          <a:bodyPr wrap="square" rtlCol="0">
            <a:spAutoFit/>
          </a:bodyPr>
          <a:lstStyle/>
          <a:p>
            <a:pPr algn="just">
              <a:lnSpc>
                <a:spcPct val="120000"/>
              </a:lnSpc>
            </a:pPr>
            <a:r>
              <a:rPr lang="zh-CN" altLang="en-US" sz="1000" dirty="0">
                <a:solidFill>
                  <a:schemeClr val="tx1">
                    <a:lumMod val="90000"/>
                    <a:lumOff val="10000"/>
                  </a:schemeClr>
                </a:solidFill>
                <a:latin typeface="微软雅黑" panose="020B0503020204020204" pitchFamily="34" charset="-122"/>
                <a:ea typeface="微软雅黑" panose="020B0503020204020204" pitchFamily="34" charset="-122"/>
              </a:rPr>
              <a:t>单击添加详细文字说明，或复制文本黏贴自此右键只保留文字</a:t>
            </a:r>
          </a:p>
        </p:txBody>
      </p:sp>
      <p:sp>
        <p:nvSpPr>
          <p:cNvPr id="51" name="文本框 79"/>
          <p:cNvSpPr txBox="1"/>
          <p:nvPr/>
        </p:nvSpPr>
        <p:spPr>
          <a:xfrm>
            <a:off x="1810899" y="2385163"/>
            <a:ext cx="2682375" cy="483235"/>
          </a:xfrm>
          <a:prstGeom prst="rect">
            <a:avLst/>
          </a:prstGeom>
          <a:noFill/>
        </p:spPr>
        <p:txBody>
          <a:bodyPr wrap="square" rtlCol="0">
            <a:spAutoFit/>
          </a:bodyPr>
          <a:lstStyle/>
          <a:p>
            <a:r>
              <a:rPr lang="zh-CN" altLang="en-US" sz="2400" dirty="0">
                <a:solidFill>
                  <a:schemeClr val="tx1">
                    <a:lumMod val="90000"/>
                    <a:lumOff val="10000"/>
                  </a:schemeClr>
                </a:solidFill>
                <a:latin typeface="微软雅黑" panose="020B0503020204020204" pitchFamily="34" charset="-122"/>
                <a:ea typeface="微软雅黑" panose="020B0503020204020204" pitchFamily="34" charset="-122"/>
              </a:rPr>
              <a:t>在此添加标题</a:t>
            </a:r>
          </a:p>
        </p:txBody>
      </p:sp>
      <p:sp>
        <p:nvSpPr>
          <p:cNvPr id="56" name="文本框 113"/>
          <p:cNvSpPr txBox="1"/>
          <p:nvPr/>
        </p:nvSpPr>
        <p:spPr>
          <a:xfrm>
            <a:off x="1809281" y="2896182"/>
            <a:ext cx="2664643" cy="2286000"/>
          </a:xfrm>
          <a:prstGeom prst="rect">
            <a:avLst/>
          </a:prstGeom>
          <a:noFill/>
        </p:spPr>
        <p:txBody>
          <a:bodyPr wrap="square" rtlCol="0">
            <a:spAutoFit/>
          </a:bodyPr>
          <a:lstStyle/>
          <a:p>
            <a:pPr algn="just">
              <a:lnSpc>
                <a:spcPct val="150000"/>
              </a:lnSpc>
            </a:pPr>
            <a:r>
              <a:rPr lang="zh-CN" altLang="en-US" sz="1600" dirty="0">
                <a:solidFill>
                  <a:schemeClr val="tx1">
                    <a:lumMod val="90000"/>
                    <a:lumOff val="10000"/>
                  </a:schemeClr>
                </a:solidFill>
                <a:latin typeface="微软雅黑" panose="020B0503020204020204" pitchFamily="34" charset="-122"/>
                <a:ea typeface="微软雅黑" panose="020B0503020204020204" pitchFamily="34" charset="-122"/>
              </a:rPr>
              <a:t>单击添加详细文字说明，或复制文本黏贴自此右键只保留文字单击添加详细文字说明，或复制文本黏贴自此右键只保留文字</a:t>
            </a:r>
          </a:p>
          <a:p>
            <a:pPr algn="just">
              <a:lnSpc>
                <a:spcPct val="150000"/>
              </a:lnSpc>
            </a:pPr>
            <a:endParaRPr lang="zh-CN" altLang="en-US" sz="1600" dirty="0">
              <a:solidFill>
                <a:schemeClr val="tx1">
                  <a:lumMod val="90000"/>
                  <a:lumOff val="10000"/>
                </a:schemeClr>
              </a:solidFill>
              <a:latin typeface="微软雅黑" panose="020B0503020204020204" pitchFamily="34" charset="-122"/>
              <a:ea typeface="微软雅黑" panose="020B0503020204020204" pitchFamily="34" charset="-122"/>
            </a:endParaRPr>
          </a:p>
        </p:txBody>
      </p:sp>
    </p:spTree>
    <p:custDataLst>
      <p:tags r:id="rId1"/>
    </p:custDataLst>
  </p:cSld>
  <p:clrMapOvr>
    <a:masterClrMapping/>
  </p:clrMapOvr>
  <p:transition spd="slow" advTm="11218">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26"/>
                                        </p:tgtEl>
                                        <p:attrNameLst>
                                          <p:attrName>style.visibility</p:attrName>
                                        </p:attrNameLst>
                                      </p:cBhvr>
                                      <p:to>
                                        <p:strVal val="visible"/>
                                      </p:to>
                                    </p:set>
                                    <p:anim calcmode="lin" valueType="num">
                                      <p:cBhvr additive="base">
                                        <p:cTn id="7" dur="500" fill="hold"/>
                                        <p:tgtEl>
                                          <p:spTgt spid="26"/>
                                        </p:tgtEl>
                                        <p:attrNameLst>
                                          <p:attrName>ppt_x</p:attrName>
                                        </p:attrNameLst>
                                      </p:cBhvr>
                                      <p:tavLst>
                                        <p:tav tm="0">
                                          <p:val>
                                            <p:strVal val="0-#ppt_w/2"/>
                                          </p:val>
                                        </p:tav>
                                        <p:tav tm="100000">
                                          <p:val>
                                            <p:strVal val="#ppt_x"/>
                                          </p:val>
                                        </p:tav>
                                      </p:tavLst>
                                    </p:anim>
                                    <p:anim calcmode="lin" valueType="num">
                                      <p:cBhvr additive="base">
                                        <p:cTn id="8" dur="500" fill="hold"/>
                                        <p:tgtEl>
                                          <p:spTgt spid="26"/>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1" fill="hold" nodeType="afterEffect">
                                  <p:stCondLst>
                                    <p:cond delay="0"/>
                                  </p:stCondLst>
                                  <p:childTnLst>
                                    <p:set>
                                      <p:cBhvr>
                                        <p:cTn id="11" dur="1" fill="hold">
                                          <p:stCondLst>
                                            <p:cond delay="0"/>
                                          </p:stCondLst>
                                        </p:cTn>
                                        <p:tgtEl>
                                          <p:spTgt spid="8"/>
                                        </p:tgtEl>
                                        <p:attrNameLst>
                                          <p:attrName>style.visibility</p:attrName>
                                        </p:attrNameLst>
                                      </p:cBhvr>
                                      <p:to>
                                        <p:strVal val="visible"/>
                                      </p:to>
                                    </p:set>
                                    <p:anim calcmode="lin" valueType="num">
                                      <p:cBhvr additive="base">
                                        <p:cTn id="12" dur="500" fill="hold"/>
                                        <p:tgtEl>
                                          <p:spTgt spid="8"/>
                                        </p:tgtEl>
                                        <p:attrNameLst>
                                          <p:attrName>ppt_x</p:attrName>
                                        </p:attrNameLst>
                                      </p:cBhvr>
                                      <p:tavLst>
                                        <p:tav tm="0">
                                          <p:val>
                                            <p:strVal val="#ppt_x"/>
                                          </p:val>
                                        </p:tav>
                                        <p:tav tm="100000">
                                          <p:val>
                                            <p:strVal val="#ppt_x"/>
                                          </p:val>
                                        </p:tav>
                                      </p:tavLst>
                                    </p:anim>
                                    <p:anim calcmode="lin" valueType="num">
                                      <p:cBhvr additive="base">
                                        <p:cTn id="13" dur="500" fill="hold"/>
                                        <p:tgtEl>
                                          <p:spTgt spid="8"/>
                                        </p:tgtEl>
                                        <p:attrNameLst>
                                          <p:attrName>ppt_y</p:attrName>
                                        </p:attrNameLst>
                                      </p:cBhvr>
                                      <p:tavLst>
                                        <p:tav tm="0">
                                          <p:val>
                                            <p:strVal val="0-#ppt_h/2"/>
                                          </p:val>
                                        </p:tav>
                                        <p:tav tm="100000">
                                          <p:val>
                                            <p:strVal val="#ppt_y"/>
                                          </p:val>
                                        </p:tav>
                                      </p:tavLst>
                                    </p:anim>
                                  </p:childTnLst>
                                </p:cTn>
                              </p:par>
                            </p:childTnLst>
                          </p:cTn>
                        </p:par>
                        <p:par>
                          <p:cTn id="14" fill="hold">
                            <p:stCondLst>
                              <p:cond delay="1000"/>
                            </p:stCondLst>
                            <p:childTnLst>
                              <p:par>
                                <p:cTn id="15" presetID="8" presetClass="emph" presetSubtype="0" fill="hold" nodeType="afterEffect">
                                  <p:stCondLst>
                                    <p:cond delay="0"/>
                                  </p:stCondLst>
                                  <p:childTnLst>
                                    <p:animRot by="21600000">
                                      <p:cBhvr>
                                        <p:cTn id="16" dur="2000" fill="hold"/>
                                        <p:tgtEl>
                                          <p:spTgt spid="26"/>
                                        </p:tgtEl>
                                        <p:attrNameLst>
                                          <p:attrName>r</p:attrName>
                                        </p:attrNameLst>
                                      </p:cBhvr>
                                    </p:animRot>
                                  </p:childTnLst>
                                </p:cTn>
                              </p:par>
                              <p:par>
                                <p:cTn id="17" presetID="8" presetClass="emph" presetSubtype="0" fill="hold" nodeType="withEffect">
                                  <p:stCondLst>
                                    <p:cond delay="0"/>
                                  </p:stCondLst>
                                  <p:childTnLst>
                                    <p:animRot by="-21600000">
                                      <p:cBhvr>
                                        <p:cTn id="18" dur="2000" fill="hold"/>
                                        <p:tgtEl>
                                          <p:spTgt spid="8"/>
                                        </p:tgtEl>
                                        <p:attrNameLst>
                                          <p:attrName>r</p:attrName>
                                        </p:attrNameLst>
                                      </p:cBhvr>
                                    </p:animRot>
                                  </p:childTnLst>
                                </p:cTn>
                              </p:par>
                            </p:childTnLst>
                          </p:cTn>
                        </p:par>
                        <p:par>
                          <p:cTn id="19" fill="hold">
                            <p:stCondLst>
                              <p:cond delay="3000"/>
                            </p:stCondLst>
                            <p:childTnLst>
                              <p:par>
                                <p:cTn id="20" presetID="22" presetClass="entr" presetSubtype="8" fill="hold" grpId="0" nodeType="afterEffect">
                                  <p:stCondLst>
                                    <p:cond delay="0"/>
                                  </p:stCondLst>
                                  <p:childTnLst>
                                    <p:set>
                                      <p:cBhvr>
                                        <p:cTn id="21" dur="1" fill="hold">
                                          <p:stCondLst>
                                            <p:cond delay="0"/>
                                          </p:stCondLst>
                                        </p:cTn>
                                        <p:tgtEl>
                                          <p:spTgt spid="49"/>
                                        </p:tgtEl>
                                        <p:attrNameLst>
                                          <p:attrName>style.visibility</p:attrName>
                                        </p:attrNameLst>
                                      </p:cBhvr>
                                      <p:to>
                                        <p:strVal val="visible"/>
                                      </p:to>
                                    </p:set>
                                    <p:animEffect transition="in" filter="wipe(left)">
                                      <p:cBhvr>
                                        <p:cTn id="22" dur="500"/>
                                        <p:tgtEl>
                                          <p:spTgt spid="49"/>
                                        </p:tgtEl>
                                      </p:cBhvr>
                                    </p:animEffect>
                                  </p:childTnLst>
                                </p:cTn>
                              </p:par>
                              <p:par>
                                <p:cTn id="23" presetID="22" presetClass="entr" presetSubtype="8" fill="hold" grpId="0" nodeType="withEffect">
                                  <p:stCondLst>
                                    <p:cond delay="0"/>
                                  </p:stCondLst>
                                  <p:childTnLst>
                                    <p:set>
                                      <p:cBhvr>
                                        <p:cTn id="24" dur="1" fill="hold">
                                          <p:stCondLst>
                                            <p:cond delay="0"/>
                                          </p:stCondLst>
                                        </p:cTn>
                                        <p:tgtEl>
                                          <p:spTgt spid="47"/>
                                        </p:tgtEl>
                                        <p:attrNameLst>
                                          <p:attrName>style.visibility</p:attrName>
                                        </p:attrNameLst>
                                      </p:cBhvr>
                                      <p:to>
                                        <p:strVal val="visible"/>
                                      </p:to>
                                    </p:set>
                                    <p:animEffect transition="in" filter="wipe(left)">
                                      <p:cBhvr>
                                        <p:cTn id="25" dur="500"/>
                                        <p:tgtEl>
                                          <p:spTgt spid="47"/>
                                        </p:tgtEl>
                                      </p:cBhvr>
                                    </p:animEffect>
                                  </p:childTnLst>
                                </p:cTn>
                              </p:par>
                              <p:par>
                                <p:cTn id="26" presetID="22" presetClass="entr" presetSubtype="8" fill="hold" grpId="0" nodeType="withEffect">
                                  <p:stCondLst>
                                    <p:cond delay="0"/>
                                  </p:stCondLst>
                                  <p:childTnLst>
                                    <p:set>
                                      <p:cBhvr>
                                        <p:cTn id="27" dur="1" fill="hold">
                                          <p:stCondLst>
                                            <p:cond delay="0"/>
                                          </p:stCondLst>
                                        </p:cTn>
                                        <p:tgtEl>
                                          <p:spTgt spid="48"/>
                                        </p:tgtEl>
                                        <p:attrNameLst>
                                          <p:attrName>style.visibility</p:attrName>
                                        </p:attrNameLst>
                                      </p:cBhvr>
                                      <p:to>
                                        <p:strVal val="visible"/>
                                      </p:to>
                                    </p:set>
                                    <p:animEffect transition="in" filter="wipe(left)">
                                      <p:cBhvr>
                                        <p:cTn id="28" dur="500"/>
                                        <p:tgtEl>
                                          <p:spTgt spid="48"/>
                                        </p:tgtEl>
                                      </p:cBhvr>
                                    </p:animEffect>
                                  </p:childTnLst>
                                </p:cTn>
                              </p:par>
                              <p:par>
                                <p:cTn id="29" presetID="22" presetClass="entr" presetSubtype="8" fill="hold" grpId="0" nodeType="withEffect">
                                  <p:stCondLst>
                                    <p:cond delay="0"/>
                                  </p:stCondLst>
                                  <p:childTnLst>
                                    <p:set>
                                      <p:cBhvr>
                                        <p:cTn id="30" dur="1" fill="hold">
                                          <p:stCondLst>
                                            <p:cond delay="0"/>
                                          </p:stCondLst>
                                        </p:cTn>
                                        <p:tgtEl>
                                          <p:spTgt spid="50"/>
                                        </p:tgtEl>
                                        <p:attrNameLst>
                                          <p:attrName>style.visibility</p:attrName>
                                        </p:attrNameLst>
                                      </p:cBhvr>
                                      <p:to>
                                        <p:strVal val="visible"/>
                                      </p:to>
                                    </p:set>
                                    <p:animEffect transition="in" filter="wipe(left)">
                                      <p:cBhvr>
                                        <p:cTn id="31" dur="500"/>
                                        <p:tgtEl>
                                          <p:spTgt spid="50"/>
                                        </p:tgtEl>
                                      </p:cBhvr>
                                    </p:animEffect>
                                  </p:childTnLst>
                                </p:cTn>
                              </p:par>
                            </p:childTnLst>
                          </p:cTn>
                        </p:par>
                        <p:par>
                          <p:cTn id="32" fill="hold">
                            <p:stCondLst>
                              <p:cond delay="3500"/>
                            </p:stCondLst>
                            <p:childTnLst>
                              <p:par>
                                <p:cTn id="33" presetID="14" presetClass="entr" presetSubtype="10" fill="hold" grpId="0" nodeType="afterEffect">
                                  <p:stCondLst>
                                    <p:cond delay="0"/>
                                  </p:stCondLst>
                                  <p:childTnLst>
                                    <p:set>
                                      <p:cBhvr>
                                        <p:cTn id="34" dur="1" fill="hold">
                                          <p:stCondLst>
                                            <p:cond delay="0"/>
                                          </p:stCondLst>
                                        </p:cTn>
                                        <p:tgtEl>
                                          <p:spTgt spid="52"/>
                                        </p:tgtEl>
                                        <p:attrNameLst>
                                          <p:attrName>style.visibility</p:attrName>
                                        </p:attrNameLst>
                                      </p:cBhvr>
                                      <p:to>
                                        <p:strVal val="visible"/>
                                      </p:to>
                                    </p:set>
                                    <p:animEffect transition="in" filter="randombar(horizontal)">
                                      <p:cBhvr>
                                        <p:cTn id="35" dur="500"/>
                                        <p:tgtEl>
                                          <p:spTgt spid="52"/>
                                        </p:tgtEl>
                                      </p:cBhvr>
                                    </p:animEffect>
                                  </p:childTnLst>
                                </p:cTn>
                              </p:par>
                              <p:par>
                                <p:cTn id="36" presetID="14" presetClass="entr" presetSubtype="10" fill="hold" grpId="0" nodeType="withEffect">
                                  <p:stCondLst>
                                    <p:cond delay="0"/>
                                  </p:stCondLst>
                                  <p:childTnLst>
                                    <p:set>
                                      <p:cBhvr>
                                        <p:cTn id="37" dur="1" fill="hold">
                                          <p:stCondLst>
                                            <p:cond delay="0"/>
                                          </p:stCondLst>
                                        </p:cTn>
                                        <p:tgtEl>
                                          <p:spTgt spid="54"/>
                                        </p:tgtEl>
                                        <p:attrNameLst>
                                          <p:attrName>style.visibility</p:attrName>
                                        </p:attrNameLst>
                                      </p:cBhvr>
                                      <p:to>
                                        <p:strVal val="visible"/>
                                      </p:to>
                                    </p:set>
                                    <p:animEffect transition="in" filter="randombar(horizontal)">
                                      <p:cBhvr>
                                        <p:cTn id="38" dur="500"/>
                                        <p:tgtEl>
                                          <p:spTgt spid="54"/>
                                        </p:tgtEl>
                                      </p:cBhvr>
                                    </p:animEffect>
                                  </p:childTnLst>
                                </p:cTn>
                              </p:par>
                              <p:par>
                                <p:cTn id="39" presetID="14" presetClass="entr" presetSubtype="10" fill="hold" grpId="0" nodeType="withEffect">
                                  <p:stCondLst>
                                    <p:cond delay="0"/>
                                  </p:stCondLst>
                                  <p:childTnLst>
                                    <p:set>
                                      <p:cBhvr>
                                        <p:cTn id="40" dur="1" fill="hold">
                                          <p:stCondLst>
                                            <p:cond delay="0"/>
                                          </p:stCondLst>
                                        </p:cTn>
                                        <p:tgtEl>
                                          <p:spTgt spid="53"/>
                                        </p:tgtEl>
                                        <p:attrNameLst>
                                          <p:attrName>style.visibility</p:attrName>
                                        </p:attrNameLst>
                                      </p:cBhvr>
                                      <p:to>
                                        <p:strVal val="visible"/>
                                      </p:to>
                                    </p:set>
                                    <p:animEffect transition="in" filter="randombar(horizontal)">
                                      <p:cBhvr>
                                        <p:cTn id="41" dur="500"/>
                                        <p:tgtEl>
                                          <p:spTgt spid="53"/>
                                        </p:tgtEl>
                                      </p:cBhvr>
                                    </p:animEffect>
                                  </p:childTnLst>
                                </p:cTn>
                              </p:par>
                              <p:par>
                                <p:cTn id="42" presetID="14" presetClass="entr" presetSubtype="10" fill="hold" grpId="0" nodeType="withEffect">
                                  <p:stCondLst>
                                    <p:cond delay="0"/>
                                  </p:stCondLst>
                                  <p:childTnLst>
                                    <p:set>
                                      <p:cBhvr>
                                        <p:cTn id="43" dur="1" fill="hold">
                                          <p:stCondLst>
                                            <p:cond delay="0"/>
                                          </p:stCondLst>
                                        </p:cTn>
                                        <p:tgtEl>
                                          <p:spTgt spid="55"/>
                                        </p:tgtEl>
                                        <p:attrNameLst>
                                          <p:attrName>style.visibility</p:attrName>
                                        </p:attrNameLst>
                                      </p:cBhvr>
                                      <p:to>
                                        <p:strVal val="visible"/>
                                      </p:to>
                                    </p:set>
                                    <p:animEffect transition="in" filter="randombar(horizontal)">
                                      <p:cBhvr>
                                        <p:cTn id="44" dur="500"/>
                                        <p:tgtEl>
                                          <p:spTgt spid="55"/>
                                        </p:tgtEl>
                                      </p:cBhvr>
                                    </p:animEffect>
                                  </p:childTnLst>
                                </p:cTn>
                              </p:par>
                            </p:childTnLst>
                          </p:cTn>
                        </p:par>
                        <p:par>
                          <p:cTn id="45" fill="hold">
                            <p:stCondLst>
                              <p:cond delay="4000"/>
                            </p:stCondLst>
                            <p:childTnLst>
                              <p:par>
                                <p:cTn id="46" presetID="41" presetClass="entr" presetSubtype="0" fill="hold" grpId="0" nodeType="afterEffect">
                                  <p:stCondLst>
                                    <p:cond delay="0"/>
                                  </p:stCondLst>
                                  <p:iterate type="lt">
                                    <p:tmPct val="10000"/>
                                  </p:iterate>
                                  <p:childTnLst>
                                    <p:set>
                                      <p:cBhvr>
                                        <p:cTn id="47" dur="1" fill="hold">
                                          <p:stCondLst>
                                            <p:cond delay="0"/>
                                          </p:stCondLst>
                                        </p:cTn>
                                        <p:tgtEl>
                                          <p:spTgt spid="51"/>
                                        </p:tgtEl>
                                        <p:attrNameLst>
                                          <p:attrName>style.visibility</p:attrName>
                                        </p:attrNameLst>
                                      </p:cBhvr>
                                      <p:to>
                                        <p:strVal val="visible"/>
                                      </p:to>
                                    </p:set>
                                    <p:anim calcmode="lin" valueType="num">
                                      <p:cBhvr>
                                        <p:cTn id="48" dur="500" fill="hold"/>
                                        <p:tgtEl>
                                          <p:spTgt spid="51"/>
                                        </p:tgtEl>
                                        <p:attrNameLst>
                                          <p:attrName>ppt_x</p:attrName>
                                        </p:attrNameLst>
                                      </p:cBhvr>
                                      <p:tavLst>
                                        <p:tav tm="0">
                                          <p:val>
                                            <p:strVal val="#ppt_x"/>
                                          </p:val>
                                        </p:tav>
                                        <p:tav tm="50000">
                                          <p:val>
                                            <p:strVal val="#ppt_x+.1"/>
                                          </p:val>
                                        </p:tav>
                                        <p:tav tm="100000">
                                          <p:val>
                                            <p:strVal val="#ppt_x"/>
                                          </p:val>
                                        </p:tav>
                                      </p:tavLst>
                                    </p:anim>
                                    <p:anim calcmode="lin" valueType="num">
                                      <p:cBhvr>
                                        <p:cTn id="49" dur="500" fill="hold"/>
                                        <p:tgtEl>
                                          <p:spTgt spid="51"/>
                                        </p:tgtEl>
                                        <p:attrNameLst>
                                          <p:attrName>ppt_y</p:attrName>
                                        </p:attrNameLst>
                                      </p:cBhvr>
                                      <p:tavLst>
                                        <p:tav tm="0">
                                          <p:val>
                                            <p:strVal val="#ppt_y"/>
                                          </p:val>
                                        </p:tav>
                                        <p:tav tm="100000">
                                          <p:val>
                                            <p:strVal val="#ppt_y"/>
                                          </p:val>
                                        </p:tav>
                                      </p:tavLst>
                                    </p:anim>
                                    <p:anim calcmode="lin" valueType="num">
                                      <p:cBhvr>
                                        <p:cTn id="50" dur="500" fill="hold"/>
                                        <p:tgtEl>
                                          <p:spTgt spid="51"/>
                                        </p:tgtEl>
                                        <p:attrNameLst>
                                          <p:attrName>ppt_h</p:attrName>
                                        </p:attrNameLst>
                                      </p:cBhvr>
                                      <p:tavLst>
                                        <p:tav tm="0">
                                          <p:val>
                                            <p:strVal val="#ppt_h/10"/>
                                          </p:val>
                                        </p:tav>
                                        <p:tav tm="50000">
                                          <p:val>
                                            <p:strVal val="#ppt_h+.01"/>
                                          </p:val>
                                        </p:tav>
                                        <p:tav tm="100000">
                                          <p:val>
                                            <p:strVal val="#ppt_h"/>
                                          </p:val>
                                        </p:tav>
                                      </p:tavLst>
                                    </p:anim>
                                    <p:anim calcmode="lin" valueType="num">
                                      <p:cBhvr>
                                        <p:cTn id="51" dur="500" fill="hold"/>
                                        <p:tgtEl>
                                          <p:spTgt spid="51"/>
                                        </p:tgtEl>
                                        <p:attrNameLst>
                                          <p:attrName>ppt_w</p:attrName>
                                        </p:attrNameLst>
                                      </p:cBhvr>
                                      <p:tavLst>
                                        <p:tav tm="0">
                                          <p:val>
                                            <p:strVal val="#ppt_w/10"/>
                                          </p:val>
                                        </p:tav>
                                        <p:tav tm="50000">
                                          <p:val>
                                            <p:strVal val="#ppt_w+.01"/>
                                          </p:val>
                                        </p:tav>
                                        <p:tav tm="100000">
                                          <p:val>
                                            <p:strVal val="#ppt_w"/>
                                          </p:val>
                                        </p:tav>
                                      </p:tavLst>
                                    </p:anim>
                                    <p:animEffect transition="in" filter="fade">
                                      <p:cBhvr>
                                        <p:cTn id="52" dur="500" tmFilter="0,0; .5, 1; 1, 1"/>
                                        <p:tgtEl>
                                          <p:spTgt spid="51"/>
                                        </p:tgtEl>
                                      </p:cBhvr>
                                    </p:animEffect>
                                  </p:childTnLst>
                                </p:cTn>
                              </p:par>
                            </p:childTnLst>
                          </p:cTn>
                        </p:par>
                        <p:par>
                          <p:cTn id="53" fill="hold">
                            <p:stCondLst>
                              <p:cond delay="4750"/>
                            </p:stCondLst>
                            <p:childTnLst>
                              <p:par>
                                <p:cTn id="54" presetID="41" presetClass="entr" presetSubtype="0" fill="hold" grpId="0" nodeType="afterEffect">
                                  <p:stCondLst>
                                    <p:cond delay="0"/>
                                  </p:stCondLst>
                                  <p:iterate type="lt">
                                    <p:tmPct val="10000"/>
                                  </p:iterate>
                                  <p:childTnLst>
                                    <p:set>
                                      <p:cBhvr>
                                        <p:cTn id="55" dur="1" fill="hold">
                                          <p:stCondLst>
                                            <p:cond delay="0"/>
                                          </p:stCondLst>
                                        </p:cTn>
                                        <p:tgtEl>
                                          <p:spTgt spid="56"/>
                                        </p:tgtEl>
                                        <p:attrNameLst>
                                          <p:attrName>style.visibility</p:attrName>
                                        </p:attrNameLst>
                                      </p:cBhvr>
                                      <p:to>
                                        <p:strVal val="visible"/>
                                      </p:to>
                                    </p:set>
                                    <p:anim calcmode="lin" valueType="num">
                                      <p:cBhvr>
                                        <p:cTn id="56" dur="500" fill="hold"/>
                                        <p:tgtEl>
                                          <p:spTgt spid="56"/>
                                        </p:tgtEl>
                                        <p:attrNameLst>
                                          <p:attrName>ppt_x</p:attrName>
                                        </p:attrNameLst>
                                      </p:cBhvr>
                                      <p:tavLst>
                                        <p:tav tm="0">
                                          <p:val>
                                            <p:strVal val="#ppt_x"/>
                                          </p:val>
                                        </p:tav>
                                        <p:tav tm="50000">
                                          <p:val>
                                            <p:strVal val="#ppt_x+.1"/>
                                          </p:val>
                                        </p:tav>
                                        <p:tav tm="100000">
                                          <p:val>
                                            <p:strVal val="#ppt_x"/>
                                          </p:val>
                                        </p:tav>
                                      </p:tavLst>
                                    </p:anim>
                                    <p:anim calcmode="lin" valueType="num">
                                      <p:cBhvr>
                                        <p:cTn id="57" dur="500" fill="hold"/>
                                        <p:tgtEl>
                                          <p:spTgt spid="56"/>
                                        </p:tgtEl>
                                        <p:attrNameLst>
                                          <p:attrName>ppt_y</p:attrName>
                                        </p:attrNameLst>
                                      </p:cBhvr>
                                      <p:tavLst>
                                        <p:tav tm="0">
                                          <p:val>
                                            <p:strVal val="#ppt_y"/>
                                          </p:val>
                                        </p:tav>
                                        <p:tav tm="100000">
                                          <p:val>
                                            <p:strVal val="#ppt_y"/>
                                          </p:val>
                                        </p:tav>
                                      </p:tavLst>
                                    </p:anim>
                                    <p:anim calcmode="lin" valueType="num">
                                      <p:cBhvr>
                                        <p:cTn id="58" dur="500" fill="hold"/>
                                        <p:tgtEl>
                                          <p:spTgt spid="56"/>
                                        </p:tgtEl>
                                        <p:attrNameLst>
                                          <p:attrName>ppt_h</p:attrName>
                                        </p:attrNameLst>
                                      </p:cBhvr>
                                      <p:tavLst>
                                        <p:tav tm="0">
                                          <p:val>
                                            <p:strVal val="#ppt_h/10"/>
                                          </p:val>
                                        </p:tav>
                                        <p:tav tm="50000">
                                          <p:val>
                                            <p:strVal val="#ppt_h+.01"/>
                                          </p:val>
                                        </p:tav>
                                        <p:tav tm="100000">
                                          <p:val>
                                            <p:strVal val="#ppt_h"/>
                                          </p:val>
                                        </p:tav>
                                      </p:tavLst>
                                    </p:anim>
                                    <p:anim calcmode="lin" valueType="num">
                                      <p:cBhvr>
                                        <p:cTn id="59" dur="500" fill="hold"/>
                                        <p:tgtEl>
                                          <p:spTgt spid="56"/>
                                        </p:tgtEl>
                                        <p:attrNameLst>
                                          <p:attrName>ppt_w</p:attrName>
                                        </p:attrNameLst>
                                      </p:cBhvr>
                                      <p:tavLst>
                                        <p:tav tm="0">
                                          <p:val>
                                            <p:strVal val="#ppt_w/10"/>
                                          </p:val>
                                        </p:tav>
                                        <p:tav tm="50000">
                                          <p:val>
                                            <p:strVal val="#ppt_w+.01"/>
                                          </p:val>
                                        </p:tav>
                                        <p:tav tm="100000">
                                          <p:val>
                                            <p:strVal val="#ppt_w"/>
                                          </p:val>
                                        </p:tav>
                                      </p:tavLst>
                                    </p:anim>
                                    <p:animEffect transition="in" filter="fade">
                                      <p:cBhvr>
                                        <p:cTn id="60" dur="500" tmFilter="0,0; .5, 1; 1, 1"/>
                                        <p:tgtEl>
                                          <p:spTgt spid="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p:bldP spid="48" grpId="0"/>
      <p:bldP spid="49" grpId="0"/>
      <p:bldP spid="50" grpId="0"/>
      <p:bldP spid="52" grpId="0"/>
      <p:bldP spid="53" grpId="0"/>
      <p:bldP spid="54" grpId="0"/>
      <p:bldP spid="55" grpId="0"/>
      <p:bldP spid="51" grpId="0"/>
      <p:bldP spid="56" grpId="0"/>
    </p:bldLst>
  </p:timing>
</p:sld>
</file>

<file path=ppt/slides/slide2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074" name="MH_PageTitle"/>
          <p:cNvSpPr>
            <a:spLocks noGrp="1"/>
          </p:cNvSpPr>
          <p:nvPr>
            <p:ph type="title"/>
            <p:custDataLst>
              <p:tags r:id="rId2"/>
            </p:custDataLst>
          </p:nvPr>
        </p:nvSpPr>
        <p:spPr/>
        <p:txBody>
          <a:bodyPr/>
          <a:lstStyle/>
          <a:p>
            <a:r>
              <a:rPr>
                <a:solidFill>
                  <a:schemeClr val="tx1">
                    <a:lumMod val="90000"/>
                    <a:lumOff val="10000"/>
                  </a:schemeClr>
                </a:solidFill>
                <a:sym typeface="+mn-ea"/>
              </a:rPr>
              <a:t>此处添加标题 </a:t>
            </a:r>
            <a:r>
              <a:rPr lang="en-US" altLang="zh-CN">
                <a:solidFill>
                  <a:schemeClr val="tx1">
                    <a:lumMod val="90000"/>
                    <a:lumOff val="10000"/>
                  </a:schemeClr>
                </a:solidFill>
                <a:sym typeface="+mn-ea"/>
              </a:rPr>
              <a:t>| Information</a:t>
            </a:r>
            <a:endParaRPr lang="en-US" altLang="zh-CN" dirty="0" smtClean="0">
              <a:solidFill>
                <a:schemeClr val="tx1">
                  <a:lumMod val="90000"/>
                  <a:lumOff val="10000"/>
                </a:schemeClr>
              </a:solidFill>
              <a:sym typeface="+mn-ea"/>
            </a:endParaRPr>
          </a:p>
        </p:txBody>
      </p:sp>
      <p:sp>
        <p:nvSpPr>
          <p:cNvPr id="27" name="MH_Text_3"/>
          <p:cNvSpPr txBox="1">
            <a:spLocks noChangeArrowheads="1"/>
          </p:cNvSpPr>
          <p:nvPr>
            <p:custDataLst>
              <p:tags r:id="rId3"/>
            </p:custDataLst>
          </p:nvPr>
        </p:nvSpPr>
        <p:spPr bwMode="auto">
          <a:xfrm>
            <a:off x="8400856" y="3085753"/>
            <a:ext cx="2688299" cy="754856"/>
          </a:xfrm>
          <a:prstGeom prst="rect">
            <a:avLst/>
          </a:prstGeom>
          <a:noFill/>
          <a:ln w="9525">
            <a:noFill/>
            <a:miter lim="800000"/>
          </a:ln>
          <a:extLst>
            <a:ext uri="{909E8E84-426E-40DD-AFC4-6F175D3DCCD1}">
              <a14:hiddenFill xmlns:a14="http://schemas.microsoft.com/office/drawing/2010/main">
                <a:solidFill>
                  <a:srgbClr val="FFFFFF"/>
                </a:solidFill>
              </a14:hiddenFill>
            </a:ext>
          </a:extLst>
        </p:spPr>
        <p:txBody>
          <a:bodyPr>
            <a:noAutofit/>
          </a:bodyPr>
          <a:lstStyle>
            <a:defPPr>
              <a:defRPr lang="en-US"/>
            </a:defPPr>
            <a:lvl1pPr algn="l" rtl="0" fontAlgn="base">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1pPr>
            <a:lvl2pPr marL="457200" algn="l" rtl="0" fontAlgn="base">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2pPr>
            <a:lvl3pPr marL="914400" algn="l" rtl="0" fontAlgn="base">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3pPr>
            <a:lvl4pPr marL="1371600" algn="l" rtl="0" fontAlgn="base">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4pPr>
            <a:lvl5pPr marL="1828800" algn="l" rtl="0" fontAlgn="base">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9pPr>
          </a:lstStyle>
          <a:p>
            <a:pPr lvl="0" fontAlgn="auto">
              <a:lnSpc>
                <a:spcPct val="110000"/>
              </a:lnSpc>
              <a:spcBef>
                <a:spcPts val="0"/>
              </a:spcBef>
              <a:spcAft>
                <a:spcPts val="0"/>
              </a:spcAft>
              <a:defRPr/>
            </a:pPr>
            <a:r>
              <a:rPr lang="zh-CN" altLang="en-US" sz="1400" dirty="0">
                <a:solidFill>
                  <a:schemeClr val="tx1">
                    <a:lumMod val="90000"/>
                    <a:lumOff val="10000"/>
                  </a:schemeClr>
                </a:solidFill>
                <a:latin typeface="Arial" panose="020B0604020202020204"/>
                <a:cs typeface="+mn-ea"/>
                <a:sym typeface="+mn-lt"/>
              </a:rPr>
              <a:t>您的内容打在这里，或者通过复制您的文本后，在此框中选择粘贴，并选择只保留文字。</a:t>
            </a:r>
          </a:p>
        </p:txBody>
      </p:sp>
      <p:sp>
        <p:nvSpPr>
          <p:cNvPr id="28" name="MH_SubTitle_3"/>
          <p:cNvSpPr txBox="1">
            <a:spLocks noChangeArrowheads="1"/>
          </p:cNvSpPr>
          <p:nvPr>
            <p:custDataLst>
              <p:tags r:id="rId4"/>
            </p:custDataLst>
          </p:nvPr>
        </p:nvSpPr>
        <p:spPr bwMode="auto">
          <a:xfrm>
            <a:off x="8400856" y="2642895"/>
            <a:ext cx="2397125" cy="32382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59985" tIns="0" rIns="159985" bIns="0" rtlCol="0" anchor="t">
            <a:noAutofit/>
          </a:bodyPr>
          <a:lstStyle>
            <a:defPPr>
              <a:defRPr lang="zh-CN"/>
            </a:defPPr>
            <a:lvl1pPr marL="285750" indent="-285750">
              <a:lnSpc>
                <a:spcPct val="120000"/>
              </a:lnSpc>
              <a:buClr>
                <a:schemeClr val="accent2"/>
              </a:buClr>
              <a:buFont typeface="Wingdings" panose="05000000000000000000" pitchFamily="2" charset="2"/>
              <a:buChar char="n"/>
              <a:defRPr sz="1400" b="1">
                <a:solidFill>
                  <a:schemeClr val="bg1">
                    <a:lumMod val="50000"/>
                  </a:schemeClr>
                </a:solidFill>
                <a:cs typeface="+mn-ea"/>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zh-CN" altLang="en-US" sz="1865" dirty="0">
                <a:solidFill>
                  <a:schemeClr val="tx1">
                    <a:lumMod val="90000"/>
                    <a:lumOff val="10000"/>
                  </a:schemeClr>
                </a:solidFill>
                <a:sym typeface="+mn-lt"/>
              </a:rPr>
              <a:t>此处添加标题</a:t>
            </a:r>
          </a:p>
        </p:txBody>
      </p:sp>
      <p:sp>
        <p:nvSpPr>
          <p:cNvPr id="29" name="MH_Text_4"/>
          <p:cNvSpPr txBox="1">
            <a:spLocks noChangeArrowheads="1"/>
          </p:cNvSpPr>
          <p:nvPr>
            <p:custDataLst>
              <p:tags r:id="rId5"/>
            </p:custDataLst>
          </p:nvPr>
        </p:nvSpPr>
        <p:spPr bwMode="auto">
          <a:xfrm>
            <a:off x="8400856" y="5388032"/>
            <a:ext cx="2688299" cy="753665"/>
          </a:xfrm>
          <a:prstGeom prst="rect">
            <a:avLst/>
          </a:prstGeom>
          <a:noFill/>
          <a:ln w="9525">
            <a:noFill/>
            <a:miter lim="800000"/>
          </a:ln>
          <a:extLst>
            <a:ext uri="{909E8E84-426E-40DD-AFC4-6F175D3DCCD1}">
              <a14:hiddenFill xmlns:a14="http://schemas.microsoft.com/office/drawing/2010/main">
                <a:solidFill>
                  <a:srgbClr val="FFFFFF"/>
                </a:solidFill>
              </a14:hiddenFill>
            </a:ext>
          </a:extLst>
        </p:spPr>
        <p:txBody>
          <a:bodyPr>
            <a:noAutofit/>
          </a:bodyPr>
          <a:lstStyle>
            <a:defPPr>
              <a:defRPr lang="en-US"/>
            </a:defPPr>
            <a:lvl1pPr algn="l" rtl="0" fontAlgn="base">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1pPr>
            <a:lvl2pPr marL="457200" algn="l" rtl="0" fontAlgn="base">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2pPr>
            <a:lvl3pPr marL="914400" algn="l" rtl="0" fontAlgn="base">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3pPr>
            <a:lvl4pPr marL="1371600" algn="l" rtl="0" fontAlgn="base">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4pPr>
            <a:lvl5pPr marL="1828800" algn="l" rtl="0" fontAlgn="base">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9pPr>
          </a:lstStyle>
          <a:p>
            <a:pPr lvl="0" fontAlgn="auto">
              <a:lnSpc>
                <a:spcPct val="110000"/>
              </a:lnSpc>
              <a:spcBef>
                <a:spcPts val="0"/>
              </a:spcBef>
              <a:spcAft>
                <a:spcPts val="0"/>
              </a:spcAft>
              <a:defRPr/>
            </a:pPr>
            <a:r>
              <a:rPr lang="zh-CN" altLang="en-US" sz="1400" dirty="0">
                <a:solidFill>
                  <a:schemeClr val="tx1">
                    <a:lumMod val="90000"/>
                    <a:lumOff val="10000"/>
                  </a:schemeClr>
                </a:solidFill>
                <a:latin typeface="Arial" panose="020B0604020202020204"/>
                <a:cs typeface="+mn-ea"/>
                <a:sym typeface="+mn-lt"/>
              </a:rPr>
              <a:t>您的内容打在这里，或者通过复制您的文本后，在此框中选择粘贴，并选择只保留文字。</a:t>
            </a:r>
          </a:p>
        </p:txBody>
      </p:sp>
      <p:sp>
        <p:nvSpPr>
          <p:cNvPr id="30" name="MH_SubTitle_4"/>
          <p:cNvSpPr txBox="1">
            <a:spLocks noChangeArrowheads="1"/>
          </p:cNvSpPr>
          <p:nvPr>
            <p:custDataLst>
              <p:tags r:id="rId6"/>
            </p:custDataLst>
          </p:nvPr>
        </p:nvSpPr>
        <p:spPr bwMode="auto">
          <a:xfrm>
            <a:off x="8400856" y="4927752"/>
            <a:ext cx="2397125" cy="35620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59985" tIns="0" rIns="159985" bIns="0" rtlCol="0" anchor="t">
            <a:noAutofit/>
          </a:bodyPr>
          <a:lstStyle>
            <a:defPPr>
              <a:defRPr lang="zh-CN"/>
            </a:defPPr>
            <a:lvl1pPr marL="285750" indent="-285750">
              <a:lnSpc>
                <a:spcPct val="120000"/>
              </a:lnSpc>
              <a:buClr>
                <a:schemeClr val="accent2"/>
              </a:buClr>
              <a:buFont typeface="Wingdings" panose="05000000000000000000" pitchFamily="2" charset="2"/>
              <a:buChar char="n"/>
              <a:defRPr sz="1400" b="1">
                <a:solidFill>
                  <a:schemeClr val="bg1">
                    <a:lumMod val="50000"/>
                  </a:schemeClr>
                </a:solidFill>
                <a:cs typeface="+mn-ea"/>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zh-CN" altLang="en-US" sz="1865" dirty="0">
                <a:solidFill>
                  <a:schemeClr val="tx1">
                    <a:lumMod val="90000"/>
                    <a:lumOff val="10000"/>
                  </a:schemeClr>
                </a:solidFill>
                <a:sym typeface="+mn-lt"/>
              </a:rPr>
              <a:t>此处添加标题</a:t>
            </a:r>
          </a:p>
        </p:txBody>
      </p:sp>
      <p:sp>
        <p:nvSpPr>
          <p:cNvPr id="31" name="MH_Text_1"/>
          <p:cNvSpPr txBox="1">
            <a:spLocks noChangeArrowheads="1"/>
          </p:cNvSpPr>
          <p:nvPr>
            <p:custDataLst>
              <p:tags r:id="rId7"/>
            </p:custDataLst>
          </p:nvPr>
        </p:nvSpPr>
        <p:spPr bwMode="auto">
          <a:xfrm>
            <a:off x="1488088" y="2029636"/>
            <a:ext cx="2688299" cy="754856"/>
          </a:xfrm>
          <a:prstGeom prst="rect">
            <a:avLst/>
          </a:prstGeom>
          <a:noFill/>
          <a:ln w="9525">
            <a:noFill/>
            <a:miter lim="800000"/>
          </a:ln>
          <a:extLst>
            <a:ext uri="{909E8E84-426E-40DD-AFC4-6F175D3DCCD1}">
              <a14:hiddenFill xmlns:a14="http://schemas.microsoft.com/office/drawing/2010/main">
                <a:solidFill>
                  <a:srgbClr val="FFFFFF"/>
                </a:solidFill>
              </a14:hiddenFill>
            </a:ext>
          </a:extLst>
        </p:spPr>
        <p:txBody>
          <a:bodyPr>
            <a:noAutofit/>
          </a:bodyPr>
          <a:lstStyle>
            <a:defPPr>
              <a:defRPr lang="en-US"/>
            </a:defPPr>
            <a:lvl1pPr algn="l" rtl="0" fontAlgn="base">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1pPr>
            <a:lvl2pPr marL="457200" algn="l" rtl="0" fontAlgn="base">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2pPr>
            <a:lvl3pPr marL="914400" algn="l" rtl="0" fontAlgn="base">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3pPr>
            <a:lvl4pPr marL="1371600" algn="l" rtl="0" fontAlgn="base">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4pPr>
            <a:lvl5pPr marL="1828800" algn="l" rtl="0" fontAlgn="base">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9pPr>
          </a:lstStyle>
          <a:p>
            <a:pPr lvl="0" fontAlgn="auto">
              <a:lnSpc>
                <a:spcPct val="110000"/>
              </a:lnSpc>
              <a:spcBef>
                <a:spcPts val="0"/>
              </a:spcBef>
              <a:spcAft>
                <a:spcPts val="0"/>
              </a:spcAft>
              <a:defRPr/>
            </a:pPr>
            <a:r>
              <a:rPr lang="zh-CN" altLang="en-US" sz="1400" dirty="0">
                <a:solidFill>
                  <a:schemeClr val="tx1">
                    <a:lumMod val="90000"/>
                    <a:lumOff val="10000"/>
                  </a:schemeClr>
                </a:solidFill>
                <a:latin typeface="Arial" panose="020B0604020202020204"/>
                <a:cs typeface="+mn-ea"/>
                <a:sym typeface="+mn-lt"/>
              </a:rPr>
              <a:t>您的内容打在这里，或者通过复制您的文本后，在此框中选择粘贴，并选择只保留文字。</a:t>
            </a:r>
          </a:p>
        </p:txBody>
      </p:sp>
      <p:sp>
        <p:nvSpPr>
          <p:cNvPr id="32" name="MH_SubTitle_1"/>
          <p:cNvSpPr txBox="1">
            <a:spLocks noChangeArrowheads="1"/>
          </p:cNvSpPr>
          <p:nvPr>
            <p:custDataLst>
              <p:tags r:id="rId8"/>
            </p:custDataLst>
          </p:nvPr>
        </p:nvSpPr>
        <p:spPr bwMode="auto">
          <a:xfrm>
            <a:off x="1488088" y="1586777"/>
            <a:ext cx="2397125" cy="32382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59985" tIns="0" rIns="159985" bIns="0" rtlCol="0" anchor="t">
            <a:noAutofit/>
          </a:bodyPr>
          <a:lstStyle>
            <a:defPPr>
              <a:defRPr lang="zh-CN"/>
            </a:defPPr>
            <a:lvl1pPr marL="285750" indent="-285750">
              <a:lnSpc>
                <a:spcPct val="120000"/>
              </a:lnSpc>
              <a:buClr>
                <a:schemeClr val="accent2"/>
              </a:buClr>
              <a:buFont typeface="Wingdings" panose="05000000000000000000" pitchFamily="2" charset="2"/>
              <a:buChar char="n"/>
              <a:defRPr sz="1400" b="1">
                <a:solidFill>
                  <a:schemeClr val="bg1">
                    <a:lumMod val="50000"/>
                  </a:schemeClr>
                </a:solidFill>
                <a:cs typeface="+mn-ea"/>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a:buClr>
                <a:schemeClr val="accent1"/>
              </a:buClr>
            </a:pPr>
            <a:r>
              <a:rPr lang="zh-CN" altLang="en-US" sz="1865" dirty="0">
                <a:solidFill>
                  <a:schemeClr val="tx1">
                    <a:lumMod val="90000"/>
                    <a:lumOff val="10000"/>
                  </a:schemeClr>
                </a:solidFill>
                <a:sym typeface="+mn-lt"/>
              </a:rPr>
              <a:t>此处添加标题</a:t>
            </a:r>
          </a:p>
        </p:txBody>
      </p:sp>
      <p:sp>
        <p:nvSpPr>
          <p:cNvPr id="33" name="MH_Text_2"/>
          <p:cNvSpPr txBox="1">
            <a:spLocks noChangeArrowheads="1"/>
          </p:cNvSpPr>
          <p:nvPr>
            <p:custDataLst>
              <p:tags r:id="rId9"/>
            </p:custDataLst>
          </p:nvPr>
        </p:nvSpPr>
        <p:spPr bwMode="auto">
          <a:xfrm>
            <a:off x="1488088" y="4331915"/>
            <a:ext cx="2688299" cy="753665"/>
          </a:xfrm>
          <a:prstGeom prst="rect">
            <a:avLst/>
          </a:prstGeom>
          <a:noFill/>
          <a:ln w="9525">
            <a:noFill/>
            <a:miter lim="800000"/>
          </a:ln>
          <a:extLst>
            <a:ext uri="{909E8E84-426E-40DD-AFC4-6F175D3DCCD1}">
              <a14:hiddenFill xmlns:a14="http://schemas.microsoft.com/office/drawing/2010/main">
                <a:solidFill>
                  <a:srgbClr val="FFFFFF"/>
                </a:solidFill>
              </a14:hiddenFill>
            </a:ext>
          </a:extLst>
        </p:spPr>
        <p:txBody>
          <a:bodyPr>
            <a:noAutofit/>
          </a:bodyPr>
          <a:lstStyle>
            <a:defPPr>
              <a:defRPr lang="en-US"/>
            </a:defPPr>
            <a:lvl1pPr algn="l" rtl="0" fontAlgn="base">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1pPr>
            <a:lvl2pPr marL="457200" algn="l" rtl="0" fontAlgn="base">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2pPr>
            <a:lvl3pPr marL="914400" algn="l" rtl="0" fontAlgn="base">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3pPr>
            <a:lvl4pPr marL="1371600" algn="l" rtl="0" fontAlgn="base">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4pPr>
            <a:lvl5pPr marL="1828800" algn="l" rtl="0" fontAlgn="base">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9pPr>
          </a:lstStyle>
          <a:p>
            <a:pPr lvl="0" fontAlgn="auto">
              <a:lnSpc>
                <a:spcPct val="110000"/>
              </a:lnSpc>
              <a:spcBef>
                <a:spcPts val="0"/>
              </a:spcBef>
              <a:spcAft>
                <a:spcPts val="0"/>
              </a:spcAft>
              <a:defRPr/>
            </a:pPr>
            <a:r>
              <a:rPr lang="zh-CN" altLang="en-US" sz="1400" dirty="0">
                <a:solidFill>
                  <a:schemeClr val="tx1">
                    <a:lumMod val="90000"/>
                    <a:lumOff val="10000"/>
                  </a:schemeClr>
                </a:solidFill>
                <a:latin typeface="Arial" panose="020B0604020202020204"/>
                <a:cs typeface="+mn-ea"/>
                <a:sym typeface="+mn-lt"/>
              </a:rPr>
              <a:t>您的内容打在这里，或者通过复制您的文本后，在此框中选择粘贴，并选择只保留文字。</a:t>
            </a:r>
          </a:p>
        </p:txBody>
      </p:sp>
      <p:sp>
        <p:nvSpPr>
          <p:cNvPr id="34" name="MH_SubTitle_2"/>
          <p:cNvSpPr txBox="1">
            <a:spLocks noChangeArrowheads="1"/>
          </p:cNvSpPr>
          <p:nvPr>
            <p:custDataLst>
              <p:tags r:id="rId10"/>
            </p:custDataLst>
          </p:nvPr>
        </p:nvSpPr>
        <p:spPr bwMode="auto">
          <a:xfrm>
            <a:off x="1488088" y="3802024"/>
            <a:ext cx="2397125" cy="35485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59985" tIns="0" rIns="159985" bIns="0" rtlCol="0" anchor="t">
            <a:noAutofit/>
          </a:bodyPr>
          <a:lstStyle>
            <a:defPPr>
              <a:defRPr lang="zh-CN"/>
            </a:defPPr>
            <a:lvl1pPr marL="285750" indent="-285750">
              <a:lnSpc>
                <a:spcPct val="120000"/>
              </a:lnSpc>
              <a:buClr>
                <a:schemeClr val="accent2"/>
              </a:buClr>
              <a:buFont typeface="Wingdings" panose="05000000000000000000" pitchFamily="2" charset="2"/>
              <a:buChar char="n"/>
              <a:defRPr sz="1400" b="1">
                <a:solidFill>
                  <a:schemeClr val="bg1">
                    <a:lumMod val="50000"/>
                  </a:schemeClr>
                </a:solidFill>
                <a:cs typeface="+mn-ea"/>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a:buClr>
                <a:schemeClr val="accent1"/>
              </a:buClr>
            </a:pPr>
            <a:r>
              <a:rPr lang="zh-CN" altLang="en-US" sz="1865" dirty="0">
                <a:solidFill>
                  <a:schemeClr val="tx1">
                    <a:lumMod val="90000"/>
                    <a:lumOff val="10000"/>
                  </a:schemeClr>
                </a:solidFill>
                <a:sym typeface="+mn-lt"/>
              </a:rPr>
              <a:t>此处添加标题</a:t>
            </a:r>
          </a:p>
        </p:txBody>
      </p:sp>
      <p:grpSp>
        <p:nvGrpSpPr>
          <p:cNvPr id="6" name="组合 5"/>
          <p:cNvGrpSpPr/>
          <p:nvPr/>
        </p:nvGrpSpPr>
        <p:grpSpPr>
          <a:xfrm>
            <a:off x="4636923" y="1379101"/>
            <a:ext cx="1200000" cy="1197943"/>
            <a:chOff x="3919552" y="-898457"/>
            <a:chExt cx="900000" cy="898457"/>
          </a:xfrm>
        </p:grpSpPr>
        <p:sp>
          <p:nvSpPr>
            <p:cNvPr id="40" name="MH_Other_8"/>
            <p:cNvSpPr/>
            <p:nvPr>
              <p:custDataLst>
                <p:tags r:id="rId20"/>
              </p:custDataLst>
            </p:nvPr>
          </p:nvSpPr>
          <p:spPr>
            <a:xfrm>
              <a:off x="3919552" y="-898457"/>
              <a:ext cx="900000" cy="898457"/>
            </a:xfrm>
            <a:prstGeom prst="ellipse">
              <a:avLst/>
            </a:prstGeom>
            <a:gradFill flip="none" rotWithShape="1">
              <a:gsLst>
                <a:gs pos="100000">
                  <a:schemeClr val="bg1"/>
                </a:gs>
                <a:gs pos="0">
                  <a:srgbClr val="E0E0E0"/>
                </a:gs>
              </a:gsLst>
              <a:lin ang="8100000" scaled="0"/>
              <a:tileRect/>
            </a:gradFill>
            <a:ln w="34925">
              <a:gradFill>
                <a:gsLst>
                  <a:gs pos="100000">
                    <a:schemeClr val="bg1">
                      <a:lumMod val="85000"/>
                    </a:schemeClr>
                  </a:gs>
                  <a:gs pos="0">
                    <a:schemeClr val="bg1"/>
                  </a:gs>
                </a:gsLst>
                <a:lin ang="8100000" scaled="0"/>
              </a:gradFill>
            </a:ln>
            <a:effectLst>
              <a:outerShdw blurRad="279400" dist="2540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sz="2400">
                <a:solidFill>
                  <a:schemeClr val="tx1">
                    <a:lumMod val="90000"/>
                    <a:lumOff val="10000"/>
                  </a:schemeClr>
                </a:solidFill>
              </a:endParaRPr>
            </a:p>
          </p:txBody>
        </p:sp>
        <p:sp>
          <p:nvSpPr>
            <p:cNvPr id="41" name="MH_Other_9"/>
            <p:cNvSpPr/>
            <p:nvPr>
              <p:custDataLst>
                <p:tags r:id="rId21"/>
              </p:custDataLst>
            </p:nvPr>
          </p:nvSpPr>
          <p:spPr>
            <a:xfrm>
              <a:off x="4052529" y="-773229"/>
              <a:ext cx="648000" cy="648000"/>
            </a:xfrm>
            <a:prstGeom prst="ellipse">
              <a:avLst/>
            </a:prstGeom>
            <a:solidFill>
              <a:srgbClr val="CF0069"/>
            </a:solidFill>
            <a:ln>
              <a:noFill/>
            </a:ln>
            <a:effectLst>
              <a:innerShdw blurRad="63500" dist="50800" dir="18900000">
                <a:prstClr val="black">
                  <a:alpha val="30000"/>
                </a:prstClr>
              </a:inn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eaLnBrk="1" fontAlgn="auto" hangingPunct="1">
                <a:spcBef>
                  <a:spcPts val="0"/>
                </a:spcBef>
                <a:spcAft>
                  <a:spcPts val="0"/>
                </a:spcAft>
                <a:defRPr/>
              </a:pPr>
              <a:endParaRPr lang="zh-CN" altLang="en-US" sz="3200">
                <a:solidFill>
                  <a:schemeClr val="tx1">
                    <a:lumMod val="90000"/>
                    <a:lumOff val="10000"/>
                  </a:schemeClr>
                </a:solidFill>
                <a:latin typeface="Calibri" panose="020F0502020204030204" pitchFamily="34" charset="0"/>
                <a:ea typeface="微软雅黑" panose="020B0503020204020204" pitchFamily="34" charset="-122"/>
              </a:endParaRPr>
            </a:p>
          </p:txBody>
        </p:sp>
        <p:sp>
          <p:nvSpPr>
            <p:cNvPr id="35" name="KSO_Shape"/>
            <p:cNvSpPr/>
            <p:nvPr/>
          </p:nvSpPr>
          <p:spPr bwMode="auto">
            <a:xfrm>
              <a:off x="4185200" y="-660877"/>
              <a:ext cx="396000" cy="396000"/>
            </a:xfrm>
            <a:custGeom>
              <a:avLst/>
              <a:gdLst>
                <a:gd name="T0" fmla="*/ 912343 w 2122487"/>
                <a:gd name="T1" fmla="*/ 702822 h 2147888"/>
                <a:gd name="T2" fmla="*/ 1019025 w 2122487"/>
                <a:gd name="T3" fmla="*/ 752822 h 2147888"/>
                <a:gd name="T4" fmla="*/ 832155 w 2122487"/>
                <a:gd name="T5" fmla="*/ 978408 h 2147888"/>
                <a:gd name="T6" fmla="*/ 836610 w 2122487"/>
                <a:gd name="T7" fmla="*/ 1025591 h 2147888"/>
                <a:gd name="T8" fmla="*/ 871077 w 2122487"/>
                <a:gd name="T9" fmla="*/ 1060097 h 2147888"/>
                <a:gd name="T10" fmla="*/ 918908 w 2122487"/>
                <a:gd name="T11" fmla="*/ 1064792 h 2147888"/>
                <a:gd name="T12" fmla="*/ 1142824 w 2122487"/>
                <a:gd name="T13" fmla="*/ 878643 h 2147888"/>
                <a:gd name="T14" fmla="*/ 1191827 w 2122487"/>
                <a:gd name="T15" fmla="*/ 988502 h 2147888"/>
                <a:gd name="T16" fmla="*/ 1204958 w 2122487"/>
                <a:gd name="T17" fmla="*/ 1109158 h 2147888"/>
                <a:gd name="T18" fmla="*/ 1179401 w 2122487"/>
                <a:gd name="T19" fmla="*/ 1219955 h 2147888"/>
                <a:gd name="T20" fmla="*/ 1117736 w 2122487"/>
                <a:gd name="T21" fmla="*/ 1312678 h 2147888"/>
                <a:gd name="T22" fmla="*/ 1023715 w 2122487"/>
                <a:gd name="T23" fmla="*/ 1377702 h 2147888"/>
                <a:gd name="T24" fmla="*/ 902964 w 2122487"/>
                <a:gd name="T25" fmla="*/ 1403523 h 2147888"/>
                <a:gd name="T26" fmla="*/ 778931 w 2122487"/>
                <a:gd name="T27" fmla="*/ 1384040 h 2147888"/>
                <a:gd name="T28" fmla="*/ 665215 w 2122487"/>
                <a:gd name="T29" fmla="*/ 1323007 h 2147888"/>
                <a:gd name="T30" fmla="*/ 573772 w 2122487"/>
                <a:gd name="T31" fmla="*/ 1227937 h 2147888"/>
                <a:gd name="T32" fmla="*/ 516094 w 2122487"/>
                <a:gd name="T33" fmla="*/ 1106576 h 2147888"/>
                <a:gd name="T34" fmla="*/ 502494 w 2122487"/>
                <a:gd name="T35" fmla="*/ 976295 h 2147888"/>
                <a:gd name="T36" fmla="*/ 532740 w 2122487"/>
                <a:gd name="T37" fmla="*/ 861037 h 2147888"/>
                <a:gd name="T38" fmla="*/ 599095 w 2122487"/>
                <a:gd name="T39" fmla="*/ 769723 h 2147888"/>
                <a:gd name="T40" fmla="*/ 694523 w 2122487"/>
                <a:gd name="T41" fmla="*/ 709864 h 2147888"/>
                <a:gd name="T42" fmla="*/ 707682 w 2122487"/>
                <a:gd name="T43" fmla="*/ 270333 h 2147888"/>
                <a:gd name="T44" fmla="*/ 967579 w 2122487"/>
                <a:gd name="T45" fmla="*/ 311164 h 2147888"/>
                <a:gd name="T46" fmla="*/ 1199095 w 2122487"/>
                <a:gd name="T47" fmla="*/ 424976 h 2147888"/>
                <a:gd name="T48" fmla="*/ 1065159 w 2122487"/>
                <a:gd name="T49" fmla="*/ 618808 h 2147888"/>
                <a:gd name="T50" fmla="*/ 908704 w 2122487"/>
                <a:gd name="T51" fmla="*/ 552164 h 2147888"/>
                <a:gd name="T52" fmla="*/ 737471 w 2122487"/>
                <a:gd name="T53" fmla="*/ 537849 h 2147888"/>
                <a:gd name="T54" fmla="*/ 574215 w 2122487"/>
                <a:gd name="T55" fmla="*/ 582435 h 2147888"/>
                <a:gd name="T56" fmla="*/ 444031 w 2122487"/>
                <a:gd name="T57" fmla="*/ 680760 h 2147888"/>
                <a:gd name="T58" fmla="*/ 357477 w 2122487"/>
                <a:gd name="T59" fmla="*/ 823904 h 2147888"/>
                <a:gd name="T60" fmla="*/ 327218 w 2122487"/>
                <a:gd name="T61" fmla="*/ 1000841 h 2147888"/>
                <a:gd name="T62" fmla="*/ 365217 w 2122487"/>
                <a:gd name="T63" fmla="*/ 1194908 h 2147888"/>
                <a:gd name="T64" fmla="*/ 466315 w 2122487"/>
                <a:gd name="T65" fmla="*/ 1365508 h 2147888"/>
                <a:gd name="T66" fmla="*/ 613387 w 2122487"/>
                <a:gd name="T67" fmla="*/ 1493165 h 2147888"/>
                <a:gd name="T68" fmla="*/ 788841 w 2122487"/>
                <a:gd name="T69" fmla="*/ 1565207 h 2147888"/>
                <a:gd name="T70" fmla="*/ 973913 w 2122487"/>
                <a:gd name="T71" fmla="*/ 1572012 h 2147888"/>
                <a:gd name="T72" fmla="*/ 1140454 w 2122487"/>
                <a:gd name="T73" fmla="*/ 1512173 h 2147888"/>
                <a:gd name="T74" fmla="*/ 1261958 w 2122487"/>
                <a:gd name="T75" fmla="*/ 1401881 h 2147888"/>
                <a:gd name="T76" fmla="*/ 1333970 w 2122487"/>
                <a:gd name="T77" fmla="*/ 1257093 h 2147888"/>
                <a:gd name="T78" fmla="*/ 1352970 w 2122487"/>
                <a:gd name="T79" fmla="*/ 1091891 h 2147888"/>
                <a:gd name="T80" fmla="*/ 1315439 w 2122487"/>
                <a:gd name="T81" fmla="*/ 918474 h 2147888"/>
                <a:gd name="T82" fmla="*/ 1236860 w 2122487"/>
                <a:gd name="T83" fmla="*/ 776268 h 2147888"/>
                <a:gd name="T84" fmla="*/ 1515992 w 2122487"/>
                <a:gd name="T85" fmla="*/ 787767 h 2147888"/>
                <a:gd name="T86" fmla="*/ 1600201 w 2122487"/>
                <a:gd name="T87" fmla="*/ 1046365 h 2147888"/>
                <a:gd name="T88" fmla="*/ 1601609 w 2122487"/>
                <a:gd name="T89" fmla="*/ 1305669 h 2147888"/>
                <a:gd name="T90" fmla="*/ 1520918 w 2122487"/>
                <a:gd name="T91" fmla="*/ 1543852 h 2147888"/>
                <a:gd name="T92" fmla="*/ 1360241 w 2122487"/>
                <a:gd name="T93" fmla="*/ 1741205 h 2147888"/>
                <a:gd name="T94" fmla="*/ 1120516 w 2122487"/>
                <a:gd name="T95" fmla="*/ 1871678 h 2147888"/>
                <a:gd name="T96" fmla="*/ 933333 w 2122487"/>
                <a:gd name="T97" fmla="*/ 1904296 h 2147888"/>
                <a:gd name="T98" fmla="*/ 637078 w 2122487"/>
                <a:gd name="T99" fmla="*/ 1862291 h 2147888"/>
                <a:gd name="T100" fmla="*/ 363810 w 2122487"/>
                <a:gd name="T101" fmla="*/ 1714923 h 2147888"/>
                <a:gd name="T102" fmla="*/ 147775 w 2122487"/>
                <a:gd name="T103" fmla="*/ 1479789 h 2147888"/>
                <a:gd name="T104" fmla="*/ 36357 w 2122487"/>
                <a:gd name="T105" fmla="*/ 1238790 h 2147888"/>
                <a:gd name="T106" fmla="*/ 3284 w 2122487"/>
                <a:gd name="T107" fmla="*/ 1068424 h 2147888"/>
                <a:gd name="T108" fmla="*/ 30963 w 2122487"/>
                <a:gd name="T109" fmla="*/ 773452 h 2147888"/>
                <a:gd name="T110" fmla="*/ 154578 w 2122487"/>
                <a:gd name="T111" fmla="*/ 533391 h 2147888"/>
                <a:gd name="T112" fmla="*/ 348563 w 2122487"/>
                <a:gd name="T113" fmla="*/ 365371 h 2147888"/>
                <a:gd name="T114" fmla="*/ 592276 w 2122487"/>
                <a:gd name="T115" fmla="*/ 279719 h 2147888"/>
                <a:gd name="T116" fmla="*/ 1692442 w 2122487"/>
                <a:gd name="T117" fmla="*/ 169898 h 2147888"/>
                <a:gd name="T118" fmla="*/ 1726464 w 2122487"/>
                <a:gd name="T119" fmla="*/ 211020 h 2147888"/>
                <a:gd name="T120" fmla="*/ 926586 w 2122487"/>
                <a:gd name="T121" fmla="*/ 1021959 h 2147888"/>
                <a:gd name="T122" fmla="*/ 877782 w 2122487"/>
                <a:gd name="T123" fmla="*/ 1001280 h 2147888"/>
                <a:gd name="T124" fmla="*/ 1654900 w 2122487"/>
                <a:gd name="T125" fmla="*/ 181412 h 2147888"/>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2122487" h="2147888">
                  <a:moveTo>
                    <a:pt x="904800" y="776287"/>
                  </a:moveTo>
                  <a:lnTo>
                    <a:pt x="914580" y="776287"/>
                  </a:lnTo>
                  <a:lnTo>
                    <a:pt x="924095" y="776287"/>
                  </a:lnTo>
                  <a:lnTo>
                    <a:pt x="933610" y="776552"/>
                  </a:lnTo>
                  <a:lnTo>
                    <a:pt x="943390" y="777081"/>
                  </a:lnTo>
                  <a:lnTo>
                    <a:pt x="952906" y="777875"/>
                  </a:lnTo>
                  <a:lnTo>
                    <a:pt x="962421" y="778934"/>
                  </a:lnTo>
                  <a:lnTo>
                    <a:pt x="971937" y="780257"/>
                  </a:lnTo>
                  <a:lnTo>
                    <a:pt x="981452" y="781845"/>
                  </a:lnTo>
                  <a:lnTo>
                    <a:pt x="991232" y="783433"/>
                  </a:lnTo>
                  <a:lnTo>
                    <a:pt x="1000483" y="785551"/>
                  </a:lnTo>
                  <a:lnTo>
                    <a:pt x="1009999" y="787668"/>
                  </a:lnTo>
                  <a:lnTo>
                    <a:pt x="1019250" y="790050"/>
                  </a:lnTo>
                  <a:lnTo>
                    <a:pt x="1028501" y="792432"/>
                  </a:lnTo>
                  <a:lnTo>
                    <a:pt x="1037488" y="795343"/>
                  </a:lnTo>
                  <a:lnTo>
                    <a:pt x="1046475" y="798519"/>
                  </a:lnTo>
                  <a:lnTo>
                    <a:pt x="1055462" y="801431"/>
                  </a:lnTo>
                  <a:lnTo>
                    <a:pt x="1064448" y="804872"/>
                  </a:lnTo>
                  <a:lnTo>
                    <a:pt x="1072907" y="808577"/>
                  </a:lnTo>
                  <a:lnTo>
                    <a:pt x="1081629" y="812282"/>
                  </a:lnTo>
                  <a:lnTo>
                    <a:pt x="1090352" y="815988"/>
                  </a:lnTo>
                  <a:lnTo>
                    <a:pt x="1099074" y="820222"/>
                  </a:lnTo>
                  <a:lnTo>
                    <a:pt x="1107532" y="824457"/>
                  </a:lnTo>
                  <a:lnTo>
                    <a:pt x="1115991" y="828956"/>
                  </a:lnTo>
                  <a:lnTo>
                    <a:pt x="1124449" y="833721"/>
                  </a:lnTo>
                  <a:lnTo>
                    <a:pt x="1132643" y="838485"/>
                  </a:lnTo>
                  <a:lnTo>
                    <a:pt x="1140572" y="843778"/>
                  </a:lnTo>
                  <a:lnTo>
                    <a:pt x="1148766" y="848807"/>
                  </a:lnTo>
                  <a:lnTo>
                    <a:pt x="1156696" y="854100"/>
                  </a:lnTo>
                  <a:lnTo>
                    <a:pt x="1164625" y="859658"/>
                  </a:lnTo>
                  <a:lnTo>
                    <a:pt x="959514" y="1065307"/>
                  </a:lnTo>
                  <a:lnTo>
                    <a:pt x="956342" y="1068483"/>
                  </a:lnTo>
                  <a:lnTo>
                    <a:pt x="953699" y="1071394"/>
                  </a:lnTo>
                  <a:lnTo>
                    <a:pt x="951320" y="1074570"/>
                  </a:lnTo>
                  <a:lnTo>
                    <a:pt x="948941" y="1078011"/>
                  </a:lnTo>
                  <a:lnTo>
                    <a:pt x="946826" y="1081452"/>
                  </a:lnTo>
                  <a:lnTo>
                    <a:pt x="944712" y="1084628"/>
                  </a:lnTo>
                  <a:lnTo>
                    <a:pt x="943126" y="1088333"/>
                  </a:lnTo>
                  <a:lnTo>
                    <a:pt x="941804" y="1092039"/>
                  </a:lnTo>
                  <a:lnTo>
                    <a:pt x="940218" y="1095744"/>
                  </a:lnTo>
                  <a:lnTo>
                    <a:pt x="938897" y="1099185"/>
                  </a:lnTo>
                  <a:lnTo>
                    <a:pt x="938104" y="1103155"/>
                  </a:lnTo>
                  <a:lnTo>
                    <a:pt x="937311" y="1106860"/>
                  </a:lnTo>
                  <a:lnTo>
                    <a:pt x="936518" y="1110830"/>
                  </a:lnTo>
                  <a:lnTo>
                    <a:pt x="935989" y="1114536"/>
                  </a:lnTo>
                  <a:lnTo>
                    <a:pt x="935725" y="1118506"/>
                  </a:lnTo>
                  <a:lnTo>
                    <a:pt x="935725" y="1122211"/>
                  </a:lnTo>
                  <a:lnTo>
                    <a:pt x="935725" y="1126181"/>
                  </a:lnTo>
                  <a:lnTo>
                    <a:pt x="935989" y="1130151"/>
                  </a:lnTo>
                  <a:lnTo>
                    <a:pt x="936518" y="1133857"/>
                  </a:lnTo>
                  <a:lnTo>
                    <a:pt x="937311" y="1137827"/>
                  </a:lnTo>
                  <a:lnTo>
                    <a:pt x="938104" y="1141532"/>
                  </a:lnTo>
                  <a:lnTo>
                    <a:pt x="938897" y="1145502"/>
                  </a:lnTo>
                  <a:lnTo>
                    <a:pt x="940218" y="1148943"/>
                  </a:lnTo>
                  <a:lnTo>
                    <a:pt x="941804" y="1152648"/>
                  </a:lnTo>
                  <a:lnTo>
                    <a:pt x="943126" y="1156354"/>
                  </a:lnTo>
                  <a:lnTo>
                    <a:pt x="944712" y="1160059"/>
                  </a:lnTo>
                  <a:lnTo>
                    <a:pt x="946826" y="1163235"/>
                  </a:lnTo>
                  <a:lnTo>
                    <a:pt x="948941" y="1166676"/>
                  </a:lnTo>
                  <a:lnTo>
                    <a:pt x="951320" y="1170116"/>
                  </a:lnTo>
                  <a:lnTo>
                    <a:pt x="953699" y="1173292"/>
                  </a:lnTo>
                  <a:lnTo>
                    <a:pt x="956342" y="1176204"/>
                  </a:lnTo>
                  <a:lnTo>
                    <a:pt x="959514" y="1179380"/>
                  </a:lnTo>
                  <a:lnTo>
                    <a:pt x="962157" y="1182291"/>
                  </a:lnTo>
                  <a:lnTo>
                    <a:pt x="965329" y="1184673"/>
                  </a:lnTo>
                  <a:lnTo>
                    <a:pt x="968501" y="1187320"/>
                  </a:lnTo>
                  <a:lnTo>
                    <a:pt x="971408" y="1189437"/>
                  </a:lnTo>
                  <a:lnTo>
                    <a:pt x="974844" y="1191819"/>
                  </a:lnTo>
                  <a:lnTo>
                    <a:pt x="978280" y="1193407"/>
                  </a:lnTo>
                  <a:lnTo>
                    <a:pt x="981981" y="1195260"/>
                  </a:lnTo>
                  <a:lnTo>
                    <a:pt x="985417" y="1196848"/>
                  </a:lnTo>
                  <a:lnTo>
                    <a:pt x="989117" y="1198171"/>
                  </a:lnTo>
                  <a:lnTo>
                    <a:pt x="992818" y="1199495"/>
                  </a:lnTo>
                  <a:lnTo>
                    <a:pt x="996518" y="1200553"/>
                  </a:lnTo>
                  <a:lnTo>
                    <a:pt x="1000483" y="1201612"/>
                  </a:lnTo>
                  <a:lnTo>
                    <a:pt x="1004184" y="1202141"/>
                  </a:lnTo>
                  <a:lnTo>
                    <a:pt x="1008148" y="1202671"/>
                  </a:lnTo>
                  <a:lnTo>
                    <a:pt x="1012113" y="1202935"/>
                  </a:lnTo>
                  <a:lnTo>
                    <a:pt x="1016342" y="1202935"/>
                  </a:lnTo>
                  <a:lnTo>
                    <a:pt x="1020307" y="1202935"/>
                  </a:lnTo>
                  <a:lnTo>
                    <a:pt x="1024272" y="1202671"/>
                  </a:lnTo>
                  <a:lnTo>
                    <a:pt x="1028237" y="1202141"/>
                  </a:lnTo>
                  <a:lnTo>
                    <a:pt x="1032201" y="1201612"/>
                  </a:lnTo>
                  <a:lnTo>
                    <a:pt x="1035902" y="1200553"/>
                  </a:lnTo>
                  <a:lnTo>
                    <a:pt x="1039602" y="1199495"/>
                  </a:lnTo>
                  <a:lnTo>
                    <a:pt x="1043303" y="1198171"/>
                  </a:lnTo>
                  <a:lnTo>
                    <a:pt x="1047003" y="1196848"/>
                  </a:lnTo>
                  <a:lnTo>
                    <a:pt x="1050704" y="1195260"/>
                  </a:lnTo>
                  <a:lnTo>
                    <a:pt x="1054140" y="1193407"/>
                  </a:lnTo>
                  <a:lnTo>
                    <a:pt x="1057576" y="1191819"/>
                  </a:lnTo>
                  <a:lnTo>
                    <a:pt x="1061012" y="1189437"/>
                  </a:lnTo>
                  <a:lnTo>
                    <a:pt x="1064184" y="1187320"/>
                  </a:lnTo>
                  <a:lnTo>
                    <a:pt x="1067092" y="1184673"/>
                  </a:lnTo>
                  <a:lnTo>
                    <a:pt x="1070263" y="1182291"/>
                  </a:lnTo>
                  <a:lnTo>
                    <a:pt x="1073435" y="1179380"/>
                  </a:lnTo>
                  <a:lnTo>
                    <a:pt x="1277490" y="974790"/>
                  </a:lnTo>
                  <a:lnTo>
                    <a:pt x="1282776" y="982730"/>
                  </a:lnTo>
                  <a:lnTo>
                    <a:pt x="1288327" y="990670"/>
                  </a:lnTo>
                  <a:lnTo>
                    <a:pt x="1293349" y="998610"/>
                  </a:lnTo>
                  <a:lnTo>
                    <a:pt x="1298106" y="1007080"/>
                  </a:lnTo>
                  <a:lnTo>
                    <a:pt x="1302864" y="1015284"/>
                  </a:lnTo>
                  <a:lnTo>
                    <a:pt x="1307358" y="1024018"/>
                  </a:lnTo>
                  <a:lnTo>
                    <a:pt x="1311851" y="1032488"/>
                  </a:lnTo>
                  <a:lnTo>
                    <a:pt x="1316080" y="1041222"/>
                  </a:lnTo>
                  <a:lnTo>
                    <a:pt x="1320309" y="1049956"/>
                  </a:lnTo>
                  <a:lnTo>
                    <a:pt x="1323745" y="1058955"/>
                  </a:lnTo>
                  <a:lnTo>
                    <a:pt x="1327710" y="1067954"/>
                  </a:lnTo>
                  <a:lnTo>
                    <a:pt x="1331146" y="1077217"/>
                  </a:lnTo>
                  <a:lnTo>
                    <a:pt x="1334582" y="1086216"/>
                  </a:lnTo>
                  <a:lnTo>
                    <a:pt x="1337490" y="1095744"/>
                  </a:lnTo>
                  <a:lnTo>
                    <a:pt x="1340662" y="1105007"/>
                  </a:lnTo>
                  <a:lnTo>
                    <a:pt x="1343569" y="1114536"/>
                  </a:lnTo>
                  <a:lnTo>
                    <a:pt x="1345948" y="1124328"/>
                  </a:lnTo>
                  <a:lnTo>
                    <a:pt x="1348327" y="1134386"/>
                  </a:lnTo>
                  <a:lnTo>
                    <a:pt x="1350442" y="1144179"/>
                  </a:lnTo>
                  <a:lnTo>
                    <a:pt x="1352556" y="1153971"/>
                  </a:lnTo>
                  <a:lnTo>
                    <a:pt x="1354142" y="1164029"/>
                  </a:lnTo>
                  <a:lnTo>
                    <a:pt x="1355464" y="1173822"/>
                  </a:lnTo>
                  <a:lnTo>
                    <a:pt x="1356785" y="1183350"/>
                  </a:lnTo>
                  <a:lnTo>
                    <a:pt x="1357578" y="1193143"/>
                  </a:lnTo>
                  <a:lnTo>
                    <a:pt x="1358371" y="1202935"/>
                  </a:lnTo>
                  <a:lnTo>
                    <a:pt x="1358900" y="1212464"/>
                  </a:lnTo>
                  <a:lnTo>
                    <a:pt x="1358900" y="1221992"/>
                  </a:lnTo>
                  <a:lnTo>
                    <a:pt x="1358900" y="1231520"/>
                  </a:lnTo>
                  <a:lnTo>
                    <a:pt x="1358900" y="1241048"/>
                  </a:lnTo>
                  <a:lnTo>
                    <a:pt x="1358371" y="1250576"/>
                  </a:lnTo>
                  <a:lnTo>
                    <a:pt x="1357843" y="1260104"/>
                  </a:lnTo>
                  <a:lnTo>
                    <a:pt x="1357050" y="1269368"/>
                  </a:lnTo>
                  <a:lnTo>
                    <a:pt x="1355728" y="1278631"/>
                  </a:lnTo>
                  <a:lnTo>
                    <a:pt x="1354406" y="1287895"/>
                  </a:lnTo>
                  <a:lnTo>
                    <a:pt x="1353085" y="1296893"/>
                  </a:lnTo>
                  <a:lnTo>
                    <a:pt x="1350970" y="1306157"/>
                  </a:lnTo>
                  <a:lnTo>
                    <a:pt x="1349120" y="1315156"/>
                  </a:lnTo>
                  <a:lnTo>
                    <a:pt x="1346741" y="1324154"/>
                  </a:lnTo>
                  <a:lnTo>
                    <a:pt x="1344627" y="1332889"/>
                  </a:lnTo>
                  <a:lnTo>
                    <a:pt x="1341983" y="1341358"/>
                  </a:lnTo>
                  <a:lnTo>
                    <a:pt x="1339076" y="1350092"/>
                  </a:lnTo>
                  <a:lnTo>
                    <a:pt x="1336168" y="1358826"/>
                  </a:lnTo>
                  <a:lnTo>
                    <a:pt x="1332732" y="1367296"/>
                  </a:lnTo>
                  <a:lnTo>
                    <a:pt x="1329560" y="1375500"/>
                  </a:lnTo>
                  <a:lnTo>
                    <a:pt x="1325860" y="1383970"/>
                  </a:lnTo>
                  <a:lnTo>
                    <a:pt x="1321895" y="1391910"/>
                  </a:lnTo>
                  <a:lnTo>
                    <a:pt x="1317930" y="1399850"/>
                  </a:lnTo>
                  <a:lnTo>
                    <a:pt x="1313701" y="1407790"/>
                  </a:lnTo>
                  <a:lnTo>
                    <a:pt x="1309208" y="1415730"/>
                  </a:lnTo>
                  <a:lnTo>
                    <a:pt x="1304450" y="1423406"/>
                  </a:lnTo>
                  <a:lnTo>
                    <a:pt x="1299428" y="1431081"/>
                  </a:lnTo>
                  <a:lnTo>
                    <a:pt x="1294406" y="1438492"/>
                  </a:lnTo>
                  <a:lnTo>
                    <a:pt x="1289384" y="1445638"/>
                  </a:lnTo>
                  <a:lnTo>
                    <a:pt x="1283833" y="1453049"/>
                  </a:lnTo>
                  <a:lnTo>
                    <a:pt x="1278018" y="1459930"/>
                  </a:lnTo>
                  <a:lnTo>
                    <a:pt x="1272203" y="1466812"/>
                  </a:lnTo>
                  <a:lnTo>
                    <a:pt x="1266388" y="1473428"/>
                  </a:lnTo>
                  <a:lnTo>
                    <a:pt x="1260044" y="1480045"/>
                  </a:lnTo>
                  <a:lnTo>
                    <a:pt x="1253701" y="1486397"/>
                  </a:lnTo>
                  <a:lnTo>
                    <a:pt x="1247093" y="1492749"/>
                  </a:lnTo>
                  <a:lnTo>
                    <a:pt x="1240221" y="1498837"/>
                  </a:lnTo>
                  <a:lnTo>
                    <a:pt x="1233613" y="1504659"/>
                  </a:lnTo>
                  <a:lnTo>
                    <a:pt x="1226212" y="1510218"/>
                  </a:lnTo>
                  <a:lnTo>
                    <a:pt x="1218811" y="1516040"/>
                  </a:lnTo>
                  <a:lnTo>
                    <a:pt x="1211674" y="1521334"/>
                  </a:lnTo>
                  <a:lnTo>
                    <a:pt x="1203745" y="1526362"/>
                  </a:lnTo>
                  <a:lnTo>
                    <a:pt x="1195815" y="1531391"/>
                  </a:lnTo>
                  <a:lnTo>
                    <a:pt x="1187885" y="1536155"/>
                  </a:lnTo>
                  <a:lnTo>
                    <a:pt x="1179691" y="1540655"/>
                  </a:lnTo>
                  <a:lnTo>
                    <a:pt x="1171233" y="1545154"/>
                  </a:lnTo>
                  <a:lnTo>
                    <a:pt x="1162775" y="1549389"/>
                  </a:lnTo>
                  <a:lnTo>
                    <a:pt x="1154053" y="1553359"/>
                  </a:lnTo>
                  <a:lnTo>
                    <a:pt x="1145066" y="1557064"/>
                  </a:lnTo>
                  <a:lnTo>
                    <a:pt x="1136079" y="1560240"/>
                  </a:lnTo>
                  <a:lnTo>
                    <a:pt x="1127092" y="1563681"/>
                  </a:lnTo>
                  <a:lnTo>
                    <a:pt x="1117577" y="1566592"/>
                  </a:lnTo>
                  <a:lnTo>
                    <a:pt x="1108325" y="1569239"/>
                  </a:lnTo>
                  <a:lnTo>
                    <a:pt x="1098546" y="1571886"/>
                  </a:lnTo>
                  <a:lnTo>
                    <a:pt x="1089030" y="1574003"/>
                  </a:lnTo>
                  <a:lnTo>
                    <a:pt x="1078986" y="1576385"/>
                  </a:lnTo>
                  <a:lnTo>
                    <a:pt x="1068942" y="1577973"/>
                  </a:lnTo>
                  <a:lnTo>
                    <a:pt x="1058633" y="1579296"/>
                  </a:lnTo>
                  <a:lnTo>
                    <a:pt x="1048589" y="1580620"/>
                  </a:lnTo>
                  <a:lnTo>
                    <a:pt x="1038545" y="1581678"/>
                  </a:lnTo>
                  <a:lnTo>
                    <a:pt x="1028501" y="1582208"/>
                  </a:lnTo>
                  <a:lnTo>
                    <a:pt x="1017928" y="1582472"/>
                  </a:lnTo>
                  <a:lnTo>
                    <a:pt x="1007884" y="1582737"/>
                  </a:lnTo>
                  <a:lnTo>
                    <a:pt x="997840" y="1582472"/>
                  </a:lnTo>
                  <a:lnTo>
                    <a:pt x="987796" y="1582208"/>
                  </a:lnTo>
                  <a:lnTo>
                    <a:pt x="977752" y="1581414"/>
                  </a:lnTo>
                  <a:lnTo>
                    <a:pt x="967443" y="1580620"/>
                  </a:lnTo>
                  <a:lnTo>
                    <a:pt x="957399" y="1579032"/>
                  </a:lnTo>
                  <a:lnTo>
                    <a:pt x="947355" y="1577708"/>
                  </a:lnTo>
                  <a:lnTo>
                    <a:pt x="937575" y="1576120"/>
                  </a:lnTo>
                  <a:lnTo>
                    <a:pt x="927531" y="1574003"/>
                  </a:lnTo>
                  <a:lnTo>
                    <a:pt x="917487" y="1571886"/>
                  </a:lnTo>
                  <a:lnTo>
                    <a:pt x="907443" y="1569239"/>
                  </a:lnTo>
                  <a:lnTo>
                    <a:pt x="897663" y="1566857"/>
                  </a:lnTo>
                  <a:lnTo>
                    <a:pt x="887883" y="1563681"/>
                  </a:lnTo>
                  <a:lnTo>
                    <a:pt x="878103" y="1560505"/>
                  </a:lnTo>
                  <a:lnTo>
                    <a:pt x="868324" y="1557064"/>
                  </a:lnTo>
                  <a:lnTo>
                    <a:pt x="858808" y="1553359"/>
                  </a:lnTo>
                  <a:lnTo>
                    <a:pt x="849028" y="1549389"/>
                  </a:lnTo>
                  <a:lnTo>
                    <a:pt x="839513" y="1545419"/>
                  </a:lnTo>
                  <a:lnTo>
                    <a:pt x="829997" y="1540919"/>
                  </a:lnTo>
                  <a:lnTo>
                    <a:pt x="820746" y="1536420"/>
                  </a:lnTo>
                  <a:lnTo>
                    <a:pt x="811495" y="1531656"/>
                  </a:lnTo>
                  <a:lnTo>
                    <a:pt x="802508" y="1526627"/>
                  </a:lnTo>
                  <a:lnTo>
                    <a:pt x="793257" y="1521334"/>
                  </a:lnTo>
                  <a:lnTo>
                    <a:pt x="784535" y="1515776"/>
                  </a:lnTo>
                  <a:lnTo>
                    <a:pt x="775548" y="1509953"/>
                  </a:lnTo>
                  <a:lnTo>
                    <a:pt x="766825" y="1504130"/>
                  </a:lnTo>
                  <a:lnTo>
                    <a:pt x="758367" y="1498307"/>
                  </a:lnTo>
                  <a:lnTo>
                    <a:pt x="749909" y="1491691"/>
                  </a:lnTo>
                  <a:lnTo>
                    <a:pt x="741451" y="1485339"/>
                  </a:lnTo>
                  <a:lnTo>
                    <a:pt x="733257" y="1478457"/>
                  </a:lnTo>
                  <a:lnTo>
                    <a:pt x="725063" y="1471840"/>
                  </a:lnTo>
                  <a:lnTo>
                    <a:pt x="717398" y="1464694"/>
                  </a:lnTo>
                  <a:lnTo>
                    <a:pt x="709468" y="1457548"/>
                  </a:lnTo>
                  <a:lnTo>
                    <a:pt x="701803" y="1450137"/>
                  </a:lnTo>
                  <a:lnTo>
                    <a:pt x="694402" y="1442197"/>
                  </a:lnTo>
                  <a:lnTo>
                    <a:pt x="687001" y="1434787"/>
                  </a:lnTo>
                  <a:lnTo>
                    <a:pt x="679864" y="1426582"/>
                  </a:lnTo>
                  <a:lnTo>
                    <a:pt x="672992" y="1418377"/>
                  </a:lnTo>
                  <a:lnTo>
                    <a:pt x="666120" y="1410172"/>
                  </a:lnTo>
                  <a:lnTo>
                    <a:pt x="659512" y="1401967"/>
                  </a:lnTo>
                  <a:lnTo>
                    <a:pt x="652904" y="1393233"/>
                  </a:lnTo>
                  <a:lnTo>
                    <a:pt x="646824" y="1384499"/>
                  </a:lnTo>
                  <a:lnTo>
                    <a:pt x="641009" y="1375500"/>
                  </a:lnTo>
                  <a:lnTo>
                    <a:pt x="635194" y="1366502"/>
                  </a:lnTo>
                  <a:lnTo>
                    <a:pt x="629379" y="1357238"/>
                  </a:lnTo>
                  <a:lnTo>
                    <a:pt x="623829" y="1347975"/>
                  </a:lnTo>
                  <a:lnTo>
                    <a:pt x="618807" y="1338447"/>
                  </a:lnTo>
                  <a:lnTo>
                    <a:pt x="613784" y="1328918"/>
                  </a:lnTo>
                  <a:lnTo>
                    <a:pt x="609027" y="1319126"/>
                  </a:lnTo>
                  <a:lnTo>
                    <a:pt x="604533" y="1309068"/>
                  </a:lnTo>
                  <a:lnTo>
                    <a:pt x="600040" y="1299275"/>
                  </a:lnTo>
                  <a:lnTo>
                    <a:pt x="595811" y="1289218"/>
                  </a:lnTo>
                  <a:lnTo>
                    <a:pt x="592110" y="1278896"/>
                  </a:lnTo>
                  <a:lnTo>
                    <a:pt x="588410" y="1268309"/>
                  </a:lnTo>
                  <a:lnTo>
                    <a:pt x="585238" y="1257987"/>
                  </a:lnTo>
                  <a:lnTo>
                    <a:pt x="581802" y="1247665"/>
                  </a:lnTo>
                  <a:lnTo>
                    <a:pt x="578894" y="1237078"/>
                  </a:lnTo>
                  <a:lnTo>
                    <a:pt x="576515" y="1225962"/>
                  </a:lnTo>
                  <a:lnTo>
                    <a:pt x="573872" y="1215375"/>
                  </a:lnTo>
                  <a:lnTo>
                    <a:pt x="572022" y="1204523"/>
                  </a:lnTo>
                  <a:lnTo>
                    <a:pt x="570172" y="1193937"/>
                  </a:lnTo>
                  <a:lnTo>
                    <a:pt x="568586" y="1183615"/>
                  </a:lnTo>
                  <a:lnTo>
                    <a:pt x="567529" y="1173028"/>
                  </a:lnTo>
                  <a:lnTo>
                    <a:pt x="566736" y="1162441"/>
                  </a:lnTo>
                  <a:lnTo>
                    <a:pt x="565678" y="1152119"/>
                  </a:lnTo>
                  <a:lnTo>
                    <a:pt x="565414" y="1141797"/>
                  </a:lnTo>
                  <a:lnTo>
                    <a:pt x="565150" y="1131210"/>
                  </a:lnTo>
                  <a:lnTo>
                    <a:pt x="565414" y="1121152"/>
                  </a:lnTo>
                  <a:lnTo>
                    <a:pt x="565678" y="1110830"/>
                  </a:lnTo>
                  <a:lnTo>
                    <a:pt x="566471" y="1100773"/>
                  </a:lnTo>
                  <a:lnTo>
                    <a:pt x="567529" y="1090980"/>
                  </a:lnTo>
                  <a:lnTo>
                    <a:pt x="568586" y="1080923"/>
                  </a:lnTo>
                  <a:lnTo>
                    <a:pt x="569907" y="1071130"/>
                  </a:lnTo>
                  <a:lnTo>
                    <a:pt x="571493" y="1061337"/>
                  </a:lnTo>
                  <a:lnTo>
                    <a:pt x="573344" y="1051809"/>
                  </a:lnTo>
                  <a:lnTo>
                    <a:pt x="575723" y="1042281"/>
                  </a:lnTo>
                  <a:lnTo>
                    <a:pt x="577837" y="1033017"/>
                  </a:lnTo>
                  <a:lnTo>
                    <a:pt x="580480" y="1023754"/>
                  </a:lnTo>
                  <a:lnTo>
                    <a:pt x="583123" y="1014755"/>
                  </a:lnTo>
                  <a:lnTo>
                    <a:pt x="586295" y="1005756"/>
                  </a:lnTo>
                  <a:lnTo>
                    <a:pt x="589467" y="996757"/>
                  </a:lnTo>
                  <a:lnTo>
                    <a:pt x="592903" y="988023"/>
                  </a:lnTo>
                  <a:lnTo>
                    <a:pt x="596604" y="979289"/>
                  </a:lnTo>
                  <a:lnTo>
                    <a:pt x="600568" y="970820"/>
                  </a:lnTo>
                  <a:lnTo>
                    <a:pt x="604533" y="962615"/>
                  </a:lnTo>
                  <a:lnTo>
                    <a:pt x="609027" y="954410"/>
                  </a:lnTo>
                  <a:lnTo>
                    <a:pt x="613520" y="946205"/>
                  </a:lnTo>
                  <a:lnTo>
                    <a:pt x="618278" y="938001"/>
                  </a:lnTo>
                  <a:lnTo>
                    <a:pt x="623036" y="930590"/>
                  </a:lnTo>
                  <a:lnTo>
                    <a:pt x="628322" y="922650"/>
                  </a:lnTo>
                  <a:lnTo>
                    <a:pt x="633344" y="915239"/>
                  </a:lnTo>
                  <a:lnTo>
                    <a:pt x="638895" y="908093"/>
                  </a:lnTo>
                  <a:lnTo>
                    <a:pt x="644710" y="900947"/>
                  </a:lnTo>
                  <a:lnTo>
                    <a:pt x="650525" y="894065"/>
                  </a:lnTo>
                  <a:lnTo>
                    <a:pt x="656340" y="887184"/>
                  </a:lnTo>
                  <a:lnTo>
                    <a:pt x="662683" y="880567"/>
                  </a:lnTo>
                  <a:lnTo>
                    <a:pt x="669027" y="873950"/>
                  </a:lnTo>
                  <a:lnTo>
                    <a:pt x="675371" y="867863"/>
                  </a:lnTo>
                  <a:lnTo>
                    <a:pt x="682243" y="861511"/>
                  </a:lnTo>
                  <a:lnTo>
                    <a:pt x="688851" y="855688"/>
                  </a:lnTo>
                  <a:lnTo>
                    <a:pt x="695988" y="850130"/>
                  </a:lnTo>
                  <a:lnTo>
                    <a:pt x="703124" y="844572"/>
                  </a:lnTo>
                  <a:lnTo>
                    <a:pt x="710525" y="839279"/>
                  </a:lnTo>
                  <a:lnTo>
                    <a:pt x="718190" y="833985"/>
                  </a:lnTo>
                  <a:lnTo>
                    <a:pt x="725591" y="828956"/>
                  </a:lnTo>
                  <a:lnTo>
                    <a:pt x="733521" y="824192"/>
                  </a:lnTo>
                  <a:lnTo>
                    <a:pt x="741451" y="819693"/>
                  </a:lnTo>
                  <a:lnTo>
                    <a:pt x="749644" y="815458"/>
                  </a:lnTo>
                  <a:lnTo>
                    <a:pt x="757574" y="811224"/>
                  </a:lnTo>
                  <a:lnTo>
                    <a:pt x="765768" y="807518"/>
                  </a:lnTo>
                  <a:lnTo>
                    <a:pt x="774226" y="803813"/>
                  </a:lnTo>
                  <a:lnTo>
                    <a:pt x="782949" y="800372"/>
                  </a:lnTo>
                  <a:lnTo>
                    <a:pt x="791671" y="796931"/>
                  </a:lnTo>
                  <a:lnTo>
                    <a:pt x="800394" y="794285"/>
                  </a:lnTo>
                  <a:lnTo>
                    <a:pt x="809381" y="791373"/>
                  </a:lnTo>
                  <a:lnTo>
                    <a:pt x="818632" y="788991"/>
                  </a:lnTo>
                  <a:lnTo>
                    <a:pt x="827883" y="786345"/>
                  </a:lnTo>
                  <a:lnTo>
                    <a:pt x="837134" y="784492"/>
                  </a:lnTo>
                  <a:lnTo>
                    <a:pt x="846650" y="782375"/>
                  </a:lnTo>
                  <a:lnTo>
                    <a:pt x="856165" y="780787"/>
                  </a:lnTo>
                  <a:lnTo>
                    <a:pt x="865680" y="779198"/>
                  </a:lnTo>
                  <a:lnTo>
                    <a:pt x="875460" y="778140"/>
                  </a:lnTo>
                  <a:lnTo>
                    <a:pt x="885240" y="777346"/>
                  </a:lnTo>
                  <a:lnTo>
                    <a:pt x="894756" y="776816"/>
                  </a:lnTo>
                  <a:lnTo>
                    <a:pt x="904800" y="776287"/>
                  </a:lnTo>
                  <a:close/>
                  <a:moveTo>
                    <a:pt x="797783" y="304800"/>
                  </a:moveTo>
                  <a:lnTo>
                    <a:pt x="819466" y="304800"/>
                  </a:lnTo>
                  <a:lnTo>
                    <a:pt x="840885" y="305594"/>
                  </a:lnTo>
                  <a:lnTo>
                    <a:pt x="862304" y="306652"/>
                  </a:lnTo>
                  <a:lnTo>
                    <a:pt x="883722" y="307975"/>
                  </a:lnTo>
                  <a:lnTo>
                    <a:pt x="904877" y="310356"/>
                  </a:lnTo>
                  <a:lnTo>
                    <a:pt x="925767" y="312738"/>
                  </a:lnTo>
                  <a:lnTo>
                    <a:pt x="946921" y="315913"/>
                  </a:lnTo>
                  <a:lnTo>
                    <a:pt x="968075" y="319617"/>
                  </a:lnTo>
                  <a:lnTo>
                    <a:pt x="988701" y="323586"/>
                  </a:lnTo>
                  <a:lnTo>
                    <a:pt x="1009591" y="328083"/>
                  </a:lnTo>
                  <a:lnTo>
                    <a:pt x="1029952" y="333111"/>
                  </a:lnTo>
                  <a:lnTo>
                    <a:pt x="1050577" y="338402"/>
                  </a:lnTo>
                  <a:lnTo>
                    <a:pt x="1070674" y="344223"/>
                  </a:lnTo>
                  <a:lnTo>
                    <a:pt x="1090770" y="350838"/>
                  </a:lnTo>
                  <a:lnTo>
                    <a:pt x="1110603" y="357188"/>
                  </a:lnTo>
                  <a:lnTo>
                    <a:pt x="1130170" y="364331"/>
                  </a:lnTo>
                  <a:lnTo>
                    <a:pt x="1149474" y="371740"/>
                  </a:lnTo>
                  <a:lnTo>
                    <a:pt x="1168513" y="379677"/>
                  </a:lnTo>
                  <a:lnTo>
                    <a:pt x="1187816" y="387879"/>
                  </a:lnTo>
                  <a:lnTo>
                    <a:pt x="1206855" y="396611"/>
                  </a:lnTo>
                  <a:lnTo>
                    <a:pt x="1225629" y="405606"/>
                  </a:lnTo>
                  <a:lnTo>
                    <a:pt x="1244139" y="415131"/>
                  </a:lnTo>
                  <a:lnTo>
                    <a:pt x="1262649" y="424656"/>
                  </a:lnTo>
                  <a:lnTo>
                    <a:pt x="1280895" y="434975"/>
                  </a:lnTo>
                  <a:lnTo>
                    <a:pt x="1298876" y="445294"/>
                  </a:lnTo>
                  <a:lnTo>
                    <a:pt x="1316593" y="456406"/>
                  </a:lnTo>
                  <a:lnTo>
                    <a:pt x="1334310" y="467519"/>
                  </a:lnTo>
                  <a:lnTo>
                    <a:pt x="1351762" y="479161"/>
                  </a:lnTo>
                  <a:lnTo>
                    <a:pt x="1368686" y="491067"/>
                  </a:lnTo>
                  <a:lnTo>
                    <a:pt x="1385609" y="503502"/>
                  </a:lnTo>
                  <a:lnTo>
                    <a:pt x="1404648" y="517790"/>
                  </a:lnTo>
                  <a:lnTo>
                    <a:pt x="1423158" y="532871"/>
                  </a:lnTo>
                  <a:lnTo>
                    <a:pt x="1441404" y="548217"/>
                  </a:lnTo>
                  <a:lnTo>
                    <a:pt x="1459385" y="563563"/>
                  </a:lnTo>
                  <a:lnTo>
                    <a:pt x="1273491" y="749565"/>
                  </a:lnTo>
                  <a:lnTo>
                    <a:pt x="1260270" y="738717"/>
                  </a:lnTo>
                  <a:lnTo>
                    <a:pt x="1253394" y="733161"/>
                  </a:lnTo>
                  <a:lnTo>
                    <a:pt x="1246519" y="728134"/>
                  </a:lnTo>
                  <a:lnTo>
                    <a:pt x="1235149" y="720196"/>
                  </a:lnTo>
                  <a:lnTo>
                    <a:pt x="1224043" y="712259"/>
                  </a:lnTo>
                  <a:lnTo>
                    <a:pt x="1212408" y="704850"/>
                  </a:lnTo>
                  <a:lnTo>
                    <a:pt x="1200773" y="697706"/>
                  </a:lnTo>
                  <a:lnTo>
                    <a:pt x="1188874" y="690298"/>
                  </a:lnTo>
                  <a:lnTo>
                    <a:pt x="1176710" y="683684"/>
                  </a:lnTo>
                  <a:lnTo>
                    <a:pt x="1164811" y="677069"/>
                  </a:lnTo>
                  <a:lnTo>
                    <a:pt x="1152647" y="670719"/>
                  </a:lnTo>
                  <a:lnTo>
                    <a:pt x="1140219" y="664634"/>
                  </a:lnTo>
                  <a:lnTo>
                    <a:pt x="1128055" y="658813"/>
                  </a:lnTo>
                  <a:lnTo>
                    <a:pt x="1115362" y="653521"/>
                  </a:lnTo>
                  <a:lnTo>
                    <a:pt x="1102670" y="648229"/>
                  </a:lnTo>
                  <a:lnTo>
                    <a:pt x="1089713" y="643202"/>
                  </a:lnTo>
                  <a:lnTo>
                    <a:pt x="1076756" y="638704"/>
                  </a:lnTo>
                  <a:lnTo>
                    <a:pt x="1064063" y="634206"/>
                  </a:lnTo>
                  <a:lnTo>
                    <a:pt x="1051106" y="629973"/>
                  </a:lnTo>
                  <a:lnTo>
                    <a:pt x="1037885" y="626004"/>
                  </a:lnTo>
                  <a:lnTo>
                    <a:pt x="1024399" y="622565"/>
                  </a:lnTo>
                  <a:lnTo>
                    <a:pt x="1010913" y="619390"/>
                  </a:lnTo>
                  <a:lnTo>
                    <a:pt x="997427" y="616479"/>
                  </a:lnTo>
                  <a:lnTo>
                    <a:pt x="983941" y="613569"/>
                  </a:lnTo>
                  <a:lnTo>
                    <a:pt x="970191" y="611452"/>
                  </a:lnTo>
                  <a:lnTo>
                    <a:pt x="956705" y="609336"/>
                  </a:lnTo>
                  <a:lnTo>
                    <a:pt x="942954" y="607748"/>
                  </a:lnTo>
                  <a:lnTo>
                    <a:pt x="928940" y="606425"/>
                  </a:lnTo>
                  <a:lnTo>
                    <a:pt x="915189" y="605102"/>
                  </a:lnTo>
                  <a:lnTo>
                    <a:pt x="901439" y="604573"/>
                  </a:lnTo>
                  <a:lnTo>
                    <a:pt x="887424" y="604044"/>
                  </a:lnTo>
                  <a:lnTo>
                    <a:pt x="873410" y="604044"/>
                  </a:lnTo>
                  <a:lnTo>
                    <a:pt x="859395" y="604573"/>
                  </a:lnTo>
                  <a:lnTo>
                    <a:pt x="845380" y="605102"/>
                  </a:lnTo>
                  <a:lnTo>
                    <a:pt x="831365" y="606425"/>
                  </a:lnTo>
                  <a:lnTo>
                    <a:pt x="817351" y="607748"/>
                  </a:lnTo>
                  <a:lnTo>
                    <a:pt x="803071" y="609336"/>
                  </a:lnTo>
                  <a:lnTo>
                    <a:pt x="789057" y="611452"/>
                  </a:lnTo>
                  <a:lnTo>
                    <a:pt x="775306" y="613834"/>
                  </a:lnTo>
                  <a:lnTo>
                    <a:pt x="761820" y="616744"/>
                  </a:lnTo>
                  <a:lnTo>
                    <a:pt x="748599" y="619919"/>
                  </a:lnTo>
                  <a:lnTo>
                    <a:pt x="735377" y="623359"/>
                  </a:lnTo>
                  <a:lnTo>
                    <a:pt x="722156" y="627063"/>
                  </a:lnTo>
                  <a:lnTo>
                    <a:pt x="709199" y="631296"/>
                  </a:lnTo>
                  <a:lnTo>
                    <a:pt x="696506" y="635794"/>
                  </a:lnTo>
                  <a:lnTo>
                    <a:pt x="683814" y="640556"/>
                  </a:lnTo>
                  <a:lnTo>
                    <a:pt x="671650" y="645584"/>
                  </a:lnTo>
                  <a:lnTo>
                    <a:pt x="659486" y="650875"/>
                  </a:lnTo>
                  <a:lnTo>
                    <a:pt x="647323" y="656696"/>
                  </a:lnTo>
                  <a:lnTo>
                    <a:pt x="635952" y="662517"/>
                  </a:lnTo>
                  <a:lnTo>
                    <a:pt x="624053" y="668867"/>
                  </a:lnTo>
                  <a:lnTo>
                    <a:pt x="612682" y="675481"/>
                  </a:lnTo>
                  <a:lnTo>
                    <a:pt x="601312" y="682361"/>
                  </a:lnTo>
                  <a:lnTo>
                    <a:pt x="590206" y="689769"/>
                  </a:lnTo>
                  <a:lnTo>
                    <a:pt x="579100" y="697442"/>
                  </a:lnTo>
                  <a:lnTo>
                    <a:pt x="568523" y="705115"/>
                  </a:lnTo>
                  <a:lnTo>
                    <a:pt x="558210" y="713317"/>
                  </a:lnTo>
                  <a:lnTo>
                    <a:pt x="548162" y="721784"/>
                  </a:lnTo>
                  <a:lnTo>
                    <a:pt x="537849" y="730515"/>
                  </a:lnTo>
                  <a:lnTo>
                    <a:pt x="528329" y="739246"/>
                  </a:lnTo>
                  <a:lnTo>
                    <a:pt x="518810" y="748507"/>
                  </a:lnTo>
                  <a:lnTo>
                    <a:pt x="509555" y="758032"/>
                  </a:lnTo>
                  <a:lnTo>
                    <a:pt x="500564" y="767557"/>
                  </a:lnTo>
                  <a:lnTo>
                    <a:pt x="491838" y="777346"/>
                  </a:lnTo>
                  <a:lnTo>
                    <a:pt x="483641" y="787665"/>
                  </a:lnTo>
                  <a:lnTo>
                    <a:pt x="475444" y="798248"/>
                  </a:lnTo>
                  <a:lnTo>
                    <a:pt x="467246" y="808832"/>
                  </a:lnTo>
                  <a:lnTo>
                    <a:pt x="459578" y="819679"/>
                  </a:lnTo>
                  <a:lnTo>
                    <a:pt x="452174" y="831057"/>
                  </a:lnTo>
                  <a:lnTo>
                    <a:pt x="444770" y="842434"/>
                  </a:lnTo>
                  <a:lnTo>
                    <a:pt x="438159" y="854340"/>
                  </a:lnTo>
                  <a:lnTo>
                    <a:pt x="431284" y="866246"/>
                  </a:lnTo>
                  <a:lnTo>
                    <a:pt x="425202" y="878417"/>
                  </a:lnTo>
                  <a:lnTo>
                    <a:pt x="419120" y="890852"/>
                  </a:lnTo>
                  <a:lnTo>
                    <a:pt x="413303" y="903288"/>
                  </a:lnTo>
                  <a:lnTo>
                    <a:pt x="408014" y="915988"/>
                  </a:lnTo>
                  <a:lnTo>
                    <a:pt x="402990" y="928952"/>
                  </a:lnTo>
                  <a:lnTo>
                    <a:pt x="398495" y="941917"/>
                  </a:lnTo>
                  <a:lnTo>
                    <a:pt x="393999" y="955411"/>
                  </a:lnTo>
                  <a:lnTo>
                    <a:pt x="390033" y="968905"/>
                  </a:lnTo>
                  <a:lnTo>
                    <a:pt x="386331" y="982398"/>
                  </a:lnTo>
                  <a:lnTo>
                    <a:pt x="383158" y="996157"/>
                  </a:lnTo>
                  <a:lnTo>
                    <a:pt x="379985" y="1010180"/>
                  </a:lnTo>
                  <a:lnTo>
                    <a:pt x="377076" y="1024467"/>
                  </a:lnTo>
                  <a:lnTo>
                    <a:pt x="374961" y="1038755"/>
                  </a:lnTo>
                  <a:lnTo>
                    <a:pt x="372845" y="1053571"/>
                  </a:lnTo>
                  <a:lnTo>
                    <a:pt x="371523" y="1068388"/>
                  </a:lnTo>
                  <a:lnTo>
                    <a:pt x="370201" y="1083205"/>
                  </a:lnTo>
                  <a:lnTo>
                    <a:pt x="369672" y="1098021"/>
                  </a:lnTo>
                  <a:lnTo>
                    <a:pt x="368879" y="1113367"/>
                  </a:lnTo>
                  <a:lnTo>
                    <a:pt x="368879" y="1128448"/>
                  </a:lnTo>
                  <a:lnTo>
                    <a:pt x="369143" y="1143794"/>
                  </a:lnTo>
                  <a:lnTo>
                    <a:pt x="370201" y="1159140"/>
                  </a:lnTo>
                  <a:lnTo>
                    <a:pt x="371523" y="1174750"/>
                  </a:lnTo>
                  <a:lnTo>
                    <a:pt x="372845" y="1190096"/>
                  </a:lnTo>
                  <a:lnTo>
                    <a:pt x="374961" y="1205971"/>
                  </a:lnTo>
                  <a:lnTo>
                    <a:pt x="377340" y="1221582"/>
                  </a:lnTo>
                  <a:lnTo>
                    <a:pt x="380249" y="1237721"/>
                  </a:lnTo>
                  <a:lnTo>
                    <a:pt x="383687" y="1253332"/>
                  </a:lnTo>
                  <a:lnTo>
                    <a:pt x="387124" y="1269471"/>
                  </a:lnTo>
                  <a:lnTo>
                    <a:pt x="391355" y="1285346"/>
                  </a:lnTo>
                  <a:lnTo>
                    <a:pt x="395850" y="1300957"/>
                  </a:lnTo>
                  <a:lnTo>
                    <a:pt x="400875" y="1316567"/>
                  </a:lnTo>
                  <a:lnTo>
                    <a:pt x="406163" y="1331648"/>
                  </a:lnTo>
                  <a:lnTo>
                    <a:pt x="411716" y="1347259"/>
                  </a:lnTo>
                  <a:lnTo>
                    <a:pt x="417798" y="1362075"/>
                  </a:lnTo>
                  <a:lnTo>
                    <a:pt x="423880" y="1376892"/>
                  </a:lnTo>
                  <a:lnTo>
                    <a:pt x="430755" y="1391709"/>
                  </a:lnTo>
                  <a:lnTo>
                    <a:pt x="437630" y="1406261"/>
                  </a:lnTo>
                  <a:lnTo>
                    <a:pt x="445034" y="1420548"/>
                  </a:lnTo>
                  <a:lnTo>
                    <a:pt x="452967" y="1434571"/>
                  </a:lnTo>
                  <a:lnTo>
                    <a:pt x="460900" y="1448330"/>
                  </a:lnTo>
                  <a:lnTo>
                    <a:pt x="469097" y="1462088"/>
                  </a:lnTo>
                  <a:lnTo>
                    <a:pt x="477823" y="1475582"/>
                  </a:lnTo>
                  <a:lnTo>
                    <a:pt x="486814" y="1488811"/>
                  </a:lnTo>
                  <a:lnTo>
                    <a:pt x="496069" y="1502040"/>
                  </a:lnTo>
                  <a:lnTo>
                    <a:pt x="505589" y="1515005"/>
                  </a:lnTo>
                  <a:lnTo>
                    <a:pt x="515637" y="1527176"/>
                  </a:lnTo>
                  <a:lnTo>
                    <a:pt x="525685" y="1539611"/>
                  </a:lnTo>
                  <a:lnTo>
                    <a:pt x="535733" y="1551782"/>
                  </a:lnTo>
                  <a:lnTo>
                    <a:pt x="546311" y="1563423"/>
                  </a:lnTo>
                  <a:lnTo>
                    <a:pt x="557417" y="1575065"/>
                  </a:lnTo>
                  <a:lnTo>
                    <a:pt x="568523" y="1586442"/>
                  </a:lnTo>
                  <a:lnTo>
                    <a:pt x="579893" y="1597555"/>
                  </a:lnTo>
                  <a:lnTo>
                    <a:pt x="591264" y="1608138"/>
                  </a:lnTo>
                  <a:lnTo>
                    <a:pt x="603163" y="1618457"/>
                  </a:lnTo>
                  <a:lnTo>
                    <a:pt x="615062" y="1628776"/>
                  </a:lnTo>
                  <a:lnTo>
                    <a:pt x="627490" y="1638830"/>
                  </a:lnTo>
                  <a:lnTo>
                    <a:pt x="639919" y="1648355"/>
                  </a:lnTo>
                  <a:lnTo>
                    <a:pt x="652347" y="1657615"/>
                  </a:lnTo>
                  <a:lnTo>
                    <a:pt x="665304" y="1666611"/>
                  </a:lnTo>
                  <a:lnTo>
                    <a:pt x="678261" y="1675342"/>
                  </a:lnTo>
                  <a:lnTo>
                    <a:pt x="691482" y="1683544"/>
                  </a:lnTo>
                  <a:lnTo>
                    <a:pt x="704968" y="1691482"/>
                  </a:lnTo>
                  <a:lnTo>
                    <a:pt x="718454" y="1699155"/>
                  </a:lnTo>
                  <a:lnTo>
                    <a:pt x="731940" y="1706828"/>
                  </a:lnTo>
                  <a:lnTo>
                    <a:pt x="745690" y="1713707"/>
                  </a:lnTo>
                  <a:lnTo>
                    <a:pt x="759441" y="1720057"/>
                  </a:lnTo>
                  <a:lnTo>
                    <a:pt x="773455" y="1726671"/>
                  </a:lnTo>
                  <a:lnTo>
                    <a:pt x="787734" y="1732492"/>
                  </a:lnTo>
                  <a:lnTo>
                    <a:pt x="801749" y="1738313"/>
                  </a:lnTo>
                  <a:lnTo>
                    <a:pt x="816293" y="1743605"/>
                  </a:lnTo>
                  <a:lnTo>
                    <a:pt x="830836" y="1748632"/>
                  </a:lnTo>
                  <a:lnTo>
                    <a:pt x="845380" y="1753130"/>
                  </a:lnTo>
                  <a:lnTo>
                    <a:pt x="859924" y="1757363"/>
                  </a:lnTo>
                  <a:lnTo>
                    <a:pt x="874732" y="1761067"/>
                  </a:lnTo>
                  <a:lnTo>
                    <a:pt x="889275" y="1764771"/>
                  </a:lnTo>
                  <a:lnTo>
                    <a:pt x="904348" y="1767946"/>
                  </a:lnTo>
                  <a:lnTo>
                    <a:pt x="918891" y="1770328"/>
                  </a:lnTo>
                  <a:lnTo>
                    <a:pt x="933699" y="1772709"/>
                  </a:lnTo>
                  <a:lnTo>
                    <a:pt x="948507" y="1774561"/>
                  </a:lnTo>
                  <a:lnTo>
                    <a:pt x="963580" y="1776413"/>
                  </a:lnTo>
                  <a:lnTo>
                    <a:pt x="978388" y="1777471"/>
                  </a:lnTo>
                  <a:lnTo>
                    <a:pt x="993196" y="1778265"/>
                  </a:lnTo>
                  <a:lnTo>
                    <a:pt x="1008268" y="1778530"/>
                  </a:lnTo>
                  <a:lnTo>
                    <a:pt x="1023341" y="1778530"/>
                  </a:lnTo>
                  <a:lnTo>
                    <a:pt x="1038149" y="1778265"/>
                  </a:lnTo>
                  <a:lnTo>
                    <a:pt x="1052957" y="1777471"/>
                  </a:lnTo>
                  <a:lnTo>
                    <a:pt x="1067765" y="1776149"/>
                  </a:lnTo>
                  <a:lnTo>
                    <a:pt x="1083102" y="1774296"/>
                  </a:lnTo>
                  <a:lnTo>
                    <a:pt x="1097910" y="1772444"/>
                  </a:lnTo>
                  <a:lnTo>
                    <a:pt x="1112718" y="1769799"/>
                  </a:lnTo>
                  <a:lnTo>
                    <a:pt x="1127262" y="1767153"/>
                  </a:lnTo>
                  <a:lnTo>
                    <a:pt x="1142070" y="1763713"/>
                  </a:lnTo>
                  <a:lnTo>
                    <a:pt x="1156349" y="1760273"/>
                  </a:lnTo>
                  <a:lnTo>
                    <a:pt x="1170364" y="1756040"/>
                  </a:lnTo>
                  <a:lnTo>
                    <a:pt x="1184114" y="1751807"/>
                  </a:lnTo>
                  <a:lnTo>
                    <a:pt x="1197600" y="1747044"/>
                  </a:lnTo>
                  <a:lnTo>
                    <a:pt x="1210821" y="1742017"/>
                  </a:lnTo>
                  <a:lnTo>
                    <a:pt x="1224043" y="1736726"/>
                  </a:lnTo>
                  <a:lnTo>
                    <a:pt x="1236735" y="1731169"/>
                  </a:lnTo>
                  <a:lnTo>
                    <a:pt x="1249428" y="1725084"/>
                  </a:lnTo>
                  <a:lnTo>
                    <a:pt x="1261856" y="1718734"/>
                  </a:lnTo>
                  <a:lnTo>
                    <a:pt x="1274020" y="1712119"/>
                  </a:lnTo>
                  <a:lnTo>
                    <a:pt x="1285655" y="1704976"/>
                  </a:lnTo>
                  <a:lnTo>
                    <a:pt x="1297554" y="1697832"/>
                  </a:lnTo>
                  <a:lnTo>
                    <a:pt x="1308660" y="1690423"/>
                  </a:lnTo>
                  <a:lnTo>
                    <a:pt x="1320031" y="1682486"/>
                  </a:lnTo>
                  <a:lnTo>
                    <a:pt x="1330608" y="1674284"/>
                  </a:lnTo>
                  <a:lnTo>
                    <a:pt x="1340920" y="1666082"/>
                  </a:lnTo>
                  <a:lnTo>
                    <a:pt x="1350969" y="1657615"/>
                  </a:lnTo>
                  <a:lnTo>
                    <a:pt x="1361017" y="1648884"/>
                  </a:lnTo>
                  <a:lnTo>
                    <a:pt x="1370801" y="1639888"/>
                  </a:lnTo>
                  <a:lnTo>
                    <a:pt x="1380056" y="1630628"/>
                  </a:lnTo>
                  <a:lnTo>
                    <a:pt x="1389047" y="1621103"/>
                  </a:lnTo>
                  <a:lnTo>
                    <a:pt x="1398037" y="1611313"/>
                  </a:lnTo>
                  <a:lnTo>
                    <a:pt x="1406499" y="1601259"/>
                  </a:lnTo>
                  <a:lnTo>
                    <a:pt x="1414696" y="1590940"/>
                  </a:lnTo>
                  <a:lnTo>
                    <a:pt x="1422629" y="1580621"/>
                  </a:lnTo>
                  <a:lnTo>
                    <a:pt x="1430562" y="1570303"/>
                  </a:lnTo>
                  <a:lnTo>
                    <a:pt x="1437702" y="1559190"/>
                  </a:lnTo>
                  <a:lnTo>
                    <a:pt x="1445106" y="1548342"/>
                  </a:lnTo>
                  <a:lnTo>
                    <a:pt x="1451716" y="1536965"/>
                  </a:lnTo>
                  <a:lnTo>
                    <a:pt x="1458591" y="1525853"/>
                  </a:lnTo>
                  <a:lnTo>
                    <a:pt x="1464673" y="1514211"/>
                  </a:lnTo>
                  <a:lnTo>
                    <a:pt x="1470755" y="1502834"/>
                  </a:lnTo>
                  <a:lnTo>
                    <a:pt x="1476308" y="1490928"/>
                  </a:lnTo>
                  <a:lnTo>
                    <a:pt x="1481597" y="1479286"/>
                  </a:lnTo>
                  <a:lnTo>
                    <a:pt x="1486621" y="1467115"/>
                  </a:lnTo>
                  <a:lnTo>
                    <a:pt x="1491381" y="1454680"/>
                  </a:lnTo>
                  <a:lnTo>
                    <a:pt x="1495876" y="1442773"/>
                  </a:lnTo>
                  <a:lnTo>
                    <a:pt x="1500107" y="1430073"/>
                  </a:lnTo>
                  <a:lnTo>
                    <a:pt x="1503809" y="1417373"/>
                  </a:lnTo>
                  <a:lnTo>
                    <a:pt x="1507511" y="1404673"/>
                  </a:lnTo>
                  <a:lnTo>
                    <a:pt x="1510420" y="1391973"/>
                  </a:lnTo>
                  <a:lnTo>
                    <a:pt x="1513593" y="1379009"/>
                  </a:lnTo>
                  <a:lnTo>
                    <a:pt x="1516237" y="1366044"/>
                  </a:lnTo>
                  <a:lnTo>
                    <a:pt x="1518617" y="1352815"/>
                  </a:lnTo>
                  <a:lnTo>
                    <a:pt x="1520732" y="1339586"/>
                  </a:lnTo>
                  <a:lnTo>
                    <a:pt x="1522319" y="1326092"/>
                  </a:lnTo>
                  <a:lnTo>
                    <a:pt x="1523641" y="1312598"/>
                  </a:lnTo>
                  <a:lnTo>
                    <a:pt x="1524434" y="1299105"/>
                  </a:lnTo>
                  <a:lnTo>
                    <a:pt x="1525492" y="1285611"/>
                  </a:lnTo>
                  <a:lnTo>
                    <a:pt x="1526021" y="1272117"/>
                  </a:lnTo>
                  <a:lnTo>
                    <a:pt x="1526021" y="1258623"/>
                  </a:lnTo>
                  <a:lnTo>
                    <a:pt x="1525757" y="1244865"/>
                  </a:lnTo>
                  <a:lnTo>
                    <a:pt x="1525228" y="1231107"/>
                  </a:lnTo>
                  <a:lnTo>
                    <a:pt x="1524170" y="1217348"/>
                  </a:lnTo>
                  <a:lnTo>
                    <a:pt x="1523112" y="1203325"/>
                  </a:lnTo>
                  <a:lnTo>
                    <a:pt x="1521790" y="1189302"/>
                  </a:lnTo>
                  <a:lnTo>
                    <a:pt x="1519675" y="1175544"/>
                  </a:lnTo>
                  <a:lnTo>
                    <a:pt x="1517559" y="1161521"/>
                  </a:lnTo>
                  <a:lnTo>
                    <a:pt x="1514915" y="1147498"/>
                  </a:lnTo>
                  <a:lnTo>
                    <a:pt x="1512271" y="1133211"/>
                  </a:lnTo>
                  <a:lnTo>
                    <a:pt x="1509097" y="1119188"/>
                  </a:lnTo>
                  <a:lnTo>
                    <a:pt x="1505395" y="1104900"/>
                  </a:lnTo>
                  <a:lnTo>
                    <a:pt x="1501429" y="1090877"/>
                  </a:lnTo>
                  <a:lnTo>
                    <a:pt x="1497198" y="1076855"/>
                  </a:lnTo>
                  <a:lnTo>
                    <a:pt x="1492703" y="1063096"/>
                  </a:lnTo>
                  <a:lnTo>
                    <a:pt x="1487943" y="1049338"/>
                  </a:lnTo>
                  <a:lnTo>
                    <a:pt x="1482919" y="1035580"/>
                  </a:lnTo>
                  <a:lnTo>
                    <a:pt x="1477630" y="1022350"/>
                  </a:lnTo>
                  <a:lnTo>
                    <a:pt x="1472077" y="1008857"/>
                  </a:lnTo>
                  <a:lnTo>
                    <a:pt x="1466260" y="995892"/>
                  </a:lnTo>
                  <a:lnTo>
                    <a:pt x="1460178" y="982927"/>
                  </a:lnTo>
                  <a:lnTo>
                    <a:pt x="1453832" y="969963"/>
                  </a:lnTo>
                  <a:lnTo>
                    <a:pt x="1446957" y="957527"/>
                  </a:lnTo>
                  <a:lnTo>
                    <a:pt x="1440346" y="945092"/>
                  </a:lnTo>
                  <a:lnTo>
                    <a:pt x="1432942" y="932657"/>
                  </a:lnTo>
                  <a:lnTo>
                    <a:pt x="1425802" y="920486"/>
                  </a:lnTo>
                  <a:lnTo>
                    <a:pt x="1418134" y="908844"/>
                  </a:lnTo>
                  <a:lnTo>
                    <a:pt x="1410201" y="896938"/>
                  </a:lnTo>
                  <a:lnTo>
                    <a:pt x="1402268" y="885561"/>
                  </a:lnTo>
                  <a:lnTo>
                    <a:pt x="1398566" y="880534"/>
                  </a:lnTo>
                  <a:lnTo>
                    <a:pt x="1394335" y="875242"/>
                  </a:lnTo>
                  <a:lnTo>
                    <a:pt x="1386402" y="864923"/>
                  </a:lnTo>
                  <a:lnTo>
                    <a:pt x="1572032" y="679450"/>
                  </a:lnTo>
                  <a:lnTo>
                    <a:pt x="1584724" y="694531"/>
                  </a:lnTo>
                  <a:lnTo>
                    <a:pt x="1596624" y="709877"/>
                  </a:lnTo>
                  <a:lnTo>
                    <a:pt x="1608787" y="725752"/>
                  </a:lnTo>
                  <a:lnTo>
                    <a:pt x="1620422" y="741627"/>
                  </a:lnTo>
                  <a:lnTo>
                    <a:pt x="1632850" y="759090"/>
                  </a:lnTo>
                  <a:lnTo>
                    <a:pt x="1644750" y="776817"/>
                  </a:lnTo>
                  <a:lnTo>
                    <a:pt x="1656120" y="794809"/>
                  </a:lnTo>
                  <a:lnTo>
                    <a:pt x="1667755" y="812800"/>
                  </a:lnTo>
                  <a:lnTo>
                    <a:pt x="1678332" y="831321"/>
                  </a:lnTo>
                  <a:lnTo>
                    <a:pt x="1688909" y="850107"/>
                  </a:lnTo>
                  <a:lnTo>
                    <a:pt x="1699222" y="869157"/>
                  </a:lnTo>
                  <a:lnTo>
                    <a:pt x="1709006" y="888207"/>
                  </a:lnTo>
                  <a:lnTo>
                    <a:pt x="1718525" y="908050"/>
                  </a:lnTo>
                  <a:lnTo>
                    <a:pt x="1727781" y="927629"/>
                  </a:lnTo>
                  <a:lnTo>
                    <a:pt x="1736507" y="947473"/>
                  </a:lnTo>
                  <a:lnTo>
                    <a:pt x="1744704" y="967846"/>
                  </a:lnTo>
                  <a:lnTo>
                    <a:pt x="1752373" y="988219"/>
                  </a:lnTo>
                  <a:lnTo>
                    <a:pt x="1760041" y="1009121"/>
                  </a:lnTo>
                  <a:lnTo>
                    <a:pt x="1767181" y="1030023"/>
                  </a:lnTo>
                  <a:lnTo>
                    <a:pt x="1773792" y="1051190"/>
                  </a:lnTo>
                  <a:lnTo>
                    <a:pt x="1779873" y="1072886"/>
                  </a:lnTo>
                  <a:lnTo>
                    <a:pt x="1785955" y="1094052"/>
                  </a:lnTo>
                  <a:lnTo>
                    <a:pt x="1790979" y="1115748"/>
                  </a:lnTo>
                  <a:lnTo>
                    <a:pt x="1795739" y="1137180"/>
                  </a:lnTo>
                  <a:lnTo>
                    <a:pt x="1799970" y="1158611"/>
                  </a:lnTo>
                  <a:lnTo>
                    <a:pt x="1803936" y="1179777"/>
                  </a:lnTo>
                  <a:lnTo>
                    <a:pt x="1806845" y="1201209"/>
                  </a:lnTo>
                  <a:lnTo>
                    <a:pt x="1809754" y="1222640"/>
                  </a:lnTo>
                  <a:lnTo>
                    <a:pt x="1811869" y="1243542"/>
                  </a:lnTo>
                  <a:lnTo>
                    <a:pt x="1813985" y="1264709"/>
                  </a:lnTo>
                  <a:lnTo>
                    <a:pt x="1815042" y="1285611"/>
                  </a:lnTo>
                  <a:lnTo>
                    <a:pt x="1815836" y="1306778"/>
                  </a:lnTo>
                  <a:lnTo>
                    <a:pt x="1816100" y="1327680"/>
                  </a:lnTo>
                  <a:lnTo>
                    <a:pt x="1816100" y="1348317"/>
                  </a:lnTo>
                  <a:lnTo>
                    <a:pt x="1815571" y="1369219"/>
                  </a:lnTo>
                  <a:lnTo>
                    <a:pt x="1814514" y="1389592"/>
                  </a:lnTo>
                  <a:lnTo>
                    <a:pt x="1812927" y="1410494"/>
                  </a:lnTo>
                  <a:lnTo>
                    <a:pt x="1810812" y="1431132"/>
                  </a:lnTo>
                  <a:lnTo>
                    <a:pt x="1808432" y="1451769"/>
                  </a:lnTo>
                  <a:lnTo>
                    <a:pt x="1805523" y="1472142"/>
                  </a:lnTo>
                  <a:lnTo>
                    <a:pt x="1801821" y="1492515"/>
                  </a:lnTo>
                  <a:lnTo>
                    <a:pt x="1797855" y="1512623"/>
                  </a:lnTo>
                  <a:lnTo>
                    <a:pt x="1793359" y="1532467"/>
                  </a:lnTo>
                  <a:lnTo>
                    <a:pt x="1788600" y="1552576"/>
                  </a:lnTo>
                  <a:lnTo>
                    <a:pt x="1783311" y="1572155"/>
                  </a:lnTo>
                  <a:lnTo>
                    <a:pt x="1777758" y="1591469"/>
                  </a:lnTo>
                  <a:lnTo>
                    <a:pt x="1771147" y="1611048"/>
                  </a:lnTo>
                  <a:lnTo>
                    <a:pt x="1764801" y="1630098"/>
                  </a:lnTo>
                  <a:lnTo>
                    <a:pt x="1757397" y="1648884"/>
                  </a:lnTo>
                  <a:lnTo>
                    <a:pt x="1749993" y="1667669"/>
                  </a:lnTo>
                  <a:lnTo>
                    <a:pt x="1741796" y="1685926"/>
                  </a:lnTo>
                  <a:lnTo>
                    <a:pt x="1733334" y="1704182"/>
                  </a:lnTo>
                  <a:lnTo>
                    <a:pt x="1724343" y="1722703"/>
                  </a:lnTo>
                  <a:lnTo>
                    <a:pt x="1714559" y="1740694"/>
                  </a:lnTo>
                  <a:lnTo>
                    <a:pt x="1704775" y="1758686"/>
                  </a:lnTo>
                  <a:lnTo>
                    <a:pt x="1694198" y="1776413"/>
                  </a:lnTo>
                  <a:lnTo>
                    <a:pt x="1683092" y="1793876"/>
                  </a:lnTo>
                  <a:lnTo>
                    <a:pt x="1671721" y="1810544"/>
                  </a:lnTo>
                  <a:lnTo>
                    <a:pt x="1659822" y="1827478"/>
                  </a:lnTo>
                  <a:lnTo>
                    <a:pt x="1647394" y="1844146"/>
                  </a:lnTo>
                  <a:lnTo>
                    <a:pt x="1634966" y="1860021"/>
                  </a:lnTo>
                  <a:lnTo>
                    <a:pt x="1621744" y="1875896"/>
                  </a:lnTo>
                  <a:lnTo>
                    <a:pt x="1608258" y="1891242"/>
                  </a:lnTo>
                  <a:lnTo>
                    <a:pt x="1594244" y="1906324"/>
                  </a:lnTo>
                  <a:lnTo>
                    <a:pt x="1579436" y="1921140"/>
                  </a:lnTo>
                  <a:lnTo>
                    <a:pt x="1564628" y="1935692"/>
                  </a:lnTo>
                  <a:lnTo>
                    <a:pt x="1549291" y="1949715"/>
                  </a:lnTo>
                  <a:lnTo>
                    <a:pt x="1533425" y="1963209"/>
                  </a:lnTo>
                  <a:lnTo>
                    <a:pt x="1517030" y="1976703"/>
                  </a:lnTo>
                  <a:lnTo>
                    <a:pt x="1500107" y="1989667"/>
                  </a:lnTo>
                  <a:lnTo>
                    <a:pt x="1482390" y="2002367"/>
                  </a:lnTo>
                  <a:lnTo>
                    <a:pt x="1464673" y="2014803"/>
                  </a:lnTo>
                  <a:lnTo>
                    <a:pt x="1446428" y="2026709"/>
                  </a:lnTo>
                  <a:lnTo>
                    <a:pt x="1427653" y="2037821"/>
                  </a:lnTo>
                  <a:lnTo>
                    <a:pt x="1408614" y="2048669"/>
                  </a:lnTo>
                  <a:lnTo>
                    <a:pt x="1389047" y="2059253"/>
                  </a:lnTo>
                  <a:lnTo>
                    <a:pt x="1368950" y="2069042"/>
                  </a:lnTo>
                  <a:lnTo>
                    <a:pt x="1348589" y="2078303"/>
                  </a:lnTo>
                  <a:lnTo>
                    <a:pt x="1327699" y="2087034"/>
                  </a:lnTo>
                  <a:lnTo>
                    <a:pt x="1306809" y="2095501"/>
                  </a:lnTo>
                  <a:lnTo>
                    <a:pt x="1285126" y="2102909"/>
                  </a:lnTo>
                  <a:lnTo>
                    <a:pt x="1263178" y="2110317"/>
                  </a:lnTo>
                  <a:lnTo>
                    <a:pt x="1240966" y="2116667"/>
                  </a:lnTo>
                  <a:lnTo>
                    <a:pt x="1218225" y="2123017"/>
                  </a:lnTo>
                  <a:lnTo>
                    <a:pt x="1206590" y="2125663"/>
                  </a:lnTo>
                  <a:lnTo>
                    <a:pt x="1194691" y="2128309"/>
                  </a:lnTo>
                  <a:lnTo>
                    <a:pt x="1183056" y="2130690"/>
                  </a:lnTo>
                  <a:lnTo>
                    <a:pt x="1171157" y="2133072"/>
                  </a:lnTo>
                  <a:lnTo>
                    <a:pt x="1159258" y="2135188"/>
                  </a:lnTo>
                  <a:lnTo>
                    <a:pt x="1147358" y="2137305"/>
                  </a:lnTo>
                  <a:lnTo>
                    <a:pt x="1135459" y="2139157"/>
                  </a:lnTo>
                  <a:lnTo>
                    <a:pt x="1123824" y="2141009"/>
                  </a:lnTo>
                  <a:lnTo>
                    <a:pt x="1111660" y="2142332"/>
                  </a:lnTo>
                  <a:lnTo>
                    <a:pt x="1099761" y="2143390"/>
                  </a:lnTo>
                  <a:lnTo>
                    <a:pt x="1075962" y="2145772"/>
                  </a:lnTo>
                  <a:lnTo>
                    <a:pt x="1052164" y="2147094"/>
                  </a:lnTo>
                  <a:lnTo>
                    <a:pt x="1028365" y="2147888"/>
                  </a:lnTo>
                  <a:lnTo>
                    <a:pt x="1004038" y="2147888"/>
                  </a:lnTo>
                  <a:lnTo>
                    <a:pt x="980239" y="2147359"/>
                  </a:lnTo>
                  <a:lnTo>
                    <a:pt x="956440" y="2146301"/>
                  </a:lnTo>
                  <a:lnTo>
                    <a:pt x="932642" y="2144449"/>
                  </a:lnTo>
                  <a:lnTo>
                    <a:pt x="908843" y="2142067"/>
                  </a:lnTo>
                  <a:lnTo>
                    <a:pt x="884780" y="2138892"/>
                  </a:lnTo>
                  <a:lnTo>
                    <a:pt x="860981" y="2135188"/>
                  </a:lnTo>
                  <a:lnTo>
                    <a:pt x="837183" y="2130690"/>
                  </a:lnTo>
                  <a:lnTo>
                    <a:pt x="813384" y="2125663"/>
                  </a:lnTo>
                  <a:lnTo>
                    <a:pt x="789057" y="2120107"/>
                  </a:lnTo>
                  <a:lnTo>
                    <a:pt x="765522" y="2114022"/>
                  </a:lnTo>
                  <a:lnTo>
                    <a:pt x="741724" y="2106878"/>
                  </a:lnTo>
                  <a:lnTo>
                    <a:pt x="718190" y="2099734"/>
                  </a:lnTo>
                  <a:lnTo>
                    <a:pt x="694920" y="2091532"/>
                  </a:lnTo>
                  <a:lnTo>
                    <a:pt x="671650" y="2082801"/>
                  </a:lnTo>
                  <a:lnTo>
                    <a:pt x="648645" y="2073276"/>
                  </a:lnTo>
                  <a:lnTo>
                    <a:pt x="625904" y="2063486"/>
                  </a:lnTo>
                  <a:lnTo>
                    <a:pt x="603163" y="2052903"/>
                  </a:lnTo>
                  <a:lnTo>
                    <a:pt x="580686" y="2042055"/>
                  </a:lnTo>
                  <a:lnTo>
                    <a:pt x="558474" y="2030149"/>
                  </a:lnTo>
                  <a:lnTo>
                    <a:pt x="536527" y="2018242"/>
                  </a:lnTo>
                  <a:lnTo>
                    <a:pt x="514844" y="2005542"/>
                  </a:lnTo>
                  <a:lnTo>
                    <a:pt x="493425" y="1992313"/>
                  </a:lnTo>
                  <a:lnTo>
                    <a:pt x="472270" y="1978555"/>
                  </a:lnTo>
                  <a:lnTo>
                    <a:pt x="451116" y="1964003"/>
                  </a:lnTo>
                  <a:lnTo>
                    <a:pt x="430491" y="1949186"/>
                  </a:lnTo>
                  <a:lnTo>
                    <a:pt x="410130" y="1933576"/>
                  </a:lnTo>
                  <a:lnTo>
                    <a:pt x="390033" y="1917701"/>
                  </a:lnTo>
                  <a:lnTo>
                    <a:pt x="370465" y="1901296"/>
                  </a:lnTo>
                  <a:lnTo>
                    <a:pt x="351162" y="1884099"/>
                  </a:lnTo>
                  <a:lnTo>
                    <a:pt x="332123" y="1867165"/>
                  </a:lnTo>
                  <a:lnTo>
                    <a:pt x="313613" y="1849174"/>
                  </a:lnTo>
                  <a:lnTo>
                    <a:pt x="295632" y="1830917"/>
                  </a:lnTo>
                  <a:lnTo>
                    <a:pt x="278179" y="1812132"/>
                  </a:lnTo>
                  <a:lnTo>
                    <a:pt x="260727" y="1792553"/>
                  </a:lnTo>
                  <a:lnTo>
                    <a:pt x="243804" y="1772974"/>
                  </a:lnTo>
                  <a:lnTo>
                    <a:pt x="227409" y="1753130"/>
                  </a:lnTo>
                  <a:lnTo>
                    <a:pt x="211543" y="1732492"/>
                  </a:lnTo>
                  <a:lnTo>
                    <a:pt x="196206" y="1711590"/>
                  </a:lnTo>
                  <a:lnTo>
                    <a:pt x="181134" y="1690159"/>
                  </a:lnTo>
                  <a:lnTo>
                    <a:pt x="166590" y="1668463"/>
                  </a:lnTo>
                  <a:lnTo>
                    <a:pt x="152840" y="1646503"/>
                  </a:lnTo>
                  <a:lnTo>
                    <a:pt x="139354" y="1624542"/>
                  </a:lnTo>
                  <a:lnTo>
                    <a:pt x="126397" y="1601788"/>
                  </a:lnTo>
                  <a:lnTo>
                    <a:pt x="114498" y="1578505"/>
                  </a:lnTo>
                  <a:lnTo>
                    <a:pt x="102598" y="1555221"/>
                  </a:lnTo>
                  <a:lnTo>
                    <a:pt x="91492" y="1531673"/>
                  </a:lnTo>
                  <a:lnTo>
                    <a:pt x="80915" y="1507861"/>
                  </a:lnTo>
                  <a:lnTo>
                    <a:pt x="70867" y="1483784"/>
                  </a:lnTo>
                  <a:lnTo>
                    <a:pt x="61612" y="1458913"/>
                  </a:lnTo>
                  <a:lnTo>
                    <a:pt x="57117" y="1446742"/>
                  </a:lnTo>
                  <a:lnTo>
                    <a:pt x="52886" y="1434307"/>
                  </a:lnTo>
                  <a:lnTo>
                    <a:pt x="48655" y="1421871"/>
                  </a:lnTo>
                  <a:lnTo>
                    <a:pt x="44688" y="1409171"/>
                  </a:lnTo>
                  <a:lnTo>
                    <a:pt x="40986" y="1396736"/>
                  </a:lnTo>
                  <a:lnTo>
                    <a:pt x="37284" y="1384036"/>
                  </a:lnTo>
                  <a:lnTo>
                    <a:pt x="33582" y="1371071"/>
                  </a:lnTo>
                  <a:lnTo>
                    <a:pt x="30409" y="1358371"/>
                  </a:lnTo>
                  <a:lnTo>
                    <a:pt x="27236" y="1345407"/>
                  </a:lnTo>
                  <a:lnTo>
                    <a:pt x="24063" y="1332707"/>
                  </a:lnTo>
                  <a:lnTo>
                    <a:pt x="21154" y="1319742"/>
                  </a:lnTo>
                  <a:lnTo>
                    <a:pt x="18774" y="1306513"/>
                  </a:lnTo>
                  <a:lnTo>
                    <a:pt x="16130" y="1293548"/>
                  </a:lnTo>
                  <a:lnTo>
                    <a:pt x="14015" y="1280848"/>
                  </a:lnTo>
                  <a:lnTo>
                    <a:pt x="11635" y="1268148"/>
                  </a:lnTo>
                  <a:lnTo>
                    <a:pt x="9784" y="1255448"/>
                  </a:lnTo>
                  <a:lnTo>
                    <a:pt x="7933" y="1242484"/>
                  </a:lnTo>
                  <a:lnTo>
                    <a:pt x="6346" y="1229784"/>
                  </a:lnTo>
                  <a:lnTo>
                    <a:pt x="3702" y="1204648"/>
                  </a:lnTo>
                  <a:lnTo>
                    <a:pt x="1851" y="1179248"/>
                  </a:lnTo>
                  <a:lnTo>
                    <a:pt x="529" y="1154642"/>
                  </a:lnTo>
                  <a:lnTo>
                    <a:pt x="0" y="1129507"/>
                  </a:lnTo>
                  <a:lnTo>
                    <a:pt x="0" y="1105165"/>
                  </a:lnTo>
                  <a:lnTo>
                    <a:pt x="793" y="1080823"/>
                  </a:lnTo>
                  <a:lnTo>
                    <a:pt x="1851" y="1056217"/>
                  </a:lnTo>
                  <a:lnTo>
                    <a:pt x="4231" y="1032405"/>
                  </a:lnTo>
                  <a:lnTo>
                    <a:pt x="6611" y="1008592"/>
                  </a:lnTo>
                  <a:lnTo>
                    <a:pt x="9784" y="985044"/>
                  </a:lnTo>
                  <a:lnTo>
                    <a:pt x="13750" y="961496"/>
                  </a:lnTo>
                  <a:lnTo>
                    <a:pt x="18245" y="938477"/>
                  </a:lnTo>
                  <a:lnTo>
                    <a:pt x="23270" y="915723"/>
                  </a:lnTo>
                  <a:lnTo>
                    <a:pt x="28823" y="894027"/>
                  </a:lnTo>
                  <a:lnTo>
                    <a:pt x="34905" y="872067"/>
                  </a:lnTo>
                  <a:lnTo>
                    <a:pt x="41515" y="850636"/>
                  </a:lnTo>
                  <a:lnTo>
                    <a:pt x="48655" y="829734"/>
                  </a:lnTo>
                  <a:lnTo>
                    <a:pt x="56323" y="808567"/>
                  </a:lnTo>
                  <a:lnTo>
                    <a:pt x="64785" y="787929"/>
                  </a:lnTo>
                  <a:lnTo>
                    <a:pt x="73511" y="767821"/>
                  </a:lnTo>
                  <a:lnTo>
                    <a:pt x="82766" y="747977"/>
                  </a:lnTo>
                  <a:lnTo>
                    <a:pt x="92550" y="728398"/>
                  </a:lnTo>
                  <a:lnTo>
                    <a:pt x="102598" y="709084"/>
                  </a:lnTo>
                  <a:lnTo>
                    <a:pt x="113704" y="690298"/>
                  </a:lnTo>
                  <a:lnTo>
                    <a:pt x="124810" y="671777"/>
                  </a:lnTo>
                  <a:lnTo>
                    <a:pt x="136181" y="653521"/>
                  </a:lnTo>
                  <a:lnTo>
                    <a:pt x="148345" y="635794"/>
                  </a:lnTo>
                  <a:lnTo>
                    <a:pt x="161037" y="618331"/>
                  </a:lnTo>
                  <a:lnTo>
                    <a:pt x="174259" y="601398"/>
                  </a:lnTo>
                  <a:lnTo>
                    <a:pt x="187480" y="585259"/>
                  </a:lnTo>
                  <a:lnTo>
                    <a:pt x="200966" y="569384"/>
                  </a:lnTo>
                  <a:lnTo>
                    <a:pt x="214981" y="553773"/>
                  </a:lnTo>
                  <a:lnTo>
                    <a:pt x="229260" y="538956"/>
                  </a:lnTo>
                  <a:lnTo>
                    <a:pt x="243804" y="524404"/>
                  </a:lnTo>
                  <a:lnTo>
                    <a:pt x="258876" y="510117"/>
                  </a:lnTo>
                  <a:lnTo>
                    <a:pt x="274477" y="496359"/>
                  </a:lnTo>
                  <a:lnTo>
                    <a:pt x="290343" y="483129"/>
                  </a:lnTo>
                  <a:lnTo>
                    <a:pt x="306738" y="470165"/>
                  </a:lnTo>
                  <a:lnTo>
                    <a:pt x="323132" y="457465"/>
                  </a:lnTo>
                  <a:lnTo>
                    <a:pt x="340056" y="445294"/>
                  </a:lnTo>
                  <a:lnTo>
                    <a:pt x="357508" y="433917"/>
                  </a:lnTo>
                  <a:lnTo>
                    <a:pt x="374961" y="422540"/>
                  </a:lnTo>
                  <a:lnTo>
                    <a:pt x="392942" y="411956"/>
                  </a:lnTo>
                  <a:lnTo>
                    <a:pt x="411187" y="401902"/>
                  </a:lnTo>
                  <a:lnTo>
                    <a:pt x="429697" y="392113"/>
                  </a:lnTo>
                  <a:lnTo>
                    <a:pt x="447943" y="383117"/>
                  </a:lnTo>
                  <a:lnTo>
                    <a:pt x="466717" y="374386"/>
                  </a:lnTo>
                  <a:lnTo>
                    <a:pt x="485492" y="366183"/>
                  </a:lnTo>
                  <a:lnTo>
                    <a:pt x="504795" y="358511"/>
                  </a:lnTo>
                  <a:lnTo>
                    <a:pt x="524099" y="351631"/>
                  </a:lnTo>
                  <a:lnTo>
                    <a:pt x="543931" y="344752"/>
                  </a:lnTo>
                  <a:lnTo>
                    <a:pt x="564027" y="338667"/>
                  </a:lnTo>
                  <a:lnTo>
                    <a:pt x="584388" y="333111"/>
                  </a:lnTo>
                  <a:lnTo>
                    <a:pt x="604749" y="327819"/>
                  </a:lnTo>
                  <a:lnTo>
                    <a:pt x="625639" y="323321"/>
                  </a:lnTo>
                  <a:lnTo>
                    <a:pt x="646529" y="319088"/>
                  </a:lnTo>
                  <a:lnTo>
                    <a:pt x="667684" y="315383"/>
                  </a:lnTo>
                  <a:lnTo>
                    <a:pt x="689367" y="312208"/>
                  </a:lnTo>
                  <a:lnTo>
                    <a:pt x="710786" y="309563"/>
                  </a:lnTo>
                  <a:lnTo>
                    <a:pt x="732733" y="307446"/>
                  </a:lnTo>
                  <a:lnTo>
                    <a:pt x="754681" y="306123"/>
                  </a:lnTo>
                  <a:lnTo>
                    <a:pt x="776364" y="305065"/>
                  </a:lnTo>
                  <a:lnTo>
                    <a:pt x="797783" y="304800"/>
                  </a:lnTo>
                  <a:close/>
                  <a:moveTo>
                    <a:pt x="1971872" y="292100"/>
                  </a:moveTo>
                  <a:lnTo>
                    <a:pt x="2122487" y="334433"/>
                  </a:lnTo>
                  <a:lnTo>
                    <a:pt x="1869877" y="587375"/>
                  </a:lnTo>
                  <a:lnTo>
                    <a:pt x="1719262" y="545042"/>
                  </a:lnTo>
                  <a:lnTo>
                    <a:pt x="1971872" y="292100"/>
                  </a:lnTo>
                  <a:close/>
                  <a:moveTo>
                    <a:pt x="1898928" y="190500"/>
                  </a:moveTo>
                  <a:lnTo>
                    <a:pt x="1903425" y="190765"/>
                  </a:lnTo>
                  <a:lnTo>
                    <a:pt x="1907921" y="191560"/>
                  </a:lnTo>
                  <a:lnTo>
                    <a:pt x="1912418" y="192355"/>
                  </a:lnTo>
                  <a:lnTo>
                    <a:pt x="1916650" y="194209"/>
                  </a:lnTo>
                  <a:lnTo>
                    <a:pt x="1920882" y="196064"/>
                  </a:lnTo>
                  <a:lnTo>
                    <a:pt x="1925114" y="198183"/>
                  </a:lnTo>
                  <a:lnTo>
                    <a:pt x="1928818" y="201098"/>
                  </a:lnTo>
                  <a:lnTo>
                    <a:pt x="1932521" y="204542"/>
                  </a:lnTo>
                  <a:lnTo>
                    <a:pt x="1935695" y="208251"/>
                  </a:lnTo>
                  <a:lnTo>
                    <a:pt x="1938604" y="211696"/>
                  </a:lnTo>
                  <a:lnTo>
                    <a:pt x="1940985" y="215670"/>
                  </a:lnTo>
                  <a:lnTo>
                    <a:pt x="1942837" y="219909"/>
                  </a:lnTo>
                  <a:lnTo>
                    <a:pt x="1944159" y="224413"/>
                  </a:lnTo>
                  <a:lnTo>
                    <a:pt x="1945482" y="228917"/>
                  </a:lnTo>
                  <a:lnTo>
                    <a:pt x="1946011" y="233156"/>
                  </a:lnTo>
                  <a:lnTo>
                    <a:pt x="1946275" y="237925"/>
                  </a:lnTo>
                  <a:lnTo>
                    <a:pt x="1946011" y="242430"/>
                  </a:lnTo>
                  <a:lnTo>
                    <a:pt x="1945482" y="246934"/>
                  </a:lnTo>
                  <a:lnTo>
                    <a:pt x="1944159" y="251173"/>
                  </a:lnTo>
                  <a:lnTo>
                    <a:pt x="1942837" y="255677"/>
                  </a:lnTo>
                  <a:lnTo>
                    <a:pt x="1940985" y="259916"/>
                  </a:lnTo>
                  <a:lnTo>
                    <a:pt x="1938604" y="263890"/>
                  </a:lnTo>
                  <a:lnTo>
                    <a:pt x="1935695" y="267864"/>
                  </a:lnTo>
                  <a:lnTo>
                    <a:pt x="1932521" y="271044"/>
                  </a:lnTo>
                  <a:lnTo>
                    <a:pt x="1064661" y="1140336"/>
                  </a:lnTo>
                  <a:lnTo>
                    <a:pt x="1061222" y="1143515"/>
                  </a:lnTo>
                  <a:lnTo>
                    <a:pt x="1057255" y="1146430"/>
                  </a:lnTo>
                  <a:lnTo>
                    <a:pt x="1053287" y="1148814"/>
                  </a:lnTo>
                  <a:lnTo>
                    <a:pt x="1049055" y="1150934"/>
                  </a:lnTo>
                  <a:lnTo>
                    <a:pt x="1044558" y="1152259"/>
                  </a:lnTo>
                  <a:lnTo>
                    <a:pt x="1040326" y="1153318"/>
                  </a:lnTo>
                  <a:lnTo>
                    <a:pt x="1035829" y="1153848"/>
                  </a:lnTo>
                  <a:lnTo>
                    <a:pt x="1031597" y="1154113"/>
                  </a:lnTo>
                  <a:lnTo>
                    <a:pt x="1026571" y="1153848"/>
                  </a:lnTo>
                  <a:lnTo>
                    <a:pt x="1022075" y="1153318"/>
                  </a:lnTo>
                  <a:lnTo>
                    <a:pt x="1018107" y="1152259"/>
                  </a:lnTo>
                  <a:lnTo>
                    <a:pt x="1013610" y="1150934"/>
                  </a:lnTo>
                  <a:lnTo>
                    <a:pt x="1009378" y="1148814"/>
                  </a:lnTo>
                  <a:lnTo>
                    <a:pt x="1005411" y="1146430"/>
                  </a:lnTo>
                  <a:lnTo>
                    <a:pt x="1001443" y="1143515"/>
                  </a:lnTo>
                  <a:lnTo>
                    <a:pt x="998004" y="1140336"/>
                  </a:lnTo>
                  <a:lnTo>
                    <a:pt x="994566" y="1136892"/>
                  </a:lnTo>
                  <a:lnTo>
                    <a:pt x="991921" y="1132917"/>
                  </a:lnTo>
                  <a:lnTo>
                    <a:pt x="989540" y="1128943"/>
                  </a:lnTo>
                  <a:lnTo>
                    <a:pt x="987688" y="1124704"/>
                  </a:lnTo>
                  <a:lnTo>
                    <a:pt x="986101" y="1120465"/>
                  </a:lnTo>
                  <a:lnTo>
                    <a:pt x="985043" y="1115961"/>
                  </a:lnTo>
                  <a:lnTo>
                    <a:pt x="984250" y="1111457"/>
                  </a:lnTo>
                  <a:lnTo>
                    <a:pt x="984250" y="1106953"/>
                  </a:lnTo>
                  <a:lnTo>
                    <a:pt x="984250" y="1102448"/>
                  </a:lnTo>
                  <a:lnTo>
                    <a:pt x="985043" y="1097944"/>
                  </a:lnTo>
                  <a:lnTo>
                    <a:pt x="986101" y="1093440"/>
                  </a:lnTo>
                  <a:lnTo>
                    <a:pt x="987688" y="1089201"/>
                  </a:lnTo>
                  <a:lnTo>
                    <a:pt x="989540" y="1084962"/>
                  </a:lnTo>
                  <a:lnTo>
                    <a:pt x="991921" y="1080723"/>
                  </a:lnTo>
                  <a:lnTo>
                    <a:pt x="994566" y="1077278"/>
                  </a:lnTo>
                  <a:lnTo>
                    <a:pt x="998004" y="1073569"/>
                  </a:lnTo>
                  <a:lnTo>
                    <a:pt x="1865599" y="204542"/>
                  </a:lnTo>
                  <a:lnTo>
                    <a:pt x="1869303" y="201098"/>
                  </a:lnTo>
                  <a:lnTo>
                    <a:pt x="1873270" y="198183"/>
                  </a:lnTo>
                  <a:lnTo>
                    <a:pt x="1877238" y="196064"/>
                  </a:lnTo>
                  <a:lnTo>
                    <a:pt x="1881470" y="194209"/>
                  </a:lnTo>
                  <a:lnTo>
                    <a:pt x="1885438" y="192355"/>
                  </a:lnTo>
                  <a:lnTo>
                    <a:pt x="1889934" y="191560"/>
                  </a:lnTo>
                  <a:lnTo>
                    <a:pt x="1894431" y="190765"/>
                  </a:lnTo>
                  <a:lnTo>
                    <a:pt x="1898928" y="190500"/>
                  </a:lnTo>
                  <a:close/>
                  <a:moveTo>
                    <a:pt x="1813227" y="0"/>
                  </a:moveTo>
                  <a:lnTo>
                    <a:pt x="1855787" y="150615"/>
                  </a:lnTo>
                  <a:lnTo>
                    <a:pt x="1602807" y="403225"/>
                  </a:lnTo>
                  <a:lnTo>
                    <a:pt x="1560512" y="252610"/>
                  </a:lnTo>
                  <a:lnTo>
                    <a:pt x="1813227" y="0"/>
                  </a:lnTo>
                  <a:close/>
                </a:path>
              </a:pathLst>
            </a:custGeom>
            <a:solidFill>
              <a:schemeClr val="bg1"/>
            </a:solidFill>
            <a:ln>
              <a:noFill/>
            </a:ln>
          </p:spPr>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algn="ctr">
                <a:defRPr/>
              </a:pPr>
              <a:endParaRPr lang="zh-CN" altLang="en-US" sz="2400">
                <a:solidFill>
                  <a:schemeClr val="tx1">
                    <a:lumMod val="90000"/>
                    <a:lumOff val="10000"/>
                  </a:schemeClr>
                </a:solidFill>
              </a:endParaRPr>
            </a:p>
          </p:txBody>
        </p:sp>
      </p:grpSp>
      <p:grpSp>
        <p:nvGrpSpPr>
          <p:cNvPr id="7" name="组合 6"/>
          <p:cNvGrpSpPr/>
          <p:nvPr/>
        </p:nvGrpSpPr>
        <p:grpSpPr>
          <a:xfrm>
            <a:off x="6607675" y="2486781"/>
            <a:ext cx="1200000" cy="1197943"/>
            <a:chOff x="5500583" y="-816118"/>
            <a:chExt cx="900000" cy="898457"/>
          </a:xfrm>
        </p:grpSpPr>
        <p:sp>
          <p:nvSpPr>
            <p:cNvPr id="56" name="MH_Other_4"/>
            <p:cNvSpPr/>
            <p:nvPr>
              <p:custDataLst>
                <p:tags r:id="rId18"/>
              </p:custDataLst>
            </p:nvPr>
          </p:nvSpPr>
          <p:spPr>
            <a:xfrm>
              <a:off x="5500583" y="-816118"/>
              <a:ext cx="900000" cy="898457"/>
            </a:xfrm>
            <a:prstGeom prst="ellipse">
              <a:avLst/>
            </a:prstGeom>
            <a:gradFill flip="none" rotWithShape="1">
              <a:gsLst>
                <a:gs pos="100000">
                  <a:schemeClr val="bg1"/>
                </a:gs>
                <a:gs pos="0">
                  <a:srgbClr val="E0E0E0"/>
                </a:gs>
              </a:gsLst>
              <a:lin ang="8100000" scaled="0"/>
              <a:tileRect/>
            </a:gradFill>
            <a:ln w="34925">
              <a:gradFill>
                <a:gsLst>
                  <a:gs pos="100000">
                    <a:schemeClr val="bg1">
                      <a:lumMod val="85000"/>
                    </a:schemeClr>
                  </a:gs>
                  <a:gs pos="0">
                    <a:schemeClr val="bg1"/>
                  </a:gs>
                </a:gsLst>
                <a:lin ang="8100000" scaled="0"/>
              </a:gradFill>
            </a:ln>
            <a:effectLst>
              <a:outerShdw blurRad="279400" dist="2540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sz="2400">
                <a:solidFill>
                  <a:schemeClr val="tx1">
                    <a:lumMod val="90000"/>
                    <a:lumOff val="10000"/>
                  </a:schemeClr>
                </a:solidFill>
              </a:endParaRPr>
            </a:p>
          </p:txBody>
        </p:sp>
        <p:sp>
          <p:nvSpPr>
            <p:cNvPr id="57" name="MH_Other_5"/>
            <p:cNvSpPr/>
            <p:nvPr>
              <p:custDataLst>
                <p:tags r:id="rId19"/>
              </p:custDataLst>
            </p:nvPr>
          </p:nvSpPr>
          <p:spPr>
            <a:xfrm>
              <a:off x="5634274" y="-690890"/>
              <a:ext cx="648000" cy="648000"/>
            </a:xfrm>
            <a:prstGeom prst="ellipse">
              <a:avLst/>
            </a:prstGeom>
            <a:solidFill>
              <a:srgbClr val="7BBF7C"/>
            </a:solidFill>
            <a:ln>
              <a:noFill/>
            </a:ln>
            <a:effectLst>
              <a:innerShdw blurRad="63500" dist="50800" dir="18900000">
                <a:prstClr val="black">
                  <a:alpha val="30000"/>
                </a:prstClr>
              </a:inn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eaLnBrk="1" fontAlgn="auto" hangingPunct="1">
                <a:spcBef>
                  <a:spcPts val="0"/>
                </a:spcBef>
                <a:spcAft>
                  <a:spcPts val="0"/>
                </a:spcAft>
                <a:defRPr/>
              </a:pPr>
              <a:endParaRPr lang="zh-CN" altLang="en-US" sz="3200">
                <a:solidFill>
                  <a:schemeClr val="tx1">
                    <a:lumMod val="90000"/>
                    <a:lumOff val="10000"/>
                  </a:schemeClr>
                </a:solidFill>
                <a:latin typeface="Calibri" panose="020F0502020204030204" pitchFamily="34" charset="0"/>
                <a:ea typeface="微软雅黑" panose="020B0503020204020204" pitchFamily="34" charset="-122"/>
              </a:endParaRPr>
            </a:p>
          </p:txBody>
        </p:sp>
        <p:sp>
          <p:nvSpPr>
            <p:cNvPr id="36" name="KSO_Shape"/>
            <p:cNvSpPr/>
            <p:nvPr/>
          </p:nvSpPr>
          <p:spPr bwMode="auto">
            <a:xfrm>
              <a:off x="5778152" y="-555834"/>
              <a:ext cx="416023" cy="377888"/>
            </a:xfrm>
            <a:custGeom>
              <a:avLst/>
              <a:gdLst>
                <a:gd name="T0" fmla="*/ 1905000 w 2301875"/>
                <a:gd name="T1" fmla="*/ 1125992 h 2090738"/>
                <a:gd name="T2" fmla="*/ 748124 w 2301875"/>
                <a:gd name="T3" fmla="*/ 979328 h 2090738"/>
                <a:gd name="T4" fmla="*/ 705549 w 2301875"/>
                <a:gd name="T5" fmla="*/ 1045945 h 2090738"/>
                <a:gd name="T6" fmla="*/ 646680 w 2301875"/>
                <a:gd name="T7" fmla="*/ 1080176 h 2090738"/>
                <a:gd name="T8" fmla="*/ 589913 w 2301875"/>
                <a:gd name="T9" fmla="*/ 1077017 h 2090738"/>
                <a:gd name="T10" fmla="*/ 523423 w 2301875"/>
                <a:gd name="T11" fmla="*/ 1023828 h 2090738"/>
                <a:gd name="T12" fmla="*/ 483214 w 2301875"/>
                <a:gd name="T13" fmla="*/ 928772 h 2090738"/>
                <a:gd name="T14" fmla="*/ 481375 w 2301875"/>
                <a:gd name="T15" fmla="*/ 811862 h 2090738"/>
                <a:gd name="T16" fmla="*/ 518430 w 2301875"/>
                <a:gd name="T17" fmla="*/ 713910 h 2090738"/>
                <a:gd name="T18" fmla="*/ 582818 w 2301875"/>
                <a:gd name="T19" fmla="*/ 655981 h 2090738"/>
                <a:gd name="T20" fmla="*/ 640898 w 2301875"/>
                <a:gd name="T21" fmla="*/ 648872 h 2090738"/>
                <a:gd name="T22" fmla="*/ 700555 w 2301875"/>
                <a:gd name="T23" fmla="*/ 680206 h 2090738"/>
                <a:gd name="T24" fmla="*/ 745232 w 2301875"/>
                <a:gd name="T25" fmla="*/ 744191 h 2090738"/>
                <a:gd name="T26" fmla="*/ 1479516 w 2301875"/>
                <a:gd name="T27" fmla="*/ 609638 h 2090738"/>
                <a:gd name="T28" fmla="*/ 757270 w 2301875"/>
                <a:gd name="T29" fmla="*/ 19191 h 2090738"/>
                <a:gd name="T30" fmla="*/ 892066 w 2301875"/>
                <a:gd name="T31" fmla="*/ 82023 h 2090738"/>
                <a:gd name="T32" fmla="*/ 1010307 w 2301875"/>
                <a:gd name="T33" fmla="*/ 182975 h 2090738"/>
                <a:gd name="T34" fmla="*/ 1108579 w 2301875"/>
                <a:gd name="T35" fmla="*/ 317314 h 2090738"/>
                <a:gd name="T36" fmla="*/ 1182939 w 2301875"/>
                <a:gd name="T37" fmla="*/ 479784 h 2090738"/>
                <a:gd name="T38" fmla="*/ 1024759 w 2301875"/>
                <a:gd name="T39" fmla="*/ 648037 h 2090738"/>
                <a:gd name="T40" fmla="*/ 931217 w 2301875"/>
                <a:gd name="T41" fmla="*/ 409853 h 2090738"/>
                <a:gd name="T42" fmla="*/ 850025 w 2301875"/>
                <a:gd name="T43" fmla="*/ 303906 h 2090738"/>
                <a:gd name="T44" fmla="*/ 770146 w 2301875"/>
                <a:gd name="T45" fmla="*/ 240286 h 2090738"/>
                <a:gd name="T46" fmla="*/ 682385 w 2301875"/>
                <a:gd name="T47" fmla="*/ 204269 h 2090738"/>
                <a:gd name="T48" fmla="*/ 580434 w 2301875"/>
                <a:gd name="T49" fmla="*/ 200851 h 2090738"/>
                <a:gd name="T50" fmla="*/ 469024 w 2301875"/>
                <a:gd name="T51" fmla="*/ 244755 h 2090738"/>
                <a:gd name="T52" fmla="*/ 370226 w 2301875"/>
                <a:gd name="T53" fmla="*/ 332299 h 2090738"/>
                <a:gd name="T54" fmla="*/ 289560 w 2301875"/>
                <a:gd name="T55" fmla="*/ 455860 h 2090738"/>
                <a:gd name="T56" fmla="*/ 231228 w 2301875"/>
                <a:gd name="T57" fmla="*/ 608339 h 2090738"/>
                <a:gd name="T58" fmla="*/ 200748 w 2301875"/>
                <a:gd name="T59" fmla="*/ 781324 h 2090738"/>
                <a:gd name="T60" fmla="*/ 202324 w 2301875"/>
                <a:gd name="T61" fmla="*/ 965351 h 2090738"/>
                <a:gd name="T62" fmla="*/ 235694 w 2301875"/>
                <a:gd name="T63" fmla="*/ 1137021 h 2090738"/>
                <a:gd name="T64" fmla="*/ 296129 w 2301875"/>
                <a:gd name="T65" fmla="*/ 1287134 h 2090738"/>
                <a:gd name="T66" fmla="*/ 378635 w 2301875"/>
                <a:gd name="T67" fmla="*/ 1407540 h 2090738"/>
                <a:gd name="T68" fmla="*/ 478484 w 2301875"/>
                <a:gd name="T69" fmla="*/ 1491667 h 2090738"/>
                <a:gd name="T70" fmla="*/ 591207 w 2301875"/>
                <a:gd name="T71" fmla="*/ 1530575 h 2090738"/>
                <a:gd name="T72" fmla="*/ 690530 w 2301875"/>
                <a:gd name="T73" fmla="*/ 1524003 h 2090738"/>
                <a:gd name="T74" fmla="*/ 777766 w 2301875"/>
                <a:gd name="T75" fmla="*/ 1485620 h 2090738"/>
                <a:gd name="T76" fmla="*/ 857119 w 2301875"/>
                <a:gd name="T77" fmla="*/ 1419370 h 2090738"/>
                <a:gd name="T78" fmla="*/ 942252 w 2301875"/>
                <a:gd name="T79" fmla="*/ 1301594 h 2090738"/>
                <a:gd name="T80" fmla="*/ 1227083 w 2301875"/>
                <a:gd name="T81" fmla="*/ 1082339 h 2090738"/>
                <a:gd name="T82" fmla="*/ 1177159 w 2301875"/>
                <a:gd name="T83" fmla="*/ 1266365 h 2090738"/>
                <a:gd name="T84" fmla="*/ 1100433 w 2301875"/>
                <a:gd name="T85" fmla="*/ 1426469 h 2090738"/>
                <a:gd name="T86" fmla="*/ 1000322 w 2301875"/>
                <a:gd name="T87" fmla="*/ 1558179 h 2090738"/>
                <a:gd name="T88" fmla="*/ 880241 w 2301875"/>
                <a:gd name="T89" fmla="*/ 1655976 h 2090738"/>
                <a:gd name="T90" fmla="*/ 744132 w 2301875"/>
                <a:gd name="T91" fmla="*/ 1714602 h 2090738"/>
                <a:gd name="T92" fmla="*/ 590681 w 2301875"/>
                <a:gd name="T93" fmla="*/ 1729061 h 2090738"/>
                <a:gd name="T94" fmla="*/ 421465 w 2301875"/>
                <a:gd name="T95" fmla="*/ 1685420 h 2090738"/>
                <a:gd name="T96" fmla="*/ 272480 w 2301875"/>
                <a:gd name="T97" fmla="*/ 1584468 h 2090738"/>
                <a:gd name="T98" fmla="*/ 150035 w 2301875"/>
                <a:gd name="T99" fmla="*/ 1434093 h 2090738"/>
                <a:gd name="T100" fmla="*/ 60434 w 2301875"/>
                <a:gd name="T101" fmla="*/ 1243494 h 2090738"/>
                <a:gd name="T102" fmla="*/ 9459 w 2301875"/>
                <a:gd name="T103" fmla="*/ 1020296 h 2090738"/>
                <a:gd name="T104" fmla="*/ 3153 w 2301875"/>
                <a:gd name="T105" fmla="*/ 775540 h 2090738"/>
                <a:gd name="T106" fmla="*/ 42567 w 2301875"/>
                <a:gd name="T107" fmla="*/ 544981 h 2090738"/>
                <a:gd name="T108" fmla="*/ 122182 w 2301875"/>
                <a:gd name="T109" fmla="*/ 344393 h 2090738"/>
                <a:gd name="T110" fmla="*/ 236220 w 2301875"/>
                <a:gd name="T111" fmla="*/ 182449 h 2090738"/>
                <a:gd name="T112" fmla="*/ 378372 w 2301875"/>
                <a:gd name="T113" fmla="*/ 67038 h 2090738"/>
                <a:gd name="T114" fmla="*/ 542859 w 2301875"/>
                <a:gd name="T115" fmla="*/ 6835 h 2090738"/>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0" t="0" r="r" b="b"/>
              <a:pathLst>
                <a:path w="2301875" h="2090738">
                  <a:moveTo>
                    <a:pt x="1992037" y="1047013"/>
                  </a:moveTo>
                  <a:lnTo>
                    <a:pt x="1990668" y="1048385"/>
                  </a:lnTo>
                  <a:lnTo>
                    <a:pt x="1990772" y="1048489"/>
                  </a:lnTo>
                  <a:lnTo>
                    <a:pt x="1992037" y="1047013"/>
                  </a:lnTo>
                  <a:close/>
                  <a:moveTo>
                    <a:pt x="1787748" y="736600"/>
                  </a:moveTo>
                  <a:lnTo>
                    <a:pt x="2301875" y="736600"/>
                  </a:lnTo>
                  <a:lnTo>
                    <a:pt x="1995749" y="1043295"/>
                  </a:lnTo>
                  <a:lnTo>
                    <a:pt x="1995488" y="1043556"/>
                  </a:lnTo>
                  <a:lnTo>
                    <a:pt x="1995488" y="1053214"/>
                  </a:lnTo>
                  <a:lnTo>
                    <a:pt x="1995749" y="1053475"/>
                  </a:lnTo>
                  <a:lnTo>
                    <a:pt x="2301875" y="1360488"/>
                  </a:lnTo>
                  <a:lnTo>
                    <a:pt x="1787748" y="1360488"/>
                  </a:lnTo>
                  <a:lnTo>
                    <a:pt x="1735668" y="1308312"/>
                  </a:lnTo>
                  <a:lnTo>
                    <a:pt x="1543545" y="1117423"/>
                  </a:lnTo>
                  <a:lnTo>
                    <a:pt x="923671" y="1117423"/>
                  </a:lnTo>
                  <a:lnTo>
                    <a:pt x="921766" y="1127286"/>
                  </a:lnTo>
                  <a:lnTo>
                    <a:pt x="919225" y="1137148"/>
                  </a:lnTo>
                  <a:lnTo>
                    <a:pt x="917002" y="1146693"/>
                  </a:lnTo>
                  <a:lnTo>
                    <a:pt x="914144" y="1156237"/>
                  </a:lnTo>
                  <a:lnTo>
                    <a:pt x="910969" y="1165463"/>
                  </a:lnTo>
                  <a:lnTo>
                    <a:pt x="907793" y="1174372"/>
                  </a:lnTo>
                  <a:lnTo>
                    <a:pt x="903983" y="1183280"/>
                  </a:lnTo>
                  <a:lnTo>
                    <a:pt x="900489" y="1192188"/>
                  </a:lnTo>
                  <a:lnTo>
                    <a:pt x="896679" y="1200142"/>
                  </a:lnTo>
                  <a:lnTo>
                    <a:pt x="892233" y="1208413"/>
                  </a:lnTo>
                  <a:lnTo>
                    <a:pt x="888105" y="1216367"/>
                  </a:lnTo>
                  <a:lnTo>
                    <a:pt x="883341" y="1224003"/>
                  </a:lnTo>
                  <a:lnTo>
                    <a:pt x="878578" y="1231320"/>
                  </a:lnTo>
                  <a:lnTo>
                    <a:pt x="873814" y="1238319"/>
                  </a:lnTo>
                  <a:lnTo>
                    <a:pt x="868734" y="1245319"/>
                  </a:lnTo>
                  <a:lnTo>
                    <a:pt x="863653" y="1251682"/>
                  </a:lnTo>
                  <a:lnTo>
                    <a:pt x="857937" y="1257726"/>
                  </a:lnTo>
                  <a:lnTo>
                    <a:pt x="852538" y="1263771"/>
                  </a:lnTo>
                  <a:lnTo>
                    <a:pt x="846504" y="1269180"/>
                  </a:lnTo>
                  <a:lnTo>
                    <a:pt x="840788" y="1274588"/>
                  </a:lnTo>
                  <a:lnTo>
                    <a:pt x="834437" y="1279360"/>
                  </a:lnTo>
                  <a:lnTo>
                    <a:pt x="828404" y="1284133"/>
                  </a:lnTo>
                  <a:lnTo>
                    <a:pt x="821735" y="1288269"/>
                  </a:lnTo>
                  <a:lnTo>
                    <a:pt x="815701" y="1291768"/>
                  </a:lnTo>
                  <a:lnTo>
                    <a:pt x="809033" y="1295586"/>
                  </a:lnTo>
                  <a:lnTo>
                    <a:pt x="802364" y="1298449"/>
                  </a:lnTo>
                  <a:lnTo>
                    <a:pt x="795378" y="1300995"/>
                  </a:lnTo>
                  <a:lnTo>
                    <a:pt x="788391" y="1303222"/>
                  </a:lnTo>
                  <a:lnTo>
                    <a:pt x="781405" y="1305130"/>
                  </a:lnTo>
                  <a:lnTo>
                    <a:pt x="774419" y="1306721"/>
                  </a:lnTo>
                  <a:lnTo>
                    <a:pt x="766797" y="1307676"/>
                  </a:lnTo>
                  <a:lnTo>
                    <a:pt x="759493" y="1308312"/>
                  </a:lnTo>
                  <a:lnTo>
                    <a:pt x="756635" y="1308948"/>
                  </a:lnTo>
                  <a:lnTo>
                    <a:pt x="753777" y="1308948"/>
                  </a:lnTo>
                  <a:lnTo>
                    <a:pt x="750284" y="1308948"/>
                  </a:lnTo>
                  <a:lnTo>
                    <a:pt x="747426" y="1308312"/>
                  </a:lnTo>
                  <a:lnTo>
                    <a:pt x="738535" y="1307676"/>
                  </a:lnTo>
                  <a:lnTo>
                    <a:pt x="729643" y="1306403"/>
                  </a:lnTo>
                  <a:lnTo>
                    <a:pt x="721069" y="1304176"/>
                  </a:lnTo>
                  <a:lnTo>
                    <a:pt x="712812" y="1301313"/>
                  </a:lnTo>
                  <a:lnTo>
                    <a:pt x="704238" y="1298131"/>
                  </a:lnTo>
                  <a:lnTo>
                    <a:pt x="695982" y="1294313"/>
                  </a:lnTo>
                  <a:lnTo>
                    <a:pt x="688360" y="1289859"/>
                  </a:lnTo>
                  <a:lnTo>
                    <a:pt x="680739" y="1285087"/>
                  </a:lnTo>
                  <a:lnTo>
                    <a:pt x="672800" y="1279997"/>
                  </a:lnTo>
                  <a:lnTo>
                    <a:pt x="665496" y="1273634"/>
                  </a:lnTo>
                  <a:lnTo>
                    <a:pt x="658510" y="1267589"/>
                  </a:lnTo>
                  <a:lnTo>
                    <a:pt x="651523" y="1260590"/>
                  </a:lnTo>
                  <a:lnTo>
                    <a:pt x="644855" y="1252954"/>
                  </a:lnTo>
                  <a:lnTo>
                    <a:pt x="638186" y="1245319"/>
                  </a:lnTo>
                  <a:lnTo>
                    <a:pt x="632470" y="1237047"/>
                  </a:lnTo>
                  <a:lnTo>
                    <a:pt x="626436" y="1228775"/>
                  </a:lnTo>
                  <a:lnTo>
                    <a:pt x="620403" y="1219549"/>
                  </a:lnTo>
                  <a:lnTo>
                    <a:pt x="615322" y="1209686"/>
                  </a:lnTo>
                  <a:lnTo>
                    <a:pt x="610241" y="1200142"/>
                  </a:lnTo>
                  <a:lnTo>
                    <a:pt x="605478" y="1189961"/>
                  </a:lnTo>
                  <a:lnTo>
                    <a:pt x="601032" y="1179462"/>
                  </a:lnTo>
                  <a:lnTo>
                    <a:pt x="596903" y="1168327"/>
                  </a:lnTo>
                  <a:lnTo>
                    <a:pt x="593093" y="1157192"/>
                  </a:lnTo>
                  <a:lnTo>
                    <a:pt x="589917" y="1145738"/>
                  </a:lnTo>
                  <a:lnTo>
                    <a:pt x="586742" y="1133967"/>
                  </a:lnTo>
                  <a:lnTo>
                    <a:pt x="583884" y="1122195"/>
                  </a:lnTo>
                  <a:lnTo>
                    <a:pt x="581661" y="1110106"/>
                  </a:lnTo>
                  <a:lnTo>
                    <a:pt x="580073" y="1097380"/>
                  </a:lnTo>
                  <a:lnTo>
                    <a:pt x="578485" y="1084972"/>
                  </a:lnTo>
                  <a:lnTo>
                    <a:pt x="577532" y="1071928"/>
                  </a:lnTo>
                  <a:lnTo>
                    <a:pt x="576580" y="1058566"/>
                  </a:lnTo>
                  <a:lnTo>
                    <a:pt x="576262" y="1045840"/>
                  </a:lnTo>
                  <a:lnTo>
                    <a:pt x="576580" y="1032478"/>
                  </a:lnTo>
                  <a:lnTo>
                    <a:pt x="577532" y="1019115"/>
                  </a:lnTo>
                  <a:lnTo>
                    <a:pt x="578485" y="1006071"/>
                  </a:lnTo>
                  <a:lnTo>
                    <a:pt x="580073" y="993664"/>
                  </a:lnTo>
                  <a:lnTo>
                    <a:pt x="581661" y="980938"/>
                  </a:lnTo>
                  <a:lnTo>
                    <a:pt x="583884" y="968848"/>
                  </a:lnTo>
                  <a:lnTo>
                    <a:pt x="586742" y="956758"/>
                  </a:lnTo>
                  <a:lnTo>
                    <a:pt x="589917" y="945305"/>
                  </a:lnTo>
                  <a:lnTo>
                    <a:pt x="593093" y="933852"/>
                  </a:lnTo>
                  <a:lnTo>
                    <a:pt x="596903" y="922398"/>
                  </a:lnTo>
                  <a:lnTo>
                    <a:pt x="601032" y="911581"/>
                  </a:lnTo>
                  <a:lnTo>
                    <a:pt x="605478" y="901401"/>
                  </a:lnTo>
                  <a:lnTo>
                    <a:pt x="610241" y="890902"/>
                  </a:lnTo>
                  <a:lnTo>
                    <a:pt x="615322" y="881039"/>
                  </a:lnTo>
                  <a:lnTo>
                    <a:pt x="620403" y="871813"/>
                  </a:lnTo>
                  <a:lnTo>
                    <a:pt x="626436" y="862587"/>
                  </a:lnTo>
                  <a:lnTo>
                    <a:pt x="632470" y="853997"/>
                  </a:lnTo>
                  <a:lnTo>
                    <a:pt x="638186" y="845407"/>
                  </a:lnTo>
                  <a:lnTo>
                    <a:pt x="644855" y="837771"/>
                  </a:lnTo>
                  <a:lnTo>
                    <a:pt x="651523" y="830454"/>
                  </a:lnTo>
                  <a:lnTo>
                    <a:pt x="658510" y="823773"/>
                  </a:lnTo>
                  <a:lnTo>
                    <a:pt x="665496" y="817092"/>
                  </a:lnTo>
                  <a:lnTo>
                    <a:pt x="672800" y="811047"/>
                  </a:lnTo>
                  <a:lnTo>
                    <a:pt x="680739" y="805956"/>
                  </a:lnTo>
                  <a:lnTo>
                    <a:pt x="688360" y="800866"/>
                  </a:lnTo>
                  <a:lnTo>
                    <a:pt x="695982" y="796730"/>
                  </a:lnTo>
                  <a:lnTo>
                    <a:pt x="704238" y="792594"/>
                  </a:lnTo>
                  <a:lnTo>
                    <a:pt x="712812" y="789731"/>
                  </a:lnTo>
                  <a:lnTo>
                    <a:pt x="721069" y="786867"/>
                  </a:lnTo>
                  <a:lnTo>
                    <a:pt x="729643" y="784959"/>
                  </a:lnTo>
                  <a:lnTo>
                    <a:pt x="738535" y="783368"/>
                  </a:lnTo>
                  <a:lnTo>
                    <a:pt x="747426" y="782732"/>
                  </a:lnTo>
                  <a:lnTo>
                    <a:pt x="750284" y="782413"/>
                  </a:lnTo>
                  <a:lnTo>
                    <a:pt x="753777" y="782413"/>
                  </a:lnTo>
                  <a:lnTo>
                    <a:pt x="756635" y="782413"/>
                  </a:lnTo>
                  <a:lnTo>
                    <a:pt x="759493" y="782732"/>
                  </a:lnTo>
                  <a:lnTo>
                    <a:pt x="766797" y="783368"/>
                  </a:lnTo>
                  <a:lnTo>
                    <a:pt x="774419" y="784004"/>
                  </a:lnTo>
                  <a:lnTo>
                    <a:pt x="781405" y="785595"/>
                  </a:lnTo>
                  <a:lnTo>
                    <a:pt x="788391" y="787504"/>
                  </a:lnTo>
                  <a:lnTo>
                    <a:pt x="795378" y="790049"/>
                  </a:lnTo>
                  <a:lnTo>
                    <a:pt x="802364" y="792594"/>
                  </a:lnTo>
                  <a:lnTo>
                    <a:pt x="809033" y="795457"/>
                  </a:lnTo>
                  <a:lnTo>
                    <a:pt x="815701" y="799275"/>
                  </a:lnTo>
                  <a:lnTo>
                    <a:pt x="821735" y="803093"/>
                  </a:lnTo>
                  <a:lnTo>
                    <a:pt x="828404" y="806911"/>
                  </a:lnTo>
                  <a:lnTo>
                    <a:pt x="834437" y="811365"/>
                  </a:lnTo>
                  <a:lnTo>
                    <a:pt x="840788" y="816773"/>
                  </a:lnTo>
                  <a:lnTo>
                    <a:pt x="846504" y="821864"/>
                  </a:lnTo>
                  <a:lnTo>
                    <a:pt x="852538" y="827272"/>
                  </a:lnTo>
                  <a:lnTo>
                    <a:pt x="857937" y="833317"/>
                  </a:lnTo>
                  <a:lnTo>
                    <a:pt x="863653" y="839680"/>
                  </a:lnTo>
                  <a:lnTo>
                    <a:pt x="868734" y="845725"/>
                  </a:lnTo>
                  <a:lnTo>
                    <a:pt x="873814" y="852724"/>
                  </a:lnTo>
                  <a:lnTo>
                    <a:pt x="878578" y="860042"/>
                  </a:lnTo>
                  <a:lnTo>
                    <a:pt x="883341" y="867359"/>
                  </a:lnTo>
                  <a:lnTo>
                    <a:pt x="888105" y="874676"/>
                  </a:lnTo>
                  <a:lnTo>
                    <a:pt x="892233" y="882948"/>
                  </a:lnTo>
                  <a:lnTo>
                    <a:pt x="896679" y="890902"/>
                  </a:lnTo>
                  <a:lnTo>
                    <a:pt x="900489" y="899174"/>
                  </a:lnTo>
                  <a:lnTo>
                    <a:pt x="903983" y="908082"/>
                  </a:lnTo>
                  <a:lnTo>
                    <a:pt x="907793" y="916354"/>
                  </a:lnTo>
                  <a:lnTo>
                    <a:pt x="910969" y="925580"/>
                  </a:lnTo>
                  <a:lnTo>
                    <a:pt x="914144" y="934806"/>
                  </a:lnTo>
                  <a:lnTo>
                    <a:pt x="917002" y="944351"/>
                  </a:lnTo>
                  <a:lnTo>
                    <a:pt x="919225" y="954213"/>
                  </a:lnTo>
                  <a:lnTo>
                    <a:pt x="921766" y="963758"/>
                  </a:lnTo>
                  <a:lnTo>
                    <a:pt x="923671" y="973938"/>
                  </a:lnTo>
                  <a:lnTo>
                    <a:pt x="1549579" y="973938"/>
                  </a:lnTo>
                  <a:lnTo>
                    <a:pt x="1741384" y="782732"/>
                  </a:lnTo>
                  <a:lnTo>
                    <a:pt x="1787748" y="736600"/>
                  </a:lnTo>
                  <a:close/>
                  <a:moveTo>
                    <a:pt x="753428" y="0"/>
                  </a:moveTo>
                  <a:lnTo>
                    <a:pt x="769938" y="318"/>
                  </a:lnTo>
                  <a:lnTo>
                    <a:pt x="786448" y="1270"/>
                  </a:lnTo>
                  <a:lnTo>
                    <a:pt x="802958" y="2223"/>
                  </a:lnTo>
                  <a:lnTo>
                    <a:pt x="819150" y="3812"/>
                  </a:lnTo>
                  <a:lnTo>
                    <a:pt x="835660" y="6035"/>
                  </a:lnTo>
                  <a:lnTo>
                    <a:pt x="851853" y="8576"/>
                  </a:lnTo>
                  <a:lnTo>
                    <a:pt x="867728" y="11435"/>
                  </a:lnTo>
                  <a:lnTo>
                    <a:pt x="883603" y="15247"/>
                  </a:lnTo>
                  <a:lnTo>
                    <a:pt x="899160" y="19059"/>
                  </a:lnTo>
                  <a:lnTo>
                    <a:pt x="915035" y="23188"/>
                  </a:lnTo>
                  <a:lnTo>
                    <a:pt x="930593" y="28270"/>
                  </a:lnTo>
                  <a:lnTo>
                    <a:pt x="945833" y="33353"/>
                  </a:lnTo>
                  <a:lnTo>
                    <a:pt x="961390" y="38753"/>
                  </a:lnTo>
                  <a:lnTo>
                    <a:pt x="976313" y="45105"/>
                  </a:lnTo>
                  <a:lnTo>
                    <a:pt x="991235" y="51458"/>
                  </a:lnTo>
                  <a:lnTo>
                    <a:pt x="1006158" y="58447"/>
                  </a:lnTo>
                  <a:lnTo>
                    <a:pt x="1020763" y="65752"/>
                  </a:lnTo>
                  <a:lnTo>
                    <a:pt x="1035368" y="73376"/>
                  </a:lnTo>
                  <a:lnTo>
                    <a:pt x="1049655" y="81635"/>
                  </a:lnTo>
                  <a:lnTo>
                    <a:pt x="1063625" y="90211"/>
                  </a:lnTo>
                  <a:lnTo>
                    <a:pt x="1077913" y="99105"/>
                  </a:lnTo>
                  <a:lnTo>
                    <a:pt x="1091883" y="108317"/>
                  </a:lnTo>
                  <a:lnTo>
                    <a:pt x="1105535" y="117846"/>
                  </a:lnTo>
                  <a:lnTo>
                    <a:pt x="1119188" y="127693"/>
                  </a:lnTo>
                  <a:lnTo>
                    <a:pt x="1132205" y="138175"/>
                  </a:lnTo>
                  <a:lnTo>
                    <a:pt x="1145540" y="148975"/>
                  </a:lnTo>
                  <a:lnTo>
                    <a:pt x="1158558" y="160093"/>
                  </a:lnTo>
                  <a:lnTo>
                    <a:pt x="1171575" y="171528"/>
                  </a:lnTo>
                  <a:lnTo>
                    <a:pt x="1183958" y="183281"/>
                  </a:lnTo>
                  <a:lnTo>
                    <a:pt x="1196340" y="195669"/>
                  </a:lnTo>
                  <a:lnTo>
                    <a:pt x="1208723" y="208057"/>
                  </a:lnTo>
                  <a:lnTo>
                    <a:pt x="1220788" y="221081"/>
                  </a:lnTo>
                  <a:lnTo>
                    <a:pt x="1232535" y="234104"/>
                  </a:lnTo>
                  <a:lnTo>
                    <a:pt x="1244283" y="247763"/>
                  </a:lnTo>
                  <a:lnTo>
                    <a:pt x="1255713" y="261422"/>
                  </a:lnTo>
                  <a:lnTo>
                    <a:pt x="1266825" y="275716"/>
                  </a:lnTo>
                  <a:lnTo>
                    <a:pt x="1277938" y="290010"/>
                  </a:lnTo>
                  <a:lnTo>
                    <a:pt x="1288733" y="304939"/>
                  </a:lnTo>
                  <a:lnTo>
                    <a:pt x="1299210" y="319868"/>
                  </a:lnTo>
                  <a:lnTo>
                    <a:pt x="1309688" y="335433"/>
                  </a:lnTo>
                  <a:lnTo>
                    <a:pt x="1320165" y="350997"/>
                  </a:lnTo>
                  <a:lnTo>
                    <a:pt x="1329690" y="367197"/>
                  </a:lnTo>
                  <a:lnTo>
                    <a:pt x="1339533" y="383397"/>
                  </a:lnTo>
                  <a:lnTo>
                    <a:pt x="1348740" y="399597"/>
                  </a:lnTo>
                  <a:lnTo>
                    <a:pt x="1357948" y="416750"/>
                  </a:lnTo>
                  <a:lnTo>
                    <a:pt x="1366838" y="433585"/>
                  </a:lnTo>
                  <a:lnTo>
                    <a:pt x="1375728" y="451055"/>
                  </a:lnTo>
                  <a:lnTo>
                    <a:pt x="1384300" y="468526"/>
                  </a:lnTo>
                  <a:lnTo>
                    <a:pt x="1392238" y="486632"/>
                  </a:lnTo>
                  <a:lnTo>
                    <a:pt x="1400493" y="504737"/>
                  </a:lnTo>
                  <a:lnTo>
                    <a:pt x="1407795" y="523161"/>
                  </a:lnTo>
                  <a:lnTo>
                    <a:pt x="1415415" y="541584"/>
                  </a:lnTo>
                  <a:lnTo>
                    <a:pt x="1422400" y="560325"/>
                  </a:lnTo>
                  <a:lnTo>
                    <a:pt x="1429385" y="579702"/>
                  </a:lnTo>
                  <a:lnTo>
                    <a:pt x="1435735" y="599078"/>
                  </a:lnTo>
                  <a:lnTo>
                    <a:pt x="1442403" y="618772"/>
                  </a:lnTo>
                  <a:lnTo>
                    <a:pt x="1448435" y="638466"/>
                  </a:lnTo>
                  <a:lnTo>
                    <a:pt x="1454150" y="658477"/>
                  </a:lnTo>
                  <a:lnTo>
                    <a:pt x="1459230" y="678807"/>
                  </a:lnTo>
                  <a:lnTo>
                    <a:pt x="1464945" y="699136"/>
                  </a:lnTo>
                  <a:lnTo>
                    <a:pt x="1469708" y="719783"/>
                  </a:lnTo>
                  <a:lnTo>
                    <a:pt x="1474153" y="740430"/>
                  </a:lnTo>
                  <a:lnTo>
                    <a:pt x="1478598" y="761395"/>
                  </a:lnTo>
                  <a:lnTo>
                    <a:pt x="1482725" y="782995"/>
                  </a:lnTo>
                  <a:lnTo>
                    <a:pt x="1238250" y="782995"/>
                  </a:lnTo>
                  <a:lnTo>
                    <a:pt x="1231265" y="753771"/>
                  </a:lnTo>
                  <a:lnTo>
                    <a:pt x="1223328" y="725501"/>
                  </a:lnTo>
                  <a:lnTo>
                    <a:pt x="1215073" y="697230"/>
                  </a:lnTo>
                  <a:lnTo>
                    <a:pt x="1206183" y="669595"/>
                  </a:lnTo>
                  <a:lnTo>
                    <a:pt x="1196023" y="642595"/>
                  </a:lnTo>
                  <a:lnTo>
                    <a:pt x="1185863" y="616548"/>
                  </a:lnTo>
                  <a:lnTo>
                    <a:pt x="1175068" y="590819"/>
                  </a:lnTo>
                  <a:lnTo>
                    <a:pt x="1163320" y="566043"/>
                  </a:lnTo>
                  <a:lnTo>
                    <a:pt x="1151255" y="541584"/>
                  </a:lnTo>
                  <a:lnTo>
                    <a:pt x="1138555" y="518079"/>
                  </a:lnTo>
                  <a:lnTo>
                    <a:pt x="1125220" y="495208"/>
                  </a:lnTo>
                  <a:lnTo>
                    <a:pt x="1111568" y="472973"/>
                  </a:lnTo>
                  <a:lnTo>
                    <a:pt x="1097280" y="452008"/>
                  </a:lnTo>
                  <a:lnTo>
                    <a:pt x="1089978" y="441526"/>
                  </a:lnTo>
                  <a:lnTo>
                    <a:pt x="1082675" y="431679"/>
                  </a:lnTo>
                  <a:lnTo>
                    <a:pt x="1075055" y="421832"/>
                  </a:lnTo>
                  <a:lnTo>
                    <a:pt x="1067435" y="412303"/>
                  </a:lnTo>
                  <a:lnTo>
                    <a:pt x="1059815" y="402456"/>
                  </a:lnTo>
                  <a:lnTo>
                    <a:pt x="1051560" y="393244"/>
                  </a:lnTo>
                  <a:lnTo>
                    <a:pt x="1043940" y="384350"/>
                  </a:lnTo>
                  <a:lnTo>
                    <a:pt x="1035685" y="375774"/>
                  </a:lnTo>
                  <a:lnTo>
                    <a:pt x="1027113" y="367197"/>
                  </a:lnTo>
                  <a:lnTo>
                    <a:pt x="1019175" y="358938"/>
                  </a:lnTo>
                  <a:lnTo>
                    <a:pt x="1010603" y="350997"/>
                  </a:lnTo>
                  <a:lnTo>
                    <a:pt x="1002030" y="343056"/>
                  </a:lnTo>
                  <a:lnTo>
                    <a:pt x="993775" y="335750"/>
                  </a:lnTo>
                  <a:lnTo>
                    <a:pt x="984885" y="328445"/>
                  </a:lnTo>
                  <a:lnTo>
                    <a:pt x="975995" y="321456"/>
                  </a:lnTo>
                  <a:lnTo>
                    <a:pt x="967105" y="314786"/>
                  </a:lnTo>
                  <a:lnTo>
                    <a:pt x="958215" y="308115"/>
                  </a:lnTo>
                  <a:lnTo>
                    <a:pt x="949008" y="301762"/>
                  </a:lnTo>
                  <a:lnTo>
                    <a:pt x="939800" y="296045"/>
                  </a:lnTo>
                  <a:lnTo>
                    <a:pt x="930593" y="290327"/>
                  </a:lnTo>
                  <a:lnTo>
                    <a:pt x="921385" y="284927"/>
                  </a:lnTo>
                  <a:lnTo>
                    <a:pt x="912178" y="279845"/>
                  </a:lnTo>
                  <a:lnTo>
                    <a:pt x="902653" y="275080"/>
                  </a:lnTo>
                  <a:lnTo>
                    <a:pt x="893128" y="270633"/>
                  </a:lnTo>
                  <a:lnTo>
                    <a:pt x="883603" y="266186"/>
                  </a:lnTo>
                  <a:lnTo>
                    <a:pt x="873760" y="262057"/>
                  </a:lnTo>
                  <a:lnTo>
                    <a:pt x="863918" y="258245"/>
                  </a:lnTo>
                  <a:lnTo>
                    <a:pt x="854393" y="255069"/>
                  </a:lnTo>
                  <a:lnTo>
                    <a:pt x="844233" y="252210"/>
                  </a:lnTo>
                  <a:lnTo>
                    <a:pt x="834390" y="249033"/>
                  </a:lnTo>
                  <a:lnTo>
                    <a:pt x="824548" y="246810"/>
                  </a:lnTo>
                  <a:lnTo>
                    <a:pt x="814388" y="244586"/>
                  </a:lnTo>
                  <a:lnTo>
                    <a:pt x="804545" y="242680"/>
                  </a:lnTo>
                  <a:lnTo>
                    <a:pt x="794385" y="241410"/>
                  </a:lnTo>
                  <a:lnTo>
                    <a:pt x="783908" y="240139"/>
                  </a:lnTo>
                  <a:lnTo>
                    <a:pt x="774065" y="239504"/>
                  </a:lnTo>
                  <a:lnTo>
                    <a:pt x="763588" y="238869"/>
                  </a:lnTo>
                  <a:lnTo>
                    <a:pt x="753428" y="238869"/>
                  </a:lnTo>
                  <a:lnTo>
                    <a:pt x="740093" y="239186"/>
                  </a:lnTo>
                  <a:lnTo>
                    <a:pt x="727075" y="239822"/>
                  </a:lnTo>
                  <a:lnTo>
                    <a:pt x="714375" y="241092"/>
                  </a:lnTo>
                  <a:lnTo>
                    <a:pt x="701358" y="242680"/>
                  </a:lnTo>
                  <a:lnTo>
                    <a:pt x="688658" y="245539"/>
                  </a:lnTo>
                  <a:lnTo>
                    <a:pt x="675958" y="248398"/>
                  </a:lnTo>
                  <a:lnTo>
                    <a:pt x="663258" y="251575"/>
                  </a:lnTo>
                  <a:lnTo>
                    <a:pt x="650875" y="255386"/>
                  </a:lnTo>
                  <a:lnTo>
                    <a:pt x="638493" y="259833"/>
                  </a:lnTo>
                  <a:lnTo>
                    <a:pt x="626428" y="264598"/>
                  </a:lnTo>
                  <a:lnTo>
                    <a:pt x="614363" y="269680"/>
                  </a:lnTo>
                  <a:lnTo>
                    <a:pt x="602298" y="275716"/>
                  </a:lnTo>
                  <a:lnTo>
                    <a:pt x="589915" y="282068"/>
                  </a:lnTo>
                  <a:lnTo>
                    <a:pt x="578168" y="288421"/>
                  </a:lnTo>
                  <a:lnTo>
                    <a:pt x="566737" y="295727"/>
                  </a:lnTo>
                  <a:lnTo>
                    <a:pt x="554990" y="303351"/>
                  </a:lnTo>
                  <a:lnTo>
                    <a:pt x="543560" y="310974"/>
                  </a:lnTo>
                  <a:lnTo>
                    <a:pt x="532447" y="319551"/>
                  </a:lnTo>
                  <a:lnTo>
                    <a:pt x="521017" y="328445"/>
                  </a:lnTo>
                  <a:lnTo>
                    <a:pt x="510222" y="337656"/>
                  </a:lnTo>
                  <a:lnTo>
                    <a:pt x="499427" y="347186"/>
                  </a:lnTo>
                  <a:lnTo>
                    <a:pt x="488632" y="357668"/>
                  </a:lnTo>
                  <a:lnTo>
                    <a:pt x="477837" y="367833"/>
                  </a:lnTo>
                  <a:lnTo>
                    <a:pt x="467677" y="378632"/>
                  </a:lnTo>
                  <a:lnTo>
                    <a:pt x="457517" y="390068"/>
                  </a:lnTo>
                  <a:lnTo>
                    <a:pt x="447357" y="401503"/>
                  </a:lnTo>
                  <a:lnTo>
                    <a:pt x="437832" y="413256"/>
                  </a:lnTo>
                  <a:lnTo>
                    <a:pt x="427672" y="425326"/>
                  </a:lnTo>
                  <a:lnTo>
                    <a:pt x="418465" y="438350"/>
                  </a:lnTo>
                  <a:lnTo>
                    <a:pt x="409257" y="451373"/>
                  </a:lnTo>
                  <a:lnTo>
                    <a:pt x="400050" y="464397"/>
                  </a:lnTo>
                  <a:lnTo>
                    <a:pt x="391160" y="478055"/>
                  </a:lnTo>
                  <a:lnTo>
                    <a:pt x="382270" y="491714"/>
                  </a:lnTo>
                  <a:lnTo>
                    <a:pt x="374015" y="506326"/>
                  </a:lnTo>
                  <a:lnTo>
                    <a:pt x="365760" y="520937"/>
                  </a:lnTo>
                  <a:lnTo>
                    <a:pt x="357822" y="535867"/>
                  </a:lnTo>
                  <a:lnTo>
                    <a:pt x="349885" y="550796"/>
                  </a:lnTo>
                  <a:lnTo>
                    <a:pt x="342265" y="566361"/>
                  </a:lnTo>
                  <a:lnTo>
                    <a:pt x="334962" y="581925"/>
                  </a:lnTo>
                  <a:lnTo>
                    <a:pt x="327977" y="598125"/>
                  </a:lnTo>
                  <a:lnTo>
                    <a:pt x="320675" y="614325"/>
                  </a:lnTo>
                  <a:lnTo>
                    <a:pt x="314325" y="630842"/>
                  </a:lnTo>
                  <a:lnTo>
                    <a:pt x="307657" y="647678"/>
                  </a:lnTo>
                  <a:lnTo>
                    <a:pt x="301625" y="664513"/>
                  </a:lnTo>
                  <a:lnTo>
                    <a:pt x="295592" y="681983"/>
                  </a:lnTo>
                  <a:lnTo>
                    <a:pt x="290195" y="699136"/>
                  </a:lnTo>
                  <a:lnTo>
                    <a:pt x="284797" y="716924"/>
                  </a:lnTo>
                  <a:lnTo>
                    <a:pt x="279400" y="735030"/>
                  </a:lnTo>
                  <a:lnTo>
                    <a:pt x="274637" y="753136"/>
                  </a:lnTo>
                  <a:lnTo>
                    <a:pt x="270192" y="771559"/>
                  </a:lnTo>
                  <a:lnTo>
                    <a:pt x="265747" y="789983"/>
                  </a:lnTo>
                  <a:lnTo>
                    <a:pt x="261937" y="808724"/>
                  </a:lnTo>
                  <a:lnTo>
                    <a:pt x="258127" y="827465"/>
                  </a:lnTo>
                  <a:lnTo>
                    <a:pt x="254952" y="846841"/>
                  </a:lnTo>
                  <a:lnTo>
                    <a:pt x="251777" y="865900"/>
                  </a:lnTo>
                  <a:lnTo>
                    <a:pt x="248920" y="885276"/>
                  </a:lnTo>
                  <a:lnTo>
                    <a:pt x="246697" y="904653"/>
                  </a:lnTo>
                  <a:lnTo>
                    <a:pt x="244475" y="924664"/>
                  </a:lnTo>
                  <a:lnTo>
                    <a:pt x="242570" y="944040"/>
                  </a:lnTo>
                  <a:lnTo>
                    <a:pt x="241300" y="964370"/>
                  </a:lnTo>
                  <a:lnTo>
                    <a:pt x="240030" y="984381"/>
                  </a:lnTo>
                  <a:lnTo>
                    <a:pt x="239077" y="1004711"/>
                  </a:lnTo>
                  <a:lnTo>
                    <a:pt x="238442" y="1025040"/>
                  </a:lnTo>
                  <a:lnTo>
                    <a:pt x="238125" y="1045687"/>
                  </a:lnTo>
                  <a:lnTo>
                    <a:pt x="238442" y="1066016"/>
                  </a:lnTo>
                  <a:lnTo>
                    <a:pt x="239077" y="1086028"/>
                  </a:lnTo>
                  <a:lnTo>
                    <a:pt x="240030" y="1106357"/>
                  </a:lnTo>
                  <a:lnTo>
                    <a:pt x="241300" y="1126369"/>
                  </a:lnTo>
                  <a:lnTo>
                    <a:pt x="242570" y="1146698"/>
                  </a:lnTo>
                  <a:lnTo>
                    <a:pt x="244475" y="1166392"/>
                  </a:lnTo>
                  <a:lnTo>
                    <a:pt x="246697" y="1186086"/>
                  </a:lnTo>
                  <a:lnTo>
                    <a:pt x="248920" y="1205780"/>
                  </a:lnTo>
                  <a:lnTo>
                    <a:pt x="251777" y="1224838"/>
                  </a:lnTo>
                  <a:lnTo>
                    <a:pt x="254952" y="1244215"/>
                  </a:lnTo>
                  <a:lnTo>
                    <a:pt x="258127" y="1263274"/>
                  </a:lnTo>
                  <a:lnTo>
                    <a:pt x="261937" y="1282015"/>
                  </a:lnTo>
                  <a:lnTo>
                    <a:pt x="265747" y="1300756"/>
                  </a:lnTo>
                  <a:lnTo>
                    <a:pt x="270192" y="1319179"/>
                  </a:lnTo>
                  <a:lnTo>
                    <a:pt x="274637" y="1337920"/>
                  </a:lnTo>
                  <a:lnTo>
                    <a:pt x="279400" y="1355708"/>
                  </a:lnTo>
                  <a:lnTo>
                    <a:pt x="284797" y="1373814"/>
                  </a:lnTo>
                  <a:lnTo>
                    <a:pt x="290195" y="1391602"/>
                  </a:lnTo>
                  <a:lnTo>
                    <a:pt x="295592" y="1409072"/>
                  </a:lnTo>
                  <a:lnTo>
                    <a:pt x="301625" y="1426225"/>
                  </a:lnTo>
                  <a:lnTo>
                    <a:pt x="307657" y="1443378"/>
                  </a:lnTo>
                  <a:lnTo>
                    <a:pt x="314325" y="1459896"/>
                  </a:lnTo>
                  <a:lnTo>
                    <a:pt x="320675" y="1476413"/>
                  </a:lnTo>
                  <a:lnTo>
                    <a:pt x="327977" y="1492613"/>
                  </a:lnTo>
                  <a:lnTo>
                    <a:pt x="334962" y="1508495"/>
                  </a:lnTo>
                  <a:lnTo>
                    <a:pt x="342265" y="1524378"/>
                  </a:lnTo>
                  <a:lnTo>
                    <a:pt x="349885" y="1539942"/>
                  </a:lnTo>
                  <a:lnTo>
                    <a:pt x="357822" y="1555189"/>
                  </a:lnTo>
                  <a:lnTo>
                    <a:pt x="365760" y="1569801"/>
                  </a:lnTo>
                  <a:lnTo>
                    <a:pt x="374015" y="1584730"/>
                  </a:lnTo>
                  <a:lnTo>
                    <a:pt x="382270" y="1598706"/>
                  </a:lnTo>
                  <a:lnTo>
                    <a:pt x="391160" y="1612683"/>
                  </a:lnTo>
                  <a:lnTo>
                    <a:pt x="400050" y="1626342"/>
                  </a:lnTo>
                  <a:lnTo>
                    <a:pt x="409257" y="1639683"/>
                  </a:lnTo>
                  <a:lnTo>
                    <a:pt x="418465" y="1652388"/>
                  </a:lnTo>
                  <a:lnTo>
                    <a:pt x="427672" y="1665094"/>
                  </a:lnTo>
                  <a:lnTo>
                    <a:pt x="437832" y="1677482"/>
                  </a:lnTo>
                  <a:lnTo>
                    <a:pt x="447357" y="1689235"/>
                  </a:lnTo>
                  <a:lnTo>
                    <a:pt x="457517" y="1700670"/>
                  </a:lnTo>
                  <a:lnTo>
                    <a:pt x="467677" y="1712106"/>
                  </a:lnTo>
                  <a:lnTo>
                    <a:pt x="477837" y="1722906"/>
                  </a:lnTo>
                  <a:lnTo>
                    <a:pt x="488632" y="1733388"/>
                  </a:lnTo>
                  <a:lnTo>
                    <a:pt x="499427" y="1743235"/>
                  </a:lnTo>
                  <a:lnTo>
                    <a:pt x="510222" y="1752764"/>
                  </a:lnTo>
                  <a:lnTo>
                    <a:pt x="521017" y="1762293"/>
                  </a:lnTo>
                  <a:lnTo>
                    <a:pt x="532447" y="1770870"/>
                  </a:lnTo>
                  <a:lnTo>
                    <a:pt x="543560" y="1779446"/>
                  </a:lnTo>
                  <a:lnTo>
                    <a:pt x="554990" y="1787387"/>
                  </a:lnTo>
                  <a:lnTo>
                    <a:pt x="566737" y="1795011"/>
                  </a:lnTo>
                  <a:lnTo>
                    <a:pt x="578168" y="1802317"/>
                  </a:lnTo>
                  <a:lnTo>
                    <a:pt x="589915" y="1808987"/>
                  </a:lnTo>
                  <a:lnTo>
                    <a:pt x="602298" y="1815023"/>
                  </a:lnTo>
                  <a:lnTo>
                    <a:pt x="614363" y="1820740"/>
                  </a:lnTo>
                  <a:lnTo>
                    <a:pt x="626428" y="1826140"/>
                  </a:lnTo>
                  <a:lnTo>
                    <a:pt x="638493" y="1830905"/>
                  </a:lnTo>
                  <a:lnTo>
                    <a:pt x="650875" y="1835352"/>
                  </a:lnTo>
                  <a:lnTo>
                    <a:pt x="663258" y="1839164"/>
                  </a:lnTo>
                  <a:lnTo>
                    <a:pt x="675958" y="1842340"/>
                  </a:lnTo>
                  <a:lnTo>
                    <a:pt x="688658" y="1845516"/>
                  </a:lnTo>
                  <a:lnTo>
                    <a:pt x="701358" y="1847740"/>
                  </a:lnTo>
                  <a:lnTo>
                    <a:pt x="714375" y="1849328"/>
                  </a:lnTo>
                  <a:lnTo>
                    <a:pt x="727075" y="1850916"/>
                  </a:lnTo>
                  <a:lnTo>
                    <a:pt x="740093" y="1851552"/>
                  </a:lnTo>
                  <a:lnTo>
                    <a:pt x="753428" y="1852187"/>
                  </a:lnTo>
                  <a:lnTo>
                    <a:pt x="763588" y="1851552"/>
                  </a:lnTo>
                  <a:lnTo>
                    <a:pt x="774065" y="1851234"/>
                  </a:lnTo>
                  <a:lnTo>
                    <a:pt x="783908" y="1850599"/>
                  </a:lnTo>
                  <a:lnTo>
                    <a:pt x="794385" y="1849328"/>
                  </a:lnTo>
                  <a:lnTo>
                    <a:pt x="804545" y="1848058"/>
                  </a:lnTo>
                  <a:lnTo>
                    <a:pt x="814388" y="1846152"/>
                  </a:lnTo>
                  <a:lnTo>
                    <a:pt x="824548" y="1843928"/>
                  </a:lnTo>
                  <a:lnTo>
                    <a:pt x="834390" y="1841387"/>
                  </a:lnTo>
                  <a:lnTo>
                    <a:pt x="844233" y="1838846"/>
                  </a:lnTo>
                  <a:lnTo>
                    <a:pt x="854393" y="1835669"/>
                  </a:lnTo>
                  <a:lnTo>
                    <a:pt x="863918" y="1832175"/>
                  </a:lnTo>
                  <a:lnTo>
                    <a:pt x="873760" y="1828364"/>
                  </a:lnTo>
                  <a:lnTo>
                    <a:pt x="883603" y="1824869"/>
                  </a:lnTo>
                  <a:lnTo>
                    <a:pt x="893128" y="1820422"/>
                  </a:lnTo>
                  <a:lnTo>
                    <a:pt x="902653" y="1815975"/>
                  </a:lnTo>
                  <a:lnTo>
                    <a:pt x="912178" y="1811211"/>
                  </a:lnTo>
                  <a:lnTo>
                    <a:pt x="921385" y="1805811"/>
                  </a:lnTo>
                  <a:lnTo>
                    <a:pt x="930593" y="1800411"/>
                  </a:lnTo>
                  <a:lnTo>
                    <a:pt x="939800" y="1795011"/>
                  </a:lnTo>
                  <a:lnTo>
                    <a:pt x="949008" y="1788976"/>
                  </a:lnTo>
                  <a:lnTo>
                    <a:pt x="958215" y="1782623"/>
                  </a:lnTo>
                  <a:lnTo>
                    <a:pt x="967105" y="1775952"/>
                  </a:lnTo>
                  <a:lnTo>
                    <a:pt x="975995" y="1769282"/>
                  </a:lnTo>
                  <a:lnTo>
                    <a:pt x="984885" y="1762293"/>
                  </a:lnTo>
                  <a:lnTo>
                    <a:pt x="993775" y="1754988"/>
                  </a:lnTo>
                  <a:lnTo>
                    <a:pt x="1002030" y="1747682"/>
                  </a:lnTo>
                  <a:lnTo>
                    <a:pt x="1010603" y="1740058"/>
                  </a:lnTo>
                  <a:lnTo>
                    <a:pt x="1019175" y="1731800"/>
                  </a:lnTo>
                  <a:lnTo>
                    <a:pt x="1027113" y="1723223"/>
                  </a:lnTo>
                  <a:lnTo>
                    <a:pt x="1035685" y="1714964"/>
                  </a:lnTo>
                  <a:lnTo>
                    <a:pt x="1043940" y="1706388"/>
                  </a:lnTo>
                  <a:lnTo>
                    <a:pt x="1051560" y="1697176"/>
                  </a:lnTo>
                  <a:lnTo>
                    <a:pt x="1059815" y="1687965"/>
                  </a:lnTo>
                  <a:lnTo>
                    <a:pt x="1067435" y="1678753"/>
                  </a:lnTo>
                  <a:lnTo>
                    <a:pt x="1075055" y="1669224"/>
                  </a:lnTo>
                  <a:lnTo>
                    <a:pt x="1082675" y="1659059"/>
                  </a:lnTo>
                  <a:lnTo>
                    <a:pt x="1089978" y="1649212"/>
                  </a:lnTo>
                  <a:lnTo>
                    <a:pt x="1097280" y="1638730"/>
                  </a:lnTo>
                  <a:lnTo>
                    <a:pt x="1111568" y="1617447"/>
                  </a:lnTo>
                  <a:lnTo>
                    <a:pt x="1125220" y="1595530"/>
                  </a:lnTo>
                  <a:lnTo>
                    <a:pt x="1138555" y="1572660"/>
                  </a:lnTo>
                  <a:lnTo>
                    <a:pt x="1151255" y="1549154"/>
                  </a:lnTo>
                  <a:lnTo>
                    <a:pt x="1163320" y="1524695"/>
                  </a:lnTo>
                  <a:lnTo>
                    <a:pt x="1175068" y="1499601"/>
                  </a:lnTo>
                  <a:lnTo>
                    <a:pt x="1185863" y="1474190"/>
                  </a:lnTo>
                  <a:lnTo>
                    <a:pt x="1196023" y="1448143"/>
                  </a:lnTo>
                  <a:lnTo>
                    <a:pt x="1206183" y="1421143"/>
                  </a:lnTo>
                  <a:lnTo>
                    <a:pt x="1215073" y="1393508"/>
                  </a:lnTo>
                  <a:lnTo>
                    <a:pt x="1223328" y="1365555"/>
                  </a:lnTo>
                  <a:lnTo>
                    <a:pt x="1231265" y="1336967"/>
                  </a:lnTo>
                  <a:lnTo>
                    <a:pt x="1238250" y="1307744"/>
                  </a:lnTo>
                  <a:lnTo>
                    <a:pt x="1482725" y="1307744"/>
                  </a:lnTo>
                  <a:lnTo>
                    <a:pt x="1478598" y="1329026"/>
                  </a:lnTo>
                  <a:lnTo>
                    <a:pt x="1474153" y="1349991"/>
                  </a:lnTo>
                  <a:lnTo>
                    <a:pt x="1469708" y="1370955"/>
                  </a:lnTo>
                  <a:lnTo>
                    <a:pt x="1464945" y="1391602"/>
                  </a:lnTo>
                  <a:lnTo>
                    <a:pt x="1459230" y="1411931"/>
                  </a:lnTo>
                  <a:lnTo>
                    <a:pt x="1454150" y="1432261"/>
                  </a:lnTo>
                  <a:lnTo>
                    <a:pt x="1448435" y="1452272"/>
                  </a:lnTo>
                  <a:lnTo>
                    <a:pt x="1442403" y="1471966"/>
                  </a:lnTo>
                  <a:lnTo>
                    <a:pt x="1435735" y="1491660"/>
                  </a:lnTo>
                  <a:lnTo>
                    <a:pt x="1429385" y="1510719"/>
                  </a:lnTo>
                  <a:lnTo>
                    <a:pt x="1422400" y="1530095"/>
                  </a:lnTo>
                  <a:lnTo>
                    <a:pt x="1415415" y="1548836"/>
                  </a:lnTo>
                  <a:lnTo>
                    <a:pt x="1407795" y="1567577"/>
                  </a:lnTo>
                  <a:lnTo>
                    <a:pt x="1400493" y="1586001"/>
                  </a:lnTo>
                  <a:lnTo>
                    <a:pt x="1392238" y="1604106"/>
                  </a:lnTo>
                  <a:lnTo>
                    <a:pt x="1384300" y="1622212"/>
                  </a:lnTo>
                  <a:lnTo>
                    <a:pt x="1375728" y="1639683"/>
                  </a:lnTo>
                  <a:lnTo>
                    <a:pt x="1366838" y="1656835"/>
                  </a:lnTo>
                  <a:lnTo>
                    <a:pt x="1357948" y="1674306"/>
                  </a:lnTo>
                  <a:lnTo>
                    <a:pt x="1348740" y="1690823"/>
                  </a:lnTo>
                  <a:lnTo>
                    <a:pt x="1339533" y="1707341"/>
                  </a:lnTo>
                  <a:lnTo>
                    <a:pt x="1329690" y="1723541"/>
                  </a:lnTo>
                  <a:lnTo>
                    <a:pt x="1320165" y="1740058"/>
                  </a:lnTo>
                  <a:lnTo>
                    <a:pt x="1309688" y="1755305"/>
                  </a:lnTo>
                  <a:lnTo>
                    <a:pt x="1299210" y="1770870"/>
                  </a:lnTo>
                  <a:lnTo>
                    <a:pt x="1288733" y="1786117"/>
                  </a:lnTo>
                  <a:lnTo>
                    <a:pt x="1277938" y="1800728"/>
                  </a:lnTo>
                  <a:lnTo>
                    <a:pt x="1266825" y="1815023"/>
                  </a:lnTo>
                  <a:lnTo>
                    <a:pt x="1255713" y="1829317"/>
                  </a:lnTo>
                  <a:lnTo>
                    <a:pt x="1244283" y="1843293"/>
                  </a:lnTo>
                  <a:lnTo>
                    <a:pt x="1232535" y="1856634"/>
                  </a:lnTo>
                  <a:lnTo>
                    <a:pt x="1220788" y="1869657"/>
                  </a:lnTo>
                  <a:lnTo>
                    <a:pt x="1208723" y="1882681"/>
                  </a:lnTo>
                  <a:lnTo>
                    <a:pt x="1196340" y="1895069"/>
                  </a:lnTo>
                  <a:lnTo>
                    <a:pt x="1183958" y="1907457"/>
                  </a:lnTo>
                  <a:lnTo>
                    <a:pt x="1171575" y="1919210"/>
                  </a:lnTo>
                  <a:lnTo>
                    <a:pt x="1158558" y="1930645"/>
                  </a:lnTo>
                  <a:lnTo>
                    <a:pt x="1145540" y="1941763"/>
                  </a:lnTo>
                  <a:lnTo>
                    <a:pt x="1132205" y="1952245"/>
                  </a:lnTo>
                  <a:lnTo>
                    <a:pt x="1119188" y="1962727"/>
                  </a:lnTo>
                  <a:lnTo>
                    <a:pt x="1105535" y="1973210"/>
                  </a:lnTo>
                  <a:lnTo>
                    <a:pt x="1091883" y="1982739"/>
                  </a:lnTo>
                  <a:lnTo>
                    <a:pt x="1077913" y="1991951"/>
                  </a:lnTo>
                  <a:lnTo>
                    <a:pt x="1063625" y="2000845"/>
                  </a:lnTo>
                  <a:lnTo>
                    <a:pt x="1049655" y="2009103"/>
                  </a:lnTo>
                  <a:lnTo>
                    <a:pt x="1035368" y="2017362"/>
                  </a:lnTo>
                  <a:lnTo>
                    <a:pt x="1020763" y="2024986"/>
                  </a:lnTo>
                  <a:lnTo>
                    <a:pt x="1006158" y="2032609"/>
                  </a:lnTo>
                  <a:lnTo>
                    <a:pt x="991235" y="2038962"/>
                  </a:lnTo>
                  <a:lnTo>
                    <a:pt x="976313" y="2045633"/>
                  </a:lnTo>
                  <a:lnTo>
                    <a:pt x="961390" y="2051668"/>
                  </a:lnTo>
                  <a:lnTo>
                    <a:pt x="945833" y="2057385"/>
                  </a:lnTo>
                  <a:lnTo>
                    <a:pt x="930593" y="2062785"/>
                  </a:lnTo>
                  <a:lnTo>
                    <a:pt x="915035" y="2067550"/>
                  </a:lnTo>
                  <a:lnTo>
                    <a:pt x="899160" y="2071680"/>
                  </a:lnTo>
                  <a:lnTo>
                    <a:pt x="883603" y="2075491"/>
                  </a:lnTo>
                  <a:lnTo>
                    <a:pt x="867728" y="2079303"/>
                  </a:lnTo>
                  <a:lnTo>
                    <a:pt x="851853" y="2082162"/>
                  </a:lnTo>
                  <a:lnTo>
                    <a:pt x="835660" y="2084703"/>
                  </a:lnTo>
                  <a:lnTo>
                    <a:pt x="819150" y="2086609"/>
                  </a:lnTo>
                  <a:lnTo>
                    <a:pt x="802958" y="2088515"/>
                  </a:lnTo>
                  <a:lnTo>
                    <a:pt x="786448" y="2089785"/>
                  </a:lnTo>
                  <a:lnTo>
                    <a:pt x="769938" y="2090421"/>
                  </a:lnTo>
                  <a:lnTo>
                    <a:pt x="753428" y="2090738"/>
                  </a:lnTo>
                  <a:lnTo>
                    <a:pt x="733425" y="2090421"/>
                  </a:lnTo>
                  <a:lnTo>
                    <a:pt x="713740" y="2089150"/>
                  </a:lnTo>
                  <a:lnTo>
                    <a:pt x="694373" y="2087879"/>
                  </a:lnTo>
                  <a:lnTo>
                    <a:pt x="675005" y="2085338"/>
                  </a:lnTo>
                  <a:lnTo>
                    <a:pt x="655955" y="2082162"/>
                  </a:lnTo>
                  <a:lnTo>
                    <a:pt x="637223" y="2078985"/>
                  </a:lnTo>
                  <a:lnTo>
                    <a:pt x="618490" y="2074538"/>
                  </a:lnTo>
                  <a:lnTo>
                    <a:pt x="599440" y="2069774"/>
                  </a:lnTo>
                  <a:lnTo>
                    <a:pt x="581025" y="2064056"/>
                  </a:lnTo>
                  <a:lnTo>
                    <a:pt x="562610" y="2058338"/>
                  </a:lnTo>
                  <a:lnTo>
                    <a:pt x="544512" y="2051668"/>
                  </a:lnTo>
                  <a:lnTo>
                    <a:pt x="527050" y="2044362"/>
                  </a:lnTo>
                  <a:lnTo>
                    <a:pt x="509270" y="2036421"/>
                  </a:lnTo>
                  <a:lnTo>
                    <a:pt x="491490" y="2028162"/>
                  </a:lnTo>
                  <a:lnTo>
                    <a:pt x="474662" y="2019268"/>
                  </a:lnTo>
                  <a:lnTo>
                    <a:pt x="457200" y="2009421"/>
                  </a:lnTo>
                  <a:lnTo>
                    <a:pt x="440690" y="1999574"/>
                  </a:lnTo>
                  <a:lnTo>
                    <a:pt x="423545" y="1988774"/>
                  </a:lnTo>
                  <a:lnTo>
                    <a:pt x="407352" y="1977974"/>
                  </a:lnTo>
                  <a:lnTo>
                    <a:pt x="391160" y="1966539"/>
                  </a:lnTo>
                  <a:lnTo>
                    <a:pt x="375285" y="1954151"/>
                  </a:lnTo>
                  <a:lnTo>
                    <a:pt x="360045" y="1941445"/>
                  </a:lnTo>
                  <a:lnTo>
                    <a:pt x="344487" y="1928104"/>
                  </a:lnTo>
                  <a:lnTo>
                    <a:pt x="329247" y="1914445"/>
                  </a:lnTo>
                  <a:lnTo>
                    <a:pt x="314642" y="1900469"/>
                  </a:lnTo>
                  <a:lnTo>
                    <a:pt x="299720" y="1885540"/>
                  </a:lnTo>
                  <a:lnTo>
                    <a:pt x="285432" y="1870610"/>
                  </a:lnTo>
                  <a:lnTo>
                    <a:pt x="271462" y="1854728"/>
                  </a:lnTo>
                  <a:lnTo>
                    <a:pt x="257810" y="1838846"/>
                  </a:lnTo>
                  <a:lnTo>
                    <a:pt x="244157" y="1822011"/>
                  </a:lnTo>
                  <a:lnTo>
                    <a:pt x="230822" y="1805176"/>
                  </a:lnTo>
                  <a:lnTo>
                    <a:pt x="218440" y="1787705"/>
                  </a:lnTo>
                  <a:lnTo>
                    <a:pt x="205740" y="1770235"/>
                  </a:lnTo>
                  <a:lnTo>
                    <a:pt x="193357" y="1751811"/>
                  </a:lnTo>
                  <a:lnTo>
                    <a:pt x="181292" y="1732753"/>
                  </a:lnTo>
                  <a:lnTo>
                    <a:pt x="169862" y="1714011"/>
                  </a:lnTo>
                  <a:lnTo>
                    <a:pt x="158432" y="1694635"/>
                  </a:lnTo>
                  <a:lnTo>
                    <a:pt x="147637" y="1674624"/>
                  </a:lnTo>
                  <a:lnTo>
                    <a:pt x="137160" y="1654294"/>
                  </a:lnTo>
                  <a:lnTo>
                    <a:pt x="127000" y="1633647"/>
                  </a:lnTo>
                  <a:lnTo>
                    <a:pt x="116840" y="1612683"/>
                  </a:lnTo>
                  <a:lnTo>
                    <a:pt x="107315" y="1591083"/>
                  </a:lnTo>
                  <a:lnTo>
                    <a:pt x="98425" y="1569483"/>
                  </a:lnTo>
                  <a:lnTo>
                    <a:pt x="89535" y="1547566"/>
                  </a:lnTo>
                  <a:lnTo>
                    <a:pt x="81280" y="1525330"/>
                  </a:lnTo>
                  <a:lnTo>
                    <a:pt x="73025" y="1502460"/>
                  </a:lnTo>
                  <a:lnTo>
                    <a:pt x="65405" y="1479590"/>
                  </a:lnTo>
                  <a:lnTo>
                    <a:pt x="58420" y="1455766"/>
                  </a:lnTo>
                  <a:lnTo>
                    <a:pt x="51435" y="1432261"/>
                  </a:lnTo>
                  <a:lnTo>
                    <a:pt x="45085" y="1408120"/>
                  </a:lnTo>
                  <a:lnTo>
                    <a:pt x="38735" y="1383979"/>
                  </a:lnTo>
                  <a:lnTo>
                    <a:pt x="33337" y="1359520"/>
                  </a:lnTo>
                  <a:lnTo>
                    <a:pt x="27940" y="1334744"/>
                  </a:lnTo>
                  <a:lnTo>
                    <a:pt x="23177" y="1309650"/>
                  </a:lnTo>
                  <a:lnTo>
                    <a:pt x="18732" y="1284238"/>
                  </a:lnTo>
                  <a:lnTo>
                    <a:pt x="14922" y="1258509"/>
                  </a:lnTo>
                  <a:lnTo>
                    <a:pt x="11430" y="1232780"/>
                  </a:lnTo>
                  <a:lnTo>
                    <a:pt x="8572" y="1206733"/>
                  </a:lnTo>
                  <a:lnTo>
                    <a:pt x="6032" y="1180368"/>
                  </a:lnTo>
                  <a:lnTo>
                    <a:pt x="3810" y="1153686"/>
                  </a:lnTo>
                  <a:lnTo>
                    <a:pt x="1905" y="1127004"/>
                  </a:lnTo>
                  <a:lnTo>
                    <a:pt x="635" y="1099686"/>
                  </a:lnTo>
                  <a:lnTo>
                    <a:pt x="0" y="1073004"/>
                  </a:lnTo>
                  <a:lnTo>
                    <a:pt x="0" y="1045687"/>
                  </a:lnTo>
                  <a:lnTo>
                    <a:pt x="0" y="1018052"/>
                  </a:lnTo>
                  <a:lnTo>
                    <a:pt x="635" y="991052"/>
                  </a:lnTo>
                  <a:lnTo>
                    <a:pt x="1905" y="963734"/>
                  </a:lnTo>
                  <a:lnTo>
                    <a:pt x="3810" y="937052"/>
                  </a:lnTo>
                  <a:lnTo>
                    <a:pt x="6032" y="910688"/>
                  </a:lnTo>
                  <a:lnTo>
                    <a:pt x="8572" y="884006"/>
                  </a:lnTo>
                  <a:lnTo>
                    <a:pt x="11430" y="858276"/>
                  </a:lnTo>
                  <a:lnTo>
                    <a:pt x="14922" y="832230"/>
                  </a:lnTo>
                  <a:lnTo>
                    <a:pt x="18732" y="806500"/>
                  </a:lnTo>
                  <a:lnTo>
                    <a:pt x="23177" y="781089"/>
                  </a:lnTo>
                  <a:lnTo>
                    <a:pt x="27940" y="755995"/>
                  </a:lnTo>
                  <a:lnTo>
                    <a:pt x="33337" y="731218"/>
                  </a:lnTo>
                  <a:lnTo>
                    <a:pt x="38735" y="706442"/>
                  </a:lnTo>
                  <a:lnTo>
                    <a:pt x="45085" y="682618"/>
                  </a:lnTo>
                  <a:lnTo>
                    <a:pt x="51435" y="658477"/>
                  </a:lnTo>
                  <a:lnTo>
                    <a:pt x="58420" y="634654"/>
                  </a:lnTo>
                  <a:lnTo>
                    <a:pt x="65405" y="611466"/>
                  </a:lnTo>
                  <a:lnTo>
                    <a:pt x="73025" y="588596"/>
                  </a:lnTo>
                  <a:lnTo>
                    <a:pt x="81280" y="565725"/>
                  </a:lnTo>
                  <a:lnTo>
                    <a:pt x="89535" y="543172"/>
                  </a:lnTo>
                  <a:lnTo>
                    <a:pt x="98425" y="520937"/>
                  </a:lnTo>
                  <a:lnTo>
                    <a:pt x="107315" y="499655"/>
                  </a:lnTo>
                  <a:lnTo>
                    <a:pt x="116840" y="478055"/>
                  </a:lnTo>
                  <a:lnTo>
                    <a:pt x="127000" y="457091"/>
                  </a:lnTo>
                  <a:lnTo>
                    <a:pt x="137160" y="436444"/>
                  </a:lnTo>
                  <a:lnTo>
                    <a:pt x="147637" y="416115"/>
                  </a:lnTo>
                  <a:lnTo>
                    <a:pt x="158432" y="396421"/>
                  </a:lnTo>
                  <a:lnTo>
                    <a:pt x="169862" y="376727"/>
                  </a:lnTo>
                  <a:lnTo>
                    <a:pt x="181292" y="357668"/>
                  </a:lnTo>
                  <a:lnTo>
                    <a:pt x="193357" y="339244"/>
                  </a:lnTo>
                  <a:lnTo>
                    <a:pt x="205740" y="320821"/>
                  </a:lnTo>
                  <a:lnTo>
                    <a:pt x="218440" y="303033"/>
                  </a:lnTo>
                  <a:lnTo>
                    <a:pt x="230822" y="285563"/>
                  </a:lnTo>
                  <a:lnTo>
                    <a:pt x="244157" y="268727"/>
                  </a:lnTo>
                  <a:lnTo>
                    <a:pt x="257810" y="252210"/>
                  </a:lnTo>
                  <a:lnTo>
                    <a:pt x="271462" y="235692"/>
                  </a:lnTo>
                  <a:lnTo>
                    <a:pt x="285432" y="220445"/>
                  </a:lnTo>
                  <a:lnTo>
                    <a:pt x="299720" y="205198"/>
                  </a:lnTo>
                  <a:lnTo>
                    <a:pt x="314642" y="190587"/>
                  </a:lnTo>
                  <a:lnTo>
                    <a:pt x="329247" y="176293"/>
                  </a:lnTo>
                  <a:lnTo>
                    <a:pt x="344487" y="162316"/>
                  </a:lnTo>
                  <a:lnTo>
                    <a:pt x="360045" y="149611"/>
                  </a:lnTo>
                  <a:lnTo>
                    <a:pt x="375285" y="136587"/>
                  </a:lnTo>
                  <a:lnTo>
                    <a:pt x="391160" y="124517"/>
                  </a:lnTo>
                  <a:lnTo>
                    <a:pt x="407352" y="113081"/>
                  </a:lnTo>
                  <a:lnTo>
                    <a:pt x="423545" y="101646"/>
                  </a:lnTo>
                  <a:lnTo>
                    <a:pt x="440690" y="91164"/>
                  </a:lnTo>
                  <a:lnTo>
                    <a:pt x="457200" y="80999"/>
                  </a:lnTo>
                  <a:lnTo>
                    <a:pt x="474662" y="71788"/>
                  </a:lnTo>
                  <a:lnTo>
                    <a:pt x="491490" y="62576"/>
                  </a:lnTo>
                  <a:lnTo>
                    <a:pt x="509270" y="54317"/>
                  </a:lnTo>
                  <a:lnTo>
                    <a:pt x="527050" y="46058"/>
                  </a:lnTo>
                  <a:lnTo>
                    <a:pt x="544512" y="39070"/>
                  </a:lnTo>
                  <a:lnTo>
                    <a:pt x="562610" y="32400"/>
                  </a:lnTo>
                  <a:lnTo>
                    <a:pt x="581025" y="26364"/>
                  </a:lnTo>
                  <a:lnTo>
                    <a:pt x="599440" y="20964"/>
                  </a:lnTo>
                  <a:lnTo>
                    <a:pt x="618490" y="16200"/>
                  </a:lnTo>
                  <a:lnTo>
                    <a:pt x="637223" y="11753"/>
                  </a:lnTo>
                  <a:lnTo>
                    <a:pt x="655955" y="8259"/>
                  </a:lnTo>
                  <a:lnTo>
                    <a:pt x="675005" y="5400"/>
                  </a:lnTo>
                  <a:lnTo>
                    <a:pt x="694373" y="3176"/>
                  </a:lnTo>
                  <a:lnTo>
                    <a:pt x="713740" y="1588"/>
                  </a:lnTo>
                  <a:lnTo>
                    <a:pt x="733425" y="318"/>
                  </a:lnTo>
                  <a:lnTo>
                    <a:pt x="753428" y="0"/>
                  </a:lnTo>
                  <a:close/>
                </a:path>
              </a:pathLst>
            </a:custGeom>
            <a:solidFill>
              <a:schemeClr val="bg1"/>
            </a:solidFill>
            <a:ln>
              <a:noFill/>
            </a:ln>
          </p:spPr>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algn="ctr">
                <a:defRPr/>
              </a:pPr>
              <a:endParaRPr lang="zh-CN" altLang="en-US" sz="2400">
                <a:solidFill>
                  <a:schemeClr val="tx1">
                    <a:lumMod val="90000"/>
                    <a:lumOff val="10000"/>
                  </a:schemeClr>
                </a:solidFill>
              </a:endParaRPr>
            </a:p>
          </p:txBody>
        </p:sp>
      </p:grpSp>
      <p:grpSp>
        <p:nvGrpSpPr>
          <p:cNvPr id="8" name="组合 7"/>
          <p:cNvGrpSpPr/>
          <p:nvPr/>
        </p:nvGrpSpPr>
        <p:grpSpPr>
          <a:xfrm>
            <a:off x="6607675" y="4641344"/>
            <a:ext cx="1200000" cy="1197943"/>
            <a:chOff x="6858304" y="-918373"/>
            <a:chExt cx="900000" cy="898457"/>
          </a:xfrm>
        </p:grpSpPr>
        <p:sp>
          <p:nvSpPr>
            <p:cNvPr id="64" name="MH_Other_4"/>
            <p:cNvSpPr/>
            <p:nvPr>
              <p:custDataLst>
                <p:tags r:id="rId16"/>
              </p:custDataLst>
            </p:nvPr>
          </p:nvSpPr>
          <p:spPr>
            <a:xfrm>
              <a:off x="6858304" y="-918373"/>
              <a:ext cx="900000" cy="898457"/>
            </a:xfrm>
            <a:prstGeom prst="ellipse">
              <a:avLst/>
            </a:prstGeom>
            <a:gradFill flip="none" rotWithShape="1">
              <a:gsLst>
                <a:gs pos="100000">
                  <a:schemeClr val="bg1"/>
                </a:gs>
                <a:gs pos="0">
                  <a:srgbClr val="E0E0E0"/>
                </a:gs>
              </a:gsLst>
              <a:lin ang="8100000" scaled="0"/>
              <a:tileRect/>
            </a:gradFill>
            <a:ln w="34925">
              <a:gradFill>
                <a:gsLst>
                  <a:gs pos="100000">
                    <a:schemeClr val="bg1">
                      <a:lumMod val="85000"/>
                    </a:schemeClr>
                  </a:gs>
                  <a:gs pos="0">
                    <a:schemeClr val="bg1"/>
                  </a:gs>
                </a:gsLst>
                <a:lin ang="8100000" scaled="0"/>
              </a:gradFill>
            </a:ln>
            <a:effectLst>
              <a:outerShdw blurRad="279400" dist="2540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sz="2400">
                <a:solidFill>
                  <a:schemeClr val="tx1">
                    <a:lumMod val="90000"/>
                    <a:lumOff val="10000"/>
                  </a:schemeClr>
                </a:solidFill>
              </a:endParaRPr>
            </a:p>
          </p:txBody>
        </p:sp>
        <p:sp>
          <p:nvSpPr>
            <p:cNvPr id="65" name="MH_Other_5"/>
            <p:cNvSpPr/>
            <p:nvPr>
              <p:custDataLst>
                <p:tags r:id="rId17"/>
              </p:custDataLst>
            </p:nvPr>
          </p:nvSpPr>
          <p:spPr>
            <a:xfrm>
              <a:off x="6984304" y="-793145"/>
              <a:ext cx="648000" cy="648000"/>
            </a:xfrm>
            <a:prstGeom prst="ellipse">
              <a:avLst/>
            </a:prstGeom>
            <a:solidFill>
              <a:srgbClr val="7BBF7C"/>
            </a:solidFill>
            <a:ln>
              <a:noFill/>
            </a:ln>
            <a:effectLst>
              <a:innerShdw blurRad="63500" dist="50800" dir="18900000">
                <a:prstClr val="black">
                  <a:alpha val="30000"/>
                </a:prstClr>
              </a:inn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eaLnBrk="1" fontAlgn="auto" hangingPunct="1">
                <a:spcBef>
                  <a:spcPts val="0"/>
                </a:spcBef>
                <a:spcAft>
                  <a:spcPts val="0"/>
                </a:spcAft>
                <a:defRPr/>
              </a:pPr>
              <a:endParaRPr lang="zh-CN" altLang="en-US" sz="3200">
                <a:solidFill>
                  <a:schemeClr val="tx1">
                    <a:lumMod val="90000"/>
                    <a:lumOff val="10000"/>
                  </a:schemeClr>
                </a:solidFill>
                <a:latin typeface="Calibri" panose="020F0502020204030204" pitchFamily="34" charset="0"/>
                <a:ea typeface="微软雅黑" panose="020B0503020204020204" pitchFamily="34" charset="-122"/>
              </a:endParaRPr>
            </a:p>
          </p:txBody>
        </p:sp>
        <p:sp>
          <p:nvSpPr>
            <p:cNvPr id="38" name="KSO_Shape"/>
            <p:cNvSpPr/>
            <p:nvPr/>
          </p:nvSpPr>
          <p:spPr bwMode="auto">
            <a:xfrm>
              <a:off x="7128304" y="-649145"/>
              <a:ext cx="360000" cy="360000"/>
            </a:xfrm>
            <a:custGeom>
              <a:avLst/>
              <a:gdLst>
                <a:gd name="T0" fmla="*/ 1818595 w 3473450"/>
                <a:gd name="T1" fmla="*/ 3471632 h 3473450"/>
                <a:gd name="T2" fmla="*/ 2385333 w 3473450"/>
                <a:gd name="T3" fmla="*/ 3055772 h 3473450"/>
                <a:gd name="T4" fmla="*/ 1619956 w 3473450"/>
                <a:gd name="T5" fmla="*/ 3201664 h 3473450"/>
                <a:gd name="T6" fmla="*/ 1014153 w 3473450"/>
                <a:gd name="T7" fmla="*/ 3316196 h 3473450"/>
                <a:gd name="T8" fmla="*/ 2797307 w 3473450"/>
                <a:gd name="T9" fmla="*/ 3112258 h 3473450"/>
                <a:gd name="T10" fmla="*/ 2873256 w 3473450"/>
                <a:gd name="T11" fmla="*/ 2668111 h 3473450"/>
                <a:gd name="T12" fmla="*/ 805262 w 3473450"/>
                <a:gd name="T13" fmla="*/ 2872246 h 3473450"/>
                <a:gd name="T14" fmla="*/ 425491 w 3473450"/>
                <a:gd name="T15" fmla="*/ 2875198 h 3473450"/>
                <a:gd name="T16" fmla="*/ 2040619 w 3473450"/>
                <a:gd name="T17" fmla="*/ 3016188 h 3473450"/>
                <a:gd name="T18" fmla="*/ 1953987 w 3473450"/>
                <a:gd name="T19" fmla="*/ 2468207 h 3473450"/>
                <a:gd name="T20" fmla="*/ 1711326 w 3473450"/>
                <a:gd name="T21" fmla="*/ 2499105 h 3473450"/>
                <a:gd name="T22" fmla="*/ 1126439 w 3473450"/>
                <a:gd name="T23" fmla="*/ 2900776 h 3473450"/>
                <a:gd name="T24" fmla="*/ 2475820 w 3473450"/>
                <a:gd name="T25" fmla="*/ 2822843 h 3473450"/>
                <a:gd name="T26" fmla="*/ 1161086 w 3473450"/>
                <a:gd name="T27" fmla="*/ 2237840 h 3473450"/>
                <a:gd name="T28" fmla="*/ 815356 w 3473450"/>
                <a:gd name="T29" fmla="*/ 2673307 h 3473450"/>
                <a:gd name="T30" fmla="*/ 1812881 w 3473450"/>
                <a:gd name="T31" fmla="*/ 2339299 h 3473450"/>
                <a:gd name="T32" fmla="*/ 1551507 w 3473450"/>
                <a:gd name="T33" fmla="*/ 2314607 h 3473450"/>
                <a:gd name="T34" fmla="*/ 1892111 w 3473450"/>
                <a:gd name="T35" fmla="*/ 1886404 h 3473450"/>
                <a:gd name="T36" fmla="*/ 3472316 w 3473450"/>
                <a:gd name="T37" fmla="*/ 1805887 h 3473450"/>
                <a:gd name="T38" fmla="*/ 3016250 w 3473450"/>
                <a:gd name="T39" fmla="*/ 2460436 h 3473450"/>
                <a:gd name="T40" fmla="*/ 3206750 w 3473450"/>
                <a:gd name="T41" fmla="*/ 1778000 h 3473450"/>
                <a:gd name="T42" fmla="*/ 2900272 w 3473450"/>
                <a:gd name="T43" fmla="*/ 2348606 h 3473450"/>
                <a:gd name="T44" fmla="*/ 1949419 w 3473450"/>
                <a:gd name="T45" fmla="*/ 1778000 h 3473450"/>
                <a:gd name="T46" fmla="*/ 1533267 w 3473450"/>
                <a:gd name="T47" fmla="*/ 1806880 h 3473450"/>
                <a:gd name="T48" fmla="*/ 986519 w 3473450"/>
                <a:gd name="T49" fmla="*/ 1876615 h 3473450"/>
                <a:gd name="T50" fmla="*/ 503011 w 3473450"/>
                <a:gd name="T51" fmla="*/ 2188782 h 3473450"/>
                <a:gd name="T52" fmla="*/ 288472 w 3473450"/>
                <a:gd name="T53" fmla="*/ 1982958 h 3473450"/>
                <a:gd name="T54" fmla="*/ 134938 w 3473450"/>
                <a:gd name="T55" fmla="*/ 2406249 h 3473450"/>
                <a:gd name="T56" fmla="*/ 1784273 w 3473450"/>
                <a:gd name="T57" fmla="*/ 1606989 h 3473450"/>
                <a:gd name="T58" fmla="*/ 1866461 w 3473450"/>
                <a:gd name="T59" fmla="*/ 1784272 h 3473450"/>
                <a:gd name="T60" fmla="*/ 1689179 w 3473450"/>
                <a:gd name="T61" fmla="*/ 1866686 h 3473450"/>
                <a:gd name="T62" fmla="*/ 1606991 w 3473450"/>
                <a:gd name="T63" fmla="*/ 1689404 h 3473450"/>
                <a:gd name="T64" fmla="*/ 2318599 w 3473450"/>
                <a:gd name="T65" fmla="*/ 1559576 h 3473450"/>
                <a:gd name="T66" fmla="*/ 1130753 w 3473450"/>
                <a:gd name="T67" fmla="*/ 1708242 h 3473450"/>
                <a:gd name="T68" fmla="*/ 2257425 w 3473450"/>
                <a:gd name="T69" fmla="*/ 1422063 h 3473450"/>
                <a:gd name="T70" fmla="*/ 1337426 w 3473450"/>
                <a:gd name="T71" fmla="*/ 1280056 h 3473450"/>
                <a:gd name="T72" fmla="*/ 1763713 w 3473450"/>
                <a:gd name="T73" fmla="*/ 1128712 h 3473450"/>
                <a:gd name="T74" fmla="*/ 2929383 w 3473450"/>
                <a:gd name="T75" fmla="*/ 1184120 h 3473450"/>
                <a:gd name="T76" fmla="*/ 2499713 w 3473450"/>
                <a:gd name="T77" fmla="*/ 1691897 h 3473450"/>
                <a:gd name="T78" fmla="*/ 1057275 w 3473450"/>
                <a:gd name="T79" fmla="*/ 1389584 h 3473450"/>
                <a:gd name="T80" fmla="*/ 973955 w 3473450"/>
                <a:gd name="T81" fmla="*/ 1725613 h 3473450"/>
                <a:gd name="T82" fmla="*/ 570298 w 3473450"/>
                <a:gd name="T83" fmla="*/ 1131622 h 3473450"/>
                <a:gd name="T84" fmla="*/ 3472316 w 3473450"/>
                <a:gd name="T85" fmla="*/ 1669824 h 3473450"/>
                <a:gd name="T86" fmla="*/ 3059355 w 3473450"/>
                <a:gd name="T87" fmla="*/ 1093787 h 3473450"/>
                <a:gd name="T88" fmla="*/ 274324 w 3473450"/>
                <a:gd name="T89" fmla="*/ 1587047 h 3473450"/>
                <a:gd name="T90" fmla="*/ 133418 w 3473450"/>
                <a:gd name="T91" fmla="*/ 1067254 h 3473450"/>
                <a:gd name="T92" fmla="*/ 2778636 w 3473450"/>
                <a:gd name="T93" fmla="*/ 936044 h 3473450"/>
                <a:gd name="T94" fmla="*/ 2227893 w 3473450"/>
                <a:gd name="T95" fmla="*/ 1152465 h 3473450"/>
                <a:gd name="T96" fmla="*/ 1160428 w 3473450"/>
                <a:gd name="T97" fmla="*/ 1237537 h 3473450"/>
                <a:gd name="T98" fmla="*/ 843337 w 3473450"/>
                <a:gd name="T99" fmla="*/ 773388 h 3473450"/>
                <a:gd name="T100" fmla="*/ 2124224 w 3473450"/>
                <a:gd name="T101" fmla="*/ 480146 h 3473450"/>
                <a:gd name="T102" fmla="*/ 1930382 w 3473450"/>
                <a:gd name="T103" fmla="*/ 998035 h 3473450"/>
                <a:gd name="T104" fmla="*/ 1554500 w 3473450"/>
                <a:gd name="T105" fmla="*/ 995312 h 3473450"/>
                <a:gd name="T106" fmla="*/ 1330725 w 3473450"/>
                <a:gd name="T107" fmla="*/ 486047 h 3473450"/>
                <a:gd name="T108" fmla="*/ 2895252 w 3473450"/>
                <a:gd name="T109" fmla="*/ 441660 h 3473450"/>
                <a:gd name="T110" fmla="*/ 2860111 w 3473450"/>
                <a:gd name="T111" fmla="*/ 787977 h 3473450"/>
                <a:gd name="T112" fmla="*/ 824731 w 3473450"/>
                <a:gd name="T113" fmla="*/ 584221 h 3473450"/>
                <a:gd name="T114" fmla="*/ 344391 w 3473450"/>
                <a:gd name="T115" fmla="*/ 699585 h 3473450"/>
                <a:gd name="T116" fmla="*/ 1929991 w 3473450"/>
                <a:gd name="T117" fmla="*/ 10416 h 3473450"/>
                <a:gd name="T118" fmla="*/ 2357466 w 3473450"/>
                <a:gd name="T119" fmla="*/ 403301 h 3473450"/>
                <a:gd name="T120" fmla="*/ 1664356 w 3473450"/>
                <a:gd name="T121" fmla="*/ 267886 h 3473450"/>
                <a:gd name="T122" fmla="*/ 907156 w 3473450"/>
                <a:gd name="T123" fmla="*/ 210369 h 34734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3473450" h="3473450">
                  <a:moveTo>
                    <a:pt x="2443163" y="3025775"/>
                  </a:moveTo>
                  <a:lnTo>
                    <a:pt x="2576513" y="3257566"/>
                  </a:lnTo>
                  <a:lnTo>
                    <a:pt x="2553835" y="3270065"/>
                  </a:lnTo>
                  <a:lnTo>
                    <a:pt x="2530929" y="3281882"/>
                  </a:lnTo>
                  <a:lnTo>
                    <a:pt x="2507797" y="3293698"/>
                  </a:lnTo>
                  <a:lnTo>
                    <a:pt x="2484211" y="3305061"/>
                  </a:lnTo>
                  <a:lnTo>
                    <a:pt x="2460626" y="3316196"/>
                  </a:lnTo>
                  <a:lnTo>
                    <a:pt x="2437267" y="3326876"/>
                  </a:lnTo>
                  <a:lnTo>
                    <a:pt x="2413228" y="3337103"/>
                  </a:lnTo>
                  <a:lnTo>
                    <a:pt x="2389188" y="3347329"/>
                  </a:lnTo>
                  <a:lnTo>
                    <a:pt x="2364695" y="3356646"/>
                  </a:lnTo>
                  <a:lnTo>
                    <a:pt x="2340203" y="3366190"/>
                  </a:lnTo>
                  <a:lnTo>
                    <a:pt x="2315710" y="3375053"/>
                  </a:lnTo>
                  <a:lnTo>
                    <a:pt x="2290990" y="3383461"/>
                  </a:lnTo>
                  <a:lnTo>
                    <a:pt x="2265817" y="3391642"/>
                  </a:lnTo>
                  <a:lnTo>
                    <a:pt x="2240870" y="3399368"/>
                  </a:lnTo>
                  <a:lnTo>
                    <a:pt x="2215470" y="3406867"/>
                  </a:lnTo>
                  <a:lnTo>
                    <a:pt x="2190070" y="3414139"/>
                  </a:lnTo>
                  <a:lnTo>
                    <a:pt x="2164217" y="3420729"/>
                  </a:lnTo>
                  <a:lnTo>
                    <a:pt x="2138363" y="3426865"/>
                  </a:lnTo>
                  <a:lnTo>
                    <a:pt x="2112736" y="3433000"/>
                  </a:lnTo>
                  <a:lnTo>
                    <a:pt x="2086656" y="3438454"/>
                  </a:lnTo>
                  <a:lnTo>
                    <a:pt x="2060349" y="3443681"/>
                  </a:lnTo>
                  <a:lnTo>
                    <a:pt x="2034042" y="3448226"/>
                  </a:lnTo>
                  <a:lnTo>
                    <a:pt x="2007508" y="3452771"/>
                  </a:lnTo>
                  <a:lnTo>
                    <a:pt x="1980747" y="3456634"/>
                  </a:lnTo>
                  <a:lnTo>
                    <a:pt x="1954213" y="3460270"/>
                  </a:lnTo>
                  <a:lnTo>
                    <a:pt x="1927226" y="3463224"/>
                  </a:lnTo>
                  <a:lnTo>
                    <a:pt x="1900238" y="3465951"/>
                  </a:lnTo>
                  <a:lnTo>
                    <a:pt x="1873251" y="3468451"/>
                  </a:lnTo>
                  <a:lnTo>
                    <a:pt x="1846036" y="3470269"/>
                  </a:lnTo>
                  <a:lnTo>
                    <a:pt x="1818595" y="3471632"/>
                  </a:lnTo>
                  <a:lnTo>
                    <a:pt x="1791154" y="3472768"/>
                  </a:lnTo>
                  <a:lnTo>
                    <a:pt x="1763713" y="3473450"/>
                  </a:lnTo>
                  <a:lnTo>
                    <a:pt x="1763713" y="3206209"/>
                  </a:lnTo>
                  <a:lnTo>
                    <a:pt x="1786392" y="3205527"/>
                  </a:lnTo>
                  <a:lnTo>
                    <a:pt x="1809524" y="3204618"/>
                  </a:lnTo>
                  <a:lnTo>
                    <a:pt x="1832203" y="3203482"/>
                  </a:lnTo>
                  <a:lnTo>
                    <a:pt x="1855108" y="3201664"/>
                  </a:lnTo>
                  <a:lnTo>
                    <a:pt x="1877560" y="3199619"/>
                  </a:lnTo>
                  <a:lnTo>
                    <a:pt x="1900238" y="3197346"/>
                  </a:lnTo>
                  <a:lnTo>
                    <a:pt x="1922463" y="3194846"/>
                  </a:lnTo>
                  <a:lnTo>
                    <a:pt x="1944915" y="3191892"/>
                  </a:lnTo>
                  <a:lnTo>
                    <a:pt x="1967140" y="3188484"/>
                  </a:lnTo>
                  <a:lnTo>
                    <a:pt x="1989138" y="3184848"/>
                  </a:lnTo>
                  <a:lnTo>
                    <a:pt x="2011363" y="3180757"/>
                  </a:lnTo>
                  <a:lnTo>
                    <a:pt x="2033135" y="3176439"/>
                  </a:lnTo>
                  <a:lnTo>
                    <a:pt x="2054906" y="3171895"/>
                  </a:lnTo>
                  <a:lnTo>
                    <a:pt x="2076451" y="3167122"/>
                  </a:lnTo>
                  <a:lnTo>
                    <a:pt x="2097995" y="3161668"/>
                  </a:lnTo>
                  <a:lnTo>
                    <a:pt x="2119540" y="3156215"/>
                  </a:lnTo>
                  <a:lnTo>
                    <a:pt x="2140858" y="3150306"/>
                  </a:lnTo>
                  <a:lnTo>
                    <a:pt x="2161949" y="3143943"/>
                  </a:lnTo>
                  <a:lnTo>
                    <a:pt x="2183040" y="3137580"/>
                  </a:lnTo>
                  <a:lnTo>
                    <a:pt x="2203904" y="3130536"/>
                  </a:lnTo>
                  <a:lnTo>
                    <a:pt x="2224769" y="3123718"/>
                  </a:lnTo>
                  <a:lnTo>
                    <a:pt x="2245406" y="3116219"/>
                  </a:lnTo>
                  <a:lnTo>
                    <a:pt x="2265590" y="3108493"/>
                  </a:lnTo>
                  <a:lnTo>
                    <a:pt x="2286001" y="3100312"/>
                  </a:lnTo>
                  <a:lnTo>
                    <a:pt x="2306185" y="3092131"/>
                  </a:lnTo>
                  <a:lnTo>
                    <a:pt x="2326142" y="3083269"/>
                  </a:lnTo>
                  <a:lnTo>
                    <a:pt x="2346099" y="3074406"/>
                  </a:lnTo>
                  <a:lnTo>
                    <a:pt x="2365829" y="3065316"/>
                  </a:lnTo>
                  <a:lnTo>
                    <a:pt x="2385333" y="3055772"/>
                  </a:lnTo>
                  <a:lnTo>
                    <a:pt x="2404610" y="3046000"/>
                  </a:lnTo>
                  <a:lnTo>
                    <a:pt x="2424113" y="3036229"/>
                  </a:lnTo>
                  <a:lnTo>
                    <a:pt x="2443163" y="3025775"/>
                  </a:lnTo>
                  <a:close/>
                  <a:moveTo>
                    <a:pt x="1031838" y="3025775"/>
                  </a:moveTo>
                  <a:lnTo>
                    <a:pt x="1050882" y="3036001"/>
                  </a:lnTo>
                  <a:lnTo>
                    <a:pt x="1070154" y="3046000"/>
                  </a:lnTo>
                  <a:lnTo>
                    <a:pt x="1089652" y="3055772"/>
                  </a:lnTo>
                  <a:lnTo>
                    <a:pt x="1109150" y="3065316"/>
                  </a:lnTo>
                  <a:lnTo>
                    <a:pt x="1128648" y="3074406"/>
                  </a:lnTo>
                  <a:lnTo>
                    <a:pt x="1148826" y="3083269"/>
                  </a:lnTo>
                  <a:lnTo>
                    <a:pt x="1168551" y="3092131"/>
                  </a:lnTo>
                  <a:lnTo>
                    <a:pt x="1188956" y="3100312"/>
                  </a:lnTo>
                  <a:lnTo>
                    <a:pt x="1209361" y="3108493"/>
                  </a:lnTo>
                  <a:lnTo>
                    <a:pt x="1229540" y="3116219"/>
                  </a:lnTo>
                  <a:lnTo>
                    <a:pt x="1250171" y="3123718"/>
                  </a:lnTo>
                  <a:lnTo>
                    <a:pt x="1271030" y="3130536"/>
                  </a:lnTo>
                  <a:lnTo>
                    <a:pt x="1291888" y="3137580"/>
                  </a:lnTo>
                  <a:lnTo>
                    <a:pt x="1312747" y="3143943"/>
                  </a:lnTo>
                  <a:lnTo>
                    <a:pt x="1333832" y="3150306"/>
                  </a:lnTo>
                  <a:lnTo>
                    <a:pt x="1355144" y="3156215"/>
                  </a:lnTo>
                  <a:lnTo>
                    <a:pt x="1376909" y="3161668"/>
                  </a:lnTo>
                  <a:lnTo>
                    <a:pt x="1398448" y="3166895"/>
                  </a:lnTo>
                  <a:lnTo>
                    <a:pt x="1419986" y="3171895"/>
                  </a:lnTo>
                  <a:lnTo>
                    <a:pt x="1441752" y="3176439"/>
                  </a:lnTo>
                  <a:lnTo>
                    <a:pt x="1463517" y="3180757"/>
                  </a:lnTo>
                  <a:lnTo>
                    <a:pt x="1485509" y="3184848"/>
                  </a:lnTo>
                  <a:lnTo>
                    <a:pt x="1507728" y="3188484"/>
                  </a:lnTo>
                  <a:lnTo>
                    <a:pt x="1529947" y="3191665"/>
                  </a:lnTo>
                  <a:lnTo>
                    <a:pt x="1552166" y="3194619"/>
                  </a:lnTo>
                  <a:lnTo>
                    <a:pt x="1574611" y="3197346"/>
                  </a:lnTo>
                  <a:lnTo>
                    <a:pt x="1597057" y="3199619"/>
                  </a:lnTo>
                  <a:lnTo>
                    <a:pt x="1619956" y="3201664"/>
                  </a:lnTo>
                  <a:lnTo>
                    <a:pt x="1642402" y="3203482"/>
                  </a:lnTo>
                  <a:lnTo>
                    <a:pt x="1665301" y="3204618"/>
                  </a:lnTo>
                  <a:lnTo>
                    <a:pt x="1688426" y="3205527"/>
                  </a:lnTo>
                  <a:lnTo>
                    <a:pt x="1711325" y="3206209"/>
                  </a:lnTo>
                  <a:lnTo>
                    <a:pt x="1711325" y="3473450"/>
                  </a:lnTo>
                  <a:lnTo>
                    <a:pt x="1683665" y="3472768"/>
                  </a:lnTo>
                  <a:lnTo>
                    <a:pt x="1656458" y="3471632"/>
                  </a:lnTo>
                  <a:lnTo>
                    <a:pt x="1628798" y="3470269"/>
                  </a:lnTo>
                  <a:lnTo>
                    <a:pt x="1601592" y="3468451"/>
                  </a:lnTo>
                  <a:lnTo>
                    <a:pt x="1574611" y="3465951"/>
                  </a:lnTo>
                  <a:lnTo>
                    <a:pt x="1547631" y="3463224"/>
                  </a:lnTo>
                  <a:lnTo>
                    <a:pt x="1520878" y="3460270"/>
                  </a:lnTo>
                  <a:lnTo>
                    <a:pt x="1494125" y="3456634"/>
                  </a:lnTo>
                  <a:lnTo>
                    <a:pt x="1467145" y="3452771"/>
                  </a:lnTo>
                  <a:lnTo>
                    <a:pt x="1441072" y="3448226"/>
                  </a:lnTo>
                  <a:lnTo>
                    <a:pt x="1414545" y="3443681"/>
                  </a:lnTo>
                  <a:lnTo>
                    <a:pt x="1388245" y="3438454"/>
                  </a:lnTo>
                  <a:lnTo>
                    <a:pt x="1362172" y="3433000"/>
                  </a:lnTo>
                  <a:lnTo>
                    <a:pt x="1336326" y="3426865"/>
                  </a:lnTo>
                  <a:lnTo>
                    <a:pt x="1310706" y="3420729"/>
                  </a:lnTo>
                  <a:lnTo>
                    <a:pt x="1284860" y="3414139"/>
                  </a:lnTo>
                  <a:lnTo>
                    <a:pt x="1259467" y="3406867"/>
                  </a:lnTo>
                  <a:lnTo>
                    <a:pt x="1234301" y="3399368"/>
                  </a:lnTo>
                  <a:lnTo>
                    <a:pt x="1208908" y="3391642"/>
                  </a:lnTo>
                  <a:lnTo>
                    <a:pt x="1183968" y="3383461"/>
                  </a:lnTo>
                  <a:lnTo>
                    <a:pt x="1159256" y="3375053"/>
                  </a:lnTo>
                  <a:lnTo>
                    <a:pt x="1134770" y="3366190"/>
                  </a:lnTo>
                  <a:lnTo>
                    <a:pt x="1110057" y="3356646"/>
                  </a:lnTo>
                  <a:lnTo>
                    <a:pt x="1085798" y="3347329"/>
                  </a:lnTo>
                  <a:lnTo>
                    <a:pt x="1061765" y="3337103"/>
                  </a:lnTo>
                  <a:lnTo>
                    <a:pt x="1037732" y="3326876"/>
                  </a:lnTo>
                  <a:lnTo>
                    <a:pt x="1014153" y="3316196"/>
                  </a:lnTo>
                  <a:lnTo>
                    <a:pt x="990574" y="3305061"/>
                  </a:lnTo>
                  <a:lnTo>
                    <a:pt x="967222" y="3293698"/>
                  </a:lnTo>
                  <a:lnTo>
                    <a:pt x="944096" y="3281882"/>
                  </a:lnTo>
                  <a:lnTo>
                    <a:pt x="920970" y="3270065"/>
                  </a:lnTo>
                  <a:lnTo>
                    <a:pt x="898525" y="3257566"/>
                  </a:lnTo>
                  <a:lnTo>
                    <a:pt x="1031838" y="3025775"/>
                  </a:lnTo>
                  <a:close/>
                  <a:moveTo>
                    <a:pt x="2989335" y="2505075"/>
                  </a:moveTo>
                  <a:lnTo>
                    <a:pt x="3221038" y="2638819"/>
                  </a:lnTo>
                  <a:lnTo>
                    <a:pt x="3206982" y="2661526"/>
                  </a:lnTo>
                  <a:lnTo>
                    <a:pt x="3192699" y="2684006"/>
                  </a:lnTo>
                  <a:lnTo>
                    <a:pt x="3177735" y="2706485"/>
                  </a:lnTo>
                  <a:lnTo>
                    <a:pt x="3162545" y="2728284"/>
                  </a:lnTo>
                  <a:lnTo>
                    <a:pt x="3147355" y="2750083"/>
                  </a:lnTo>
                  <a:lnTo>
                    <a:pt x="3131712" y="2771654"/>
                  </a:lnTo>
                  <a:lnTo>
                    <a:pt x="3115615" y="2792772"/>
                  </a:lnTo>
                  <a:lnTo>
                    <a:pt x="3099292" y="2813889"/>
                  </a:lnTo>
                  <a:lnTo>
                    <a:pt x="3082515" y="2834552"/>
                  </a:lnTo>
                  <a:lnTo>
                    <a:pt x="3065511" y="2854989"/>
                  </a:lnTo>
                  <a:lnTo>
                    <a:pt x="3048281" y="2875198"/>
                  </a:lnTo>
                  <a:lnTo>
                    <a:pt x="3030824" y="2895407"/>
                  </a:lnTo>
                  <a:lnTo>
                    <a:pt x="3012913" y="2914935"/>
                  </a:lnTo>
                  <a:lnTo>
                    <a:pt x="2994549" y="2934236"/>
                  </a:lnTo>
                  <a:lnTo>
                    <a:pt x="2976185" y="2953309"/>
                  </a:lnTo>
                  <a:lnTo>
                    <a:pt x="2957368" y="2972383"/>
                  </a:lnTo>
                  <a:lnTo>
                    <a:pt x="2938324" y="2990776"/>
                  </a:lnTo>
                  <a:lnTo>
                    <a:pt x="2919053" y="3008941"/>
                  </a:lnTo>
                  <a:lnTo>
                    <a:pt x="2899329" y="3026880"/>
                  </a:lnTo>
                  <a:lnTo>
                    <a:pt x="2879605" y="3044818"/>
                  </a:lnTo>
                  <a:lnTo>
                    <a:pt x="2859427" y="3062076"/>
                  </a:lnTo>
                  <a:lnTo>
                    <a:pt x="2839022" y="3079106"/>
                  </a:lnTo>
                  <a:lnTo>
                    <a:pt x="2818391" y="3095909"/>
                  </a:lnTo>
                  <a:lnTo>
                    <a:pt x="2797307" y="3112258"/>
                  </a:lnTo>
                  <a:lnTo>
                    <a:pt x="2776222" y="3128380"/>
                  </a:lnTo>
                  <a:lnTo>
                    <a:pt x="2754684" y="3144047"/>
                  </a:lnTo>
                  <a:lnTo>
                    <a:pt x="2733146" y="3159715"/>
                  </a:lnTo>
                  <a:lnTo>
                    <a:pt x="2711155" y="3174929"/>
                  </a:lnTo>
                  <a:lnTo>
                    <a:pt x="2688937" y="3189688"/>
                  </a:lnTo>
                  <a:lnTo>
                    <a:pt x="2666719" y="3204221"/>
                  </a:lnTo>
                  <a:lnTo>
                    <a:pt x="2643820" y="3218299"/>
                  </a:lnTo>
                  <a:lnTo>
                    <a:pt x="2621149" y="3232150"/>
                  </a:lnTo>
                  <a:lnTo>
                    <a:pt x="2487613" y="3000313"/>
                  </a:lnTo>
                  <a:lnTo>
                    <a:pt x="2506657" y="2988959"/>
                  </a:lnTo>
                  <a:lnTo>
                    <a:pt x="2525475" y="2976925"/>
                  </a:lnTo>
                  <a:lnTo>
                    <a:pt x="2544292" y="2964890"/>
                  </a:lnTo>
                  <a:lnTo>
                    <a:pt x="2562656" y="2952401"/>
                  </a:lnTo>
                  <a:lnTo>
                    <a:pt x="2581020" y="2939685"/>
                  </a:lnTo>
                  <a:lnTo>
                    <a:pt x="2599157" y="2926742"/>
                  </a:lnTo>
                  <a:lnTo>
                    <a:pt x="2616841" y="2913345"/>
                  </a:lnTo>
                  <a:lnTo>
                    <a:pt x="2634752" y="2899948"/>
                  </a:lnTo>
                  <a:lnTo>
                    <a:pt x="2652209" y="2886324"/>
                  </a:lnTo>
                  <a:lnTo>
                    <a:pt x="2669439" y="2872246"/>
                  </a:lnTo>
                  <a:lnTo>
                    <a:pt x="2686443" y="2858168"/>
                  </a:lnTo>
                  <a:lnTo>
                    <a:pt x="2703447" y="2843408"/>
                  </a:lnTo>
                  <a:lnTo>
                    <a:pt x="2719997" y="2828876"/>
                  </a:lnTo>
                  <a:lnTo>
                    <a:pt x="2736320" y="2813662"/>
                  </a:lnTo>
                  <a:lnTo>
                    <a:pt x="2752417" y="2798448"/>
                  </a:lnTo>
                  <a:lnTo>
                    <a:pt x="2768287" y="2783008"/>
                  </a:lnTo>
                  <a:lnTo>
                    <a:pt x="2784157" y="2767113"/>
                  </a:lnTo>
                  <a:lnTo>
                    <a:pt x="2799574" y="2751218"/>
                  </a:lnTo>
                  <a:lnTo>
                    <a:pt x="2814764" y="2735096"/>
                  </a:lnTo>
                  <a:lnTo>
                    <a:pt x="2829727" y="2718747"/>
                  </a:lnTo>
                  <a:lnTo>
                    <a:pt x="2844464" y="2702171"/>
                  </a:lnTo>
                  <a:lnTo>
                    <a:pt x="2858973" y="2685368"/>
                  </a:lnTo>
                  <a:lnTo>
                    <a:pt x="2873256" y="2668111"/>
                  </a:lnTo>
                  <a:lnTo>
                    <a:pt x="2887086" y="2650854"/>
                  </a:lnTo>
                  <a:lnTo>
                    <a:pt x="2900916" y="2633369"/>
                  </a:lnTo>
                  <a:lnTo>
                    <a:pt x="2914292" y="2615431"/>
                  </a:lnTo>
                  <a:lnTo>
                    <a:pt x="2927442" y="2597719"/>
                  </a:lnTo>
                  <a:lnTo>
                    <a:pt x="2940591" y="2579554"/>
                  </a:lnTo>
                  <a:lnTo>
                    <a:pt x="2953287" y="2561161"/>
                  </a:lnTo>
                  <a:lnTo>
                    <a:pt x="2965530" y="2542769"/>
                  </a:lnTo>
                  <a:lnTo>
                    <a:pt x="2977772" y="2523922"/>
                  </a:lnTo>
                  <a:lnTo>
                    <a:pt x="2989335" y="2505075"/>
                  </a:lnTo>
                  <a:close/>
                  <a:moveTo>
                    <a:pt x="484773" y="2505075"/>
                  </a:moveTo>
                  <a:lnTo>
                    <a:pt x="496357" y="2523922"/>
                  </a:lnTo>
                  <a:lnTo>
                    <a:pt x="508395" y="2542769"/>
                  </a:lnTo>
                  <a:lnTo>
                    <a:pt x="520888" y="2561161"/>
                  </a:lnTo>
                  <a:lnTo>
                    <a:pt x="533607" y="2579554"/>
                  </a:lnTo>
                  <a:lnTo>
                    <a:pt x="546781" y="2597719"/>
                  </a:lnTo>
                  <a:lnTo>
                    <a:pt x="559955" y="2615431"/>
                  </a:lnTo>
                  <a:lnTo>
                    <a:pt x="573356" y="2633369"/>
                  </a:lnTo>
                  <a:lnTo>
                    <a:pt x="586985" y="2650854"/>
                  </a:lnTo>
                  <a:lnTo>
                    <a:pt x="601067" y="2668111"/>
                  </a:lnTo>
                  <a:lnTo>
                    <a:pt x="615149" y="2685368"/>
                  </a:lnTo>
                  <a:lnTo>
                    <a:pt x="629913" y="2702171"/>
                  </a:lnTo>
                  <a:lnTo>
                    <a:pt x="644450" y="2718747"/>
                  </a:lnTo>
                  <a:lnTo>
                    <a:pt x="659668" y="2735096"/>
                  </a:lnTo>
                  <a:lnTo>
                    <a:pt x="674886" y="2751218"/>
                  </a:lnTo>
                  <a:lnTo>
                    <a:pt x="690332" y="2767113"/>
                  </a:lnTo>
                  <a:lnTo>
                    <a:pt x="706231" y="2783008"/>
                  </a:lnTo>
                  <a:lnTo>
                    <a:pt x="722131" y="2798448"/>
                  </a:lnTo>
                  <a:lnTo>
                    <a:pt x="738257" y="2813662"/>
                  </a:lnTo>
                  <a:lnTo>
                    <a:pt x="754611" y="2828876"/>
                  </a:lnTo>
                  <a:lnTo>
                    <a:pt x="771192" y="2843408"/>
                  </a:lnTo>
                  <a:lnTo>
                    <a:pt x="788000" y="2858168"/>
                  </a:lnTo>
                  <a:lnTo>
                    <a:pt x="805262" y="2872246"/>
                  </a:lnTo>
                  <a:lnTo>
                    <a:pt x="822525" y="2886324"/>
                  </a:lnTo>
                  <a:lnTo>
                    <a:pt x="840014" y="2899948"/>
                  </a:lnTo>
                  <a:lnTo>
                    <a:pt x="857504" y="2913345"/>
                  </a:lnTo>
                  <a:lnTo>
                    <a:pt x="875675" y="2926742"/>
                  </a:lnTo>
                  <a:lnTo>
                    <a:pt x="893846" y="2939685"/>
                  </a:lnTo>
                  <a:lnTo>
                    <a:pt x="912244" y="2952401"/>
                  </a:lnTo>
                  <a:lnTo>
                    <a:pt x="930642" y="2964890"/>
                  </a:lnTo>
                  <a:lnTo>
                    <a:pt x="949494" y="2976925"/>
                  </a:lnTo>
                  <a:lnTo>
                    <a:pt x="968346" y="2988959"/>
                  </a:lnTo>
                  <a:lnTo>
                    <a:pt x="987426" y="3000313"/>
                  </a:lnTo>
                  <a:lnTo>
                    <a:pt x="853643" y="3232150"/>
                  </a:lnTo>
                  <a:lnTo>
                    <a:pt x="830702" y="3218299"/>
                  </a:lnTo>
                  <a:lnTo>
                    <a:pt x="807988" y="3204221"/>
                  </a:lnTo>
                  <a:lnTo>
                    <a:pt x="785502" y="3189688"/>
                  </a:lnTo>
                  <a:lnTo>
                    <a:pt x="763469" y="3174929"/>
                  </a:lnTo>
                  <a:lnTo>
                    <a:pt x="741437" y="3159715"/>
                  </a:lnTo>
                  <a:lnTo>
                    <a:pt x="719859" y="3144047"/>
                  </a:lnTo>
                  <a:lnTo>
                    <a:pt x="698281" y="3128380"/>
                  </a:lnTo>
                  <a:lnTo>
                    <a:pt x="677158" y="3112258"/>
                  </a:lnTo>
                  <a:lnTo>
                    <a:pt x="656034" y="3095909"/>
                  </a:lnTo>
                  <a:lnTo>
                    <a:pt x="635365" y="3079106"/>
                  </a:lnTo>
                  <a:lnTo>
                    <a:pt x="614695" y="3062076"/>
                  </a:lnTo>
                  <a:lnTo>
                    <a:pt x="594707" y="3044818"/>
                  </a:lnTo>
                  <a:lnTo>
                    <a:pt x="574719" y="3026880"/>
                  </a:lnTo>
                  <a:lnTo>
                    <a:pt x="555185" y="3008941"/>
                  </a:lnTo>
                  <a:lnTo>
                    <a:pt x="535879" y="2990776"/>
                  </a:lnTo>
                  <a:lnTo>
                    <a:pt x="516799" y="2972383"/>
                  </a:lnTo>
                  <a:lnTo>
                    <a:pt x="497720" y="2953309"/>
                  </a:lnTo>
                  <a:lnTo>
                    <a:pt x="479549" y="2934236"/>
                  </a:lnTo>
                  <a:lnTo>
                    <a:pt x="461151" y="2914935"/>
                  </a:lnTo>
                  <a:lnTo>
                    <a:pt x="443207" y="2895407"/>
                  </a:lnTo>
                  <a:lnTo>
                    <a:pt x="425491" y="2875198"/>
                  </a:lnTo>
                  <a:lnTo>
                    <a:pt x="408228" y="2854989"/>
                  </a:lnTo>
                  <a:lnTo>
                    <a:pt x="391193" y="2834552"/>
                  </a:lnTo>
                  <a:lnTo>
                    <a:pt x="374612" y="2813889"/>
                  </a:lnTo>
                  <a:lnTo>
                    <a:pt x="358258" y="2792772"/>
                  </a:lnTo>
                  <a:lnTo>
                    <a:pt x="342132" y="2771654"/>
                  </a:lnTo>
                  <a:lnTo>
                    <a:pt x="326232" y="2750083"/>
                  </a:lnTo>
                  <a:lnTo>
                    <a:pt x="310787" y="2728284"/>
                  </a:lnTo>
                  <a:lnTo>
                    <a:pt x="296023" y="2706485"/>
                  </a:lnTo>
                  <a:lnTo>
                    <a:pt x="281032" y="2684006"/>
                  </a:lnTo>
                  <a:lnTo>
                    <a:pt x="266722" y="2661526"/>
                  </a:lnTo>
                  <a:lnTo>
                    <a:pt x="252413" y="2638819"/>
                  </a:lnTo>
                  <a:lnTo>
                    <a:pt x="484773" y="2505075"/>
                  </a:lnTo>
                  <a:close/>
                  <a:moveTo>
                    <a:pt x="2089605" y="2413000"/>
                  </a:moveTo>
                  <a:lnTo>
                    <a:pt x="2365376" y="2891688"/>
                  </a:lnTo>
                  <a:lnTo>
                    <a:pt x="2348367" y="2900776"/>
                  </a:lnTo>
                  <a:lnTo>
                    <a:pt x="2331358" y="2909636"/>
                  </a:lnTo>
                  <a:lnTo>
                    <a:pt x="2314123" y="2918042"/>
                  </a:lnTo>
                  <a:lnTo>
                    <a:pt x="2296887" y="2926448"/>
                  </a:lnTo>
                  <a:lnTo>
                    <a:pt x="2279198" y="2934400"/>
                  </a:lnTo>
                  <a:lnTo>
                    <a:pt x="2261735" y="2942352"/>
                  </a:lnTo>
                  <a:lnTo>
                    <a:pt x="2244046" y="2950076"/>
                  </a:lnTo>
                  <a:lnTo>
                    <a:pt x="2226130" y="2957346"/>
                  </a:lnTo>
                  <a:lnTo>
                    <a:pt x="2208214" y="2964616"/>
                  </a:lnTo>
                  <a:lnTo>
                    <a:pt x="2190071" y="2971205"/>
                  </a:lnTo>
                  <a:lnTo>
                    <a:pt x="2171701" y="2977566"/>
                  </a:lnTo>
                  <a:lnTo>
                    <a:pt x="2153331" y="2984154"/>
                  </a:lnTo>
                  <a:lnTo>
                    <a:pt x="2134735" y="2990061"/>
                  </a:lnTo>
                  <a:lnTo>
                    <a:pt x="2116139" y="2995741"/>
                  </a:lnTo>
                  <a:lnTo>
                    <a:pt x="2097542" y="3001194"/>
                  </a:lnTo>
                  <a:lnTo>
                    <a:pt x="2078719" y="3006419"/>
                  </a:lnTo>
                  <a:lnTo>
                    <a:pt x="2059669" y="3011417"/>
                  </a:lnTo>
                  <a:lnTo>
                    <a:pt x="2040619" y="3016188"/>
                  </a:lnTo>
                  <a:lnTo>
                    <a:pt x="2021342" y="3020732"/>
                  </a:lnTo>
                  <a:lnTo>
                    <a:pt x="2002065" y="3024594"/>
                  </a:lnTo>
                  <a:lnTo>
                    <a:pt x="1982788" y="3028683"/>
                  </a:lnTo>
                  <a:lnTo>
                    <a:pt x="1963285" y="3032091"/>
                  </a:lnTo>
                  <a:lnTo>
                    <a:pt x="1943554" y="3035272"/>
                  </a:lnTo>
                  <a:lnTo>
                    <a:pt x="1924051" y="3038225"/>
                  </a:lnTo>
                  <a:lnTo>
                    <a:pt x="1904094" y="3040725"/>
                  </a:lnTo>
                  <a:lnTo>
                    <a:pt x="1884363" y="3043224"/>
                  </a:lnTo>
                  <a:lnTo>
                    <a:pt x="1864633" y="3045268"/>
                  </a:lnTo>
                  <a:lnTo>
                    <a:pt x="1844449" y="3046859"/>
                  </a:lnTo>
                  <a:lnTo>
                    <a:pt x="1824265" y="3048449"/>
                  </a:lnTo>
                  <a:lnTo>
                    <a:pt x="1804081" y="3049812"/>
                  </a:lnTo>
                  <a:lnTo>
                    <a:pt x="1783897" y="3050494"/>
                  </a:lnTo>
                  <a:lnTo>
                    <a:pt x="1763713" y="3051175"/>
                  </a:lnTo>
                  <a:lnTo>
                    <a:pt x="1763713" y="2499105"/>
                  </a:lnTo>
                  <a:lnTo>
                    <a:pt x="1774599" y="2498651"/>
                  </a:lnTo>
                  <a:lnTo>
                    <a:pt x="1785485" y="2497969"/>
                  </a:lnTo>
                  <a:lnTo>
                    <a:pt x="1796370" y="2497288"/>
                  </a:lnTo>
                  <a:lnTo>
                    <a:pt x="1807256" y="2496379"/>
                  </a:lnTo>
                  <a:lnTo>
                    <a:pt x="1817915" y="2495243"/>
                  </a:lnTo>
                  <a:lnTo>
                    <a:pt x="1828801" y="2494107"/>
                  </a:lnTo>
                  <a:lnTo>
                    <a:pt x="1839460" y="2492517"/>
                  </a:lnTo>
                  <a:lnTo>
                    <a:pt x="1850119" y="2491153"/>
                  </a:lnTo>
                  <a:lnTo>
                    <a:pt x="1860778" y="2489563"/>
                  </a:lnTo>
                  <a:lnTo>
                    <a:pt x="1871437" y="2487518"/>
                  </a:lnTo>
                  <a:lnTo>
                    <a:pt x="1881869" y="2485928"/>
                  </a:lnTo>
                  <a:lnTo>
                    <a:pt x="1892301" y="2483656"/>
                  </a:lnTo>
                  <a:lnTo>
                    <a:pt x="1902733" y="2481384"/>
                  </a:lnTo>
                  <a:lnTo>
                    <a:pt x="1913165" y="2479112"/>
                  </a:lnTo>
                  <a:lnTo>
                    <a:pt x="1923597" y="2476386"/>
                  </a:lnTo>
                  <a:lnTo>
                    <a:pt x="1933803" y="2473887"/>
                  </a:lnTo>
                  <a:lnTo>
                    <a:pt x="1953987" y="2468207"/>
                  </a:lnTo>
                  <a:lnTo>
                    <a:pt x="1974171" y="2461846"/>
                  </a:lnTo>
                  <a:lnTo>
                    <a:pt x="1994128" y="2455030"/>
                  </a:lnTo>
                  <a:lnTo>
                    <a:pt x="2013858" y="2447533"/>
                  </a:lnTo>
                  <a:lnTo>
                    <a:pt x="2033135" y="2440036"/>
                  </a:lnTo>
                  <a:lnTo>
                    <a:pt x="2052185" y="2431403"/>
                  </a:lnTo>
                  <a:lnTo>
                    <a:pt x="2071008" y="2422542"/>
                  </a:lnTo>
                  <a:lnTo>
                    <a:pt x="2089605" y="2413000"/>
                  </a:lnTo>
                  <a:close/>
                  <a:moveTo>
                    <a:pt x="1385331" y="2413000"/>
                  </a:moveTo>
                  <a:lnTo>
                    <a:pt x="1403920" y="2422542"/>
                  </a:lnTo>
                  <a:lnTo>
                    <a:pt x="1422736" y="2431403"/>
                  </a:lnTo>
                  <a:lnTo>
                    <a:pt x="1441779" y="2440036"/>
                  </a:lnTo>
                  <a:lnTo>
                    <a:pt x="1461048" y="2447533"/>
                  </a:lnTo>
                  <a:lnTo>
                    <a:pt x="1480771" y="2455030"/>
                  </a:lnTo>
                  <a:lnTo>
                    <a:pt x="1500721" y="2461846"/>
                  </a:lnTo>
                  <a:lnTo>
                    <a:pt x="1520897" y="2468207"/>
                  </a:lnTo>
                  <a:lnTo>
                    <a:pt x="1541074" y="2473887"/>
                  </a:lnTo>
                  <a:lnTo>
                    <a:pt x="1551275" y="2476386"/>
                  </a:lnTo>
                  <a:lnTo>
                    <a:pt x="1561703" y="2479112"/>
                  </a:lnTo>
                  <a:lnTo>
                    <a:pt x="1572132" y="2481384"/>
                  </a:lnTo>
                  <a:lnTo>
                    <a:pt x="1582560" y="2483656"/>
                  </a:lnTo>
                  <a:lnTo>
                    <a:pt x="1592988" y="2485928"/>
                  </a:lnTo>
                  <a:lnTo>
                    <a:pt x="1603644" y="2487518"/>
                  </a:lnTo>
                  <a:lnTo>
                    <a:pt x="1614072" y="2489563"/>
                  </a:lnTo>
                  <a:lnTo>
                    <a:pt x="1624727" y="2491153"/>
                  </a:lnTo>
                  <a:lnTo>
                    <a:pt x="1635382" y="2492517"/>
                  </a:lnTo>
                  <a:lnTo>
                    <a:pt x="1646036" y="2494107"/>
                  </a:lnTo>
                  <a:lnTo>
                    <a:pt x="1656918" y="2495243"/>
                  </a:lnTo>
                  <a:lnTo>
                    <a:pt x="1667800" y="2496379"/>
                  </a:lnTo>
                  <a:lnTo>
                    <a:pt x="1678455" y="2497288"/>
                  </a:lnTo>
                  <a:lnTo>
                    <a:pt x="1689336" y="2497969"/>
                  </a:lnTo>
                  <a:lnTo>
                    <a:pt x="1700218" y="2498651"/>
                  </a:lnTo>
                  <a:lnTo>
                    <a:pt x="1711326" y="2499105"/>
                  </a:lnTo>
                  <a:lnTo>
                    <a:pt x="1711326" y="3051175"/>
                  </a:lnTo>
                  <a:lnTo>
                    <a:pt x="1691150" y="3050494"/>
                  </a:lnTo>
                  <a:lnTo>
                    <a:pt x="1670747" y="3049812"/>
                  </a:lnTo>
                  <a:lnTo>
                    <a:pt x="1650344" y="3048449"/>
                  </a:lnTo>
                  <a:lnTo>
                    <a:pt x="1630394" y="3046859"/>
                  </a:lnTo>
                  <a:lnTo>
                    <a:pt x="1610218" y="3045268"/>
                  </a:lnTo>
                  <a:lnTo>
                    <a:pt x="1590494" y="3043224"/>
                  </a:lnTo>
                  <a:lnTo>
                    <a:pt x="1570545" y="3040725"/>
                  </a:lnTo>
                  <a:lnTo>
                    <a:pt x="1550822" y="3038225"/>
                  </a:lnTo>
                  <a:lnTo>
                    <a:pt x="1531326" y="3035272"/>
                  </a:lnTo>
                  <a:lnTo>
                    <a:pt x="1511603" y="3032091"/>
                  </a:lnTo>
                  <a:lnTo>
                    <a:pt x="1492106" y="3028683"/>
                  </a:lnTo>
                  <a:lnTo>
                    <a:pt x="1472837" y="3024594"/>
                  </a:lnTo>
                  <a:lnTo>
                    <a:pt x="1453341" y="3020732"/>
                  </a:lnTo>
                  <a:lnTo>
                    <a:pt x="1434298" y="3016188"/>
                  </a:lnTo>
                  <a:lnTo>
                    <a:pt x="1415255" y="3011417"/>
                  </a:lnTo>
                  <a:lnTo>
                    <a:pt x="1396212" y="3006419"/>
                  </a:lnTo>
                  <a:lnTo>
                    <a:pt x="1377396" y="3001194"/>
                  </a:lnTo>
                  <a:lnTo>
                    <a:pt x="1358807" y="2995741"/>
                  </a:lnTo>
                  <a:lnTo>
                    <a:pt x="1340217" y="2990061"/>
                  </a:lnTo>
                  <a:lnTo>
                    <a:pt x="1321628" y="2984154"/>
                  </a:lnTo>
                  <a:lnTo>
                    <a:pt x="1303265" y="2977566"/>
                  </a:lnTo>
                  <a:lnTo>
                    <a:pt x="1284902" y="2971205"/>
                  </a:lnTo>
                  <a:lnTo>
                    <a:pt x="1266766" y="2964616"/>
                  </a:lnTo>
                  <a:lnTo>
                    <a:pt x="1248630" y="2957346"/>
                  </a:lnTo>
                  <a:lnTo>
                    <a:pt x="1230947" y="2950076"/>
                  </a:lnTo>
                  <a:lnTo>
                    <a:pt x="1213265" y="2942352"/>
                  </a:lnTo>
                  <a:lnTo>
                    <a:pt x="1195582" y="2934400"/>
                  </a:lnTo>
                  <a:lnTo>
                    <a:pt x="1178126" y="2926448"/>
                  </a:lnTo>
                  <a:lnTo>
                    <a:pt x="1160670" y="2918042"/>
                  </a:lnTo>
                  <a:lnTo>
                    <a:pt x="1143668" y="2909636"/>
                  </a:lnTo>
                  <a:lnTo>
                    <a:pt x="1126439" y="2900776"/>
                  </a:lnTo>
                  <a:lnTo>
                    <a:pt x="1109663" y="2891688"/>
                  </a:lnTo>
                  <a:lnTo>
                    <a:pt x="1385331" y="2413000"/>
                  </a:lnTo>
                  <a:close/>
                  <a:moveTo>
                    <a:pt x="2376715" y="2152650"/>
                  </a:moveTo>
                  <a:lnTo>
                    <a:pt x="2854325" y="2428159"/>
                  </a:lnTo>
                  <a:lnTo>
                    <a:pt x="2843666" y="2444698"/>
                  </a:lnTo>
                  <a:lnTo>
                    <a:pt x="2833007" y="2461238"/>
                  </a:lnTo>
                  <a:lnTo>
                    <a:pt x="2821895" y="2477551"/>
                  </a:lnTo>
                  <a:lnTo>
                    <a:pt x="2810556" y="2493638"/>
                  </a:lnTo>
                  <a:lnTo>
                    <a:pt x="2798990" y="2509724"/>
                  </a:lnTo>
                  <a:lnTo>
                    <a:pt x="2787423" y="2525357"/>
                  </a:lnTo>
                  <a:lnTo>
                    <a:pt x="2775404" y="2541217"/>
                  </a:lnTo>
                  <a:lnTo>
                    <a:pt x="2763384" y="2556624"/>
                  </a:lnTo>
                  <a:lnTo>
                    <a:pt x="2750911" y="2572031"/>
                  </a:lnTo>
                  <a:lnTo>
                    <a:pt x="2738211" y="2586758"/>
                  </a:lnTo>
                  <a:lnTo>
                    <a:pt x="2725284" y="2601938"/>
                  </a:lnTo>
                  <a:lnTo>
                    <a:pt x="2712131" y="2616665"/>
                  </a:lnTo>
                  <a:lnTo>
                    <a:pt x="2698977" y="2630939"/>
                  </a:lnTo>
                  <a:lnTo>
                    <a:pt x="2685370" y="2645213"/>
                  </a:lnTo>
                  <a:lnTo>
                    <a:pt x="2671763" y="2659486"/>
                  </a:lnTo>
                  <a:lnTo>
                    <a:pt x="2657929" y="2673307"/>
                  </a:lnTo>
                  <a:lnTo>
                    <a:pt x="2643868" y="2686901"/>
                  </a:lnTo>
                  <a:lnTo>
                    <a:pt x="2629354" y="2700269"/>
                  </a:lnTo>
                  <a:lnTo>
                    <a:pt x="2614840" y="2713637"/>
                  </a:lnTo>
                  <a:lnTo>
                    <a:pt x="2600098" y="2726778"/>
                  </a:lnTo>
                  <a:lnTo>
                    <a:pt x="2585357" y="2739466"/>
                  </a:lnTo>
                  <a:lnTo>
                    <a:pt x="2570163" y="2752153"/>
                  </a:lnTo>
                  <a:lnTo>
                    <a:pt x="2554741" y="2764388"/>
                  </a:lnTo>
                  <a:lnTo>
                    <a:pt x="2539320" y="2776623"/>
                  </a:lnTo>
                  <a:lnTo>
                    <a:pt x="2523898" y="2788405"/>
                  </a:lnTo>
                  <a:lnTo>
                    <a:pt x="2508023" y="2800413"/>
                  </a:lnTo>
                  <a:lnTo>
                    <a:pt x="2491922" y="2811741"/>
                  </a:lnTo>
                  <a:lnTo>
                    <a:pt x="2475820" y="2822843"/>
                  </a:lnTo>
                  <a:lnTo>
                    <a:pt x="2459265" y="2834172"/>
                  </a:lnTo>
                  <a:lnTo>
                    <a:pt x="2442709" y="2844820"/>
                  </a:lnTo>
                  <a:lnTo>
                    <a:pt x="2425927" y="2855469"/>
                  </a:lnTo>
                  <a:lnTo>
                    <a:pt x="2408918" y="2865438"/>
                  </a:lnTo>
                  <a:lnTo>
                    <a:pt x="2133600" y="2388962"/>
                  </a:lnTo>
                  <a:lnTo>
                    <a:pt x="2142672" y="2383298"/>
                  </a:lnTo>
                  <a:lnTo>
                    <a:pt x="2151743" y="2377634"/>
                  </a:lnTo>
                  <a:lnTo>
                    <a:pt x="2160588" y="2371516"/>
                  </a:lnTo>
                  <a:lnTo>
                    <a:pt x="2169659" y="2365626"/>
                  </a:lnTo>
                  <a:lnTo>
                    <a:pt x="2178277" y="2359508"/>
                  </a:lnTo>
                  <a:lnTo>
                    <a:pt x="2186895" y="2352938"/>
                  </a:lnTo>
                  <a:lnTo>
                    <a:pt x="2195513" y="2346820"/>
                  </a:lnTo>
                  <a:lnTo>
                    <a:pt x="2203904" y="2340250"/>
                  </a:lnTo>
                  <a:lnTo>
                    <a:pt x="2212522" y="2333679"/>
                  </a:lnTo>
                  <a:lnTo>
                    <a:pt x="2220686" y="2327109"/>
                  </a:lnTo>
                  <a:lnTo>
                    <a:pt x="2237015" y="2313062"/>
                  </a:lnTo>
                  <a:lnTo>
                    <a:pt x="2252890" y="2298788"/>
                  </a:lnTo>
                  <a:lnTo>
                    <a:pt x="2268538" y="2284061"/>
                  </a:lnTo>
                  <a:lnTo>
                    <a:pt x="2283506" y="2269107"/>
                  </a:lnTo>
                  <a:lnTo>
                    <a:pt x="2298247" y="2253700"/>
                  </a:lnTo>
                  <a:lnTo>
                    <a:pt x="2312307" y="2237840"/>
                  </a:lnTo>
                  <a:lnTo>
                    <a:pt x="2326141" y="2221527"/>
                  </a:lnTo>
                  <a:lnTo>
                    <a:pt x="2339522" y="2204761"/>
                  </a:lnTo>
                  <a:lnTo>
                    <a:pt x="2352448" y="2187769"/>
                  </a:lnTo>
                  <a:lnTo>
                    <a:pt x="2364922" y="2170323"/>
                  </a:lnTo>
                  <a:lnTo>
                    <a:pt x="2376715" y="2152650"/>
                  </a:lnTo>
                  <a:close/>
                  <a:moveTo>
                    <a:pt x="1096432" y="2152650"/>
                  </a:moveTo>
                  <a:lnTo>
                    <a:pt x="1108682" y="2170323"/>
                  </a:lnTo>
                  <a:lnTo>
                    <a:pt x="1121160" y="2187769"/>
                  </a:lnTo>
                  <a:lnTo>
                    <a:pt x="1133864" y="2204761"/>
                  </a:lnTo>
                  <a:lnTo>
                    <a:pt x="1147021" y="2221527"/>
                  </a:lnTo>
                  <a:lnTo>
                    <a:pt x="1161086" y="2237840"/>
                  </a:lnTo>
                  <a:lnTo>
                    <a:pt x="1175152" y="2253700"/>
                  </a:lnTo>
                  <a:lnTo>
                    <a:pt x="1189897" y="2269107"/>
                  </a:lnTo>
                  <a:lnTo>
                    <a:pt x="1204870" y="2284061"/>
                  </a:lnTo>
                  <a:lnTo>
                    <a:pt x="1220523" y="2298788"/>
                  </a:lnTo>
                  <a:lnTo>
                    <a:pt x="1236403" y="2313062"/>
                  </a:lnTo>
                  <a:lnTo>
                    <a:pt x="1252737" y="2327109"/>
                  </a:lnTo>
                  <a:lnTo>
                    <a:pt x="1269297" y="2340250"/>
                  </a:lnTo>
                  <a:lnTo>
                    <a:pt x="1277691" y="2346820"/>
                  </a:lnTo>
                  <a:lnTo>
                    <a:pt x="1286538" y="2352938"/>
                  </a:lnTo>
                  <a:lnTo>
                    <a:pt x="1295159" y="2359508"/>
                  </a:lnTo>
                  <a:lnTo>
                    <a:pt x="1303780" y="2365626"/>
                  </a:lnTo>
                  <a:lnTo>
                    <a:pt x="1312854" y="2371516"/>
                  </a:lnTo>
                  <a:lnTo>
                    <a:pt x="1321701" y="2377634"/>
                  </a:lnTo>
                  <a:lnTo>
                    <a:pt x="1330549" y="2383298"/>
                  </a:lnTo>
                  <a:lnTo>
                    <a:pt x="1339850" y="2388962"/>
                  </a:lnTo>
                  <a:lnTo>
                    <a:pt x="1064218" y="2865438"/>
                  </a:lnTo>
                  <a:lnTo>
                    <a:pt x="1047204" y="2855469"/>
                  </a:lnTo>
                  <a:lnTo>
                    <a:pt x="1030644" y="2844820"/>
                  </a:lnTo>
                  <a:lnTo>
                    <a:pt x="1013856" y="2834172"/>
                  </a:lnTo>
                  <a:lnTo>
                    <a:pt x="997522" y="2822843"/>
                  </a:lnTo>
                  <a:lnTo>
                    <a:pt x="981416" y="2811741"/>
                  </a:lnTo>
                  <a:lnTo>
                    <a:pt x="965309" y="2800413"/>
                  </a:lnTo>
                  <a:lnTo>
                    <a:pt x="949429" y="2788405"/>
                  </a:lnTo>
                  <a:lnTo>
                    <a:pt x="933776" y="2776623"/>
                  </a:lnTo>
                  <a:lnTo>
                    <a:pt x="918576" y="2764388"/>
                  </a:lnTo>
                  <a:lnTo>
                    <a:pt x="903150" y="2752153"/>
                  </a:lnTo>
                  <a:lnTo>
                    <a:pt x="887950" y="2739466"/>
                  </a:lnTo>
                  <a:lnTo>
                    <a:pt x="872978" y="2726778"/>
                  </a:lnTo>
                  <a:lnTo>
                    <a:pt x="858232" y="2713637"/>
                  </a:lnTo>
                  <a:lnTo>
                    <a:pt x="843940" y="2700269"/>
                  </a:lnTo>
                  <a:lnTo>
                    <a:pt x="829421" y="2686901"/>
                  </a:lnTo>
                  <a:lnTo>
                    <a:pt x="815356" y="2673307"/>
                  </a:lnTo>
                  <a:lnTo>
                    <a:pt x="801518" y="2659486"/>
                  </a:lnTo>
                  <a:lnTo>
                    <a:pt x="787680" y="2645213"/>
                  </a:lnTo>
                  <a:lnTo>
                    <a:pt x="774068" y="2630939"/>
                  </a:lnTo>
                  <a:lnTo>
                    <a:pt x="760910" y="2616665"/>
                  </a:lnTo>
                  <a:lnTo>
                    <a:pt x="747753" y="2601938"/>
                  </a:lnTo>
                  <a:lnTo>
                    <a:pt x="735049" y="2586758"/>
                  </a:lnTo>
                  <a:lnTo>
                    <a:pt x="722345" y="2572031"/>
                  </a:lnTo>
                  <a:lnTo>
                    <a:pt x="709868" y="2556624"/>
                  </a:lnTo>
                  <a:lnTo>
                    <a:pt x="697844" y="2541217"/>
                  </a:lnTo>
                  <a:lnTo>
                    <a:pt x="685821" y="2525357"/>
                  </a:lnTo>
                  <a:lnTo>
                    <a:pt x="674251" y="2509724"/>
                  </a:lnTo>
                  <a:lnTo>
                    <a:pt x="662454" y="2493638"/>
                  </a:lnTo>
                  <a:lnTo>
                    <a:pt x="651338" y="2477551"/>
                  </a:lnTo>
                  <a:lnTo>
                    <a:pt x="640222" y="2461238"/>
                  </a:lnTo>
                  <a:lnTo>
                    <a:pt x="629560" y="2444698"/>
                  </a:lnTo>
                  <a:lnTo>
                    <a:pt x="619125" y="2428159"/>
                  </a:lnTo>
                  <a:lnTo>
                    <a:pt x="1096432" y="2152650"/>
                  </a:lnTo>
                  <a:close/>
                  <a:moveTo>
                    <a:pt x="1814920" y="1938337"/>
                  </a:moveTo>
                  <a:lnTo>
                    <a:pt x="2011363" y="2278589"/>
                  </a:lnTo>
                  <a:lnTo>
                    <a:pt x="1997089" y="2285385"/>
                  </a:lnTo>
                  <a:lnTo>
                    <a:pt x="1982814" y="2291954"/>
                  </a:lnTo>
                  <a:lnTo>
                    <a:pt x="1968313" y="2298297"/>
                  </a:lnTo>
                  <a:lnTo>
                    <a:pt x="1953586" y="2303960"/>
                  </a:lnTo>
                  <a:lnTo>
                    <a:pt x="1938405" y="2309397"/>
                  </a:lnTo>
                  <a:lnTo>
                    <a:pt x="1923451" y="2314607"/>
                  </a:lnTo>
                  <a:lnTo>
                    <a:pt x="1908044" y="2319364"/>
                  </a:lnTo>
                  <a:lnTo>
                    <a:pt x="1892636" y="2323668"/>
                  </a:lnTo>
                  <a:lnTo>
                    <a:pt x="1877002" y="2327520"/>
                  </a:lnTo>
                  <a:lnTo>
                    <a:pt x="1861142" y="2330917"/>
                  </a:lnTo>
                  <a:lnTo>
                    <a:pt x="1845281" y="2334315"/>
                  </a:lnTo>
                  <a:lnTo>
                    <a:pt x="1829194" y="2337034"/>
                  </a:lnTo>
                  <a:lnTo>
                    <a:pt x="1812881" y="2339299"/>
                  </a:lnTo>
                  <a:lnTo>
                    <a:pt x="1796567" y="2340885"/>
                  </a:lnTo>
                  <a:lnTo>
                    <a:pt x="1780253" y="2342471"/>
                  </a:lnTo>
                  <a:lnTo>
                    <a:pt x="1763713" y="2343150"/>
                  </a:lnTo>
                  <a:lnTo>
                    <a:pt x="1763713" y="1950797"/>
                  </a:lnTo>
                  <a:lnTo>
                    <a:pt x="1770284" y="1950117"/>
                  </a:lnTo>
                  <a:lnTo>
                    <a:pt x="1776855" y="1948984"/>
                  </a:lnTo>
                  <a:lnTo>
                    <a:pt x="1783426" y="1947625"/>
                  </a:lnTo>
                  <a:lnTo>
                    <a:pt x="1789996" y="1946266"/>
                  </a:lnTo>
                  <a:lnTo>
                    <a:pt x="1796114" y="1944454"/>
                  </a:lnTo>
                  <a:lnTo>
                    <a:pt x="1802458" y="1942415"/>
                  </a:lnTo>
                  <a:lnTo>
                    <a:pt x="1808802" y="1940376"/>
                  </a:lnTo>
                  <a:lnTo>
                    <a:pt x="1814920" y="1938337"/>
                  </a:lnTo>
                  <a:close/>
                  <a:moveTo>
                    <a:pt x="1659939" y="1938337"/>
                  </a:moveTo>
                  <a:lnTo>
                    <a:pt x="1666051" y="1940376"/>
                  </a:lnTo>
                  <a:lnTo>
                    <a:pt x="1672163" y="1942415"/>
                  </a:lnTo>
                  <a:lnTo>
                    <a:pt x="1678501" y="1944454"/>
                  </a:lnTo>
                  <a:lnTo>
                    <a:pt x="1684840" y="1946266"/>
                  </a:lnTo>
                  <a:lnTo>
                    <a:pt x="1691405" y="1947625"/>
                  </a:lnTo>
                  <a:lnTo>
                    <a:pt x="1697969" y="1948984"/>
                  </a:lnTo>
                  <a:lnTo>
                    <a:pt x="1704760" y="1950117"/>
                  </a:lnTo>
                  <a:lnTo>
                    <a:pt x="1711325" y="1950797"/>
                  </a:lnTo>
                  <a:lnTo>
                    <a:pt x="1711325" y="2343150"/>
                  </a:lnTo>
                  <a:lnTo>
                    <a:pt x="1694800" y="2342471"/>
                  </a:lnTo>
                  <a:lnTo>
                    <a:pt x="1678275" y="2340885"/>
                  </a:lnTo>
                  <a:lnTo>
                    <a:pt x="1661976" y="2339299"/>
                  </a:lnTo>
                  <a:lnTo>
                    <a:pt x="1645451" y="2337034"/>
                  </a:lnTo>
                  <a:lnTo>
                    <a:pt x="1629379" y="2334315"/>
                  </a:lnTo>
                  <a:lnTo>
                    <a:pt x="1613533" y="2331371"/>
                  </a:lnTo>
                  <a:lnTo>
                    <a:pt x="1597686" y="2327520"/>
                  </a:lnTo>
                  <a:lnTo>
                    <a:pt x="1582293" y="2323895"/>
                  </a:lnTo>
                  <a:lnTo>
                    <a:pt x="1566900" y="2319364"/>
                  </a:lnTo>
                  <a:lnTo>
                    <a:pt x="1551507" y="2314607"/>
                  </a:lnTo>
                  <a:lnTo>
                    <a:pt x="1536340" y="2309623"/>
                  </a:lnTo>
                  <a:lnTo>
                    <a:pt x="1521399" y="2303960"/>
                  </a:lnTo>
                  <a:lnTo>
                    <a:pt x="1506685" y="2298297"/>
                  </a:lnTo>
                  <a:lnTo>
                    <a:pt x="1492198" y="2292180"/>
                  </a:lnTo>
                  <a:lnTo>
                    <a:pt x="1477710" y="2285385"/>
                  </a:lnTo>
                  <a:lnTo>
                    <a:pt x="1463675" y="2278589"/>
                  </a:lnTo>
                  <a:lnTo>
                    <a:pt x="1659939" y="1938337"/>
                  </a:lnTo>
                  <a:close/>
                  <a:moveTo>
                    <a:pt x="1901647" y="1876425"/>
                  </a:moveTo>
                  <a:lnTo>
                    <a:pt x="2243138" y="2073276"/>
                  </a:lnTo>
                  <a:lnTo>
                    <a:pt x="2233829" y="2086883"/>
                  </a:lnTo>
                  <a:lnTo>
                    <a:pt x="2224293" y="2100036"/>
                  </a:lnTo>
                  <a:lnTo>
                    <a:pt x="2214302" y="2112736"/>
                  </a:lnTo>
                  <a:lnTo>
                    <a:pt x="2203858" y="2125210"/>
                  </a:lnTo>
                  <a:lnTo>
                    <a:pt x="2193413" y="2137683"/>
                  </a:lnTo>
                  <a:lnTo>
                    <a:pt x="2182514" y="2149702"/>
                  </a:lnTo>
                  <a:lnTo>
                    <a:pt x="2171162" y="2161495"/>
                  </a:lnTo>
                  <a:lnTo>
                    <a:pt x="2159582" y="2172835"/>
                  </a:lnTo>
                  <a:lnTo>
                    <a:pt x="2147775" y="2183947"/>
                  </a:lnTo>
                  <a:lnTo>
                    <a:pt x="2135514" y="2194833"/>
                  </a:lnTo>
                  <a:lnTo>
                    <a:pt x="2123253" y="2205265"/>
                  </a:lnTo>
                  <a:lnTo>
                    <a:pt x="2110538" y="2215470"/>
                  </a:lnTo>
                  <a:lnTo>
                    <a:pt x="2097369" y="2225449"/>
                  </a:lnTo>
                  <a:lnTo>
                    <a:pt x="2084200" y="2234747"/>
                  </a:lnTo>
                  <a:lnTo>
                    <a:pt x="2070576" y="2244045"/>
                  </a:lnTo>
                  <a:lnTo>
                    <a:pt x="2056953" y="2252663"/>
                  </a:lnTo>
                  <a:lnTo>
                    <a:pt x="1860550" y="1913165"/>
                  </a:lnTo>
                  <a:lnTo>
                    <a:pt x="1866227" y="1909309"/>
                  </a:lnTo>
                  <a:lnTo>
                    <a:pt x="1871676" y="1904774"/>
                  </a:lnTo>
                  <a:lnTo>
                    <a:pt x="1876898" y="1900691"/>
                  </a:lnTo>
                  <a:lnTo>
                    <a:pt x="1882120" y="1895929"/>
                  </a:lnTo>
                  <a:lnTo>
                    <a:pt x="1887116" y="1891166"/>
                  </a:lnTo>
                  <a:lnTo>
                    <a:pt x="1892111" y="1886404"/>
                  </a:lnTo>
                  <a:lnTo>
                    <a:pt x="1896879" y="1881415"/>
                  </a:lnTo>
                  <a:lnTo>
                    <a:pt x="1901647" y="1876425"/>
                  </a:lnTo>
                  <a:close/>
                  <a:moveTo>
                    <a:pt x="1573391" y="1876425"/>
                  </a:moveTo>
                  <a:lnTo>
                    <a:pt x="1578159" y="1881415"/>
                  </a:lnTo>
                  <a:lnTo>
                    <a:pt x="1582927" y="1886404"/>
                  </a:lnTo>
                  <a:lnTo>
                    <a:pt x="1587695" y="1891393"/>
                  </a:lnTo>
                  <a:lnTo>
                    <a:pt x="1592918" y="1896156"/>
                  </a:lnTo>
                  <a:lnTo>
                    <a:pt x="1597913" y="1900691"/>
                  </a:lnTo>
                  <a:lnTo>
                    <a:pt x="1603135" y="1905000"/>
                  </a:lnTo>
                  <a:lnTo>
                    <a:pt x="1608585" y="1909309"/>
                  </a:lnTo>
                  <a:lnTo>
                    <a:pt x="1614488" y="1913165"/>
                  </a:lnTo>
                  <a:lnTo>
                    <a:pt x="1418085" y="2252663"/>
                  </a:lnTo>
                  <a:lnTo>
                    <a:pt x="1404462" y="2244045"/>
                  </a:lnTo>
                  <a:lnTo>
                    <a:pt x="1390838" y="2234747"/>
                  </a:lnTo>
                  <a:lnTo>
                    <a:pt x="1377669" y="2225449"/>
                  </a:lnTo>
                  <a:lnTo>
                    <a:pt x="1364500" y="2215470"/>
                  </a:lnTo>
                  <a:lnTo>
                    <a:pt x="1351785" y="2205265"/>
                  </a:lnTo>
                  <a:lnTo>
                    <a:pt x="1339297" y="2194833"/>
                  </a:lnTo>
                  <a:lnTo>
                    <a:pt x="1327263" y="2183947"/>
                  </a:lnTo>
                  <a:lnTo>
                    <a:pt x="1315229" y="2172835"/>
                  </a:lnTo>
                  <a:lnTo>
                    <a:pt x="1303876" y="2161495"/>
                  </a:lnTo>
                  <a:lnTo>
                    <a:pt x="1292523" y="2149702"/>
                  </a:lnTo>
                  <a:lnTo>
                    <a:pt x="1281625" y="2137683"/>
                  </a:lnTo>
                  <a:lnTo>
                    <a:pt x="1271180" y="2125436"/>
                  </a:lnTo>
                  <a:lnTo>
                    <a:pt x="1260736" y="2112736"/>
                  </a:lnTo>
                  <a:lnTo>
                    <a:pt x="1250745" y="2100036"/>
                  </a:lnTo>
                  <a:lnTo>
                    <a:pt x="1241209" y="2086883"/>
                  </a:lnTo>
                  <a:lnTo>
                    <a:pt x="1231900" y="2073276"/>
                  </a:lnTo>
                  <a:lnTo>
                    <a:pt x="1573391" y="1876425"/>
                  </a:lnTo>
                  <a:close/>
                  <a:moveTo>
                    <a:pt x="3206750" y="1778000"/>
                  </a:moveTo>
                  <a:lnTo>
                    <a:pt x="3473450" y="1778000"/>
                  </a:lnTo>
                  <a:lnTo>
                    <a:pt x="3472316" y="1805887"/>
                  </a:lnTo>
                  <a:lnTo>
                    <a:pt x="3471182" y="1833547"/>
                  </a:lnTo>
                  <a:lnTo>
                    <a:pt x="3469368" y="1861207"/>
                  </a:lnTo>
                  <a:lnTo>
                    <a:pt x="3467100" y="1888414"/>
                  </a:lnTo>
                  <a:lnTo>
                    <a:pt x="3464832" y="1915621"/>
                  </a:lnTo>
                  <a:lnTo>
                    <a:pt x="3461657" y="1942828"/>
                  </a:lnTo>
                  <a:lnTo>
                    <a:pt x="3458255" y="1969581"/>
                  </a:lnTo>
                  <a:lnTo>
                    <a:pt x="3454627" y="1996788"/>
                  </a:lnTo>
                  <a:lnTo>
                    <a:pt x="3450091" y="2023541"/>
                  </a:lnTo>
                  <a:lnTo>
                    <a:pt x="3445555" y="2050067"/>
                  </a:lnTo>
                  <a:lnTo>
                    <a:pt x="3440339" y="2076594"/>
                  </a:lnTo>
                  <a:lnTo>
                    <a:pt x="3435123" y="2102667"/>
                  </a:lnTo>
                  <a:lnTo>
                    <a:pt x="3429227" y="2128967"/>
                  </a:lnTo>
                  <a:lnTo>
                    <a:pt x="3423104" y="2155040"/>
                  </a:lnTo>
                  <a:lnTo>
                    <a:pt x="3416300" y="2180886"/>
                  </a:lnTo>
                  <a:lnTo>
                    <a:pt x="3409496" y="2206733"/>
                  </a:lnTo>
                  <a:lnTo>
                    <a:pt x="3402012" y="2232126"/>
                  </a:lnTo>
                  <a:lnTo>
                    <a:pt x="3394302" y="2257519"/>
                  </a:lnTo>
                  <a:lnTo>
                    <a:pt x="3386138" y="2282685"/>
                  </a:lnTo>
                  <a:lnTo>
                    <a:pt x="3377746" y="2307851"/>
                  </a:lnTo>
                  <a:lnTo>
                    <a:pt x="3368902" y="2332791"/>
                  </a:lnTo>
                  <a:lnTo>
                    <a:pt x="3359604" y="2357277"/>
                  </a:lnTo>
                  <a:lnTo>
                    <a:pt x="3349852" y="2381989"/>
                  </a:lnTo>
                  <a:lnTo>
                    <a:pt x="3340100" y="2406249"/>
                  </a:lnTo>
                  <a:lnTo>
                    <a:pt x="3329668" y="2430508"/>
                  </a:lnTo>
                  <a:lnTo>
                    <a:pt x="3319009" y="2454314"/>
                  </a:lnTo>
                  <a:lnTo>
                    <a:pt x="3308123" y="2478120"/>
                  </a:lnTo>
                  <a:lnTo>
                    <a:pt x="3296557" y="2501699"/>
                  </a:lnTo>
                  <a:lnTo>
                    <a:pt x="3284764" y="2525052"/>
                  </a:lnTo>
                  <a:lnTo>
                    <a:pt x="3272745" y="2548177"/>
                  </a:lnTo>
                  <a:lnTo>
                    <a:pt x="3260498" y="2571303"/>
                  </a:lnTo>
                  <a:lnTo>
                    <a:pt x="3247571" y="2593975"/>
                  </a:lnTo>
                  <a:lnTo>
                    <a:pt x="3016250" y="2460436"/>
                  </a:lnTo>
                  <a:lnTo>
                    <a:pt x="3026909" y="2441391"/>
                  </a:lnTo>
                  <a:lnTo>
                    <a:pt x="3037341" y="2422346"/>
                  </a:lnTo>
                  <a:lnTo>
                    <a:pt x="3047547" y="2402621"/>
                  </a:lnTo>
                  <a:lnTo>
                    <a:pt x="3057072" y="2383123"/>
                  </a:lnTo>
                  <a:lnTo>
                    <a:pt x="3066823" y="2363625"/>
                  </a:lnTo>
                  <a:lnTo>
                    <a:pt x="3076122" y="2343447"/>
                  </a:lnTo>
                  <a:lnTo>
                    <a:pt x="3084966" y="2323268"/>
                  </a:lnTo>
                  <a:lnTo>
                    <a:pt x="3093584" y="2303317"/>
                  </a:lnTo>
                  <a:lnTo>
                    <a:pt x="3101975" y="2282912"/>
                  </a:lnTo>
                  <a:lnTo>
                    <a:pt x="3110140" y="2262507"/>
                  </a:lnTo>
                  <a:lnTo>
                    <a:pt x="3117850" y="2241648"/>
                  </a:lnTo>
                  <a:lnTo>
                    <a:pt x="3125334" y="2220790"/>
                  </a:lnTo>
                  <a:lnTo>
                    <a:pt x="3132591" y="2199931"/>
                  </a:lnTo>
                  <a:lnTo>
                    <a:pt x="3139168" y="2178846"/>
                  </a:lnTo>
                  <a:lnTo>
                    <a:pt x="3145971" y="2157534"/>
                  </a:lnTo>
                  <a:lnTo>
                    <a:pt x="3152095" y="2136222"/>
                  </a:lnTo>
                  <a:lnTo>
                    <a:pt x="3157991" y="2114683"/>
                  </a:lnTo>
                  <a:lnTo>
                    <a:pt x="3163434" y="2093145"/>
                  </a:lnTo>
                  <a:lnTo>
                    <a:pt x="3168650" y="2071379"/>
                  </a:lnTo>
                  <a:lnTo>
                    <a:pt x="3173639" y="2049387"/>
                  </a:lnTo>
                  <a:lnTo>
                    <a:pt x="3178402" y="2027395"/>
                  </a:lnTo>
                  <a:lnTo>
                    <a:pt x="3182711" y="2005403"/>
                  </a:lnTo>
                  <a:lnTo>
                    <a:pt x="3186566" y="1982958"/>
                  </a:lnTo>
                  <a:lnTo>
                    <a:pt x="3190195" y="1960739"/>
                  </a:lnTo>
                  <a:lnTo>
                    <a:pt x="3193596" y="1938293"/>
                  </a:lnTo>
                  <a:lnTo>
                    <a:pt x="3196545" y="1915621"/>
                  </a:lnTo>
                  <a:lnTo>
                    <a:pt x="3199039" y="1893175"/>
                  </a:lnTo>
                  <a:lnTo>
                    <a:pt x="3201307" y="1870276"/>
                  </a:lnTo>
                  <a:lnTo>
                    <a:pt x="3203121" y="1847151"/>
                  </a:lnTo>
                  <a:lnTo>
                    <a:pt x="3204709" y="1824478"/>
                  </a:lnTo>
                  <a:lnTo>
                    <a:pt x="3205843" y="1801353"/>
                  </a:lnTo>
                  <a:lnTo>
                    <a:pt x="3206750" y="1778000"/>
                  </a:lnTo>
                  <a:close/>
                  <a:moveTo>
                    <a:pt x="2498926" y="1778000"/>
                  </a:moveTo>
                  <a:lnTo>
                    <a:pt x="3051175" y="1778000"/>
                  </a:lnTo>
                  <a:lnTo>
                    <a:pt x="3050493" y="1798630"/>
                  </a:lnTo>
                  <a:lnTo>
                    <a:pt x="3049584" y="1819033"/>
                  </a:lnTo>
                  <a:lnTo>
                    <a:pt x="3047994" y="1839436"/>
                  </a:lnTo>
                  <a:lnTo>
                    <a:pt x="3046175" y="1859613"/>
                  </a:lnTo>
                  <a:lnTo>
                    <a:pt x="3044357" y="1880016"/>
                  </a:lnTo>
                  <a:lnTo>
                    <a:pt x="3041857" y="1899965"/>
                  </a:lnTo>
                  <a:lnTo>
                    <a:pt x="3039358" y="1919915"/>
                  </a:lnTo>
                  <a:lnTo>
                    <a:pt x="3036403" y="1939865"/>
                  </a:lnTo>
                  <a:lnTo>
                    <a:pt x="3032994" y="1959588"/>
                  </a:lnTo>
                  <a:lnTo>
                    <a:pt x="3029358" y="1979311"/>
                  </a:lnTo>
                  <a:lnTo>
                    <a:pt x="3025722" y="1998807"/>
                  </a:lnTo>
                  <a:lnTo>
                    <a:pt x="3021404" y="2018530"/>
                  </a:lnTo>
                  <a:lnTo>
                    <a:pt x="3017086" y="2037799"/>
                  </a:lnTo>
                  <a:lnTo>
                    <a:pt x="3012540" y="2056842"/>
                  </a:lnTo>
                  <a:lnTo>
                    <a:pt x="3007541" y="2076112"/>
                  </a:lnTo>
                  <a:lnTo>
                    <a:pt x="3002086" y="2095381"/>
                  </a:lnTo>
                  <a:lnTo>
                    <a:pt x="2996632" y="2114198"/>
                  </a:lnTo>
                  <a:lnTo>
                    <a:pt x="2990950" y="2133014"/>
                  </a:lnTo>
                  <a:lnTo>
                    <a:pt x="2984587" y="2151603"/>
                  </a:lnTo>
                  <a:lnTo>
                    <a:pt x="2978224" y="2170193"/>
                  </a:lnTo>
                  <a:lnTo>
                    <a:pt x="2971633" y="2188782"/>
                  </a:lnTo>
                  <a:lnTo>
                    <a:pt x="2964815" y="2207145"/>
                  </a:lnTo>
                  <a:lnTo>
                    <a:pt x="2957543" y="2225281"/>
                  </a:lnTo>
                  <a:lnTo>
                    <a:pt x="2950043" y="2243190"/>
                  </a:lnTo>
                  <a:lnTo>
                    <a:pt x="2942316" y="2261100"/>
                  </a:lnTo>
                  <a:lnTo>
                    <a:pt x="2934362" y="2279009"/>
                  </a:lnTo>
                  <a:lnTo>
                    <a:pt x="2926180" y="2296465"/>
                  </a:lnTo>
                  <a:lnTo>
                    <a:pt x="2917772" y="2314148"/>
                  </a:lnTo>
                  <a:lnTo>
                    <a:pt x="2909136" y="2331604"/>
                  </a:lnTo>
                  <a:lnTo>
                    <a:pt x="2900272" y="2348606"/>
                  </a:lnTo>
                  <a:lnTo>
                    <a:pt x="2890955" y="2365609"/>
                  </a:lnTo>
                  <a:lnTo>
                    <a:pt x="2881637" y="2382838"/>
                  </a:lnTo>
                  <a:lnTo>
                    <a:pt x="2403475" y="2107397"/>
                  </a:lnTo>
                  <a:lnTo>
                    <a:pt x="2413475" y="2088807"/>
                  </a:lnTo>
                  <a:lnTo>
                    <a:pt x="2423247" y="2069764"/>
                  </a:lnTo>
                  <a:lnTo>
                    <a:pt x="2432110" y="2050721"/>
                  </a:lnTo>
                  <a:lnTo>
                    <a:pt x="2440746" y="2031225"/>
                  </a:lnTo>
                  <a:lnTo>
                    <a:pt x="2444837" y="2021250"/>
                  </a:lnTo>
                  <a:lnTo>
                    <a:pt x="2448701" y="2011275"/>
                  </a:lnTo>
                  <a:lnTo>
                    <a:pt x="2452564" y="2001301"/>
                  </a:lnTo>
                  <a:lnTo>
                    <a:pt x="2456200" y="1991326"/>
                  </a:lnTo>
                  <a:lnTo>
                    <a:pt x="2459609" y="1981351"/>
                  </a:lnTo>
                  <a:lnTo>
                    <a:pt x="2463245" y="1970923"/>
                  </a:lnTo>
                  <a:lnTo>
                    <a:pt x="2466427" y="1960721"/>
                  </a:lnTo>
                  <a:lnTo>
                    <a:pt x="2469382" y="1950293"/>
                  </a:lnTo>
                  <a:lnTo>
                    <a:pt x="2472336" y="1940091"/>
                  </a:lnTo>
                  <a:lnTo>
                    <a:pt x="2475290" y="1929663"/>
                  </a:lnTo>
                  <a:lnTo>
                    <a:pt x="2477790" y="1919008"/>
                  </a:lnTo>
                  <a:lnTo>
                    <a:pt x="2480517" y="1908580"/>
                  </a:lnTo>
                  <a:lnTo>
                    <a:pt x="2482790" y="1897925"/>
                  </a:lnTo>
                  <a:lnTo>
                    <a:pt x="2485063" y="1887270"/>
                  </a:lnTo>
                  <a:lnTo>
                    <a:pt x="2487108" y="1876615"/>
                  </a:lnTo>
                  <a:lnTo>
                    <a:pt x="2488926" y="1865733"/>
                  </a:lnTo>
                  <a:lnTo>
                    <a:pt x="2490744" y="1855079"/>
                  </a:lnTo>
                  <a:lnTo>
                    <a:pt x="2492562" y="1844197"/>
                  </a:lnTo>
                  <a:lnTo>
                    <a:pt x="2493926" y="1833315"/>
                  </a:lnTo>
                  <a:lnTo>
                    <a:pt x="2495290" y="1822434"/>
                  </a:lnTo>
                  <a:lnTo>
                    <a:pt x="2496426" y="1811325"/>
                  </a:lnTo>
                  <a:lnTo>
                    <a:pt x="2497562" y="1800444"/>
                  </a:lnTo>
                  <a:lnTo>
                    <a:pt x="2498244" y="1789109"/>
                  </a:lnTo>
                  <a:lnTo>
                    <a:pt x="2498926" y="1778000"/>
                  </a:lnTo>
                  <a:close/>
                  <a:moveTo>
                    <a:pt x="1949419" y="1778000"/>
                  </a:moveTo>
                  <a:lnTo>
                    <a:pt x="2343150" y="1778000"/>
                  </a:lnTo>
                  <a:lnTo>
                    <a:pt x="2341792" y="1795189"/>
                  </a:lnTo>
                  <a:lnTo>
                    <a:pt x="2339754" y="1811700"/>
                  </a:lnTo>
                  <a:lnTo>
                    <a:pt x="2337490" y="1828437"/>
                  </a:lnTo>
                  <a:lnTo>
                    <a:pt x="2334773" y="1844721"/>
                  </a:lnTo>
                  <a:lnTo>
                    <a:pt x="2331603" y="1861232"/>
                  </a:lnTo>
                  <a:lnTo>
                    <a:pt x="2327981" y="1877516"/>
                  </a:lnTo>
                  <a:lnTo>
                    <a:pt x="2323905" y="1893348"/>
                  </a:lnTo>
                  <a:lnTo>
                    <a:pt x="2319603" y="1909180"/>
                  </a:lnTo>
                  <a:lnTo>
                    <a:pt x="2314622" y="1925012"/>
                  </a:lnTo>
                  <a:lnTo>
                    <a:pt x="2309415" y="1940166"/>
                  </a:lnTo>
                  <a:lnTo>
                    <a:pt x="2303754" y="1955545"/>
                  </a:lnTo>
                  <a:lnTo>
                    <a:pt x="2297415" y="1970699"/>
                  </a:lnTo>
                  <a:lnTo>
                    <a:pt x="2291075" y="1985626"/>
                  </a:lnTo>
                  <a:lnTo>
                    <a:pt x="2284057" y="2000101"/>
                  </a:lnTo>
                  <a:lnTo>
                    <a:pt x="2277038" y="2014803"/>
                  </a:lnTo>
                  <a:lnTo>
                    <a:pt x="2269340" y="2028825"/>
                  </a:lnTo>
                  <a:lnTo>
                    <a:pt x="1930400" y="1833412"/>
                  </a:lnTo>
                  <a:lnTo>
                    <a:pt x="1933796" y="1827080"/>
                  </a:lnTo>
                  <a:lnTo>
                    <a:pt x="1936740" y="1820294"/>
                  </a:lnTo>
                  <a:lnTo>
                    <a:pt x="1939457" y="1813509"/>
                  </a:lnTo>
                  <a:lnTo>
                    <a:pt x="1941947" y="1806724"/>
                  </a:lnTo>
                  <a:lnTo>
                    <a:pt x="1943985" y="1799487"/>
                  </a:lnTo>
                  <a:lnTo>
                    <a:pt x="1946249" y="1792701"/>
                  </a:lnTo>
                  <a:lnTo>
                    <a:pt x="1948060" y="1785464"/>
                  </a:lnTo>
                  <a:lnTo>
                    <a:pt x="1949419" y="1778000"/>
                  </a:lnTo>
                  <a:close/>
                  <a:moveTo>
                    <a:pt x="1130300" y="1778000"/>
                  </a:moveTo>
                  <a:lnTo>
                    <a:pt x="1525535" y="1778000"/>
                  </a:lnTo>
                  <a:lnTo>
                    <a:pt x="1527127" y="1785504"/>
                  </a:lnTo>
                  <a:lnTo>
                    <a:pt x="1528719" y="1792781"/>
                  </a:lnTo>
                  <a:lnTo>
                    <a:pt x="1530993" y="1799603"/>
                  </a:lnTo>
                  <a:lnTo>
                    <a:pt x="1533267" y="1806880"/>
                  </a:lnTo>
                  <a:lnTo>
                    <a:pt x="1535769" y="1813702"/>
                  </a:lnTo>
                  <a:lnTo>
                    <a:pt x="1538498" y="1820524"/>
                  </a:lnTo>
                  <a:lnTo>
                    <a:pt x="1541454" y="1827346"/>
                  </a:lnTo>
                  <a:lnTo>
                    <a:pt x="1544638" y="1833713"/>
                  </a:lnTo>
                  <a:lnTo>
                    <a:pt x="1204435" y="2030413"/>
                  </a:lnTo>
                  <a:lnTo>
                    <a:pt x="1196703" y="2016087"/>
                  </a:lnTo>
                  <a:lnTo>
                    <a:pt x="1189426" y="2001534"/>
                  </a:lnTo>
                  <a:lnTo>
                    <a:pt x="1182604" y="1986753"/>
                  </a:lnTo>
                  <a:lnTo>
                    <a:pt x="1176009" y="1971744"/>
                  </a:lnTo>
                  <a:lnTo>
                    <a:pt x="1169869" y="1956509"/>
                  </a:lnTo>
                  <a:lnTo>
                    <a:pt x="1164184" y="1941045"/>
                  </a:lnTo>
                  <a:lnTo>
                    <a:pt x="1158953" y="1925810"/>
                  </a:lnTo>
                  <a:lnTo>
                    <a:pt x="1153950" y="1909892"/>
                  </a:lnTo>
                  <a:lnTo>
                    <a:pt x="1149402" y="1893974"/>
                  </a:lnTo>
                  <a:lnTo>
                    <a:pt x="1145536" y="1878056"/>
                  </a:lnTo>
                  <a:lnTo>
                    <a:pt x="1141898" y="1861683"/>
                  </a:lnTo>
                  <a:lnTo>
                    <a:pt x="1138486" y="1845083"/>
                  </a:lnTo>
                  <a:lnTo>
                    <a:pt x="1135758" y="1828710"/>
                  </a:lnTo>
                  <a:lnTo>
                    <a:pt x="1133483" y="1811883"/>
                  </a:lnTo>
                  <a:lnTo>
                    <a:pt x="1131664" y="1795283"/>
                  </a:lnTo>
                  <a:lnTo>
                    <a:pt x="1130300" y="1778000"/>
                  </a:lnTo>
                  <a:close/>
                  <a:moveTo>
                    <a:pt x="423863" y="1778000"/>
                  </a:moveTo>
                  <a:lnTo>
                    <a:pt x="974952" y="1778000"/>
                  </a:lnTo>
                  <a:lnTo>
                    <a:pt x="975406" y="1789109"/>
                  </a:lnTo>
                  <a:lnTo>
                    <a:pt x="976313" y="1800444"/>
                  </a:lnTo>
                  <a:lnTo>
                    <a:pt x="977447" y="1811325"/>
                  </a:lnTo>
                  <a:lnTo>
                    <a:pt x="978581" y="1822434"/>
                  </a:lnTo>
                  <a:lnTo>
                    <a:pt x="979715" y="1833315"/>
                  </a:lnTo>
                  <a:lnTo>
                    <a:pt x="981302" y="1844197"/>
                  </a:lnTo>
                  <a:lnTo>
                    <a:pt x="982890" y="1855079"/>
                  </a:lnTo>
                  <a:lnTo>
                    <a:pt x="984478" y="1865733"/>
                  </a:lnTo>
                  <a:lnTo>
                    <a:pt x="986519" y="1876615"/>
                  </a:lnTo>
                  <a:lnTo>
                    <a:pt x="988786" y="1887270"/>
                  </a:lnTo>
                  <a:lnTo>
                    <a:pt x="991054" y="1897925"/>
                  </a:lnTo>
                  <a:lnTo>
                    <a:pt x="993095" y="1908580"/>
                  </a:lnTo>
                  <a:lnTo>
                    <a:pt x="995590" y="1919008"/>
                  </a:lnTo>
                  <a:lnTo>
                    <a:pt x="998311" y="1929663"/>
                  </a:lnTo>
                  <a:lnTo>
                    <a:pt x="1001033" y="1940091"/>
                  </a:lnTo>
                  <a:lnTo>
                    <a:pt x="1004208" y="1950293"/>
                  </a:lnTo>
                  <a:lnTo>
                    <a:pt x="1007383" y="1960721"/>
                  </a:lnTo>
                  <a:lnTo>
                    <a:pt x="1010558" y="1970923"/>
                  </a:lnTo>
                  <a:lnTo>
                    <a:pt x="1013960" y="1981351"/>
                  </a:lnTo>
                  <a:lnTo>
                    <a:pt x="1017588" y="1991326"/>
                  </a:lnTo>
                  <a:lnTo>
                    <a:pt x="1021217" y="2001301"/>
                  </a:lnTo>
                  <a:lnTo>
                    <a:pt x="1024845" y="2011275"/>
                  </a:lnTo>
                  <a:lnTo>
                    <a:pt x="1028928" y="2021250"/>
                  </a:lnTo>
                  <a:lnTo>
                    <a:pt x="1032783" y="2031225"/>
                  </a:lnTo>
                  <a:lnTo>
                    <a:pt x="1037092" y="2040973"/>
                  </a:lnTo>
                  <a:lnTo>
                    <a:pt x="1041401" y="2050721"/>
                  </a:lnTo>
                  <a:lnTo>
                    <a:pt x="1050472" y="2069764"/>
                  </a:lnTo>
                  <a:lnTo>
                    <a:pt x="1059997" y="2088807"/>
                  </a:lnTo>
                  <a:lnTo>
                    <a:pt x="1069976" y="2107397"/>
                  </a:lnTo>
                  <a:lnTo>
                    <a:pt x="593045" y="2382838"/>
                  </a:lnTo>
                  <a:lnTo>
                    <a:pt x="583747" y="2365609"/>
                  </a:lnTo>
                  <a:lnTo>
                    <a:pt x="574449" y="2348606"/>
                  </a:lnTo>
                  <a:lnTo>
                    <a:pt x="565604" y="2331604"/>
                  </a:lnTo>
                  <a:lnTo>
                    <a:pt x="556986" y="2314148"/>
                  </a:lnTo>
                  <a:lnTo>
                    <a:pt x="548368" y="2296465"/>
                  </a:lnTo>
                  <a:lnTo>
                    <a:pt x="540204" y="2279009"/>
                  </a:lnTo>
                  <a:lnTo>
                    <a:pt x="532266" y="2261100"/>
                  </a:lnTo>
                  <a:lnTo>
                    <a:pt x="524556" y="2243190"/>
                  </a:lnTo>
                  <a:lnTo>
                    <a:pt x="517299" y="2225281"/>
                  </a:lnTo>
                  <a:lnTo>
                    <a:pt x="510041" y="2207145"/>
                  </a:lnTo>
                  <a:lnTo>
                    <a:pt x="503011" y="2188782"/>
                  </a:lnTo>
                  <a:lnTo>
                    <a:pt x="496661" y="2170193"/>
                  </a:lnTo>
                  <a:lnTo>
                    <a:pt x="490311" y="2151603"/>
                  </a:lnTo>
                  <a:lnTo>
                    <a:pt x="483961" y="2133014"/>
                  </a:lnTo>
                  <a:lnTo>
                    <a:pt x="478291" y="2114198"/>
                  </a:lnTo>
                  <a:lnTo>
                    <a:pt x="472849" y="2095381"/>
                  </a:lnTo>
                  <a:lnTo>
                    <a:pt x="467406" y="2076112"/>
                  </a:lnTo>
                  <a:lnTo>
                    <a:pt x="462416" y="2056842"/>
                  </a:lnTo>
                  <a:lnTo>
                    <a:pt x="457881" y="2037799"/>
                  </a:lnTo>
                  <a:lnTo>
                    <a:pt x="453572" y="2018530"/>
                  </a:lnTo>
                  <a:lnTo>
                    <a:pt x="449263" y="1998807"/>
                  </a:lnTo>
                  <a:lnTo>
                    <a:pt x="445634" y="1979311"/>
                  </a:lnTo>
                  <a:lnTo>
                    <a:pt x="441779" y="1959588"/>
                  </a:lnTo>
                  <a:lnTo>
                    <a:pt x="438604" y="1939865"/>
                  </a:lnTo>
                  <a:lnTo>
                    <a:pt x="435882" y="1919915"/>
                  </a:lnTo>
                  <a:lnTo>
                    <a:pt x="433161" y="1899965"/>
                  </a:lnTo>
                  <a:lnTo>
                    <a:pt x="430666" y="1880016"/>
                  </a:lnTo>
                  <a:lnTo>
                    <a:pt x="428625" y="1859613"/>
                  </a:lnTo>
                  <a:lnTo>
                    <a:pt x="427038" y="1839436"/>
                  </a:lnTo>
                  <a:lnTo>
                    <a:pt x="425450" y="1819033"/>
                  </a:lnTo>
                  <a:lnTo>
                    <a:pt x="424543" y="1798630"/>
                  </a:lnTo>
                  <a:lnTo>
                    <a:pt x="423863" y="1778000"/>
                  </a:lnTo>
                  <a:close/>
                  <a:moveTo>
                    <a:pt x="1588" y="1778000"/>
                  </a:moveTo>
                  <a:lnTo>
                    <a:pt x="268288" y="1778000"/>
                  </a:lnTo>
                  <a:lnTo>
                    <a:pt x="268968" y="1801353"/>
                  </a:lnTo>
                  <a:lnTo>
                    <a:pt x="270329" y="1824478"/>
                  </a:lnTo>
                  <a:lnTo>
                    <a:pt x="271690" y="1847151"/>
                  </a:lnTo>
                  <a:lnTo>
                    <a:pt x="273731" y="1870276"/>
                  </a:lnTo>
                  <a:lnTo>
                    <a:pt x="275998" y="1893175"/>
                  </a:lnTo>
                  <a:lnTo>
                    <a:pt x="278493" y="1915621"/>
                  </a:lnTo>
                  <a:lnTo>
                    <a:pt x="281441" y="1938293"/>
                  </a:lnTo>
                  <a:lnTo>
                    <a:pt x="284616" y="1960739"/>
                  </a:lnTo>
                  <a:lnTo>
                    <a:pt x="288472" y="1982958"/>
                  </a:lnTo>
                  <a:lnTo>
                    <a:pt x="292327" y="2005403"/>
                  </a:lnTo>
                  <a:lnTo>
                    <a:pt x="296636" y="2027395"/>
                  </a:lnTo>
                  <a:lnTo>
                    <a:pt x="301398" y="2049387"/>
                  </a:lnTo>
                  <a:lnTo>
                    <a:pt x="306161" y="2071379"/>
                  </a:lnTo>
                  <a:lnTo>
                    <a:pt x="311377" y="2093145"/>
                  </a:lnTo>
                  <a:lnTo>
                    <a:pt x="316820" y="2114683"/>
                  </a:lnTo>
                  <a:lnTo>
                    <a:pt x="322943" y="2136222"/>
                  </a:lnTo>
                  <a:lnTo>
                    <a:pt x="329066" y="2157534"/>
                  </a:lnTo>
                  <a:lnTo>
                    <a:pt x="335643" y="2178846"/>
                  </a:lnTo>
                  <a:lnTo>
                    <a:pt x="342447" y="2199931"/>
                  </a:lnTo>
                  <a:lnTo>
                    <a:pt x="349704" y="2220790"/>
                  </a:lnTo>
                  <a:lnTo>
                    <a:pt x="356961" y="2241648"/>
                  </a:lnTo>
                  <a:lnTo>
                    <a:pt x="364898" y="2262507"/>
                  </a:lnTo>
                  <a:lnTo>
                    <a:pt x="372836" y="2282912"/>
                  </a:lnTo>
                  <a:lnTo>
                    <a:pt x="381454" y="2303317"/>
                  </a:lnTo>
                  <a:lnTo>
                    <a:pt x="390072" y="2323268"/>
                  </a:lnTo>
                  <a:lnTo>
                    <a:pt x="398916" y="2343447"/>
                  </a:lnTo>
                  <a:lnTo>
                    <a:pt x="408215" y="2363625"/>
                  </a:lnTo>
                  <a:lnTo>
                    <a:pt x="417740" y="2383123"/>
                  </a:lnTo>
                  <a:lnTo>
                    <a:pt x="427491" y="2402621"/>
                  </a:lnTo>
                  <a:lnTo>
                    <a:pt x="437697" y="2422346"/>
                  </a:lnTo>
                  <a:lnTo>
                    <a:pt x="448129" y="2441391"/>
                  </a:lnTo>
                  <a:lnTo>
                    <a:pt x="458788" y="2460436"/>
                  </a:lnTo>
                  <a:lnTo>
                    <a:pt x="227466" y="2593975"/>
                  </a:lnTo>
                  <a:lnTo>
                    <a:pt x="214540" y="2571303"/>
                  </a:lnTo>
                  <a:lnTo>
                    <a:pt x="202066" y="2548177"/>
                  </a:lnTo>
                  <a:lnTo>
                    <a:pt x="190273" y="2525052"/>
                  </a:lnTo>
                  <a:lnTo>
                    <a:pt x="178254" y="2501699"/>
                  </a:lnTo>
                  <a:lnTo>
                    <a:pt x="166915" y="2478120"/>
                  </a:lnTo>
                  <a:lnTo>
                    <a:pt x="156029" y="2454314"/>
                  </a:lnTo>
                  <a:lnTo>
                    <a:pt x="145370" y="2430508"/>
                  </a:lnTo>
                  <a:lnTo>
                    <a:pt x="134938" y="2406249"/>
                  </a:lnTo>
                  <a:lnTo>
                    <a:pt x="124959" y="2381989"/>
                  </a:lnTo>
                  <a:lnTo>
                    <a:pt x="115434" y="2357277"/>
                  </a:lnTo>
                  <a:lnTo>
                    <a:pt x="106136" y="2332564"/>
                  </a:lnTo>
                  <a:lnTo>
                    <a:pt x="97291" y="2307851"/>
                  </a:lnTo>
                  <a:lnTo>
                    <a:pt x="88900" y="2282685"/>
                  </a:lnTo>
                  <a:lnTo>
                    <a:pt x="80736" y="2257519"/>
                  </a:lnTo>
                  <a:lnTo>
                    <a:pt x="73025" y="2232126"/>
                  </a:lnTo>
                  <a:lnTo>
                    <a:pt x="65541" y="2206733"/>
                  </a:lnTo>
                  <a:lnTo>
                    <a:pt x="58511" y="2180886"/>
                  </a:lnTo>
                  <a:lnTo>
                    <a:pt x="51934" y="2155040"/>
                  </a:lnTo>
                  <a:lnTo>
                    <a:pt x="45811" y="2128967"/>
                  </a:lnTo>
                  <a:lnTo>
                    <a:pt x="39688" y="2102667"/>
                  </a:lnTo>
                  <a:lnTo>
                    <a:pt x="34472" y="2076594"/>
                  </a:lnTo>
                  <a:lnTo>
                    <a:pt x="29256" y="2050067"/>
                  </a:lnTo>
                  <a:lnTo>
                    <a:pt x="24947" y="2023541"/>
                  </a:lnTo>
                  <a:lnTo>
                    <a:pt x="20411" y="1996788"/>
                  </a:lnTo>
                  <a:lnTo>
                    <a:pt x="16782" y="1969581"/>
                  </a:lnTo>
                  <a:lnTo>
                    <a:pt x="13154" y="1942601"/>
                  </a:lnTo>
                  <a:lnTo>
                    <a:pt x="10206" y="1915621"/>
                  </a:lnTo>
                  <a:lnTo>
                    <a:pt x="7711" y="1888414"/>
                  </a:lnTo>
                  <a:lnTo>
                    <a:pt x="5443" y="1861207"/>
                  </a:lnTo>
                  <a:lnTo>
                    <a:pt x="3856" y="1833547"/>
                  </a:lnTo>
                  <a:lnTo>
                    <a:pt x="2495" y="1805887"/>
                  </a:lnTo>
                  <a:lnTo>
                    <a:pt x="1588" y="1778000"/>
                  </a:lnTo>
                  <a:close/>
                  <a:moveTo>
                    <a:pt x="1736726" y="1598612"/>
                  </a:moveTo>
                  <a:lnTo>
                    <a:pt x="1743971" y="1598839"/>
                  </a:lnTo>
                  <a:lnTo>
                    <a:pt x="1750763" y="1599291"/>
                  </a:lnTo>
                  <a:lnTo>
                    <a:pt x="1757782" y="1600197"/>
                  </a:lnTo>
                  <a:lnTo>
                    <a:pt x="1764348" y="1601556"/>
                  </a:lnTo>
                  <a:lnTo>
                    <a:pt x="1771141" y="1602914"/>
                  </a:lnTo>
                  <a:lnTo>
                    <a:pt x="1777707" y="1604952"/>
                  </a:lnTo>
                  <a:lnTo>
                    <a:pt x="1784273" y="1606989"/>
                  </a:lnTo>
                  <a:lnTo>
                    <a:pt x="1790386" y="1609480"/>
                  </a:lnTo>
                  <a:lnTo>
                    <a:pt x="1796499" y="1612423"/>
                  </a:lnTo>
                  <a:lnTo>
                    <a:pt x="1802612" y="1615367"/>
                  </a:lnTo>
                  <a:lnTo>
                    <a:pt x="1808273" y="1618537"/>
                  </a:lnTo>
                  <a:lnTo>
                    <a:pt x="1813933" y="1622386"/>
                  </a:lnTo>
                  <a:lnTo>
                    <a:pt x="1819367" y="1626008"/>
                  </a:lnTo>
                  <a:lnTo>
                    <a:pt x="1824574" y="1630310"/>
                  </a:lnTo>
                  <a:lnTo>
                    <a:pt x="1829555" y="1634612"/>
                  </a:lnTo>
                  <a:lnTo>
                    <a:pt x="1834310" y="1639140"/>
                  </a:lnTo>
                  <a:lnTo>
                    <a:pt x="1838838" y="1643895"/>
                  </a:lnTo>
                  <a:lnTo>
                    <a:pt x="1843140" y="1649102"/>
                  </a:lnTo>
                  <a:lnTo>
                    <a:pt x="1847216" y="1654310"/>
                  </a:lnTo>
                  <a:lnTo>
                    <a:pt x="1851291" y="1659744"/>
                  </a:lnTo>
                  <a:lnTo>
                    <a:pt x="1854687" y="1665178"/>
                  </a:lnTo>
                  <a:lnTo>
                    <a:pt x="1858310" y="1671065"/>
                  </a:lnTo>
                  <a:lnTo>
                    <a:pt x="1861253" y="1676951"/>
                  </a:lnTo>
                  <a:lnTo>
                    <a:pt x="1863970" y="1682838"/>
                  </a:lnTo>
                  <a:lnTo>
                    <a:pt x="1866461" y="1689404"/>
                  </a:lnTo>
                  <a:lnTo>
                    <a:pt x="1868725" y="1695744"/>
                  </a:lnTo>
                  <a:lnTo>
                    <a:pt x="1870310" y="1702310"/>
                  </a:lnTo>
                  <a:lnTo>
                    <a:pt x="1872121" y="1708876"/>
                  </a:lnTo>
                  <a:lnTo>
                    <a:pt x="1873253" y="1715895"/>
                  </a:lnTo>
                  <a:lnTo>
                    <a:pt x="1874159" y="1722687"/>
                  </a:lnTo>
                  <a:lnTo>
                    <a:pt x="1874612" y="1729706"/>
                  </a:lnTo>
                  <a:lnTo>
                    <a:pt x="1874838" y="1736951"/>
                  </a:lnTo>
                  <a:lnTo>
                    <a:pt x="1874612" y="1743744"/>
                  </a:lnTo>
                  <a:lnTo>
                    <a:pt x="1874159" y="1750989"/>
                  </a:lnTo>
                  <a:lnTo>
                    <a:pt x="1873253" y="1757781"/>
                  </a:lnTo>
                  <a:lnTo>
                    <a:pt x="1872121" y="1764574"/>
                  </a:lnTo>
                  <a:lnTo>
                    <a:pt x="1870310" y="1771366"/>
                  </a:lnTo>
                  <a:lnTo>
                    <a:pt x="1868725" y="1777706"/>
                  </a:lnTo>
                  <a:lnTo>
                    <a:pt x="1866461" y="1784272"/>
                  </a:lnTo>
                  <a:lnTo>
                    <a:pt x="1863970" y="1790611"/>
                  </a:lnTo>
                  <a:lnTo>
                    <a:pt x="1861253" y="1796498"/>
                  </a:lnTo>
                  <a:lnTo>
                    <a:pt x="1858310" y="1802385"/>
                  </a:lnTo>
                  <a:lnTo>
                    <a:pt x="1854687" y="1808498"/>
                  </a:lnTo>
                  <a:lnTo>
                    <a:pt x="1851291" y="1813932"/>
                  </a:lnTo>
                  <a:lnTo>
                    <a:pt x="1847216" y="1819366"/>
                  </a:lnTo>
                  <a:lnTo>
                    <a:pt x="1843140" y="1824573"/>
                  </a:lnTo>
                  <a:lnTo>
                    <a:pt x="1838838" y="1829781"/>
                  </a:lnTo>
                  <a:lnTo>
                    <a:pt x="1834310" y="1834309"/>
                  </a:lnTo>
                  <a:lnTo>
                    <a:pt x="1829555" y="1838837"/>
                  </a:lnTo>
                  <a:lnTo>
                    <a:pt x="1824574" y="1843366"/>
                  </a:lnTo>
                  <a:lnTo>
                    <a:pt x="1819367" y="1847215"/>
                  </a:lnTo>
                  <a:lnTo>
                    <a:pt x="1813933" y="1851290"/>
                  </a:lnTo>
                  <a:lnTo>
                    <a:pt x="1808273" y="1854913"/>
                  </a:lnTo>
                  <a:lnTo>
                    <a:pt x="1802612" y="1858083"/>
                  </a:lnTo>
                  <a:lnTo>
                    <a:pt x="1796499" y="1861252"/>
                  </a:lnTo>
                  <a:lnTo>
                    <a:pt x="1790386" y="1864196"/>
                  </a:lnTo>
                  <a:lnTo>
                    <a:pt x="1784273" y="1866686"/>
                  </a:lnTo>
                  <a:lnTo>
                    <a:pt x="1777707" y="1868498"/>
                  </a:lnTo>
                  <a:lnTo>
                    <a:pt x="1771141" y="1870535"/>
                  </a:lnTo>
                  <a:lnTo>
                    <a:pt x="1764348" y="1872120"/>
                  </a:lnTo>
                  <a:lnTo>
                    <a:pt x="1757782" y="1873252"/>
                  </a:lnTo>
                  <a:lnTo>
                    <a:pt x="1750763" y="1874158"/>
                  </a:lnTo>
                  <a:lnTo>
                    <a:pt x="1743971" y="1874837"/>
                  </a:lnTo>
                  <a:lnTo>
                    <a:pt x="1736726" y="1874837"/>
                  </a:lnTo>
                  <a:lnTo>
                    <a:pt x="1729481" y="1874837"/>
                  </a:lnTo>
                  <a:lnTo>
                    <a:pt x="1722688" y="1874158"/>
                  </a:lnTo>
                  <a:lnTo>
                    <a:pt x="1715669" y="1873252"/>
                  </a:lnTo>
                  <a:lnTo>
                    <a:pt x="1708877" y="1872120"/>
                  </a:lnTo>
                  <a:lnTo>
                    <a:pt x="1702311" y="1870535"/>
                  </a:lnTo>
                  <a:lnTo>
                    <a:pt x="1695518" y="1868498"/>
                  </a:lnTo>
                  <a:lnTo>
                    <a:pt x="1689179" y="1866686"/>
                  </a:lnTo>
                  <a:lnTo>
                    <a:pt x="1683066" y="1864196"/>
                  </a:lnTo>
                  <a:lnTo>
                    <a:pt x="1676726" y="1861252"/>
                  </a:lnTo>
                  <a:lnTo>
                    <a:pt x="1670839" y="1858083"/>
                  </a:lnTo>
                  <a:lnTo>
                    <a:pt x="1665179" y="1854913"/>
                  </a:lnTo>
                  <a:lnTo>
                    <a:pt x="1659519" y="1851290"/>
                  </a:lnTo>
                  <a:lnTo>
                    <a:pt x="1654085" y="1847215"/>
                  </a:lnTo>
                  <a:lnTo>
                    <a:pt x="1648877" y="1843366"/>
                  </a:lnTo>
                  <a:lnTo>
                    <a:pt x="1643896" y="1838837"/>
                  </a:lnTo>
                  <a:lnTo>
                    <a:pt x="1638915" y="1834309"/>
                  </a:lnTo>
                  <a:lnTo>
                    <a:pt x="1634387" y="1829781"/>
                  </a:lnTo>
                  <a:lnTo>
                    <a:pt x="1630085" y="1824573"/>
                  </a:lnTo>
                  <a:lnTo>
                    <a:pt x="1626009" y="1819366"/>
                  </a:lnTo>
                  <a:lnTo>
                    <a:pt x="1622160" y="1813932"/>
                  </a:lnTo>
                  <a:lnTo>
                    <a:pt x="1618538" y="1808498"/>
                  </a:lnTo>
                  <a:lnTo>
                    <a:pt x="1615141" y="1802385"/>
                  </a:lnTo>
                  <a:lnTo>
                    <a:pt x="1612198" y="1796498"/>
                  </a:lnTo>
                  <a:lnTo>
                    <a:pt x="1609481" y="1790611"/>
                  </a:lnTo>
                  <a:lnTo>
                    <a:pt x="1606991" y="1784272"/>
                  </a:lnTo>
                  <a:lnTo>
                    <a:pt x="1604726" y="1777706"/>
                  </a:lnTo>
                  <a:lnTo>
                    <a:pt x="1602915" y="1771366"/>
                  </a:lnTo>
                  <a:lnTo>
                    <a:pt x="1601330" y="1764574"/>
                  </a:lnTo>
                  <a:lnTo>
                    <a:pt x="1599972" y="1757781"/>
                  </a:lnTo>
                  <a:lnTo>
                    <a:pt x="1599292" y="1750989"/>
                  </a:lnTo>
                  <a:lnTo>
                    <a:pt x="1598840" y="1743744"/>
                  </a:lnTo>
                  <a:lnTo>
                    <a:pt x="1598613" y="1736951"/>
                  </a:lnTo>
                  <a:lnTo>
                    <a:pt x="1598840" y="1729706"/>
                  </a:lnTo>
                  <a:lnTo>
                    <a:pt x="1599292" y="1722687"/>
                  </a:lnTo>
                  <a:lnTo>
                    <a:pt x="1599972" y="1715895"/>
                  </a:lnTo>
                  <a:lnTo>
                    <a:pt x="1601330" y="1708876"/>
                  </a:lnTo>
                  <a:lnTo>
                    <a:pt x="1602915" y="1702310"/>
                  </a:lnTo>
                  <a:lnTo>
                    <a:pt x="1604726" y="1695744"/>
                  </a:lnTo>
                  <a:lnTo>
                    <a:pt x="1606991" y="1689404"/>
                  </a:lnTo>
                  <a:lnTo>
                    <a:pt x="1609481" y="1682838"/>
                  </a:lnTo>
                  <a:lnTo>
                    <a:pt x="1612198" y="1676951"/>
                  </a:lnTo>
                  <a:lnTo>
                    <a:pt x="1615141" y="1671065"/>
                  </a:lnTo>
                  <a:lnTo>
                    <a:pt x="1618538" y="1665178"/>
                  </a:lnTo>
                  <a:lnTo>
                    <a:pt x="1622160" y="1659744"/>
                  </a:lnTo>
                  <a:lnTo>
                    <a:pt x="1626009" y="1654310"/>
                  </a:lnTo>
                  <a:lnTo>
                    <a:pt x="1630085" y="1649102"/>
                  </a:lnTo>
                  <a:lnTo>
                    <a:pt x="1634387" y="1643895"/>
                  </a:lnTo>
                  <a:lnTo>
                    <a:pt x="1638915" y="1639140"/>
                  </a:lnTo>
                  <a:lnTo>
                    <a:pt x="1643896" y="1634612"/>
                  </a:lnTo>
                  <a:lnTo>
                    <a:pt x="1648877" y="1630310"/>
                  </a:lnTo>
                  <a:lnTo>
                    <a:pt x="1654085" y="1626008"/>
                  </a:lnTo>
                  <a:lnTo>
                    <a:pt x="1659519" y="1622386"/>
                  </a:lnTo>
                  <a:lnTo>
                    <a:pt x="1665179" y="1618537"/>
                  </a:lnTo>
                  <a:lnTo>
                    <a:pt x="1670839" y="1615367"/>
                  </a:lnTo>
                  <a:lnTo>
                    <a:pt x="1676726" y="1612423"/>
                  </a:lnTo>
                  <a:lnTo>
                    <a:pt x="1683066" y="1609480"/>
                  </a:lnTo>
                  <a:lnTo>
                    <a:pt x="1689179" y="1606989"/>
                  </a:lnTo>
                  <a:lnTo>
                    <a:pt x="1695518" y="1604952"/>
                  </a:lnTo>
                  <a:lnTo>
                    <a:pt x="1702311" y="1602914"/>
                  </a:lnTo>
                  <a:lnTo>
                    <a:pt x="1708877" y="1601556"/>
                  </a:lnTo>
                  <a:lnTo>
                    <a:pt x="1715669" y="1600197"/>
                  </a:lnTo>
                  <a:lnTo>
                    <a:pt x="1722688" y="1599291"/>
                  </a:lnTo>
                  <a:lnTo>
                    <a:pt x="1729481" y="1598839"/>
                  </a:lnTo>
                  <a:lnTo>
                    <a:pt x="1736726" y="1598612"/>
                  </a:lnTo>
                  <a:close/>
                  <a:moveTo>
                    <a:pt x="2282232" y="1468437"/>
                  </a:moveTo>
                  <a:lnTo>
                    <a:pt x="2289051" y="1483100"/>
                  </a:lnTo>
                  <a:lnTo>
                    <a:pt x="2295870" y="1497989"/>
                  </a:lnTo>
                  <a:lnTo>
                    <a:pt x="2302234" y="1512879"/>
                  </a:lnTo>
                  <a:lnTo>
                    <a:pt x="2307916" y="1528219"/>
                  </a:lnTo>
                  <a:lnTo>
                    <a:pt x="2313371" y="1543785"/>
                  </a:lnTo>
                  <a:lnTo>
                    <a:pt x="2318599" y="1559576"/>
                  </a:lnTo>
                  <a:lnTo>
                    <a:pt x="2323145" y="1575593"/>
                  </a:lnTo>
                  <a:lnTo>
                    <a:pt x="2327236" y="1591610"/>
                  </a:lnTo>
                  <a:lnTo>
                    <a:pt x="2331328" y="1607853"/>
                  </a:lnTo>
                  <a:lnTo>
                    <a:pt x="2334510" y="1624096"/>
                  </a:lnTo>
                  <a:lnTo>
                    <a:pt x="2337465" y="1640790"/>
                  </a:lnTo>
                  <a:lnTo>
                    <a:pt x="2339738" y="1657483"/>
                  </a:lnTo>
                  <a:lnTo>
                    <a:pt x="2341783" y="1674177"/>
                  </a:lnTo>
                  <a:lnTo>
                    <a:pt x="2343147" y="1691322"/>
                  </a:lnTo>
                  <a:lnTo>
                    <a:pt x="2344284" y="1708467"/>
                  </a:lnTo>
                  <a:lnTo>
                    <a:pt x="2344738" y="1725612"/>
                  </a:lnTo>
                  <a:lnTo>
                    <a:pt x="1952199" y="1725612"/>
                  </a:lnTo>
                  <a:lnTo>
                    <a:pt x="1951745" y="1717717"/>
                  </a:lnTo>
                  <a:lnTo>
                    <a:pt x="1950608" y="1709821"/>
                  </a:lnTo>
                  <a:lnTo>
                    <a:pt x="1949699" y="1701925"/>
                  </a:lnTo>
                  <a:lnTo>
                    <a:pt x="1948108" y="1694255"/>
                  </a:lnTo>
                  <a:lnTo>
                    <a:pt x="1946744" y="1686585"/>
                  </a:lnTo>
                  <a:lnTo>
                    <a:pt x="1944698" y="1678915"/>
                  </a:lnTo>
                  <a:lnTo>
                    <a:pt x="1942425" y="1671470"/>
                  </a:lnTo>
                  <a:lnTo>
                    <a:pt x="1939925" y="1664477"/>
                  </a:lnTo>
                  <a:lnTo>
                    <a:pt x="2282232" y="1468437"/>
                  </a:lnTo>
                  <a:close/>
                  <a:moveTo>
                    <a:pt x="1192596" y="1468437"/>
                  </a:moveTo>
                  <a:lnTo>
                    <a:pt x="1533525" y="1664251"/>
                  </a:lnTo>
                  <a:lnTo>
                    <a:pt x="1531259" y="1671470"/>
                  </a:lnTo>
                  <a:lnTo>
                    <a:pt x="1528994" y="1678915"/>
                  </a:lnTo>
                  <a:lnTo>
                    <a:pt x="1526955" y="1686585"/>
                  </a:lnTo>
                  <a:lnTo>
                    <a:pt x="1525370" y="1694255"/>
                  </a:lnTo>
                  <a:lnTo>
                    <a:pt x="1524010" y="1701925"/>
                  </a:lnTo>
                  <a:lnTo>
                    <a:pt x="1522878" y="1709821"/>
                  </a:lnTo>
                  <a:lnTo>
                    <a:pt x="1521972" y="1717717"/>
                  </a:lnTo>
                  <a:lnTo>
                    <a:pt x="1521519" y="1725612"/>
                  </a:lnTo>
                  <a:lnTo>
                    <a:pt x="1130300" y="1725612"/>
                  </a:lnTo>
                  <a:lnTo>
                    <a:pt x="1130753" y="1708242"/>
                  </a:lnTo>
                  <a:lnTo>
                    <a:pt x="1131659" y="1691322"/>
                  </a:lnTo>
                  <a:lnTo>
                    <a:pt x="1133245" y="1674177"/>
                  </a:lnTo>
                  <a:lnTo>
                    <a:pt x="1135283" y="1657483"/>
                  </a:lnTo>
                  <a:lnTo>
                    <a:pt x="1137322" y="1640790"/>
                  </a:lnTo>
                  <a:lnTo>
                    <a:pt x="1140494" y="1624096"/>
                  </a:lnTo>
                  <a:lnTo>
                    <a:pt x="1143665" y="1607627"/>
                  </a:lnTo>
                  <a:lnTo>
                    <a:pt x="1147290" y="1591610"/>
                  </a:lnTo>
                  <a:lnTo>
                    <a:pt x="1151594" y="1575368"/>
                  </a:lnTo>
                  <a:lnTo>
                    <a:pt x="1156351" y="1559576"/>
                  </a:lnTo>
                  <a:lnTo>
                    <a:pt x="1161108" y="1543785"/>
                  </a:lnTo>
                  <a:lnTo>
                    <a:pt x="1166998" y="1528219"/>
                  </a:lnTo>
                  <a:lnTo>
                    <a:pt x="1172661" y="1512879"/>
                  </a:lnTo>
                  <a:lnTo>
                    <a:pt x="1179004" y="1497989"/>
                  </a:lnTo>
                  <a:lnTo>
                    <a:pt x="1185800" y="1483100"/>
                  </a:lnTo>
                  <a:lnTo>
                    <a:pt x="1192596" y="1468437"/>
                  </a:lnTo>
                  <a:close/>
                  <a:moveTo>
                    <a:pt x="2069990" y="1228725"/>
                  </a:moveTo>
                  <a:lnTo>
                    <a:pt x="2084059" y="1238222"/>
                  </a:lnTo>
                  <a:lnTo>
                    <a:pt x="2097901" y="1248172"/>
                  </a:lnTo>
                  <a:lnTo>
                    <a:pt x="2111516" y="1258574"/>
                  </a:lnTo>
                  <a:lnTo>
                    <a:pt x="2124677" y="1269202"/>
                  </a:lnTo>
                  <a:lnTo>
                    <a:pt x="2137612" y="1280056"/>
                  </a:lnTo>
                  <a:lnTo>
                    <a:pt x="2150319" y="1291362"/>
                  </a:lnTo>
                  <a:lnTo>
                    <a:pt x="2162346" y="1302894"/>
                  </a:lnTo>
                  <a:lnTo>
                    <a:pt x="2174600" y="1315105"/>
                  </a:lnTo>
                  <a:lnTo>
                    <a:pt x="2186172" y="1327542"/>
                  </a:lnTo>
                  <a:lnTo>
                    <a:pt x="2197518" y="1339979"/>
                  </a:lnTo>
                  <a:lnTo>
                    <a:pt x="2208411" y="1352868"/>
                  </a:lnTo>
                  <a:lnTo>
                    <a:pt x="2219076" y="1366210"/>
                  </a:lnTo>
                  <a:lnTo>
                    <a:pt x="2229287" y="1379778"/>
                  </a:lnTo>
                  <a:lnTo>
                    <a:pt x="2239045" y="1393797"/>
                  </a:lnTo>
                  <a:lnTo>
                    <a:pt x="2248575" y="1407817"/>
                  </a:lnTo>
                  <a:lnTo>
                    <a:pt x="2257425" y="1422063"/>
                  </a:lnTo>
                  <a:lnTo>
                    <a:pt x="1918180" y="1617663"/>
                  </a:lnTo>
                  <a:lnTo>
                    <a:pt x="1913188" y="1610879"/>
                  </a:lnTo>
                  <a:lnTo>
                    <a:pt x="1908196" y="1604096"/>
                  </a:lnTo>
                  <a:lnTo>
                    <a:pt x="1902977" y="1597311"/>
                  </a:lnTo>
                  <a:lnTo>
                    <a:pt x="1897531" y="1591206"/>
                  </a:lnTo>
                  <a:lnTo>
                    <a:pt x="1891858" y="1585327"/>
                  </a:lnTo>
                  <a:lnTo>
                    <a:pt x="1885958" y="1579447"/>
                  </a:lnTo>
                  <a:lnTo>
                    <a:pt x="1879604" y="1573794"/>
                  </a:lnTo>
                  <a:lnTo>
                    <a:pt x="1873250" y="1568593"/>
                  </a:lnTo>
                  <a:lnTo>
                    <a:pt x="2069990" y="1228725"/>
                  </a:lnTo>
                  <a:close/>
                  <a:moveTo>
                    <a:pt x="1405048" y="1228725"/>
                  </a:moveTo>
                  <a:lnTo>
                    <a:pt x="1601788" y="1568593"/>
                  </a:lnTo>
                  <a:lnTo>
                    <a:pt x="1595207" y="1573794"/>
                  </a:lnTo>
                  <a:lnTo>
                    <a:pt x="1589080" y="1579447"/>
                  </a:lnTo>
                  <a:lnTo>
                    <a:pt x="1583180" y="1585101"/>
                  </a:lnTo>
                  <a:lnTo>
                    <a:pt x="1577507" y="1591206"/>
                  </a:lnTo>
                  <a:lnTo>
                    <a:pt x="1572061" y="1597311"/>
                  </a:lnTo>
                  <a:lnTo>
                    <a:pt x="1566842" y="1604096"/>
                  </a:lnTo>
                  <a:lnTo>
                    <a:pt x="1561850" y="1610879"/>
                  </a:lnTo>
                  <a:lnTo>
                    <a:pt x="1557085" y="1617663"/>
                  </a:lnTo>
                  <a:lnTo>
                    <a:pt x="1217613" y="1422063"/>
                  </a:lnTo>
                  <a:lnTo>
                    <a:pt x="1226463" y="1407817"/>
                  </a:lnTo>
                  <a:lnTo>
                    <a:pt x="1235993" y="1393797"/>
                  </a:lnTo>
                  <a:lnTo>
                    <a:pt x="1245751" y="1379778"/>
                  </a:lnTo>
                  <a:lnTo>
                    <a:pt x="1255962" y="1366210"/>
                  </a:lnTo>
                  <a:lnTo>
                    <a:pt x="1266627" y="1352868"/>
                  </a:lnTo>
                  <a:lnTo>
                    <a:pt x="1277520" y="1339979"/>
                  </a:lnTo>
                  <a:lnTo>
                    <a:pt x="1288639" y="1327542"/>
                  </a:lnTo>
                  <a:lnTo>
                    <a:pt x="1300438" y="1315105"/>
                  </a:lnTo>
                  <a:lnTo>
                    <a:pt x="1312238" y="1302894"/>
                  </a:lnTo>
                  <a:lnTo>
                    <a:pt x="1324719" y="1291362"/>
                  </a:lnTo>
                  <a:lnTo>
                    <a:pt x="1337426" y="1280056"/>
                  </a:lnTo>
                  <a:lnTo>
                    <a:pt x="1350134" y="1269202"/>
                  </a:lnTo>
                  <a:lnTo>
                    <a:pt x="1363295" y="1258574"/>
                  </a:lnTo>
                  <a:lnTo>
                    <a:pt x="1377137" y="1248172"/>
                  </a:lnTo>
                  <a:lnTo>
                    <a:pt x="1390979" y="1238222"/>
                  </a:lnTo>
                  <a:lnTo>
                    <a:pt x="1405048" y="1228725"/>
                  </a:lnTo>
                  <a:close/>
                  <a:moveTo>
                    <a:pt x="1763713" y="1128712"/>
                  </a:moveTo>
                  <a:lnTo>
                    <a:pt x="1781176" y="1129848"/>
                  </a:lnTo>
                  <a:lnTo>
                    <a:pt x="1798638" y="1131438"/>
                  </a:lnTo>
                  <a:lnTo>
                    <a:pt x="1816101" y="1133482"/>
                  </a:lnTo>
                  <a:lnTo>
                    <a:pt x="1833337" y="1135981"/>
                  </a:lnTo>
                  <a:lnTo>
                    <a:pt x="1850346" y="1138707"/>
                  </a:lnTo>
                  <a:lnTo>
                    <a:pt x="1867355" y="1142114"/>
                  </a:lnTo>
                  <a:lnTo>
                    <a:pt x="1884137" y="1146203"/>
                  </a:lnTo>
                  <a:lnTo>
                    <a:pt x="1900465" y="1150519"/>
                  </a:lnTo>
                  <a:lnTo>
                    <a:pt x="1916794" y="1155290"/>
                  </a:lnTo>
                  <a:lnTo>
                    <a:pt x="1933122" y="1160514"/>
                  </a:lnTo>
                  <a:lnTo>
                    <a:pt x="1948998" y="1166193"/>
                  </a:lnTo>
                  <a:lnTo>
                    <a:pt x="1964873" y="1172554"/>
                  </a:lnTo>
                  <a:lnTo>
                    <a:pt x="1980294" y="1178914"/>
                  </a:lnTo>
                  <a:lnTo>
                    <a:pt x="1995715" y="1185956"/>
                  </a:lnTo>
                  <a:lnTo>
                    <a:pt x="2010683" y="1193225"/>
                  </a:lnTo>
                  <a:lnTo>
                    <a:pt x="2025651" y="1200949"/>
                  </a:lnTo>
                  <a:lnTo>
                    <a:pt x="1829481" y="1541462"/>
                  </a:lnTo>
                  <a:lnTo>
                    <a:pt x="1821997" y="1538054"/>
                  </a:lnTo>
                  <a:lnTo>
                    <a:pt x="1814060" y="1534874"/>
                  </a:lnTo>
                  <a:lnTo>
                    <a:pt x="1805669" y="1531921"/>
                  </a:lnTo>
                  <a:lnTo>
                    <a:pt x="1797504" y="1529422"/>
                  </a:lnTo>
                  <a:lnTo>
                    <a:pt x="1789113" y="1527151"/>
                  </a:lnTo>
                  <a:lnTo>
                    <a:pt x="1780722" y="1525106"/>
                  </a:lnTo>
                  <a:lnTo>
                    <a:pt x="1772331" y="1523516"/>
                  </a:lnTo>
                  <a:lnTo>
                    <a:pt x="1763713" y="1522380"/>
                  </a:lnTo>
                  <a:lnTo>
                    <a:pt x="1763713" y="1128712"/>
                  </a:lnTo>
                  <a:close/>
                  <a:moveTo>
                    <a:pt x="1711326" y="1128712"/>
                  </a:moveTo>
                  <a:lnTo>
                    <a:pt x="1711326" y="1522380"/>
                  </a:lnTo>
                  <a:lnTo>
                    <a:pt x="1702489" y="1523516"/>
                  </a:lnTo>
                  <a:lnTo>
                    <a:pt x="1694105" y="1525106"/>
                  </a:lnTo>
                  <a:lnTo>
                    <a:pt x="1685722" y="1527151"/>
                  </a:lnTo>
                  <a:lnTo>
                    <a:pt x="1677111" y="1529422"/>
                  </a:lnTo>
                  <a:lnTo>
                    <a:pt x="1668954" y="1531921"/>
                  </a:lnTo>
                  <a:lnTo>
                    <a:pt x="1661023" y="1534874"/>
                  </a:lnTo>
                  <a:lnTo>
                    <a:pt x="1653093" y="1538054"/>
                  </a:lnTo>
                  <a:lnTo>
                    <a:pt x="1645162" y="1541462"/>
                  </a:lnTo>
                  <a:lnTo>
                    <a:pt x="1449388" y="1200949"/>
                  </a:lnTo>
                  <a:lnTo>
                    <a:pt x="1464116" y="1193225"/>
                  </a:lnTo>
                  <a:lnTo>
                    <a:pt x="1479298" y="1185956"/>
                  </a:lnTo>
                  <a:lnTo>
                    <a:pt x="1494706" y="1178914"/>
                  </a:lnTo>
                  <a:lnTo>
                    <a:pt x="1510340" y="1172554"/>
                  </a:lnTo>
                  <a:lnTo>
                    <a:pt x="1525749" y="1166193"/>
                  </a:lnTo>
                  <a:lnTo>
                    <a:pt x="1542063" y="1160514"/>
                  </a:lnTo>
                  <a:lnTo>
                    <a:pt x="1558151" y="1155290"/>
                  </a:lnTo>
                  <a:lnTo>
                    <a:pt x="1574465" y="1150519"/>
                  </a:lnTo>
                  <a:lnTo>
                    <a:pt x="1591006" y="1146203"/>
                  </a:lnTo>
                  <a:lnTo>
                    <a:pt x="1607548" y="1142114"/>
                  </a:lnTo>
                  <a:lnTo>
                    <a:pt x="1624542" y="1138707"/>
                  </a:lnTo>
                  <a:lnTo>
                    <a:pt x="1641537" y="1135981"/>
                  </a:lnTo>
                  <a:lnTo>
                    <a:pt x="1658757" y="1133482"/>
                  </a:lnTo>
                  <a:lnTo>
                    <a:pt x="1676205" y="1131438"/>
                  </a:lnTo>
                  <a:lnTo>
                    <a:pt x="1693426" y="1129848"/>
                  </a:lnTo>
                  <a:lnTo>
                    <a:pt x="1711326" y="1128712"/>
                  </a:lnTo>
                  <a:close/>
                  <a:moveTo>
                    <a:pt x="2894521" y="1114425"/>
                  </a:moveTo>
                  <a:lnTo>
                    <a:pt x="2903576" y="1131622"/>
                  </a:lnTo>
                  <a:lnTo>
                    <a:pt x="2912179" y="1148820"/>
                  </a:lnTo>
                  <a:lnTo>
                    <a:pt x="2921007" y="1166470"/>
                  </a:lnTo>
                  <a:lnTo>
                    <a:pt x="2929383" y="1184120"/>
                  </a:lnTo>
                  <a:lnTo>
                    <a:pt x="2937533" y="1201770"/>
                  </a:lnTo>
                  <a:lnTo>
                    <a:pt x="2945230" y="1219646"/>
                  </a:lnTo>
                  <a:lnTo>
                    <a:pt x="2952927" y="1237749"/>
                  </a:lnTo>
                  <a:lnTo>
                    <a:pt x="2960171" y="1255851"/>
                  </a:lnTo>
                  <a:lnTo>
                    <a:pt x="2967189" y="1274180"/>
                  </a:lnTo>
                  <a:lnTo>
                    <a:pt x="2974207" y="1292283"/>
                  </a:lnTo>
                  <a:lnTo>
                    <a:pt x="2980545" y="1310838"/>
                  </a:lnTo>
                  <a:lnTo>
                    <a:pt x="2986658" y="1329845"/>
                  </a:lnTo>
                  <a:lnTo>
                    <a:pt x="2992770" y="1348627"/>
                  </a:lnTo>
                  <a:lnTo>
                    <a:pt x="2998430" y="1367408"/>
                  </a:lnTo>
                  <a:lnTo>
                    <a:pt x="3003863" y="1386416"/>
                  </a:lnTo>
                  <a:lnTo>
                    <a:pt x="3009069" y="1405650"/>
                  </a:lnTo>
                  <a:lnTo>
                    <a:pt x="3013597" y="1424658"/>
                  </a:lnTo>
                  <a:lnTo>
                    <a:pt x="3018351" y="1444344"/>
                  </a:lnTo>
                  <a:lnTo>
                    <a:pt x="3022652" y="1463578"/>
                  </a:lnTo>
                  <a:lnTo>
                    <a:pt x="3026501" y="1483265"/>
                  </a:lnTo>
                  <a:lnTo>
                    <a:pt x="3030349" y="1502951"/>
                  </a:lnTo>
                  <a:lnTo>
                    <a:pt x="3033745" y="1522638"/>
                  </a:lnTo>
                  <a:lnTo>
                    <a:pt x="3036688" y="1542777"/>
                  </a:lnTo>
                  <a:lnTo>
                    <a:pt x="3039631" y="1562463"/>
                  </a:lnTo>
                  <a:lnTo>
                    <a:pt x="3042121" y="1582603"/>
                  </a:lnTo>
                  <a:lnTo>
                    <a:pt x="3044385" y="1602968"/>
                  </a:lnTo>
                  <a:lnTo>
                    <a:pt x="3046196" y="1623107"/>
                  </a:lnTo>
                  <a:lnTo>
                    <a:pt x="3047781" y="1643473"/>
                  </a:lnTo>
                  <a:lnTo>
                    <a:pt x="3049139" y="1664064"/>
                  </a:lnTo>
                  <a:lnTo>
                    <a:pt x="3050044" y="1684430"/>
                  </a:lnTo>
                  <a:lnTo>
                    <a:pt x="3050497" y="1705022"/>
                  </a:lnTo>
                  <a:lnTo>
                    <a:pt x="3051176" y="1725613"/>
                  </a:lnTo>
                  <a:lnTo>
                    <a:pt x="2501071" y="1725613"/>
                  </a:lnTo>
                  <a:lnTo>
                    <a:pt x="2500619" y="1714525"/>
                  </a:lnTo>
                  <a:lnTo>
                    <a:pt x="2500166" y="1702985"/>
                  </a:lnTo>
                  <a:lnTo>
                    <a:pt x="2499713" y="1691897"/>
                  </a:lnTo>
                  <a:lnTo>
                    <a:pt x="2499034" y="1680809"/>
                  </a:lnTo>
                  <a:lnTo>
                    <a:pt x="2498355" y="1669722"/>
                  </a:lnTo>
                  <a:lnTo>
                    <a:pt x="2497223" y="1658634"/>
                  </a:lnTo>
                  <a:lnTo>
                    <a:pt x="2496091" y="1647320"/>
                  </a:lnTo>
                  <a:lnTo>
                    <a:pt x="2494506" y="1636458"/>
                  </a:lnTo>
                  <a:lnTo>
                    <a:pt x="2493148" y="1625370"/>
                  </a:lnTo>
                  <a:lnTo>
                    <a:pt x="2491337" y="1614509"/>
                  </a:lnTo>
                  <a:lnTo>
                    <a:pt x="2489526" y="1603873"/>
                  </a:lnTo>
                  <a:lnTo>
                    <a:pt x="2487715" y="1593012"/>
                  </a:lnTo>
                  <a:lnTo>
                    <a:pt x="2485451" y="1582150"/>
                  </a:lnTo>
                  <a:lnTo>
                    <a:pt x="2483187" y="1571515"/>
                  </a:lnTo>
                  <a:lnTo>
                    <a:pt x="2480697" y="1560879"/>
                  </a:lnTo>
                  <a:lnTo>
                    <a:pt x="2478207" y="1550471"/>
                  </a:lnTo>
                  <a:lnTo>
                    <a:pt x="2475490" y="1539835"/>
                  </a:lnTo>
                  <a:lnTo>
                    <a:pt x="2472547" y="1529426"/>
                  </a:lnTo>
                  <a:lnTo>
                    <a:pt x="2469604" y="1519017"/>
                  </a:lnTo>
                  <a:lnTo>
                    <a:pt x="2466435" y="1508608"/>
                  </a:lnTo>
                  <a:lnTo>
                    <a:pt x="2463039" y="1498199"/>
                  </a:lnTo>
                  <a:lnTo>
                    <a:pt x="2459644" y="1488017"/>
                  </a:lnTo>
                  <a:lnTo>
                    <a:pt x="2456248" y="1477834"/>
                  </a:lnTo>
                  <a:lnTo>
                    <a:pt x="2452399" y="1467878"/>
                  </a:lnTo>
                  <a:lnTo>
                    <a:pt x="2448551" y="1457921"/>
                  </a:lnTo>
                  <a:lnTo>
                    <a:pt x="2444476" y="1447965"/>
                  </a:lnTo>
                  <a:lnTo>
                    <a:pt x="2440401" y="1438008"/>
                  </a:lnTo>
                  <a:lnTo>
                    <a:pt x="2436100" y="1428278"/>
                  </a:lnTo>
                  <a:lnTo>
                    <a:pt x="2431572" y="1418548"/>
                  </a:lnTo>
                  <a:lnTo>
                    <a:pt x="2427271" y="1408818"/>
                  </a:lnTo>
                  <a:lnTo>
                    <a:pt x="2422517" y="1399314"/>
                  </a:lnTo>
                  <a:lnTo>
                    <a:pt x="2417763" y="1389584"/>
                  </a:lnTo>
                  <a:lnTo>
                    <a:pt x="2894521" y="1114425"/>
                  </a:lnTo>
                  <a:close/>
                  <a:moveTo>
                    <a:pt x="579379" y="1114425"/>
                  </a:moveTo>
                  <a:lnTo>
                    <a:pt x="1057275" y="1389584"/>
                  </a:lnTo>
                  <a:lnTo>
                    <a:pt x="1052734" y="1399314"/>
                  </a:lnTo>
                  <a:lnTo>
                    <a:pt x="1047967" y="1408592"/>
                  </a:lnTo>
                  <a:lnTo>
                    <a:pt x="1043426" y="1418548"/>
                  </a:lnTo>
                  <a:lnTo>
                    <a:pt x="1039112" y="1428278"/>
                  </a:lnTo>
                  <a:lnTo>
                    <a:pt x="1034799" y="1438008"/>
                  </a:lnTo>
                  <a:lnTo>
                    <a:pt x="1030485" y="1447738"/>
                  </a:lnTo>
                  <a:lnTo>
                    <a:pt x="1026626" y="1457921"/>
                  </a:lnTo>
                  <a:lnTo>
                    <a:pt x="1022539" y="1467878"/>
                  </a:lnTo>
                  <a:lnTo>
                    <a:pt x="1018907" y="1477834"/>
                  </a:lnTo>
                  <a:lnTo>
                    <a:pt x="1015501" y="1488017"/>
                  </a:lnTo>
                  <a:lnTo>
                    <a:pt x="1011869" y="1498199"/>
                  </a:lnTo>
                  <a:lnTo>
                    <a:pt x="1008691" y="1508608"/>
                  </a:lnTo>
                  <a:lnTo>
                    <a:pt x="1005512" y="1519017"/>
                  </a:lnTo>
                  <a:lnTo>
                    <a:pt x="1002561" y="1529426"/>
                  </a:lnTo>
                  <a:lnTo>
                    <a:pt x="999609" y="1539835"/>
                  </a:lnTo>
                  <a:lnTo>
                    <a:pt x="996885" y="1550244"/>
                  </a:lnTo>
                  <a:lnTo>
                    <a:pt x="994388" y="1560879"/>
                  </a:lnTo>
                  <a:lnTo>
                    <a:pt x="991890" y="1571515"/>
                  </a:lnTo>
                  <a:lnTo>
                    <a:pt x="989620" y="1582150"/>
                  </a:lnTo>
                  <a:lnTo>
                    <a:pt x="987350" y="1593012"/>
                  </a:lnTo>
                  <a:lnTo>
                    <a:pt x="985307" y="1603647"/>
                  </a:lnTo>
                  <a:lnTo>
                    <a:pt x="983717" y="1614509"/>
                  </a:lnTo>
                  <a:lnTo>
                    <a:pt x="981901" y="1625370"/>
                  </a:lnTo>
                  <a:lnTo>
                    <a:pt x="980539" y="1636458"/>
                  </a:lnTo>
                  <a:lnTo>
                    <a:pt x="978950" y="1647320"/>
                  </a:lnTo>
                  <a:lnTo>
                    <a:pt x="978042" y="1658634"/>
                  </a:lnTo>
                  <a:lnTo>
                    <a:pt x="976680" y="1669722"/>
                  </a:lnTo>
                  <a:lnTo>
                    <a:pt x="975998" y="1680809"/>
                  </a:lnTo>
                  <a:lnTo>
                    <a:pt x="975317" y="1691897"/>
                  </a:lnTo>
                  <a:lnTo>
                    <a:pt x="974636" y="1702985"/>
                  </a:lnTo>
                  <a:lnTo>
                    <a:pt x="974182" y="1714525"/>
                  </a:lnTo>
                  <a:lnTo>
                    <a:pt x="973955" y="1725613"/>
                  </a:lnTo>
                  <a:lnTo>
                    <a:pt x="422275" y="1725613"/>
                  </a:lnTo>
                  <a:lnTo>
                    <a:pt x="422729" y="1705022"/>
                  </a:lnTo>
                  <a:lnTo>
                    <a:pt x="423410" y="1684430"/>
                  </a:lnTo>
                  <a:lnTo>
                    <a:pt x="424318" y="1664064"/>
                  </a:lnTo>
                  <a:lnTo>
                    <a:pt x="425453" y="1643473"/>
                  </a:lnTo>
                  <a:lnTo>
                    <a:pt x="427269" y="1623107"/>
                  </a:lnTo>
                  <a:lnTo>
                    <a:pt x="429086" y="1602968"/>
                  </a:lnTo>
                  <a:lnTo>
                    <a:pt x="431356" y="1582603"/>
                  </a:lnTo>
                  <a:lnTo>
                    <a:pt x="433853" y="1562463"/>
                  </a:lnTo>
                  <a:lnTo>
                    <a:pt x="436805" y="1542777"/>
                  </a:lnTo>
                  <a:lnTo>
                    <a:pt x="439756" y="1522638"/>
                  </a:lnTo>
                  <a:lnTo>
                    <a:pt x="443161" y="1502951"/>
                  </a:lnTo>
                  <a:lnTo>
                    <a:pt x="446794" y="1483265"/>
                  </a:lnTo>
                  <a:lnTo>
                    <a:pt x="450880" y="1463578"/>
                  </a:lnTo>
                  <a:lnTo>
                    <a:pt x="455194" y="1444344"/>
                  </a:lnTo>
                  <a:lnTo>
                    <a:pt x="459735" y="1424658"/>
                  </a:lnTo>
                  <a:lnTo>
                    <a:pt x="464502" y="1405650"/>
                  </a:lnTo>
                  <a:lnTo>
                    <a:pt x="469724" y="1386416"/>
                  </a:lnTo>
                  <a:lnTo>
                    <a:pt x="475172" y="1367408"/>
                  </a:lnTo>
                  <a:lnTo>
                    <a:pt x="480848" y="1348627"/>
                  </a:lnTo>
                  <a:lnTo>
                    <a:pt x="486751" y="1329845"/>
                  </a:lnTo>
                  <a:lnTo>
                    <a:pt x="493108" y="1310838"/>
                  </a:lnTo>
                  <a:lnTo>
                    <a:pt x="499692" y="1292283"/>
                  </a:lnTo>
                  <a:lnTo>
                    <a:pt x="506502" y="1274180"/>
                  </a:lnTo>
                  <a:lnTo>
                    <a:pt x="513313" y="1255851"/>
                  </a:lnTo>
                  <a:lnTo>
                    <a:pt x="520805" y="1237749"/>
                  </a:lnTo>
                  <a:lnTo>
                    <a:pt x="528524" y="1219646"/>
                  </a:lnTo>
                  <a:lnTo>
                    <a:pt x="536243" y="1201770"/>
                  </a:lnTo>
                  <a:lnTo>
                    <a:pt x="544416" y="1184120"/>
                  </a:lnTo>
                  <a:lnTo>
                    <a:pt x="552816" y="1166470"/>
                  </a:lnTo>
                  <a:lnTo>
                    <a:pt x="561444" y="1148820"/>
                  </a:lnTo>
                  <a:lnTo>
                    <a:pt x="570298" y="1131622"/>
                  </a:lnTo>
                  <a:lnTo>
                    <a:pt x="579379" y="1114425"/>
                  </a:lnTo>
                  <a:close/>
                  <a:moveTo>
                    <a:pt x="3260390" y="901700"/>
                  </a:moveTo>
                  <a:lnTo>
                    <a:pt x="3272869" y="924832"/>
                  </a:lnTo>
                  <a:lnTo>
                    <a:pt x="3284895" y="947964"/>
                  </a:lnTo>
                  <a:lnTo>
                    <a:pt x="3296694" y="971550"/>
                  </a:lnTo>
                  <a:lnTo>
                    <a:pt x="3308039" y="995136"/>
                  </a:lnTo>
                  <a:lnTo>
                    <a:pt x="3319157" y="1018948"/>
                  </a:lnTo>
                  <a:lnTo>
                    <a:pt x="3329821" y="1042987"/>
                  </a:lnTo>
                  <a:lnTo>
                    <a:pt x="3340032" y="1067254"/>
                  </a:lnTo>
                  <a:lnTo>
                    <a:pt x="3350242" y="1091746"/>
                  </a:lnTo>
                  <a:lnTo>
                    <a:pt x="3359545" y="1116466"/>
                  </a:lnTo>
                  <a:lnTo>
                    <a:pt x="3369075" y="1141186"/>
                  </a:lnTo>
                  <a:lnTo>
                    <a:pt x="3377924" y="1166132"/>
                  </a:lnTo>
                  <a:lnTo>
                    <a:pt x="3386320" y="1191305"/>
                  </a:lnTo>
                  <a:lnTo>
                    <a:pt x="3394488" y="1216479"/>
                  </a:lnTo>
                  <a:lnTo>
                    <a:pt x="3402203" y="1242105"/>
                  </a:lnTo>
                  <a:lnTo>
                    <a:pt x="3409691" y="1267959"/>
                  </a:lnTo>
                  <a:lnTo>
                    <a:pt x="3416725" y="1293586"/>
                  </a:lnTo>
                  <a:lnTo>
                    <a:pt x="3423078" y="1319439"/>
                  </a:lnTo>
                  <a:lnTo>
                    <a:pt x="3429658" y="1345747"/>
                  </a:lnTo>
                  <a:lnTo>
                    <a:pt x="3435331" y="1372054"/>
                  </a:lnTo>
                  <a:lnTo>
                    <a:pt x="3440776" y="1398361"/>
                  </a:lnTo>
                  <a:lnTo>
                    <a:pt x="3445768" y="1424895"/>
                  </a:lnTo>
                  <a:lnTo>
                    <a:pt x="3450306" y="1451656"/>
                  </a:lnTo>
                  <a:lnTo>
                    <a:pt x="3454617" y="1478416"/>
                  </a:lnTo>
                  <a:lnTo>
                    <a:pt x="3458248" y="1505404"/>
                  </a:lnTo>
                  <a:lnTo>
                    <a:pt x="3461651" y="1532391"/>
                  </a:lnTo>
                  <a:lnTo>
                    <a:pt x="3464601" y="1559606"/>
                  </a:lnTo>
                  <a:lnTo>
                    <a:pt x="3467324" y="1587273"/>
                  </a:lnTo>
                  <a:lnTo>
                    <a:pt x="3469366" y="1614488"/>
                  </a:lnTo>
                  <a:lnTo>
                    <a:pt x="3470954" y="1642156"/>
                  </a:lnTo>
                  <a:lnTo>
                    <a:pt x="3472316" y="1669824"/>
                  </a:lnTo>
                  <a:lnTo>
                    <a:pt x="3472996" y="1697719"/>
                  </a:lnTo>
                  <a:lnTo>
                    <a:pt x="3473450" y="1725613"/>
                  </a:lnTo>
                  <a:lnTo>
                    <a:pt x="3206614" y="1725613"/>
                  </a:lnTo>
                  <a:lnTo>
                    <a:pt x="3206387" y="1702254"/>
                  </a:lnTo>
                  <a:lnTo>
                    <a:pt x="3205706" y="1678895"/>
                  </a:lnTo>
                  <a:lnTo>
                    <a:pt x="3204572" y="1655990"/>
                  </a:lnTo>
                  <a:lnTo>
                    <a:pt x="3203210" y="1632858"/>
                  </a:lnTo>
                  <a:lnTo>
                    <a:pt x="3201395" y="1609726"/>
                  </a:lnTo>
                  <a:lnTo>
                    <a:pt x="3199126" y="1587047"/>
                  </a:lnTo>
                  <a:lnTo>
                    <a:pt x="3196630" y="1564141"/>
                  </a:lnTo>
                  <a:lnTo>
                    <a:pt x="3193907" y="1541236"/>
                  </a:lnTo>
                  <a:lnTo>
                    <a:pt x="3190731" y="1518784"/>
                  </a:lnTo>
                  <a:lnTo>
                    <a:pt x="3187327" y="1496332"/>
                  </a:lnTo>
                  <a:lnTo>
                    <a:pt x="3183243" y="1473881"/>
                  </a:lnTo>
                  <a:lnTo>
                    <a:pt x="3179386" y="1451882"/>
                  </a:lnTo>
                  <a:lnTo>
                    <a:pt x="3174621" y="1429431"/>
                  </a:lnTo>
                  <a:lnTo>
                    <a:pt x="3169856" y="1407659"/>
                  </a:lnTo>
                  <a:lnTo>
                    <a:pt x="3164637" y="1385661"/>
                  </a:lnTo>
                  <a:lnTo>
                    <a:pt x="3159191" y="1364116"/>
                  </a:lnTo>
                  <a:lnTo>
                    <a:pt x="3153292" y="1342345"/>
                  </a:lnTo>
                  <a:lnTo>
                    <a:pt x="3147166" y="1321027"/>
                  </a:lnTo>
                  <a:lnTo>
                    <a:pt x="3140586" y="1299255"/>
                  </a:lnTo>
                  <a:lnTo>
                    <a:pt x="3134005" y="1278391"/>
                  </a:lnTo>
                  <a:lnTo>
                    <a:pt x="3126745" y="1257300"/>
                  </a:lnTo>
                  <a:lnTo>
                    <a:pt x="3119484" y="1236209"/>
                  </a:lnTo>
                  <a:lnTo>
                    <a:pt x="3111542" y="1215571"/>
                  </a:lnTo>
                  <a:lnTo>
                    <a:pt x="3103601" y="1194707"/>
                  </a:lnTo>
                  <a:lnTo>
                    <a:pt x="3095432" y="1174296"/>
                  </a:lnTo>
                  <a:lnTo>
                    <a:pt x="3086810" y="1154113"/>
                  </a:lnTo>
                  <a:lnTo>
                    <a:pt x="3077961" y="1133702"/>
                  </a:lnTo>
                  <a:lnTo>
                    <a:pt x="3068658" y="1113745"/>
                  </a:lnTo>
                  <a:lnTo>
                    <a:pt x="3059355" y="1093787"/>
                  </a:lnTo>
                  <a:lnTo>
                    <a:pt x="3049371" y="1074284"/>
                  </a:lnTo>
                  <a:lnTo>
                    <a:pt x="3039388" y="1054554"/>
                  </a:lnTo>
                  <a:lnTo>
                    <a:pt x="3028950" y="1035277"/>
                  </a:lnTo>
                  <a:lnTo>
                    <a:pt x="3260390" y="901700"/>
                  </a:lnTo>
                  <a:close/>
                  <a:moveTo>
                    <a:pt x="213060" y="901700"/>
                  </a:moveTo>
                  <a:lnTo>
                    <a:pt x="444500" y="1035277"/>
                  </a:lnTo>
                  <a:lnTo>
                    <a:pt x="434289" y="1054554"/>
                  </a:lnTo>
                  <a:lnTo>
                    <a:pt x="424079" y="1074284"/>
                  </a:lnTo>
                  <a:lnTo>
                    <a:pt x="414095" y="1093787"/>
                  </a:lnTo>
                  <a:lnTo>
                    <a:pt x="404792" y="1113745"/>
                  </a:lnTo>
                  <a:lnTo>
                    <a:pt x="395489" y="1133702"/>
                  </a:lnTo>
                  <a:lnTo>
                    <a:pt x="386640" y="1154113"/>
                  </a:lnTo>
                  <a:lnTo>
                    <a:pt x="378018" y="1174296"/>
                  </a:lnTo>
                  <a:lnTo>
                    <a:pt x="369622" y="1194707"/>
                  </a:lnTo>
                  <a:lnTo>
                    <a:pt x="361908" y="1215571"/>
                  </a:lnTo>
                  <a:lnTo>
                    <a:pt x="354193" y="1236209"/>
                  </a:lnTo>
                  <a:lnTo>
                    <a:pt x="346705" y="1257300"/>
                  </a:lnTo>
                  <a:lnTo>
                    <a:pt x="339444" y="1278391"/>
                  </a:lnTo>
                  <a:lnTo>
                    <a:pt x="332864" y="1299255"/>
                  </a:lnTo>
                  <a:lnTo>
                    <a:pt x="326284" y="1321027"/>
                  </a:lnTo>
                  <a:lnTo>
                    <a:pt x="320158" y="1342345"/>
                  </a:lnTo>
                  <a:lnTo>
                    <a:pt x="314258" y="1364116"/>
                  </a:lnTo>
                  <a:lnTo>
                    <a:pt x="308813" y="1385661"/>
                  </a:lnTo>
                  <a:lnTo>
                    <a:pt x="303594" y="1407659"/>
                  </a:lnTo>
                  <a:lnTo>
                    <a:pt x="298829" y="1429431"/>
                  </a:lnTo>
                  <a:lnTo>
                    <a:pt x="294291" y="1451882"/>
                  </a:lnTo>
                  <a:lnTo>
                    <a:pt x="290207" y="1473881"/>
                  </a:lnTo>
                  <a:lnTo>
                    <a:pt x="286123" y="1496332"/>
                  </a:lnTo>
                  <a:lnTo>
                    <a:pt x="282719" y="1518784"/>
                  </a:lnTo>
                  <a:lnTo>
                    <a:pt x="279542" y="1541236"/>
                  </a:lnTo>
                  <a:lnTo>
                    <a:pt x="276820" y="1564141"/>
                  </a:lnTo>
                  <a:lnTo>
                    <a:pt x="274324" y="1587047"/>
                  </a:lnTo>
                  <a:lnTo>
                    <a:pt x="272055" y="1609726"/>
                  </a:lnTo>
                  <a:lnTo>
                    <a:pt x="270239" y="1632858"/>
                  </a:lnTo>
                  <a:lnTo>
                    <a:pt x="268878" y="1655990"/>
                  </a:lnTo>
                  <a:lnTo>
                    <a:pt x="267744" y="1678895"/>
                  </a:lnTo>
                  <a:lnTo>
                    <a:pt x="267063" y="1702254"/>
                  </a:lnTo>
                  <a:lnTo>
                    <a:pt x="266836" y="1725613"/>
                  </a:lnTo>
                  <a:lnTo>
                    <a:pt x="0" y="1725613"/>
                  </a:lnTo>
                  <a:lnTo>
                    <a:pt x="454" y="1697719"/>
                  </a:lnTo>
                  <a:lnTo>
                    <a:pt x="1134" y="1669824"/>
                  </a:lnTo>
                  <a:lnTo>
                    <a:pt x="2496" y="1642156"/>
                  </a:lnTo>
                  <a:lnTo>
                    <a:pt x="4084" y="1614488"/>
                  </a:lnTo>
                  <a:lnTo>
                    <a:pt x="6126" y="1587273"/>
                  </a:lnTo>
                  <a:lnTo>
                    <a:pt x="8849" y="1559606"/>
                  </a:lnTo>
                  <a:lnTo>
                    <a:pt x="11799" y="1532391"/>
                  </a:lnTo>
                  <a:lnTo>
                    <a:pt x="14975" y="1505404"/>
                  </a:lnTo>
                  <a:lnTo>
                    <a:pt x="18833" y="1478416"/>
                  </a:lnTo>
                  <a:lnTo>
                    <a:pt x="22917" y="1451656"/>
                  </a:lnTo>
                  <a:lnTo>
                    <a:pt x="27682" y="1424895"/>
                  </a:lnTo>
                  <a:lnTo>
                    <a:pt x="32674" y="1398361"/>
                  </a:lnTo>
                  <a:lnTo>
                    <a:pt x="38119" y="1371827"/>
                  </a:lnTo>
                  <a:lnTo>
                    <a:pt x="43792" y="1345747"/>
                  </a:lnTo>
                  <a:lnTo>
                    <a:pt x="50372" y="1319439"/>
                  </a:lnTo>
                  <a:lnTo>
                    <a:pt x="56725" y="1293359"/>
                  </a:lnTo>
                  <a:lnTo>
                    <a:pt x="63759" y="1267732"/>
                  </a:lnTo>
                  <a:lnTo>
                    <a:pt x="71020" y="1242105"/>
                  </a:lnTo>
                  <a:lnTo>
                    <a:pt x="78735" y="1216479"/>
                  </a:lnTo>
                  <a:lnTo>
                    <a:pt x="86903" y="1191305"/>
                  </a:lnTo>
                  <a:lnTo>
                    <a:pt x="95525" y="1166132"/>
                  </a:lnTo>
                  <a:lnTo>
                    <a:pt x="104374" y="1141186"/>
                  </a:lnTo>
                  <a:lnTo>
                    <a:pt x="113677" y="1116466"/>
                  </a:lnTo>
                  <a:lnTo>
                    <a:pt x="123207" y="1091746"/>
                  </a:lnTo>
                  <a:lnTo>
                    <a:pt x="133418" y="1067254"/>
                  </a:lnTo>
                  <a:lnTo>
                    <a:pt x="143628" y="1042987"/>
                  </a:lnTo>
                  <a:lnTo>
                    <a:pt x="154293" y="1018948"/>
                  </a:lnTo>
                  <a:lnTo>
                    <a:pt x="165411" y="995136"/>
                  </a:lnTo>
                  <a:lnTo>
                    <a:pt x="176756" y="971550"/>
                  </a:lnTo>
                  <a:lnTo>
                    <a:pt x="188328" y="947964"/>
                  </a:lnTo>
                  <a:lnTo>
                    <a:pt x="200581" y="924832"/>
                  </a:lnTo>
                  <a:lnTo>
                    <a:pt x="213060" y="901700"/>
                  </a:lnTo>
                  <a:close/>
                  <a:moveTo>
                    <a:pt x="2423486" y="615950"/>
                  </a:moveTo>
                  <a:lnTo>
                    <a:pt x="2440484" y="626612"/>
                  </a:lnTo>
                  <a:lnTo>
                    <a:pt x="2457256" y="637501"/>
                  </a:lnTo>
                  <a:lnTo>
                    <a:pt x="2474028" y="648617"/>
                  </a:lnTo>
                  <a:lnTo>
                    <a:pt x="2490573" y="660187"/>
                  </a:lnTo>
                  <a:lnTo>
                    <a:pt x="2506891" y="671757"/>
                  </a:lnTo>
                  <a:lnTo>
                    <a:pt x="2522983" y="683553"/>
                  </a:lnTo>
                  <a:lnTo>
                    <a:pt x="2538848" y="695803"/>
                  </a:lnTo>
                  <a:lnTo>
                    <a:pt x="2554713" y="708280"/>
                  </a:lnTo>
                  <a:lnTo>
                    <a:pt x="2570124" y="720531"/>
                  </a:lnTo>
                  <a:lnTo>
                    <a:pt x="2585763" y="733462"/>
                  </a:lnTo>
                  <a:lnTo>
                    <a:pt x="2600721" y="746619"/>
                  </a:lnTo>
                  <a:lnTo>
                    <a:pt x="2615680" y="760004"/>
                  </a:lnTo>
                  <a:lnTo>
                    <a:pt x="2630411" y="773388"/>
                  </a:lnTo>
                  <a:lnTo>
                    <a:pt x="2645143" y="787000"/>
                  </a:lnTo>
                  <a:lnTo>
                    <a:pt x="2659195" y="801292"/>
                  </a:lnTo>
                  <a:lnTo>
                    <a:pt x="2673474" y="815357"/>
                  </a:lnTo>
                  <a:lnTo>
                    <a:pt x="2687525" y="829649"/>
                  </a:lnTo>
                  <a:lnTo>
                    <a:pt x="2701124" y="844394"/>
                  </a:lnTo>
                  <a:lnTo>
                    <a:pt x="2714496" y="858913"/>
                  </a:lnTo>
                  <a:lnTo>
                    <a:pt x="2727868" y="874113"/>
                  </a:lnTo>
                  <a:lnTo>
                    <a:pt x="2741013" y="889312"/>
                  </a:lnTo>
                  <a:lnTo>
                    <a:pt x="2753705" y="904738"/>
                  </a:lnTo>
                  <a:lnTo>
                    <a:pt x="2766171" y="920164"/>
                  </a:lnTo>
                  <a:lnTo>
                    <a:pt x="2778636" y="936044"/>
                  </a:lnTo>
                  <a:lnTo>
                    <a:pt x="2790875" y="952151"/>
                  </a:lnTo>
                  <a:lnTo>
                    <a:pt x="2802660" y="968485"/>
                  </a:lnTo>
                  <a:lnTo>
                    <a:pt x="2814446" y="984818"/>
                  </a:lnTo>
                  <a:lnTo>
                    <a:pt x="2825551" y="1001152"/>
                  </a:lnTo>
                  <a:lnTo>
                    <a:pt x="2836657" y="1017940"/>
                  </a:lnTo>
                  <a:lnTo>
                    <a:pt x="2847535" y="1034954"/>
                  </a:lnTo>
                  <a:lnTo>
                    <a:pt x="2858188" y="1051968"/>
                  </a:lnTo>
                  <a:lnTo>
                    <a:pt x="2868613" y="1068982"/>
                  </a:lnTo>
                  <a:lnTo>
                    <a:pt x="2391983" y="1344613"/>
                  </a:lnTo>
                  <a:lnTo>
                    <a:pt x="2386317" y="1335312"/>
                  </a:lnTo>
                  <a:lnTo>
                    <a:pt x="2380197" y="1325784"/>
                  </a:lnTo>
                  <a:lnTo>
                    <a:pt x="2374305" y="1316709"/>
                  </a:lnTo>
                  <a:lnTo>
                    <a:pt x="2368185" y="1307408"/>
                  </a:lnTo>
                  <a:lnTo>
                    <a:pt x="2361613" y="1298334"/>
                  </a:lnTo>
                  <a:lnTo>
                    <a:pt x="2355267" y="1289260"/>
                  </a:lnTo>
                  <a:lnTo>
                    <a:pt x="2348921" y="1280412"/>
                  </a:lnTo>
                  <a:lnTo>
                    <a:pt x="2342121" y="1271792"/>
                  </a:lnTo>
                  <a:lnTo>
                    <a:pt x="2335549" y="1262718"/>
                  </a:lnTo>
                  <a:lnTo>
                    <a:pt x="2328523" y="1254324"/>
                  </a:lnTo>
                  <a:lnTo>
                    <a:pt x="2321270" y="1245930"/>
                  </a:lnTo>
                  <a:lnTo>
                    <a:pt x="2314244" y="1237537"/>
                  </a:lnTo>
                  <a:lnTo>
                    <a:pt x="2306992" y="1229143"/>
                  </a:lnTo>
                  <a:lnTo>
                    <a:pt x="2299512" y="1220976"/>
                  </a:lnTo>
                  <a:lnTo>
                    <a:pt x="2292033" y="1213036"/>
                  </a:lnTo>
                  <a:lnTo>
                    <a:pt x="2284327" y="1205096"/>
                  </a:lnTo>
                  <a:lnTo>
                    <a:pt x="2276622" y="1197156"/>
                  </a:lnTo>
                  <a:lnTo>
                    <a:pt x="2268916" y="1189443"/>
                  </a:lnTo>
                  <a:lnTo>
                    <a:pt x="2260983" y="1181730"/>
                  </a:lnTo>
                  <a:lnTo>
                    <a:pt x="2252597" y="1174244"/>
                  </a:lnTo>
                  <a:lnTo>
                    <a:pt x="2244438" y="1166757"/>
                  </a:lnTo>
                  <a:lnTo>
                    <a:pt x="2236279" y="1159498"/>
                  </a:lnTo>
                  <a:lnTo>
                    <a:pt x="2227893" y="1152465"/>
                  </a:lnTo>
                  <a:lnTo>
                    <a:pt x="2219281" y="1145433"/>
                  </a:lnTo>
                  <a:lnTo>
                    <a:pt x="2210895" y="1138627"/>
                  </a:lnTo>
                  <a:lnTo>
                    <a:pt x="2202056" y="1131595"/>
                  </a:lnTo>
                  <a:lnTo>
                    <a:pt x="2193217" y="1124789"/>
                  </a:lnTo>
                  <a:lnTo>
                    <a:pt x="2184378" y="1118437"/>
                  </a:lnTo>
                  <a:lnTo>
                    <a:pt x="2175312" y="1112085"/>
                  </a:lnTo>
                  <a:lnTo>
                    <a:pt x="2166246" y="1105733"/>
                  </a:lnTo>
                  <a:lnTo>
                    <a:pt x="2157181" y="1099608"/>
                  </a:lnTo>
                  <a:lnTo>
                    <a:pt x="2147888" y="1093483"/>
                  </a:lnTo>
                  <a:lnTo>
                    <a:pt x="2423486" y="615950"/>
                  </a:lnTo>
                  <a:close/>
                  <a:moveTo>
                    <a:pt x="1050946" y="615950"/>
                  </a:moveTo>
                  <a:lnTo>
                    <a:pt x="1327151" y="1093483"/>
                  </a:lnTo>
                  <a:lnTo>
                    <a:pt x="1317838" y="1099608"/>
                  </a:lnTo>
                  <a:lnTo>
                    <a:pt x="1308752" y="1105506"/>
                  </a:lnTo>
                  <a:lnTo>
                    <a:pt x="1299439" y="1112085"/>
                  </a:lnTo>
                  <a:lnTo>
                    <a:pt x="1290581" y="1118437"/>
                  </a:lnTo>
                  <a:lnTo>
                    <a:pt x="1281722" y="1124789"/>
                  </a:lnTo>
                  <a:lnTo>
                    <a:pt x="1272637" y="1131595"/>
                  </a:lnTo>
                  <a:lnTo>
                    <a:pt x="1264005" y="1138173"/>
                  </a:lnTo>
                  <a:lnTo>
                    <a:pt x="1255601" y="1145206"/>
                  </a:lnTo>
                  <a:lnTo>
                    <a:pt x="1246969" y="1152465"/>
                  </a:lnTo>
                  <a:lnTo>
                    <a:pt x="1238338" y="1159498"/>
                  </a:lnTo>
                  <a:lnTo>
                    <a:pt x="1230161" y="1166757"/>
                  </a:lnTo>
                  <a:lnTo>
                    <a:pt x="1221984" y="1174244"/>
                  </a:lnTo>
                  <a:lnTo>
                    <a:pt x="1213807" y="1181730"/>
                  </a:lnTo>
                  <a:lnTo>
                    <a:pt x="1205857" y="1189443"/>
                  </a:lnTo>
                  <a:lnTo>
                    <a:pt x="1198134" y="1197156"/>
                  </a:lnTo>
                  <a:lnTo>
                    <a:pt x="1190184" y="1205096"/>
                  </a:lnTo>
                  <a:lnTo>
                    <a:pt x="1182915" y="1213036"/>
                  </a:lnTo>
                  <a:lnTo>
                    <a:pt x="1175192" y="1220976"/>
                  </a:lnTo>
                  <a:lnTo>
                    <a:pt x="1167697" y="1229143"/>
                  </a:lnTo>
                  <a:lnTo>
                    <a:pt x="1160428" y="1237537"/>
                  </a:lnTo>
                  <a:lnTo>
                    <a:pt x="1153387" y="1245703"/>
                  </a:lnTo>
                  <a:lnTo>
                    <a:pt x="1146345" y="1254324"/>
                  </a:lnTo>
                  <a:lnTo>
                    <a:pt x="1139304" y="1262718"/>
                  </a:lnTo>
                  <a:lnTo>
                    <a:pt x="1132490" y="1271565"/>
                  </a:lnTo>
                  <a:lnTo>
                    <a:pt x="1125675" y="1280412"/>
                  </a:lnTo>
                  <a:lnTo>
                    <a:pt x="1119315" y="1289260"/>
                  </a:lnTo>
                  <a:lnTo>
                    <a:pt x="1112728" y="1298334"/>
                  </a:lnTo>
                  <a:lnTo>
                    <a:pt x="1106368" y="1307408"/>
                  </a:lnTo>
                  <a:lnTo>
                    <a:pt x="1100235" y="1316709"/>
                  </a:lnTo>
                  <a:lnTo>
                    <a:pt x="1094103" y="1325784"/>
                  </a:lnTo>
                  <a:lnTo>
                    <a:pt x="1088197" y="1335312"/>
                  </a:lnTo>
                  <a:lnTo>
                    <a:pt x="1082518" y="1344613"/>
                  </a:lnTo>
                  <a:lnTo>
                    <a:pt x="604838" y="1068982"/>
                  </a:lnTo>
                  <a:lnTo>
                    <a:pt x="615286" y="1051968"/>
                  </a:lnTo>
                  <a:lnTo>
                    <a:pt x="625962" y="1034954"/>
                  </a:lnTo>
                  <a:lnTo>
                    <a:pt x="636865" y="1017940"/>
                  </a:lnTo>
                  <a:lnTo>
                    <a:pt x="647995" y="1001152"/>
                  </a:lnTo>
                  <a:lnTo>
                    <a:pt x="659352" y="984818"/>
                  </a:lnTo>
                  <a:lnTo>
                    <a:pt x="671163" y="968485"/>
                  </a:lnTo>
                  <a:lnTo>
                    <a:pt x="682748" y="951924"/>
                  </a:lnTo>
                  <a:lnTo>
                    <a:pt x="695013" y="936044"/>
                  </a:lnTo>
                  <a:lnTo>
                    <a:pt x="707279" y="920164"/>
                  </a:lnTo>
                  <a:lnTo>
                    <a:pt x="719999" y="904738"/>
                  </a:lnTo>
                  <a:lnTo>
                    <a:pt x="732946" y="889312"/>
                  </a:lnTo>
                  <a:lnTo>
                    <a:pt x="745893" y="874113"/>
                  </a:lnTo>
                  <a:lnTo>
                    <a:pt x="759295" y="858913"/>
                  </a:lnTo>
                  <a:lnTo>
                    <a:pt x="772696" y="844394"/>
                  </a:lnTo>
                  <a:lnTo>
                    <a:pt x="786325" y="829649"/>
                  </a:lnTo>
                  <a:lnTo>
                    <a:pt x="800407" y="815357"/>
                  </a:lnTo>
                  <a:lnTo>
                    <a:pt x="814717" y="801292"/>
                  </a:lnTo>
                  <a:lnTo>
                    <a:pt x="829027" y="787000"/>
                  </a:lnTo>
                  <a:lnTo>
                    <a:pt x="843337" y="773388"/>
                  </a:lnTo>
                  <a:lnTo>
                    <a:pt x="858329" y="759777"/>
                  </a:lnTo>
                  <a:lnTo>
                    <a:pt x="873093" y="746619"/>
                  </a:lnTo>
                  <a:lnTo>
                    <a:pt x="888539" y="733462"/>
                  </a:lnTo>
                  <a:lnTo>
                    <a:pt x="903984" y="720531"/>
                  </a:lnTo>
                  <a:lnTo>
                    <a:pt x="919430" y="708054"/>
                  </a:lnTo>
                  <a:lnTo>
                    <a:pt x="935330" y="695803"/>
                  </a:lnTo>
                  <a:lnTo>
                    <a:pt x="951230" y="683553"/>
                  </a:lnTo>
                  <a:lnTo>
                    <a:pt x="967584" y="671757"/>
                  </a:lnTo>
                  <a:lnTo>
                    <a:pt x="983711" y="660187"/>
                  </a:lnTo>
                  <a:lnTo>
                    <a:pt x="1000293" y="648617"/>
                  </a:lnTo>
                  <a:lnTo>
                    <a:pt x="1017101" y="637501"/>
                  </a:lnTo>
                  <a:lnTo>
                    <a:pt x="1034137" y="626612"/>
                  </a:lnTo>
                  <a:lnTo>
                    <a:pt x="1050946" y="615950"/>
                  </a:lnTo>
                  <a:close/>
                  <a:moveTo>
                    <a:pt x="1763713" y="422275"/>
                  </a:moveTo>
                  <a:lnTo>
                    <a:pt x="1784320" y="422956"/>
                  </a:lnTo>
                  <a:lnTo>
                    <a:pt x="1805154" y="423637"/>
                  </a:lnTo>
                  <a:lnTo>
                    <a:pt x="1825761" y="424771"/>
                  </a:lnTo>
                  <a:lnTo>
                    <a:pt x="1846368" y="426587"/>
                  </a:lnTo>
                  <a:lnTo>
                    <a:pt x="1866749" y="428402"/>
                  </a:lnTo>
                  <a:lnTo>
                    <a:pt x="1887356" y="430445"/>
                  </a:lnTo>
                  <a:lnTo>
                    <a:pt x="1907736" y="432941"/>
                  </a:lnTo>
                  <a:lnTo>
                    <a:pt x="1927664" y="435665"/>
                  </a:lnTo>
                  <a:lnTo>
                    <a:pt x="1948045" y="438842"/>
                  </a:lnTo>
                  <a:lnTo>
                    <a:pt x="1968199" y="442246"/>
                  </a:lnTo>
                  <a:lnTo>
                    <a:pt x="1987900" y="445877"/>
                  </a:lnTo>
                  <a:lnTo>
                    <a:pt x="2007602" y="449962"/>
                  </a:lnTo>
                  <a:lnTo>
                    <a:pt x="2027529" y="454274"/>
                  </a:lnTo>
                  <a:lnTo>
                    <a:pt x="2047004" y="458813"/>
                  </a:lnTo>
                  <a:lnTo>
                    <a:pt x="2066479" y="463806"/>
                  </a:lnTo>
                  <a:lnTo>
                    <a:pt x="2085954" y="469026"/>
                  </a:lnTo>
                  <a:lnTo>
                    <a:pt x="2104976" y="474472"/>
                  </a:lnTo>
                  <a:lnTo>
                    <a:pt x="2124224" y="480146"/>
                  </a:lnTo>
                  <a:lnTo>
                    <a:pt x="2143246" y="486047"/>
                  </a:lnTo>
                  <a:lnTo>
                    <a:pt x="2162268" y="492628"/>
                  </a:lnTo>
                  <a:lnTo>
                    <a:pt x="2181063" y="498982"/>
                  </a:lnTo>
                  <a:lnTo>
                    <a:pt x="2199632" y="506018"/>
                  </a:lnTo>
                  <a:lnTo>
                    <a:pt x="2217975" y="513053"/>
                  </a:lnTo>
                  <a:lnTo>
                    <a:pt x="2236318" y="520542"/>
                  </a:lnTo>
                  <a:lnTo>
                    <a:pt x="2254434" y="528258"/>
                  </a:lnTo>
                  <a:lnTo>
                    <a:pt x="2272550" y="536201"/>
                  </a:lnTo>
                  <a:lnTo>
                    <a:pt x="2290666" y="544372"/>
                  </a:lnTo>
                  <a:lnTo>
                    <a:pt x="2308556" y="552768"/>
                  </a:lnTo>
                  <a:lnTo>
                    <a:pt x="2325992" y="561619"/>
                  </a:lnTo>
                  <a:lnTo>
                    <a:pt x="2343656" y="570470"/>
                  </a:lnTo>
                  <a:lnTo>
                    <a:pt x="2360866" y="580002"/>
                  </a:lnTo>
                  <a:lnTo>
                    <a:pt x="2378076" y="589307"/>
                  </a:lnTo>
                  <a:lnTo>
                    <a:pt x="2102938" y="1066800"/>
                  </a:lnTo>
                  <a:lnTo>
                    <a:pt x="2093653" y="1061580"/>
                  </a:lnTo>
                  <a:lnTo>
                    <a:pt x="2083916" y="1056587"/>
                  </a:lnTo>
                  <a:lnTo>
                    <a:pt x="2073952" y="1051595"/>
                  </a:lnTo>
                  <a:lnTo>
                    <a:pt x="2064441" y="1046829"/>
                  </a:lnTo>
                  <a:lnTo>
                    <a:pt x="2054477" y="1042063"/>
                  </a:lnTo>
                  <a:lnTo>
                    <a:pt x="2044513" y="1037751"/>
                  </a:lnTo>
                  <a:lnTo>
                    <a:pt x="2034549" y="1033439"/>
                  </a:lnTo>
                  <a:lnTo>
                    <a:pt x="2024585" y="1029354"/>
                  </a:lnTo>
                  <a:lnTo>
                    <a:pt x="2014395" y="1025269"/>
                  </a:lnTo>
                  <a:lnTo>
                    <a:pt x="2003978" y="1021411"/>
                  </a:lnTo>
                  <a:lnTo>
                    <a:pt x="1993788" y="1017553"/>
                  </a:lnTo>
                  <a:lnTo>
                    <a:pt x="1983371" y="1013922"/>
                  </a:lnTo>
                  <a:lnTo>
                    <a:pt x="1972954" y="1010290"/>
                  </a:lnTo>
                  <a:lnTo>
                    <a:pt x="1962311" y="1006886"/>
                  </a:lnTo>
                  <a:lnTo>
                    <a:pt x="1951668" y="1003936"/>
                  </a:lnTo>
                  <a:lnTo>
                    <a:pt x="1941025" y="1000759"/>
                  </a:lnTo>
                  <a:lnTo>
                    <a:pt x="1930382" y="998035"/>
                  </a:lnTo>
                  <a:lnTo>
                    <a:pt x="1919738" y="995312"/>
                  </a:lnTo>
                  <a:lnTo>
                    <a:pt x="1908869" y="992589"/>
                  </a:lnTo>
                  <a:lnTo>
                    <a:pt x="1897999" y="990319"/>
                  </a:lnTo>
                  <a:lnTo>
                    <a:pt x="1887129" y="988050"/>
                  </a:lnTo>
                  <a:lnTo>
                    <a:pt x="1876260" y="985780"/>
                  </a:lnTo>
                  <a:lnTo>
                    <a:pt x="1865164" y="983738"/>
                  </a:lnTo>
                  <a:lnTo>
                    <a:pt x="1854067" y="982149"/>
                  </a:lnTo>
                  <a:lnTo>
                    <a:pt x="1842745" y="980334"/>
                  </a:lnTo>
                  <a:lnTo>
                    <a:pt x="1831649" y="979199"/>
                  </a:lnTo>
                  <a:lnTo>
                    <a:pt x="1820553" y="977610"/>
                  </a:lnTo>
                  <a:lnTo>
                    <a:pt x="1809230" y="976703"/>
                  </a:lnTo>
                  <a:lnTo>
                    <a:pt x="1797907" y="975568"/>
                  </a:lnTo>
                  <a:lnTo>
                    <a:pt x="1786358" y="974660"/>
                  </a:lnTo>
                  <a:lnTo>
                    <a:pt x="1775036" y="974206"/>
                  </a:lnTo>
                  <a:lnTo>
                    <a:pt x="1763713" y="973752"/>
                  </a:lnTo>
                  <a:lnTo>
                    <a:pt x="1763713" y="422275"/>
                  </a:lnTo>
                  <a:close/>
                  <a:moveTo>
                    <a:pt x="1711325" y="422275"/>
                  </a:moveTo>
                  <a:lnTo>
                    <a:pt x="1711325" y="973752"/>
                  </a:lnTo>
                  <a:lnTo>
                    <a:pt x="1699751" y="974206"/>
                  </a:lnTo>
                  <a:lnTo>
                    <a:pt x="1688403" y="974660"/>
                  </a:lnTo>
                  <a:lnTo>
                    <a:pt x="1676828" y="975568"/>
                  </a:lnTo>
                  <a:lnTo>
                    <a:pt x="1665481" y="976703"/>
                  </a:lnTo>
                  <a:lnTo>
                    <a:pt x="1654360" y="977610"/>
                  </a:lnTo>
                  <a:lnTo>
                    <a:pt x="1643012" y="979199"/>
                  </a:lnTo>
                  <a:lnTo>
                    <a:pt x="1631665" y="980334"/>
                  </a:lnTo>
                  <a:lnTo>
                    <a:pt x="1620544" y="982149"/>
                  </a:lnTo>
                  <a:lnTo>
                    <a:pt x="1609423" y="983738"/>
                  </a:lnTo>
                  <a:lnTo>
                    <a:pt x="1598302" y="985780"/>
                  </a:lnTo>
                  <a:lnTo>
                    <a:pt x="1587409" y="988050"/>
                  </a:lnTo>
                  <a:lnTo>
                    <a:pt x="1576515" y="990319"/>
                  </a:lnTo>
                  <a:lnTo>
                    <a:pt x="1565394" y="992589"/>
                  </a:lnTo>
                  <a:lnTo>
                    <a:pt x="1554500" y="995312"/>
                  </a:lnTo>
                  <a:lnTo>
                    <a:pt x="1543834" y="998035"/>
                  </a:lnTo>
                  <a:lnTo>
                    <a:pt x="1533167" y="1000759"/>
                  </a:lnTo>
                  <a:lnTo>
                    <a:pt x="1522500" y="1003936"/>
                  </a:lnTo>
                  <a:lnTo>
                    <a:pt x="1511833" y="1006886"/>
                  </a:lnTo>
                  <a:lnTo>
                    <a:pt x="1501166" y="1010290"/>
                  </a:lnTo>
                  <a:lnTo>
                    <a:pt x="1490727" y="1013922"/>
                  </a:lnTo>
                  <a:lnTo>
                    <a:pt x="1480514" y="1017553"/>
                  </a:lnTo>
                  <a:lnTo>
                    <a:pt x="1470301" y="1021411"/>
                  </a:lnTo>
                  <a:lnTo>
                    <a:pt x="1459861" y="1025269"/>
                  </a:lnTo>
                  <a:lnTo>
                    <a:pt x="1449648" y="1029354"/>
                  </a:lnTo>
                  <a:lnTo>
                    <a:pt x="1439662" y="1033439"/>
                  </a:lnTo>
                  <a:lnTo>
                    <a:pt x="1429449" y="1037751"/>
                  </a:lnTo>
                  <a:lnTo>
                    <a:pt x="1419690" y="1042063"/>
                  </a:lnTo>
                  <a:lnTo>
                    <a:pt x="1409704" y="1046829"/>
                  </a:lnTo>
                  <a:lnTo>
                    <a:pt x="1399945" y="1051595"/>
                  </a:lnTo>
                  <a:lnTo>
                    <a:pt x="1390187" y="1056587"/>
                  </a:lnTo>
                  <a:lnTo>
                    <a:pt x="1380428" y="1061580"/>
                  </a:lnTo>
                  <a:lnTo>
                    <a:pt x="1370896" y="1066800"/>
                  </a:lnTo>
                  <a:lnTo>
                    <a:pt x="1095375" y="589307"/>
                  </a:lnTo>
                  <a:lnTo>
                    <a:pt x="1112850" y="580002"/>
                  </a:lnTo>
                  <a:lnTo>
                    <a:pt x="1130099" y="570470"/>
                  </a:lnTo>
                  <a:lnTo>
                    <a:pt x="1147574" y="561619"/>
                  </a:lnTo>
                  <a:lnTo>
                    <a:pt x="1165276" y="552768"/>
                  </a:lnTo>
                  <a:lnTo>
                    <a:pt x="1183206" y="544372"/>
                  </a:lnTo>
                  <a:lnTo>
                    <a:pt x="1201135" y="536201"/>
                  </a:lnTo>
                  <a:lnTo>
                    <a:pt x="1219064" y="528258"/>
                  </a:lnTo>
                  <a:lnTo>
                    <a:pt x="1237447" y="520542"/>
                  </a:lnTo>
                  <a:lnTo>
                    <a:pt x="1255830" y="513053"/>
                  </a:lnTo>
                  <a:lnTo>
                    <a:pt x="1274214" y="506018"/>
                  </a:lnTo>
                  <a:lnTo>
                    <a:pt x="1293051" y="498982"/>
                  </a:lnTo>
                  <a:lnTo>
                    <a:pt x="1311661" y="492628"/>
                  </a:lnTo>
                  <a:lnTo>
                    <a:pt x="1330725" y="486047"/>
                  </a:lnTo>
                  <a:lnTo>
                    <a:pt x="1349562" y="480146"/>
                  </a:lnTo>
                  <a:lnTo>
                    <a:pt x="1369080" y="474472"/>
                  </a:lnTo>
                  <a:lnTo>
                    <a:pt x="1388144" y="469026"/>
                  </a:lnTo>
                  <a:lnTo>
                    <a:pt x="1407662" y="463806"/>
                  </a:lnTo>
                  <a:lnTo>
                    <a:pt x="1426953" y="458813"/>
                  </a:lnTo>
                  <a:lnTo>
                    <a:pt x="1446925" y="454274"/>
                  </a:lnTo>
                  <a:lnTo>
                    <a:pt x="1466443" y="449962"/>
                  </a:lnTo>
                  <a:lnTo>
                    <a:pt x="1486415" y="445877"/>
                  </a:lnTo>
                  <a:lnTo>
                    <a:pt x="1506386" y="442246"/>
                  </a:lnTo>
                  <a:lnTo>
                    <a:pt x="1526358" y="438842"/>
                  </a:lnTo>
                  <a:lnTo>
                    <a:pt x="1546557" y="435665"/>
                  </a:lnTo>
                  <a:lnTo>
                    <a:pt x="1566756" y="432941"/>
                  </a:lnTo>
                  <a:lnTo>
                    <a:pt x="1587409" y="430445"/>
                  </a:lnTo>
                  <a:lnTo>
                    <a:pt x="1607608" y="428402"/>
                  </a:lnTo>
                  <a:lnTo>
                    <a:pt x="1628260" y="426587"/>
                  </a:lnTo>
                  <a:lnTo>
                    <a:pt x="1648913" y="424771"/>
                  </a:lnTo>
                  <a:lnTo>
                    <a:pt x="1669793" y="423637"/>
                  </a:lnTo>
                  <a:lnTo>
                    <a:pt x="1690219" y="422956"/>
                  </a:lnTo>
                  <a:lnTo>
                    <a:pt x="1711325" y="422275"/>
                  </a:lnTo>
                  <a:close/>
                  <a:moveTo>
                    <a:pt x="2635436" y="249237"/>
                  </a:moveTo>
                  <a:lnTo>
                    <a:pt x="2658561" y="263289"/>
                  </a:lnTo>
                  <a:lnTo>
                    <a:pt x="2681232" y="278021"/>
                  </a:lnTo>
                  <a:lnTo>
                    <a:pt x="2703904" y="292980"/>
                  </a:lnTo>
                  <a:lnTo>
                    <a:pt x="2726122" y="307938"/>
                  </a:lnTo>
                  <a:lnTo>
                    <a:pt x="2748113" y="323577"/>
                  </a:lnTo>
                  <a:lnTo>
                    <a:pt x="2770105" y="339442"/>
                  </a:lnTo>
                  <a:lnTo>
                    <a:pt x="2791643" y="355761"/>
                  </a:lnTo>
                  <a:lnTo>
                    <a:pt x="2812954" y="372080"/>
                  </a:lnTo>
                  <a:lnTo>
                    <a:pt x="2833812" y="389078"/>
                  </a:lnTo>
                  <a:lnTo>
                    <a:pt x="2854443" y="406303"/>
                  </a:lnTo>
                  <a:lnTo>
                    <a:pt x="2875074" y="423755"/>
                  </a:lnTo>
                  <a:lnTo>
                    <a:pt x="2895252" y="441660"/>
                  </a:lnTo>
                  <a:lnTo>
                    <a:pt x="2914976" y="459565"/>
                  </a:lnTo>
                  <a:lnTo>
                    <a:pt x="2934700" y="477924"/>
                  </a:lnTo>
                  <a:lnTo>
                    <a:pt x="2954198" y="496736"/>
                  </a:lnTo>
                  <a:lnTo>
                    <a:pt x="2973015" y="516001"/>
                  </a:lnTo>
                  <a:lnTo>
                    <a:pt x="2991833" y="535266"/>
                  </a:lnTo>
                  <a:lnTo>
                    <a:pt x="3010423" y="554757"/>
                  </a:lnTo>
                  <a:lnTo>
                    <a:pt x="3028561" y="574702"/>
                  </a:lnTo>
                  <a:lnTo>
                    <a:pt x="3046244" y="594647"/>
                  </a:lnTo>
                  <a:lnTo>
                    <a:pt x="3063928" y="615272"/>
                  </a:lnTo>
                  <a:lnTo>
                    <a:pt x="3080932" y="635897"/>
                  </a:lnTo>
                  <a:lnTo>
                    <a:pt x="3097936" y="656975"/>
                  </a:lnTo>
                  <a:lnTo>
                    <a:pt x="3114486" y="678280"/>
                  </a:lnTo>
                  <a:lnTo>
                    <a:pt x="3130809" y="699585"/>
                  </a:lnTo>
                  <a:lnTo>
                    <a:pt x="3146679" y="721343"/>
                  </a:lnTo>
                  <a:lnTo>
                    <a:pt x="3162323" y="743328"/>
                  </a:lnTo>
                  <a:lnTo>
                    <a:pt x="3177739" y="765766"/>
                  </a:lnTo>
                  <a:lnTo>
                    <a:pt x="3192476" y="788204"/>
                  </a:lnTo>
                  <a:lnTo>
                    <a:pt x="3207212" y="810869"/>
                  </a:lnTo>
                  <a:lnTo>
                    <a:pt x="3221495" y="833760"/>
                  </a:lnTo>
                  <a:lnTo>
                    <a:pt x="3235325" y="857105"/>
                  </a:lnTo>
                  <a:lnTo>
                    <a:pt x="3004302" y="990600"/>
                  </a:lnTo>
                  <a:lnTo>
                    <a:pt x="2992286" y="971108"/>
                  </a:lnTo>
                  <a:lnTo>
                    <a:pt x="2980497" y="952070"/>
                  </a:lnTo>
                  <a:lnTo>
                    <a:pt x="2968254" y="932805"/>
                  </a:lnTo>
                  <a:lnTo>
                    <a:pt x="2955558" y="913993"/>
                  </a:lnTo>
                  <a:lnTo>
                    <a:pt x="2942635" y="895408"/>
                  </a:lnTo>
                  <a:lnTo>
                    <a:pt x="2929939" y="876823"/>
                  </a:lnTo>
                  <a:lnTo>
                    <a:pt x="2916563" y="858918"/>
                  </a:lnTo>
                  <a:lnTo>
                    <a:pt x="2902733" y="840786"/>
                  </a:lnTo>
                  <a:lnTo>
                    <a:pt x="2888677" y="822881"/>
                  </a:lnTo>
                  <a:lnTo>
                    <a:pt x="2874621" y="805202"/>
                  </a:lnTo>
                  <a:lnTo>
                    <a:pt x="2860111" y="787977"/>
                  </a:lnTo>
                  <a:lnTo>
                    <a:pt x="2845601" y="770752"/>
                  </a:lnTo>
                  <a:lnTo>
                    <a:pt x="2830411" y="753980"/>
                  </a:lnTo>
                  <a:lnTo>
                    <a:pt x="2815448" y="737435"/>
                  </a:lnTo>
                  <a:lnTo>
                    <a:pt x="2800031" y="720890"/>
                  </a:lnTo>
                  <a:lnTo>
                    <a:pt x="2784161" y="704798"/>
                  </a:lnTo>
                  <a:lnTo>
                    <a:pt x="2768291" y="688932"/>
                  </a:lnTo>
                  <a:lnTo>
                    <a:pt x="2752194" y="673067"/>
                  </a:lnTo>
                  <a:lnTo>
                    <a:pt x="2735644" y="657655"/>
                  </a:lnTo>
                  <a:lnTo>
                    <a:pt x="2718867" y="642470"/>
                  </a:lnTo>
                  <a:lnTo>
                    <a:pt x="2702090" y="627284"/>
                  </a:lnTo>
                  <a:lnTo>
                    <a:pt x="2685086" y="612779"/>
                  </a:lnTo>
                  <a:lnTo>
                    <a:pt x="2667629" y="598500"/>
                  </a:lnTo>
                  <a:lnTo>
                    <a:pt x="2650172" y="584221"/>
                  </a:lnTo>
                  <a:lnTo>
                    <a:pt x="2632262" y="570169"/>
                  </a:lnTo>
                  <a:lnTo>
                    <a:pt x="2614124" y="556570"/>
                  </a:lnTo>
                  <a:lnTo>
                    <a:pt x="2595987" y="543425"/>
                  </a:lnTo>
                  <a:lnTo>
                    <a:pt x="2577623" y="530279"/>
                  </a:lnTo>
                  <a:lnTo>
                    <a:pt x="2558806" y="517361"/>
                  </a:lnTo>
                  <a:lnTo>
                    <a:pt x="2539988" y="504668"/>
                  </a:lnTo>
                  <a:lnTo>
                    <a:pt x="2520944" y="492656"/>
                  </a:lnTo>
                  <a:lnTo>
                    <a:pt x="2501900" y="480644"/>
                  </a:lnTo>
                  <a:lnTo>
                    <a:pt x="2635436" y="249237"/>
                  </a:lnTo>
                  <a:close/>
                  <a:moveTo>
                    <a:pt x="839685" y="249237"/>
                  </a:moveTo>
                  <a:lnTo>
                    <a:pt x="973138" y="480644"/>
                  </a:lnTo>
                  <a:lnTo>
                    <a:pt x="953879" y="492656"/>
                  </a:lnTo>
                  <a:lnTo>
                    <a:pt x="934847" y="504668"/>
                  </a:lnTo>
                  <a:lnTo>
                    <a:pt x="916041" y="517361"/>
                  </a:lnTo>
                  <a:lnTo>
                    <a:pt x="897462" y="530279"/>
                  </a:lnTo>
                  <a:lnTo>
                    <a:pt x="878882" y="543425"/>
                  </a:lnTo>
                  <a:lnTo>
                    <a:pt x="860756" y="556570"/>
                  </a:lnTo>
                  <a:lnTo>
                    <a:pt x="842630" y="570169"/>
                  </a:lnTo>
                  <a:lnTo>
                    <a:pt x="824731" y="584221"/>
                  </a:lnTo>
                  <a:lnTo>
                    <a:pt x="807284" y="598500"/>
                  </a:lnTo>
                  <a:lnTo>
                    <a:pt x="789838" y="612779"/>
                  </a:lnTo>
                  <a:lnTo>
                    <a:pt x="772845" y="627284"/>
                  </a:lnTo>
                  <a:lnTo>
                    <a:pt x="755852" y="642470"/>
                  </a:lnTo>
                  <a:lnTo>
                    <a:pt x="739312" y="657655"/>
                  </a:lnTo>
                  <a:lnTo>
                    <a:pt x="722998" y="673067"/>
                  </a:lnTo>
                  <a:lnTo>
                    <a:pt x="706685" y="688932"/>
                  </a:lnTo>
                  <a:lnTo>
                    <a:pt x="690825" y="704798"/>
                  </a:lnTo>
                  <a:lnTo>
                    <a:pt x="675191" y="720890"/>
                  </a:lnTo>
                  <a:lnTo>
                    <a:pt x="659557" y="737435"/>
                  </a:lnTo>
                  <a:lnTo>
                    <a:pt x="644377" y="753980"/>
                  </a:lnTo>
                  <a:lnTo>
                    <a:pt x="629649" y="770752"/>
                  </a:lnTo>
                  <a:lnTo>
                    <a:pt x="614695" y="787977"/>
                  </a:lnTo>
                  <a:lnTo>
                    <a:pt x="600421" y="805202"/>
                  </a:lnTo>
                  <a:lnTo>
                    <a:pt x="586373" y="822881"/>
                  </a:lnTo>
                  <a:lnTo>
                    <a:pt x="572326" y="840786"/>
                  </a:lnTo>
                  <a:lnTo>
                    <a:pt x="558731" y="858918"/>
                  </a:lnTo>
                  <a:lnTo>
                    <a:pt x="545363" y="876823"/>
                  </a:lnTo>
                  <a:lnTo>
                    <a:pt x="532222" y="895408"/>
                  </a:lnTo>
                  <a:lnTo>
                    <a:pt x="519307" y="913993"/>
                  </a:lnTo>
                  <a:lnTo>
                    <a:pt x="507072" y="932805"/>
                  </a:lnTo>
                  <a:lnTo>
                    <a:pt x="494610" y="952070"/>
                  </a:lnTo>
                  <a:lnTo>
                    <a:pt x="482828" y="971108"/>
                  </a:lnTo>
                  <a:lnTo>
                    <a:pt x="471046" y="990600"/>
                  </a:lnTo>
                  <a:lnTo>
                    <a:pt x="239713" y="857105"/>
                  </a:lnTo>
                  <a:lnTo>
                    <a:pt x="253760" y="833760"/>
                  </a:lnTo>
                  <a:lnTo>
                    <a:pt x="268035" y="810869"/>
                  </a:lnTo>
                  <a:lnTo>
                    <a:pt x="282536" y="787977"/>
                  </a:lnTo>
                  <a:lnTo>
                    <a:pt x="297490" y="765766"/>
                  </a:lnTo>
                  <a:lnTo>
                    <a:pt x="312897" y="743328"/>
                  </a:lnTo>
                  <a:lnTo>
                    <a:pt x="328530" y="721343"/>
                  </a:lnTo>
                  <a:lnTo>
                    <a:pt x="344391" y="699585"/>
                  </a:lnTo>
                  <a:lnTo>
                    <a:pt x="360704" y="678053"/>
                  </a:lnTo>
                  <a:lnTo>
                    <a:pt x="377244" y="656975"/>
                  </a:lnTo>
                  <a:lnTo>
                    <a:pt x="394011" y="635897"/>
                  </a:lnTo>
                  <a:lnTo>
                    <a:pt x="411457" y="615272"/>
                  </a:lnTo>
                  <a:lnTo>
                    <a:pt x="428677" y="594647"/>
                  </a:lnTo>
                  <a:lnTo>
                    <a:pt x="446576" y="574702"/>
                  </a:lnTo>
                  <a:lnTo>
                    <a:pt x="464929" y="554757"/>
                  </a:lnTo>
                  <a:lnTo>
                    <a:pt x="483281" y="535266"/>
                  </a:lnTo>
                  <a:lnTo>
                    <a:pt x="502087" y="516001"/>
                  </a:lnTo>
                  <a:lnTo>
                    <a:pt x="521120" y="496736"/>
                  </a:lnTo>
                  <a:lnTo>
                    <a:pt x="540378" y="477924"/>
                  </a:lnTo>
                  <a:lnTo>
                    <a:pt x="560091" y="459565"/>
                  </a:lnTo>
                  <a:lnTo>
                    <a:pt x="579803" y="441660"/>
                  </a:lnTo>
                  <a:lnTo>
                    <a:pt x="600194" y="423755"/>
                  </a:lnTo>
                  <a:lnTo>
                    <a:pt x="620360" y="406303"/>
                  </a:lnTo>
                  <a:lnTo>
                    <a:pt x="641205" y="389078"/>
                  </a:lnTo>
                  <a:lnTo>
                    <a:pt x="662276" y="372080"/>
                  </a:lnTo>
                  <a:lnTo>
                    <a:pt x="683574" y="355761"/>
                  </a:lnTo>
                  <a:lnTo>
                    <a:pt x="705099" y="339442"/>
                  </a:lnTo>
                  <a:lnTo>
                    <a:pt x="726624" y="323577"/>
                  </a:lnTo>
                  <a:lnTo>
                    <a:pt x="748828" y="307938"/>
                  </a:lnTo>
                  <a:lnTo>
                    <a:pt x="771259" y="292980"/>
                  </a:lnTo>
                  <a:lnTo>
                    <a:pt x="793917" y="278021"/>
                  </a:lnTo>
                  <a:lnTo>
                    <a:pt x="816574" y="263289"/>
                  </a:lnTo>
                  <a:lnTo>
                    <a:pt x="839685" y="249237"/>
                  </a:lnTo>
                  <a:close/>
                  <a:moveTo>
                    <a:pt x="1763713" y="0"/>
                  </a:moveTo>
                  <a:lnTo>
                    <a:pt x="1791577" y="906"/>
                  </a:lnTo>
                  <a:lnTo>
                    <a:pt x="1819668" y="1811"/>
                  </a:lnTo>
                  <a:lnTo>
                    <a:pt x="1847305" y="3397"/>
                  </a:lnTo>
                  <a:lnTo>
                    <a:pt x="1875169" y="5208"/>
                  </a:lnTo>
                  <a:lnTo>
                    <a:pt x="1902580" y="7699"/>
                  </a:lnTo>
                  <a:lnTo>
                    <a:pt x="1929991" y="10416"/>
                  </a:lnTo>
                  <a:lnTo>
                    <a:pt x="1957629" y="13813"/>
                  </a:lnTo>
                  <a:lnTo>
                    <a:pt x="1984813" y="17436"/>
                  </a:lnTo>
                  <a:lnTo>
                    <a:pt x="2011771" y="21286"/>
                  </a:lnTo>
                  <a:lnTo>
                    <a:pt x="2038729" y="26041"/>
                  </a:lnTo>
                  <a:lnTo>
                    <a:pt x="2065460" y="30797"/>
                  </a:lnTo>
                  <a:lnTo>
                    <a:pt x="2091965" y="36231"/>
                  </a:lnTo>
                  <a:lnTo>
                    <a:pt x="2118470" y="41892"/>
                  </a:lnTo>
                  <a:lnTo>
                    <a:pt x="2144975" y="48233"/>
                  </a:lnTo>
                  <a:lnTo>
                    <a:pt x="2171253" y="54573"/>
                  </a:lnTo>
                  <a:lnTo>
                    <a:pt x="2197305" y="61593"/>
                  </a:lnTo>
                  <a:lnTo>
                    <a:pt x="2222903" y="68613"/>
                  </a:lnTo>
                  <a:lnTo>
                    <a:pt x="2248728" y="76539"/>
                  </a:lnTo>
                  <a:lnTo>
                    <a:pt x="2274327" y="84464"/>
                  </a:lnTo>
                  <a:lnTo>
                    <a:pt x="2299473" y="92843"/>
                  </a:lnTo>
                  <a:lnTo>
                    <a:pt x="2324845" y="101901"/>
                  </a:lnTo>
                  <a:lnTo>
                    <a:pt x="2349764" y="110959"/>
                  </a:lnTo>
                  <a:lnTo>
                    <a:pt x="2374456" y="120696"/>
                  </a:lnTo>
                  <a:lnTo>
                    <a:pt x="2399375" y="130659"/>
                  </a:lnTo>
                  <a:lnTo>
                    <a:pt x="2423841" y="140850"/>
                  </a:lnTo>
                  <a:lnTo>
                    <a:pt x="2448081" y="151492"/>
                  </a:lnTo>
                  <a:lnTo>
                    <a:pt x="2472094" y="162815"/>
                  </a:lnTo>
                  <a:lnTo>
                    <a:pt x="2495880" y="174137"/>
                  </a:lnTo>
                  <a:lnTo>
                    <a:pt x="2519666" y="185686"/>
                  </a:lnTo>
                  <a:lnTo>
                    <a:pt x="2543000" y="197914"/>
                  </a:lnTo>
                  <a:lnTo>
                    <a:pt x="2566106" y="210369"/>
                  </a:lnTo>
                  <a:lnTo>
                    <a:pt x="2589213" y="223050"/>
                  </a:lnTo>
                  <a:lnTo>
                    <a:pt x="2455783" y="454025"/>
                  </a:lnTo>
                  <a:lnTo>
                    <a:pt x="2436527" y="443382"/>
                  </a:lnTo>
                  <a:lnTo>
                    <a:pt x="2416819" y="433192"/>
                  </a:lnTo>
                  <a:lnTo>
                    <a:pt x="2397337" y="423002"/>
                  </a:lnTo>
                  <a:lnTo>
                    <a:pt x="2377401" y="413038"/>
                  </a:lnTo>
                  <a:lnTo>
                    <a:pt x="2357466" y="403301"/>
                  </a:lnTo>
                  <a:lnTo>
                    <a:pt x="2337078" y="394243"/>
                  </a:lnTo>
                  <a:lnTo>
                    <a:pt x="2316916" y="385412"/>
                  </a:lnTo>
                  <a:lnTo>
                    <a:pt x="2296301" y="376580"/>
                  </a:lnTo>
                  <a:lnTo>
                    <a:pt x="2275686" y="368202"/>
                  </a:lnTo>
                  <a:lnTo>
                    <a:pt x="2254845" y="360276"/>
                  </a:lnTo>
                  <a:lnTo>
                    <a:pt x="2233777" y="352350"/>
                  </a:lnTo>
                  <a:lnTo>
                    <a:pt x="2212936" y="344878"/>
                  </a:lnTo>
                  <a:lnTo>
                    <a:pt x="2191641" y="338084"/>
                  </a:lnTo>
                  <a:lnTo>
                    <a:pt x="2169894" y="331064"/>
                  </a:lnTo>
                  <a:lnTo>
                    <a:pt x="2148373" y="324724"/>
                  </a:lnTo>
                  <a:lnTo>
                    <a:pt x="2126852" y="318383"/>
                  </a:lnTo>
                  <a:lnTo>
                    <a:pt x="2105104" y="312722"/>
                  </a:lnTo>
                  <a:lnTo>
                    <a:pt x="2083130" y="307288"/>
                  </a:lnTo>
                  <a:lnTo>
                    <a:pt x="2060929" y="302079"/>
                  </a:lnTo>
                  <a:lnTo>
                    <a:pt x="2038729" y="297098"/>
                  </a:lnTo>
                  <a:lnTo>
                    <a:pt x="2016528" y="292795"/>
                  </a:lnTo>
                  <a:lnTo>
                    <a:pt x="1993875" y="288493"/>
                  </a:lnTo>
                  <a:lnTo>
                    <a:pt x="1971447" y="284869"/>
                  </a:lnTo>
                  <a:lnTo>
                    <a:pt x="1948567" y="281246"/>
                  </a:lnTo>
                  <a:lnTo>
                    <a:pt x="1925914" y="278302"/>
                  </a:lnTo>
                  <a:lnTo>
                    <a:pt x="1903033" y="275359"/>
                  </a:lnTo>
                  <a:lnTo>
                    <a:pt x="1879927" y="273094"/>
                  </a:lnTo>
                  <a:lnTo>
                    <a:pt x="1857046" y="270830"/>
                  </a:lnTo>
                  <a:lnTo>
                    <a:pt x="1833713" y="269471"/>
                  </a:lnTo>
                  <a:lnTo>
                    <a:pt x="1810380" y="267886"/>
                  </a:lnTo>
                  <a:lnTo>
                    <a:pt x="1786820" y="266980"/>
                  </a:lnTo>
                  <a:lnTo>
                    <a:pt x="1763713" y="266527"/>
                  </a:lnTo>
                  <a:lnTo>
                    <a:pt x="1763713" y="0"/>
                  </a:lnTo>
                  <a:close/>
                  <a:moveTo>
                    <a:pt x="1711326" y="0"/>
                  </a:moveTo>
                  <a:lnTo>
                    <a:pt x="1711326" y="266527"/>
                  </a:lnTo>
                  <a:lnTo>
                    <a:pt x="1687728" y="266980"/>
                  </a:lnTo>
                  <a:lnTo>
                    <a:pt x="1664356" y="267886"/>
                  </a:lnTo>
                  <a:lnTo>
                    <a:pt x="1640984" y="269471"/>
                  </a:lnTo>
                  <a:lnTo>
                    <a:pt x="1617612" y="270830"/>
                  </a:lnTo>
                  <a:lnTo>
                    <a:pt x="1594467" y="273094"/>
                  </a:lnTo>
                  <a:lnTo>
                    <a:pt x="1571549" y="275359"/>
                  </a:lnTo>
                  <a:lnTo>
                    <a:pt x="1548631" y="278302"/>
                  </a:lnTo>
                  <a:lnTo>
                    <a:pt x="1525940" y="281246"/>
                  </a:lnTo>
                  <a:lnTo>
                    <a:pt x="1503022" y="284869"/>
                  </a:lnTo>
                  <a:lnTo>
                    <a:pt x="1480558" y="288493"/>
                  </a:lnTo>
                  <a:lnTo>
                    <a:pt x="1457867" y="292795"/>
                  </a:lnTo>
                  <a:lnTo>
                    <a:pt x="1435630" y="297098"/>
                  </a:lnTo>
                  <a:lnTo>
                    <a:pt x="1413166" y="302079"/>
                  </a:lnTo>
                  <a:lnTo>
                    <a:pt x="1391155" y="307288"/>
                  </a:lnTo>
                  <a:lnTo>
                    <a:pt x="1369372" y="312722"/>
                  </a:lnTo>
                  <a:lnTo>
                    <a:pt x="1347362" y="318383"/>
                  </a:lnTo>
                  <a:lnTo>
                    <a:pt x="1325578" y="324724"/>
                  </a:lnTo>
                  <a:lnTo>
                    <a:pt x="1304022" y="331064"/>
                  </a:lnTo>
                  <a:lnTo>
                    <a:pt x="1282465" y="338084"/>
                  </a:lnTo>
                  <a:lnTo>
                    <a:pt x="1261136" y="344878"/>
                  </a:lnTo>
                  <a:lnTo>
                    <a:pt x="1240033" y="352350"/>
                  </a:lnTo>
                  <a:lnTo>
                    <a:pt x="1218930" y="360276"/>
                  </a:lnTo>
                  <a:lnTo>
                    <a:pt x="1198282" y="368202"/>
                  </a:lnTo>
                  <a:lnTo>
                    <a:pt x="1177633" y="376580"/>
                  </a:lnTo>
                  <a:lnTo>
                    <a:pt x="1156984" y="385412"/>
                  </a:lnTo>
                  <a:lnTo>
                    <a:pt x="1136562" y="394243"/>
                  </a:lnTo>
                  <a:lnTo>
                    <a:pt x="1116367" y="403301"/>
                  </a:lnTo>
                  <a:lnTo>
                    <a:pt x="1096172" y="413038"/>
                  </a:lnTo>
                  <a:lnTo>
                    <a:pt x="1076431" y="422775"/>
                  </a:lnTo>
                  <a:lnTo>
                    <a:pt x="1056463" y="432739"/>
                  </a:lnTo>
                  <a:lnTo>
                    <a:pt x="1037175" y="443155"/>
                  </a:lnTo>
                  <a:lnTo>
                    <a:pt x="1017661" y="454025"/>
                  </a:lnTo>
                  <a:lnTo>
                    <a:pt x="884238" y="223050"/>
                  </a:lnTo>
                  <a:lnTo>
                    <a:pt x="907156" y="210369"/>
                  </a:lnTo>
                  <a:lnTo>
                    <a:pt x="930527" y="197914"/>
                  </a:lnTo>
                  <a:lnTo>
                    <a:pt x="953899" y="185686"/>
                  </a:lnTo>
                  <a:lnTo>
                    <a:pt x="977725" y="174137"/>
                  </a:lnTo>
                  <a:lnTo>
                    <a:pt x="1001550" y="162815"/>
                  </a:lnTo>
                  <a:lnTo>
                    <a:pt x="1025603" y="151492"/>
                  </a:lnTo>
                  <a:lnTo>
                    <a:pt x="1049882" y="140850"/>
                  </a:lnTo>
                  <a:lnTo>
                    <a:pt x="1074389" y="130659"/>
                  </a:lnTo>
                  <a:lnTo>
                    <a:pt x="1099122" y="120696"/>
                  </a:lnTo>
                  <a:lnTo>
                    <a:pt x="1124082" y="110959"/>
                  </a:lnTo>
                  <a:lnTo>
                    <a:pt x="1149042" y="101901"/>
                  </a:lnTo>
                  <a:lnTo>
                    <a:pt x="1174229" y="92843"/>
                  </a:lnTo>
                  <a:lnTo>
                    <a:pt x="1199643" y="84464"/>
                  </a:lnTo>
                  <a:lnTo>
                    <a:pt x="1225284" y="76539"/>
                  </a:lnTo>
                  <a:lnTo>
                    <a:pt x="1250925" y="68613"/>
                  </a:lnTo>
                  <a:lnTo>
                    <a:pt x="1276793" y="61593"/>
                  </a:lnTo>
                  <a:lnTo>
                    <a:pt x="1302887" y="54573"/>
                  </a:lnTo>
                  <a:lnTo>
                    <a:pt x="1329209" y="48233"/>
                  </a:lnTo>
                  <a:lnTo>
                    <a:pt x="1355757" y="41892"/>
                  </a:lnTo>
                  <a:lnTo>
                    <a:pt x="1382306" y="36231"/>
                  </a:lnTo>
                  <a:lnTo>
                    <a:pt x="1408854" y="30797"/>
                  </a:lnTo>
                  <a:lnTo>
                    <a:pt x="1435630" y="26041"/>
                  </a:lnTo>
                  <a:lnTo>
                    <a:pt x="1462632" y="21286"/>
                  </a:lnTo>
                  <a:lnTo>
                    <a:pt x="1489634" y="17436"/>
                  </a:lnTo>
                  <a:lnTo>
                    <a:pt x="1516864" y="13813"/>
                  </a:lnTo>
                  <a:lnTo>
                    <a:pt x="1544547" y="10416"/>
                  </a:lnTo>
                  <a:lnTo>
                    <a:pt x="1572003" y="7699"/>
                  </a:lnTo>
                  <a:lnTo>
                    <a:pt x="1599459" y="5208"/>
                  </a:lnTo>
                  <a:lnTo>
                    <a:pt x="1627369" y="3397"/>
                  </a:lnTo>
                  <a:lnTo>
                    <a:pt x="1655052" y="1811"/>
                  </a:lnTo>
                  <a:lnTo>
                    <a:pt x="1683189" y="906"/>
                  </a:lnTo>
                  <a:lnTo>
                    <a:pt x="1711326" y="0"/>
                  </a:lnTo>
                  <a:close/>
                </a:path>
              </a:pathLst>
            </a:custGeom>
            <a:solidFill>
              <a:schemeClr val="bg1"/>
            </a:solidFill>
            <a:ln>
              <a:noFill/>
            </a:ln>
          </p:spPr>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algn="ctr">
                <a:defRPr/>
              </a:pPr>
              <a:endParaRPr lang="zh-CN" altLang="en-US" sz="2400">
                <a:solidFill>
                  <a:schemeClr val="tx1">
                    <a:lumMod val="90000"/>
                    <a:lumOff val="10000"/>
                  </a:schemeClr>
                </a:solidFill>
              </a:endParaRPr>
            </a:p>
          </p:txBody>
        </p:sp>
      </p:grpSp>
      <p:grpSp>
        <p:nvGrpSpPr>
          <p:cNvPr id="10" name="组合 9"/>
          <p:cNvGrpSpPr/>
          <p:nvPr/>
        </p:nvGrpSpPr>
        <p:grpSpPr>
          <a:xfrm>
            <a:off x="4636923" y="3594113"/>
            <a:ext cx="1200000" cy="1197943"/>
            <a:chOff x="4604995" y="235364"/>
            <a:chExt cx="900000" cy="898457"/>
          </a:xfrm>
        </p:grpSpPr>
        <p:sp>
          <p:nvSpPr>
            <p:cNvPr id="60" name="MH_Other_8"/>
            <p:cNvSpPr/>
            <p:nvPr>
              <p:custDataLst>
                <p:tags r:id="rId14"/>
              </p:custDataLst>
            </p:nvPr>
          </p:nvSpPr>
          <p:spPr>
            <a:xfrm>
              <a:off x="4604995" y="235364"/>
              <a:ext cx="900000" cy="898457"/>
            </a:xfrm>
            <a:prstGeom prst="ellipse">
              <a:avLst/>
            </a:prstGeom>
            <a:gradFill flip="none" rotWithShape="1">
              <a:gsLst>
                <a:gs pos="100000">
                  <a:schemeClr val="bg1"/>
                </a:gs>
                <a:gs pos="0">
                  <a:srgbClr val="E0E0E0"/>
                </a:gs>
              </a:gsLst>
              <a:lin ang="8100000" scaled="0"/>
              <a:tileRect/>
            </a:gradFill>
            <a:ln w="34925">
              <a:gradFill>
                <a:gsLst>
                  <a:gs pos="100000">
                    <a:schemeClr val="bg1">
                      <a:lumMod val="85000"/>
                    </a:schemeClr>
                  </a:gs>
                  <a:gs pos="0">
                    <a:schemeClr val="bg1"/>
                  </a:gs>
                </a:gsLst>
                <a:lin ang="8100000" scaled="0"/>
              </a:gradFill>
            </a:ln>
            <a:effectLst>
              <a:outerShdw blurRad="279400" dist="2540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sz="2400">
                <a:solidFill>
                  <a:schemeClr val="tx1">
                    <a:lumMod val="90000"/>
                    <a:lumOff val="10000"/>
                  </a:schemeClr>
                </a:solidFill>
              </a:endParaRPr>
            </a:p>
          </p:txBody>
        </p:sp>
        <p:sp>
          <p:nvSpPr>
            <p:cNvPr id="61" name="MH_Other_9"/>
            <p:cNvSpPr/>
            <p:nvPr>
              <p:custDataLst>
                <p:tags r:id="rId15"/>
              </p:custDataLst>
            </p:nvPr>
          </p:nvSpPr>
          <p:spPr>
            <a:xfrm>
              <a:off x="4730995" y="360592"/>
              <a:ext cx="648000" cy="648000"/>
            </a:xfrm>
            <a:prstGeom prst="ellipse">
              <a:avLst/>
            </a:prstGeom>
            <a:solidFill>
              <a:srgbClr val="CF0069"/>
            </a:solidFill>
            <a:ln>
              <a:noFill/>
            </a:ln>
            <a:effectLst>
              <a:innerShdw blurRad="63500" dist="50800" dir="18900000">
                <a:prstClr val="black">
                  <a:alpha val="30000"/>
                </a:prstClr>
              </a:inn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eaLnBrk="1" fontAlgn="auto" hangingPunct="1">
                <a:spcBef>
                  <a:spcPts val="0"/>
                </a:spcBef>
                <a:spcAft>
                  <a:spcPts val="0"/>
                </a:spcAft>
                <a:defRPr/>
              </a:pPr>
              <a:endParaRPr lang="zh-CN" altLang="en-US" sz="3200">
                <a:solidFill>
                  <a:schemeClr val="tx1">
                    <a:lumMod val="90000"/>
                    <a:lumOff val="10000"/>
                  </a:schemeClr>
                </a:solidFill>
                <a:latin typeface="Calibri" panose="020F0502020204030204" pitchFamily="34" charset="0"/>
                <a:ea typeface="微软雅黑" panose="020B0503020204020204" pitchFamily="34" charset="-122"/>
              </a:endParaRPr>
            </a:p>
          </p:txBody>
        </p:sp>
        <p:sp>
          <p:nvSpPr>
            <p:cNvPr id="67" name="KSO_Shape"/>
            <p:cNvSpPr/>
            <p:nvPr/>
          </p:nvSpPr>
          <p:spPr bwMode="auto">
            <a:xfrm>
              <a:off x="4868006" y="498538"/>
              <a:ext cx="373979" cy="372109"/>
            </a:xfrm>
            <a:custGeom>
              <a:avLst/>
              <a:gdLst>
                <a:gd name="T0" fmla="*/ 408 w 454"/>
                <a:gd name="T1" fmla="*/ 226 h 452"/>
                <a:gd name="T2" fmla="*/ 454 w 454"/>
                <a:gd name="T3" fmla="*/ 226 h 452"/>
                <a:gd name="T4" fmla="*/ 454 w 454"/>
                <a:gd name="T5" fmla="*/ 452 h 452"/>
                <a:gd name="T6" fmla="*/ 408 w 454"/>
                <a:gd name="T7" fmla="*/ 452 h 452"/>
                <a:gd name="T8" fmla="*/ 408 w 454"/>
                <a:gd name="T9" fmla="*/ 226 h 452"/>
                <a:gd name="T10" fmla="*/ 408 w 454"/>
                <a:gd name="T11" fmla="*/ 226 h 452"/>
                <a:gd name="T12" fmla="*/ 264 w 454"/>
                <a:gd name="T13" fmla="*/ 226 h 452"/>
                <a:gd name="T14" fmla="*/ 377 w 454"/>
                <a:gd name="T15" fmla="*/ 339 h 452"/>
                <a:gd name="T16" fmla="*/ 264 w 454"/>
                <a:gd name="T17" fmla="*/ 452 h 452"/>
                <a:gd name="T18" fmla="*/ 264 w 454"/>
                <a:gd name="T19" fmla="*/ 362 h 452"/>
                <a:gd name="T20" fmla="*/ 0 w 454"/>
                <a:gd name="T21" fmla="*/ 362 h 452"/>
                <a:gd name="T22" fmla="*/ 0 w 454"/>
                <a:gd name="T23" fmla="*/ 316 h 452"/>
                <a:gd name="T24" fmla="*/ 264 w 454"/>
                <a:gd name="T25" fmla="*/ 316 h 452"/>
                <a:gd name="T26" fmla="*/ 264 w 454"/>
                <a:gd name="T27" fmla="*/ 226 h 452"/>
                <a:gd name="T28" fmla="*/ 264 w 454"/>
                <a:gd name="T29" fmla="*/ 226 h 452"/>
                <a:gd name="T30" fmla="*/ 190 w 454"/>
                <a:gd name="T31" fmla="*/ 0 h 452"/>
                <a:gd name="T32" fmla="*/ 190 w 454"/>
                <a:gd name="T33" fmla="*/ 90 h 452"/>
                <a:gd name="T34" fmla="*/ 454 w 454"/>
                <a:gd name="T35" fmla="*/ 90 h 452"/>
                <a:gd name="T36" fmla="*/ 454 w 454"/>
                <a:gd name="T37" fmla="*/ 136 h 452"/>
                <a:gd name="T38" fmla="*/ 190 w 454"/>
                <a:gd name="T39" fmla="*/ 136 h 452"/>
                <a:gd name="T40" fmla="*/ 190 w 454"/>
                <a:gd name="T41" fmla="*/ 226 h 452"/>
                <a:gd name="T42" fmla="*/ 77 w 454"/>
                <a:gd name="T43" fmla="*/ 113 h 452"/>
                <a:gd name="T44" fmla="*/ 190 w 454"/>
                <a:gd name="T45" fmla="*/ 0 h 452"/>
                <a:gd name="T46" fmla="*/ 190 w 454"/>
                <a:gd name="T47" fmla="*/ 0 h 452"/>
                <a:gd name="T48" fmla="*/ 0 w 454"/>
                <a:gd name="T49" fmla="*/ 0 h 452"/>
                <a:gd name="T50" fmla="*/ 46 w 454"/>
                <a:gd name="T51" fmla="*/ 0 h 452"/>
                <a:gd name="T52" fmla="*/ 46 w 454"/>
                <a:gd name="T53" fmla="*/ 226 h 452"/>
                <a:gd name="T54" fmla="*/ 0 w 454"/>
                <a:gd name="T55" fmla="*/ 226 h 452"/>
                <a:gd name="T56" fmla="*/ 0 w 454"/>
                <a:gd name="T57" fmla="*/ 0 h 452"/>
                <a:gd name="T58" fmla="*/ 0 w 454"/>
                <a:gd name="T59" fmla="*/ 0 h 4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54" h="452">
                  <a:moveTo>
                    <a:pt x="408" y="226"/>
                  </a:moveTo>
                  <a:lnTo>
                    <a:pt x="454" y="226"/>
                  </a:lnTo>
                  <a:lnTo>
                    <a:pt x="454" y="452"/>
                  </a:lnTo>
                  <a:lnTo>
                    <a:pt x="408" y="452"/>
                  </a:lnTo>
                  <a:lnTo>
                    <a:pt x="408" y="226"/>
                  </a:lnTo>
                  <a:lnTo>
                    <a:pt x="408" y="226"/>
                  </a:lnTo>
                  <a:close/>
                  <a:moveTo>
                    <a:pt x="264" y="226"/>
                  </a:moveTo>
                  <a:lnTo>
                    <a:pt x="377" y="339"/>
                  </a:lnTo>
                  <a:lnTo>
                    <a:pt x="264" y="452"/>
                  </a:lnTo>
                  <a:lnTo>
                    <a:pt x="264" y="362"/>
                  </a:lnTo>
                  <a:lnTo>
                    <a:pt x="0" y="362"/>
                  </a:lnTo>
                  <a:lnTo>
                    <a:pt x="0" y="316"/>
                  </a:lnTo>
                  <a:lnTo>
                    <a:pt x="264" y="316"/>
                  </a:lnTo>
                  <a:lnTo>
                    <a:pt x="264" y="226"/>
                  </a:lnTo>
                  <a:lnTo>
                    <a:pt x="264" y="226"/>
                  </a:lnTo>
                  <a:close/>
                  <a:moveTo>
                    <a:pt x="190" y="0"/>
                  </a:moveTo>
                  <a:lnTo>
                    <a:pt x="190" y="90"/>
                  </a:lnTo>
                  <a:lnTo>
                    <a:pt x="454" y="90"/>
                  </a:lnTo>
                  <a:lnTo>
                    <a:pt x="454" y="136"/>
                  </a:lnTo>
                  <a:lnTo>
                    <a:pt x="190" y="136"/>
                  </a:lnTo>
                  <a:lnTo>
                    <a:pt x="190" y="226"/>
                  </a:lnTo>
                  <a:lnTo>
                    <a:pt x="77" y="113"/>
                  </a:lnTo>
                  <a:lnTo>
                    <a:pt x="190" y="0"/>
                  </a:lnTo>
                  <a:lnTo>
                    <a:pt x="190" y="0"/>
                  </a:lnTo>
                  <a:close/>
                  <a:moveTo>
                    <a:pt x="0" y="0"/>
                  </a:moveTo>
                  <a:lnTo>
                    <a:pt x="46" y="0"/>
                  </a:lnTo>
                  <a:lnTo>
                    <a:pt x="46" y="226"/>
                  </a:lnTo>
                  <a:lnTo>
                    <a:pt x="0" y="226"/>
                  </a:lnTo>
                  <a:lnTo>
                    <a:pt x="0" y="0"/>
                  </a:lnTo>
                  <a:lnTo>
                    <a:pt x="0" y="0"/>
                  </a:lnTo>
                  <a:close/>
                </a:path>
              </a:pathLst>
            </a:custGeom>
            <a:solidFill>
              <a:schemeClr val="bg1"/>
            </a:solidFill>
            <a:ln>
              <a:noFill/>
            </a:ln>
          </p:spPr>
          <p:txBody>
            <a:bodyPr lIns="91440" tIns="45720" rIns="91440" bIns="45720"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algn="ctr" eaLnBrk="1" fontAlgn="auto" hangingPunct="1">
                <a:spcBef>
                  <a:spcPts val="0"/>
                </a:spcBef>
                <a:spcAft>
                  <a:spcPts val="0"/>
                </a:spcAft>
                <a:defRPr/>
              </a:pPr>
              <a:endParaRPr lang="zh-CN" altLang="en-US" sz="2400">
                <a:solidFill>
                  <a:schemeClr val="tx1">
                    <a:lumMod val="90000"/>
                    <a:lumOff val="10000"/>
                  </a:schemeClr>
                </a:solidFill>
              </a:endParaRPr>
            </a:p>
          </p:txBody>
        </p:sp>
      </p:grpSp>
      <p:sp>
        <p:nvSpPr>
          <p:cNvPr id="4" name="MH_Other_2"/>
          <p:cNvSpPr/>
          <p:nvPr>
            <p:custDataLst>
              <p:tags r:id="rId11"/>
            </p:custDataLst>
          </p:nvPr>
        </p:nvSpPr>
        <p:spPr>
          <a:xfrm flipV="1">
            <a:off x="5166692" y="2577044"/>
            <a:ext cx="1443285" cy="651383"/>
          </a:xfrm>
          <a:prstGeom prst="bentArrow">
            <a:avLst>
              <a:gd name="adj1" fmla="val 14574"/>
              <a:gd name="adj2" fmla="val 17832"/>
              <a:gd name="adj3" fmla="val 22629"/>
              <a:gd name="adj4" fmla="val 43750"/>
            </a:avLst>
          </a:prstGeom>
          <a:solidFill>
            <a:srgbClr val="FFFFFF"/>
          </a:solidFill>
          <a:ln w="3175">
            <a:solidFill>
              <a:srgbClr val="EAEAEA"/>
            </a:solidFill>
          </a:ln>
          <a:effectLst>
            <a:outerShdw dist="38100" dir="5400000" algn="t" rotWithShape="0">
              <a:prstClr val="black">
                <a:alpha val="1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sz="2400">
              <a:solidFill>
                <a:schemeClr val="tx1">
                  <a:lumMod val="90000"/>
                  <a:lumOff val="10000"/>
                </a:schemeClr>
              </a:solidFill>
              <a:latin typeface="Calibri" panose="020F0502020204030204" pitchFamily="34" charset="0"/>
              <a:ea typeface="微软雅黑" panose="020B0503020204020204" pitchFamily="34" charset="-122"/>
            </a:endParaRPr>
          </a:p>
        </p:txBody>
      </p:sp>
      <p:sp>
        <p:nvSpPr>
          <p:cNvPr id="3" name="MH_Other_1"/>
          <p:cNvSpPr/>
          <p:nvPr>
            <p:custDataLst>
              <p:tags r:id="rId12"/>
            </p:custDataLst>
          </p:nvPr>
        </p:nvSpPr>
        <p:spPr>
          <a:xfrm flipH="1" flipV="1">
            <a:off x="5836923" y="3677043"/>
            <a:ext cx="1443285" cy="651383"/>
          </a:xfrm>
          <a:prstGeom prst="bentArrow">
            <a:avLst>
              <a:gd name="adj1" fmla="val 14574"/>
              <a:gd name="adj2" fmla="val 17832"/>
              <a:gd name="adj3" fmla="val 22629"/>
              <a:gd name="adj4" fmla="val 43750"/>
            </a:avLst>
          </a:prstGeom>
          <a:solidFill>
            <a:srgbClr val="FFFFFF"/>
          </a:solidFill>
          <a:ln w="3175">
            <a:solidFill>
              <a:srgbClr val="EAEAEA"/>
            </a:solidFill>
          </a:ln>
          <a:effectLst>
            <a:outerShdw dist="38100" dir="5400000" algn="t" rotWithShape="0">
              <a:prstClr val="black">
                <a:alpha val="1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sz="2400">
              <a:solidFill>
                <a:schemeClr val="tx1">
                  <a:lumMod val="90000"/>
                  <a:lumOff val="10000"/>
                </a:schemeClr>
              </a:solidFill>
              <a:latin typeface="Calibri" panose="020F0502020204030204" pitchFamily="34" charset="0"/>
              <a:ea typeface="微软雅黑" panose="020B0503020204020204" pitchFamily="34" charset="-122"/>
            </a:endParaRPr>
          </a:p>
        </p:txBody>
      </p:sp>
      <p:sp>
        <p:nvSpPr>
          <p:cNvPr id="5" name="MH_Other_3"/>
          <p:cNvSpPr/>
          <p:nvPr>
            <p:custDataLst>
              <p:tags r:id="rId13"/>
            </p:custDataLst>
          </p:nvPr>
        </p:nvSpPr>
        <p:spPr>
          <a:xfrm flipV="1">
            <a:off x="5166692" y="4782257"/>
            <a:ext cx="1443285" cy="649509"/>
          </a:xfrm>
          <a:prstGeom prst="bentArrow">
            <a:avLst>
              <a:gd name="adj1" fmla="val 14574"/>
              <a:gd name="adj2" fmla="val 17832"/>
              <a:gd name="adj3" fmla="val 22629"/>
              <a:gd name="adj4" fmla="val 43750"/>
            </a:avLst>
          </a:prstGeom>
          <a:solidFill>
            <a:srgbClr val="FFFFFF"/>
          </a:solidFill>
          <a:ln w="3175">
            <a:solidFill>
              <a:srgbClr val="EAEAEA"/>
            </a:solidFill>
          </a:ln>
          <a:effectLst>
            <a:outerShdw dist="38100" dir="5400000" algn="t" rotWithShape="0">
              <a:prstClr val="black">
                <a:alpha val="1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sz="2400">
              <a:solidFill>
                <a:schemeClr val="tx1">
                  <a:lumMod val="90000"/>
                  <a:lumOff val="10000"/>
                </a:schemeClr>
              </a:solidFill>
              <a:latin typeface="Calibri" panose="020F0502020204030204" pitchFamily="34" charset="0"/>
              <a:ea typeface="微软雅黑" panose="020B0503020204020204" pitchFamily="34" charset="-122"/>
            </a:endParaRPr>
          </a:p>
        </p:txBody>
      </p:sp>
    </p:spTree>
    <p:custDataLst>
      <p:tags r:id="rId1"/>
    </p:custDataLst>
  </p:cSld>
  <p:clrMapOvr>
    <a:masterClrMapping/>
  </p:clrMapOvr>
  <p:transition spd="slow" advTm="18501">
    <p:pull/>
  </p:transition>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9" presetClass="entr" presetSubtype="0" decel="100000"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 calcmode="lin" valueType="num">
                                          <p:cBhvr>
                                            <p:cTn id="9" dur="500" fill="hold"/>
                                            <p:tgtEl>
                                              <p:spTgt spid="6"/>
                                            </p:tgtEl>
                                            <p:attrNameLst>
                                              <p:attrName>style.rotation</p:attrName>
                                            </p:attrNameLst>
                                          </p:cBhvr>
                                          <p:tavLst>
                                            <p:tav tm="0">
                                              <p:val>
                                                <p:fltVal val="360"/>
                                              </p:val>
                                            </p:tav>
                                            <p:tav tm="100000">
                                              <p:val>
                                                <p:fltVal val="0"/>
                                              </p:val>
                                            </p:tav>
                                          </p:tavLst>
                                        </p:anim>
                                        <p:animEffect transition="in" filter="fade">
                                          <p:cBhvr>
                                            <p:cTn id="10" dur="500"/>
                                            <p:tgtEl>
                                              <p:spTgt spid="6"/>
                                            </p:tgtEl>
                                          </p:cBhvr>
                                        </p:animEffect>
                                      </p:childTnLst>
                                    </p:cTn>
                                  </p:par>
                                </p:childTnLst>
                              </p:cTn>
                            </p:par>
                            <p:par>
                              <p:cTn id="11" fill="hold">
                                <p:stCondLst>
                                  <p:cond delay="500"/>
                                </p:stCondLst>
                                <p:childTnLst>
                                  <p:par>
                                    <p:cTn id="12" presetID="22" presetClass="entr" presetSubtype="8" fill="hold" grpId="0" nodeType="after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wipe(left)">
                                          <p:cBhvr>
                                            <p:cTn id="14" dur="500"/>
                                            <p:tgtEl>
                                              <p:spTgt spid="4"/>
                                            </p:tgtEl>
                                          </p:cBhvr>
                                        </p:animEffect>
                                      </p:childTnLst>
                                    </p:cTn>
                                  </p:par>
                                </p:childTnLst>
                              </p:cTn>
                            </p:par>
                            <p:par>
                              <p:cTn id="15" fill="hold">
                                <p:stCondLst>
                                  <p:cond delay="1000"/>
                                </p:stCondLst>
                                <p:childTnLst>
                                  <p:par>
                                    <p:cTn id="16" presetID="49" presetClass="entr" presetSubtype="0" decel="100000" fill="hold" nodeType="afterEffect">
                                      <p:stCondLst>
                                        <p:cond delay="0"/>
                                      </p:stCondLst>
                                      <p:childTnLst>
                                        <p:set>
                                          <p:cBhvr>
                                            <p:cTn id="17" dur="1" fill="hold">
                                              <p:stCondLst>
                                                <p:cond delay="0"/>
                                              </p:stCondLst>
                                            </p:cTn>
                                            <p:tgtEl>
                                              <p:spTgt spid="7"/>
                                            </p:tgtEl>
                                            <p:attrNameLst>
                                              <p:attrName>style.visibility</p:attrName>
                                            </p:attrNameLst>
                                          </p:cBhvr>
                                          <p:to>
                                            <p:strVal val="visible"/>
                                          </p:to>
                                        </p:set>
                                        <p:anim calcmode="lin" valueType="num">
                                          <p:cBhvr>
                                            <p:cTn id="18" dur="500" fill="hold"/>
                                            <p:tgtEl>
                                              <p:spTgt spid="7"/>
                                            </p:tgtEl>
                                            <p:attrNameLst>
                                              <p:attrName>ppt_w</p:attrName>
                                            </p:attrNameLst>
                                          </p:cBhvr>
                                          <p:tavLst>
                                            <p:tav tm="0">
                                              <p:val>
                                                <p:fltVal val="0"/>
                                              </p:val>
                                            </p:tav>
                                            <p:tav tm="100000">
                                              <p:val>
                                                <p:strVal val="#ppt_w"/>
                                              </p:val>
                                            </p:tav>
                                          </p:tavLst>
                                        </p:anim>
                                        <p:anim calcmode="lin" valueType="num">
                                          <p:cBhvr>
                                            <p:cTn id="19" dur="500" fill="hold"/>
                                            <p:tgtEl>
                                              <p:spTgt spid="7"/>
                                            </p:tgtEl>
                                            <p:attrNameLst>
                                              <p:attrName>ppt_h</p:attrName>
                                            </p:attrNameLst>
                                          </p:cBhvr>
                                          <p:tavLst>
                                            <p:tav tm="0">
                                              <p:val>
                                                <p:fltVal val="0"/>
                                              </p:val>
                                            </p:tav>
                                            <p:tav tm="100000">
                                              <p:val>
                                                <p:strVal val="#ppt_h"/>
                                              </p:val>
                                            </p:tav>
                                          </p:tavLst>
                                        </p:anim>
                                        <p:anim calcmode="lin" valueType="num">
                                          <p:cBhvr>
                                            <p:cTn id="20" dur="500" fill="hold"/>
                                            <p:tgtEl>
                                              <p:spTgt spid="7"/>
                                            </p:tgtEl>
                                            <p:attrNameLst>
                                              <p:attrName>style.rotation</p:attrName>
                                            </p:attrNameLst>
                                          </p:cBhvr>
                                          <p:tavLst>
                                            <p:tav tm="0">
                                              <p:val>
                                                <p:fltVal val="360"/>
                                              </p:val>
                                            </p:tav>
                                            <p:tav tm="100000">
                                              <p:val>
                                                <p:fltVal val="0"/>
                                              </p:val>
                                            </p:tav>
                                          </p:tavLst>
                                        </p:anim>
                                        <p:animEffect transition="in" filter="fade">
                                          <p:cBhvr>
                                            <p:cTn id="21" dur="500"/>
                                            <p:tgtEl>
                                              <p:spTgt spid="7"/>
                                            </p:tgtEl>
                                          </p:cBhvr>
                                        </p:animEffect>
                                      </p:childTnLst>
                                    </p:cTn>
                                  </p:par>
                                </p:childTnLst>
                              </p:cTn>
                            </p:par>
                            <p:par>
                              <p:cTn id="22" fill="hold">
                                <p:stCondLst>
                                  <p:cond delay="1500"/>
                                </p:stCondLst>
                                <p:childTnLst>
                                  <p:par>
                                    <p:cTn id="23" presetID="22" presetClass="entr" presetSubtype="2" fill="hold" grpId="0"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right)">
                                          <p:cBhvr>
                                            <p:cTn id="25" dur="500"/>
                                            <p:tgtEl>
                                              <p:spTgt spid="3"/>
                                            </p:tgtEl>
                                          </p:cBhvr>
                                        </p:animEffect>
                                      </p:childTnLst>
                                    </p:cTn>
                                  </p:par>
                                </p:childTnLst>
                              </p:cTn>
                            </p:par>
                            <p:par>
                              <p:cTn id="26" fill="hold">
                                <p:stCondLst>
                                  <p:cond delay="2000"/>
                                </p:stCondLst>
                                <p:childTnLst>
                                  <p:par>
                                    <p:cTn id="27" presetID="49" presetClass="entr" presetSubtype="0" decel="100000" fill="hold" nodeType="afterEffect">
                                      <p:stCondLst>
                                        <p:cond delay="0"/>
                                      </p:stCondLst>
                                      <p:childTnLst>
                                        <p:set>
                                          <p:cBhvr>
                                            <p:cTn id="28" dur="1" fill="hold">
                                              <p:stCondLst>
                                                <p:cond delay="0"/>
                                              </p:stCondLst>
                                            </p:cTn>
                                            <p:tgtEl>
                                              <p:spTgt spid="10"/>
                                            </p:tgtEl>
                                            <p:attrNameLst>
                                              <p:attrName>style.visibility</p:attrName>
                                            </p:attrNameLst>
                                          </p:cBhvr>
                                          <p:to>
                                            <p:strVal val="visible"/>
                                          </p:to>
                                        </p:set>
                                        <p:anim calcmode="lin" valueType="num">
                                          <p:cBhvr>
                                            <p:cTn id="29" dur="500" fill="hold"/>
                                            <p:tgtEl>
                                              <p:spTgt spid="10"/>
                                            </p:tgtEl>
                                            <p:attrNameLst>
                                              <p:attrName>ppt_w</p:attrName>
                                            </p:attrNameLst>
                                          </p:cBhvr>
                                          <p:tavLst>
                                            <p:tav tm="0">
                                              <p:val>
                                                <p:fltVal val="0"/>
                                              </p:val>
                                            </p:tav>
                                            <p:tav tm="100000">
                                              <p:val>
                                                <p:strVal val="#ppt_w"/>
                                              </p:val>
                                            </p:tav>
                                          </p:tavLst>
                                        </p:anim>
                                        <p:anim calcmode="lin" valueType="num">
                                          <p:cBhvr>
                                            <p:cTn id="30" dur="500" fill="hold"/>
                                            <p:tgtEl>
                                              <p:spTgt spid="10"/>
                                            </p:tgtEl>
                                            <p:attrNameLst>
                                              <p:attrName>ppt_h</p:attrName>
                                            </p:attrNameLst>
                                          </p:cBhvr>
                                          <p:tavLst>
                                            <p:tav tm="0">
                                              <p:val>
                                                <p:fltVal val="0"/>
                                              </p:val>
                                            </p:tav>
                                            <p:tav tm="100000">
                                              <p:val>
                                                <p:strVal val="#ppt_h"/>
                                              </p:val>
                                            </p:tav>
                                          </p:tavLst>
                                        </p:anim>
                                        <p:anim calcmode="lin" valueType="num">
                                          <p:cBhvr>
                                            <p:cTn id="31" dur="500" fill="hold"/>
                                            <p:tgtEl>
                                              <p:spTgt spid="10"/>
                                            </p:tgtEl>
                                            <p:attrNameLst>
                                              <p:attrName>style.rotation</p:attrName>
                                            </p:attrNameLst>
                                          </p:cBhvr>
                                          <p:tavLst>
                                            <p:tav tm="0">
                                              <p:val>
                                                <p:fltVal val="360"/>
                                              </p:val>
                                            </p:tav>
                                            <p:tav tm="100000">
                                              <p:val>
                                                <p:fltVal val="0"/>
                                              </p:val>
                                            </p:tav>
                                          </p:tavLst>
                                        </p:anim>
                                        <p:animEffect transition="in" filter="fade">
                                          <p:cBhvr>
                                            <p:cTn id="32" dur="500"/>
                                            <p:tgtEl>
                                              <p:spTgt spid="10"/>
                                            </p:tgtEl>
                                          </p:cBhvr>
                                        </p:animEffect>
                                      </p:childTnLst>
                                    </p:cTn>
                                  </p:par>
                                </p:childTnLst>
                              </p:cTn>
                            </p:par>
                            <p:par>
                              <p:cTn id="33" fill="hold">
                                <p:stCondLst>
                                  <p:cond delay="2500"/>
                                </p:stCondLst>
                                <p:childTnLst>
                                  <p:par>
                                    <p:cTn id="34" presetID="22" presetClass="entr" presetSubtype="8" fill="hold" grpId="0" nodeType="afterEffect">
                                      <p:stCondLst>
                                        <p:cond delay="0"/>
                                      </p:stCondLst>
                                      <p:childTnLst>
                                        <p:set>
                                          <p:cBhvr>
                                            <p:cTn id="35" dur="1" fill="hold">
                                              <p:stCondLst>
                                                <p:cond delay="0"/>
                                              </p:stCondLst>
                                            </p:cTn>
                                            <p:tgtEl>
                                              <p:spTgt spid="5"/>
                                            </p:tgtEl>
                                            <p:attrNameLst>
                                              <p:attrName>style.visibility</p:attrName>
                                            </p:attrNameLst>
                                          </p:cBhvr>
                                          <p:to>
                                            <p:strVal val="visible"/>
                                          </p:to>
                                        </p:set>
                                        <p:animEffect transition="in" filter="wipe(left)">
                                          <p:cBhvr>
                                            <p:cTn id="36" dur="500"/>
                                            <p:tgtEl>
                                              <p:spTgt spid="5"/>
                                            </p:tgtEl>
                                          </p:cBhvr>
                                        </p:animEffect>
                                      </p:childTnLst>
                                    </p:cTn>
                                  </p:par>
                                </p:childTnLst>
                              </p:cTn>
                            </p:par>
                            <p:par>
                              <p:cTn id="37" fill="hold">
                                <p:stCondLst>
                                  <p:cond delay="3000"/>
                                </p:stCondLst>
                                <p:childTnLst>
                                  <p:par>
                                    <p:cTn id="38" presetID="49" presetClass="entr" presetSubtype="0" decel="100000" fill="hold" nodeType="afterEffect">
                                      <p:stCondLst>
                                        <p:cond delay="0"/>
                                      </p:stCondLst>
                                      <p:childTnLst>
                                        <p:set>
                                          <p:cBhvr>
                                            <p:cTn id="39" dur="1" fill="hold">
                                              <p:stCondLst>
                                                <p:cond delay="0"/>
                                              </p:stCondLst>
                                            </p:cTn>
                                            <p:tgtEl>
                                              <p:spTgt spid="8"/>
                                            </p:tgtEl>
                                            <p:attrNameLst>
                                              <p:attrName>style.visibility</p:attrName>
                                            </p:attrNameLst>
                                          </p:cBhvr>
                                          <p:to>
                                            <p:strVal val="visible"/>
                                          </p:to>
                                        </p:set>
                                        <p:anim calcmode="lin" valueType="num">
                                          <p:cBhvr>
                                            <p:cTn id="40" dur="500" fill="hold"/>
                                            <p:tgtEl>
                                              <p:spTgt spid="8"/>
                                            </p:tgtEl>
                                            <p:attrNameLst>
                                              <p:attrName>ppt_w</p:attrName>
                                            </p:attrNameLst>
                                          </p:cBhvr>
                                          <p:tavLst>
                                            <p:tav tm="0">
                                              <p:val>
                                                <p:fltVal val="0"/>
                                              </p:val>
                                            </p:tav>
                                            <p:tav tm="100000">
                                              <p:val>
                                                <p:strVal val="#ppt_w"/>
                                              </p:val>
                                            </p:tav>
                                          </p:tavLst>
                                        </p:anim>
                                        <p:anim calcmode="lin" valueType="num">
                                          <p:cBhvr>
                                            <p:cTn id="41" dur="500" fill="hold"/>
                                            <p:tgtEl>
                                              <p:spTgt spid="8"/>
                                            </p:tgtEl>
                                            <p:attrNameLst>
                                              <p:attrName>ppt_h</p:attrName>
                                            </p:attrNameLst>
                                          </p:cBhvr>
                                          <p:tavLst>
                                            <p:tav tm="0">
                                              <p:val>
                                                <p:fltVal val="0"/>
                                              </p:val>
                                            </p:tav>
                                            <p:tav tm="100000">
                                              <p:val>
                                                <p:strVal val="#ppt_h"/>
                                              </p:val>
                                            </p:tav>
                                          </p:tavLst>
                                        </p:anim>
                                        <p:anim calcmode="lin" valueType="num">
                                          <p:cBhvr>
                                            <p:cTn id="42" dur="500" fill="hold"/>
                                            <p:tgtEl>
                                              <p:spTgt spid="8"/>
                                            </p:tgtEl>
                                            <p:attrNameLst>
                                              <p:attrName>style.rotation</p:attrName>
                                            </p:attrNameLst>
                                          </p:cBhvr>
                                          <p:tavLst>
                                            <p:tav tm="0">
                                              <p:val>
                                                <p:fltVal val="360"/>
                                              </p:val>
                                            </p:tav>
                                            <p:tav tm="100000">
                                              <p:val>
                                                <p:fltVal val="0"/>
                                              </p:val>
                                            </p:tav>
                                          </p:tavLst>
                                        </p:anim>
                                        <p:animEffect transition="in" filter="fade">
                                          <p:cBhvr>
                                            <p:cTn id="43" dur="500"/>
                                            <p:tgtEl>
                                              <p:spTgt spid="8"/>
                                            </p:tgtEl>
                                          </p:cBhvr>
                                        </p:animEffect>
                                      </p:childTnLst>
                                    </p:cTn>
                                  </p:par>
                                </p:childTnLst>
                              </p:cTn>
                            </p:par>
                            <p:par>
                              <p:cTn id="44" fill="hold">
                                <p:stCondLst>
                                  <p:cond delay="3500"/>
                                </p:stCondLst>
                                <p:childTnLst>
                                  <p:par>
                                    <p:cTn id="45" presetID="2" presetClass="entr" presetSubtype="1" fill="hold" grpId="0" nodeType="afterEffect" p14:presetBounceEnd="60000">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14:bounceEnd="60000">
                                          <p:cBhvr additive="base">
                                            <p:cTn id="47" dur="750" fill="hold"/>
                                            <p:tgtEl>
                                              <p:spTgt spid="32"/>
                                            </p:tgtEl>
                                            <p:attrNameLst>
                                              <p:attrName>ppt_x</p:attrName>
                                            </p:attrNameLst>
                                          </p:cBhvr>
                                          <p:tavLst>
                                            <p:tav tm="0">
                                              <p:val>
                                                <p:strVal val="#ppt_x"/>
                                              </p:val>
                                            </p:tav>
                                            <p:tav tm="100000">
                                              <p:val>
                                                <p:strVal val="#ppt_x"/>
                                              </p:val>
                                            </p:tav>
                                          </p:tavLst>
                                        </p:anim>
                                        <p:anim calcmode="lin" valueType="num" p14:bounceEnd="60000">
                                          <p:cBhvr additive="base">
                                            <p:cTn id="48" dur="750" fill="hold"/>
                                            <p:tgtEl>
                                              <p:spTgt spid="32"/>
                                            </p:tgtEl>
                                            <p:attrNameLst>
                                              <p:attrName>ppt_y</p:attrName>
                                            </p:attrNameLst>
                                          </p:cBhvr>
                                          <p:tavLst>
                                            <p:tav tm="0">
                                              <p:val>
                                                <p:strVal val="0-#ppt_h/2"/>
                                              </p:val>
                                            </p:tav>
                                            <p:tav tm="100000">
                                              <p:val>
                                                <p:strVal val="#ppt_y"/>
                                              </p:val>
                                            </p:tav>
                                          </p:tavLst>
                                        </p:anim>
                                      </p:childTnLst>
                                    </p:cTn>
                                  </p:par>
                                </p:childTnLst>
                              </p:cTn>
                            </p:par>
                            <p:par>
                              <p:cTn id="49" fill="hold">
                                <p:stCondLst>
                                  <p:cond delay="4500"/>
                                </p:stCondLst>
                                <p:childTnLst>
                                  <p:par>
                                    <p:cTn id="50" presetID="41" presetClass="entr" presetSubtype="0" fill="hold" grpId="0" nodeType="afterEffect">
                                      <p:stCondLst>
                                        <p:cond delay="0"/>
                                      </p:stCondLst>
                                      <p:iterate type="lt">
                                        <p:tmPct val="10000"/>
                                      </p:iterate>
                                      <p:childTnLst>
                                        <p:set>
                                          <p:cBhvr>
                                            <p:cTn id="51" dur="1" fill="hold">
                                              <p:stCondLst>
                                                <p:cond delay="0"/>
                                              </p:stCondLst>
                                            </p:cTn>
                                            <p:tgtEl>
                                              <p:spTgt spid="31"/>
                                            </p:tgtEl>
                                            <p:attrNameLst>
                                              <p:attrName>style.visibility</p:attrName>
                                            </p:attrNameLst>
                                          </p:cBhvr>
                                          <p:to>
                                            <p:strVal val="visible"/>
                                          </p:to>
                                        </p:set>
                                        <p:anim calcmode="lin" valueType="num">
                                          <p:cBhvr>
                                            <p:cTn id="52" dur="500" fill="hold"/>
                                            <p:tgtEl>
                                              <p:spTgt spid="31"/>
                                            </p:tgtEl>
                                            <p:attrNameLst>
                                              <p:attrName>ppt_x</p:attrName>
                                            </p:attrNameLst>
                                          </p:cBhvr>
                                          <p:tavLst>
                                            <p:tav tm="0">
                                              <p:val>
                                                <p:strVal val="#ppt_x"/>
                                              </p:val>
                                            </p:tav>
                                            <p:tav tm="50000">
                                              <p:val>
                                                <p:strVal val="#ppt_x+.1"/>
                                              </p:val>
                                            </p:tav>
                                            <p:tav tm="100000">
                                              <p:val>
                                                <p:strVal val="#ppt_x"/>
                                              </p:val>
                                            </p:tav>
                                          </p:tavLst>
                                        </p:anim>
                                        <p:anim calcmode="lin" valueType="num">
                                          <p:cBhvr>
                                            <p:cTn id="53" dur="500" fill="hold"/>
                                            <p:tgtEl>
                                              <p:spTgt spid="31"/>
                                            </p:tgtEl>
                                            <p:attrNameLst>
                                              <p:attrName>ppt_y</p:attrName>
                                            </p:attrNameLst>
                                          </p:cBhvr>
                                          <p:tavLst>
                                            <p:tav tm="0">
                                              <p:val>
                                                <p:strVal val="#ppt_y"/>
                                              </p:val>
                                            </p:tav>
                                            <p:tav tm="100000">
                                              <p:val>
                                                <p:strVal val="#ppt_y"/>
                                              </p:val>
                                            </p:tav>
                                          </p:tavLst>
                                        </p:anim>
                                        <p:anim calcmode="lin" valueType="num">
                                          <p:cBhvr>
                                            <p:cTn id="54" dur="500" fill="hold"/>
                                            <p:tgtEl>
                                              <p:spTgt spid="31"/>
                                            </p:tgtEl>
                                            <p:attrNameLst>
                                              <p:attrName>ppt_h</p:attrName>
                                            </p:attrNameLst>
                                          </p:cBhvr>
                                          <p:tavLst>
                                            <p:tav tm="0">
                                              <p:val>
                                                <p:strVal val="#ppt_h/10"/>
                                              </p:val>
                                            </p:tav>
                                            <p:tav tm="50000">
                                              <p:val>
                                                <p:strVal val="#ppt_h+.01"/>
                                              </p:val>
                                            </p:tav>
                                            <p:tav tm="100000">
                                              <p:val>
                                                <p:strVal val="#ppt_h"/>
                                              </p:val>
                                            </p:tav>
                                          </p:tavLst>
                                        </p:anim>
                                        <p:anim calcmode="lin" valueType="num">
                                          <p:cBhvr>
                                            <p:cTn id="55" dur="500" fill="hold"/>
                                            <p:tgtEl>
                                              <p:spTgt spid="31"/>
                                            </p:tgtEl>
                                            <p:attrNameLst>
                                              <p:attrName>ppt_w</p:attrName>
                                            </p:attrNameLst>
                                          </p:cBhvr>
                                          <p:tavLst>
                                            <p:tav tm="0">
                                              <p:val>
                                                <p:strVal val="#ppt_w/10"/>
                                              </p:val>
                                            </p:tav>
                                            <p:tav tm="50000">
                                              <p:val>
                                                <p:strVal val="#ppt_w+.01"/>
                                              </p:val>
                                            </p:tav>
                                            <p:tav tm="100000">
                                              <p:val>
                                                <p:strVal val="#ppt_w"/>
                                              </p:val>
                                            </p:tav>
                                          </p:tavLst>
                                        </p:anim>
                                        <p:animEffect transition="in" filter="fade">
                                          <p:cBhvr>
                                            <p:cTn id="56" dur="500" tmFilter="0,0; .5, 1; 1, 1"/>
                                            <p:tgtEl>
                                              <p:spTgt spid="31"/>
                                            </p:tgtEl>
                                          </p:cBhvr>
                                        </p:animEffect>
                                      </p:childTnLst>
                                    </p:cTn>
                                  </p:par>
                                </p:childTnLst>
                              </p:cTn>
                            </p:par>
                            <p:par>
                              <p:cTn id="57" fill="hold">
                                <p:stCondLst>
                                  <p:cond delay="6650"/>
                                </p:stCondLst>
                                <p:childTnLst>
                                  <p:par>
                                    <p:cTn id="58" presetID="2" presetClass="entr" presetSubtype="1" fill="hold" grpId="0" nodeType="afterEffect" p14:presetBounceEnd="60000">
                                      <p:stCondLst>
                                        <p:cond delay="0"/>
                                      </p:stCondLst>
                                      <p:childTnLst>
                                        <p:set>
                                          <p:cBhvr>
                                            <p:cTn id="59" dur="1" fill="hold">
                                              <p:stCondLst>
                                                <p:cond delay="0"/>
                                              </p:stCondLst>
                                            </p:cTn>
                                            <p:tgtEl>
                                              <p:spTgt spid="28"/>
                                            </p:tgtEl>
                                            <p:attrNameLst>
                                              <p:attrName>style.visibility</p:attrName>
                                            </p:attrNameLst>
                                          </p:cBhvr>
                                          <p:to>
                                            <p:strVal val="visible"/>
                                          </p:to>
                                        </p:set>
                                        <p:anim calcmode="lin" valueType="num" p14:bounceEnd="60000">
                                          <p:cBhvr additive="base">
                                            <p:cTn id="60" dur="750" fill="hold"/>
                                            <p:tgtEl>
                                              <p:spTgt spid="28"/>
                                            </p:tgtEl>
                                            <p:attrNameLst>
                                              <p:attrName>ppt_x</p:attrName>
                                            </p:attrNameLst>
                                          </p:cBhvr>
                                          <p:tavLst>
                                            <p:tav tm="0">
                                              <p:val>
                                                <p:strVal val="#ppt_x"/>
                                              </p:val>
                                            </p:tav>
                                            <p:tav tm="100000">
                                              <p:val>
                                                <p:strVal val="#ppt_x"/>
                                              </p:val>
                                            </p:tav>
                                          </p:tavLst>
                                        </p:anim>
                                        <p:anim calcmode="lin" valueType="num" p14:bounceEnd="60000">
                                          <p:cBhvr additive="base">
                                            <p:cTn id="61" dur="750" fill="hold"/>
                                            <p:tgtEl>
                                              <p:spTgt spid="28"/>
                                            </p:tgtEl>
                                            <p:attrNameLst>
                                              <p:attrName>ppt_y</p:attrName>
                                            </p:attrNameLst>
                                          </p:cBhvr>
                                          <p:tavLst>
                                            <p:tav tm="0">
                                              <p:val>
                                                <p:strVal val="0-#ppt_h/2"/>
                                              </p:val>
                                            </p:tav>
                                            <p:tav tm="100000">
                                              <p:val>
                                                <p:strVal val="#ppt_y"/>
                                              </p:val>
                                            </p:tav>
                                          </p:tavLst>
                                        </p:anim>
                                      </p:childTnLst>
                                    </p:cTn>
                                  </p:par>
                                </p:childTnLst>
                              </p:cTn>
                            </p:par>
                            <p:par>
                              <p:cTn id="62" fill="hold">
                                <p:stCondLst>
                                  <p:cond delay="7650"/>
                                </p:stCondLst>
                                <p:childTnLst>
                                  <p:par>
                                    <p:cTn id="63" presetID="41" presetClass="entr" presetSubtype="0" fill="hold" grpId="0" nodeType="afterEffect">
                                      <p:stCondLst>
                                        <p:cond delay="0"/>
                                      </p:stCondLst>
                                      <p:iterate type="lt">
                                        <p:tmPct val="10000"/>
                                      </p:iterate>
                                      <p:childTnLst>
                                        <p:set>
                                          <p:cBhvr>
                                            <p:cTn id="64" dur="1" fill="hold">
                                              <p:stCondLst>
                                                <p:cond delay="0"/>
                                              </p:stCondLst>
                                            </p:cTn>
                                            <p:tgtEl>
                                              <p:spTgt spid="27"/>
                                            </p:tgtEl>
                                            <p:attrNameLst>
                                              <p:attrName>style.visibility</p:attrName>
                                            </p:attrNameLst>
                                          </p:cBhvr>
                                          <p:to>
                                            <p:strVal val="visible"/>
                                          </p:to>
                                        </p:set>
                                        <p:anim calcmode="lin" valueType="num">
                                          <p:cBhvr>
                                            <p:cTn id="65" dur="500" fill="hold"/>
                                            <p:tgtEl>
                                              <p:spTgt spid="27"/>
                                            </p:tgtEl>
                                            <p:attrNameLst>
                                              <p:attrName>ppt_x</p:attrName>
                                            </p:attrNameLst>
                                          </p:cBhvr>
                                          <p:tavLst>
                                            <p:tav tm="0">
                                              <p:val>
                                                <p:strVal val="#ppt_x"/>
                                              </p:val>
                                            </p:tav>
                                            <p:tav tm="50000">
                                              <p:val>
                                                <p:strVal val="#ppt_x+.1"/>
                                              </p:val>
                                            </p:tav>
                                            <p:tav tm="100000">
                                              <p:val>
                                                <p:strVal val="#ppt_x"/>
                                              </p:val>
                                            </p:tav>
                                          </p:tavLst>
                                        </p:anim>
                                        <p:anim calcmode="lin" valueType="num">
                                          <p:cBhvr>
                                            <p:cTn id="66" dur="500" fill="hold"/>
                                            <p:tgtEl>
                                              <p:spTgt spid="27"/>
                                            </p:tgtEl>
                                            <p:attrNameLst>
                                              <p:attrName>ppt_y</p:attrName>
                                            </p:attrNameLst>
                                          </p:cBhvr>
                                          <p:tavLst>
                                            <p:tav tm="0">
                                              <p:val>
                                                <p:strVal val="#ppt_y"/>
                                              </p:val>
                                            </p:tav>
                                            <p:tav tm="100000">
                                              <p:val>
                                                <p:strVal val="#ppt_y"/>
                                              </p:val>
                                            </p:tav>
                                          </p:tavLst>
                                        </p:anim>
                                        <p:anim calcmode="lin" valueType="num">
                                          <p:cBhvr>
                                            <p:cTn id="67" dur="500" fill="hold"/>
                                            <p:tgtEl>
                                              <p:spTgt spid="27"/>
                                            </p:tgtEl>
                                            <p:attrNameLst>
                                              <p:attrName>ppt_h</p:attrName>
                                            </p:attrNameLst>
                                          </p:cBhvr>
                                          <p:tavLst>
                                            <p:tav tm="0">
                                              <p:val>
                                                <p:strVal val="#ppt_h/10"/>
                                              </p:val>
                                            </p:tav>
                                            <p:tav tm="50000">
                                              <p:val>
                                                <p:strVal val="#ppt_h+.01"/>
                                              </p:val>
                                            </p:tav>
                                            <p:tav tm="100000">
                                              <p:val>
                                                <p:strVal val="#ppt_h"/>
                                              </p:val>
                                            </p:tav>
                                          </p:tavLst>
                                        </p:anim>
                                        <p:anim calcmode="lin" valueType="num">
                                          <p:cBhvr>
                                            <p:cTn id="68" dur="500" fill="hold"/>
                                            <p:tgtEl>
                                              <p:spTgt spid="27"/>
                                            </p:tgtEl>
                                            <p:attrNameLst>
                                              <p:attrName>ppt_w</p:attrName>
                                            </p:attrNameLst>
                                          </p:cBhvr>
                                          <p:tavLst>
                                            <p:tav tm="0">
                                              <p:val>
                                                <p:strVal val="#ppt_w/10"/>
                                              </p:val>
                                            </p:tav>
                                            <p:tav tm="50000">
                                              <p:val>
                                                <p:strVal val="#ppt_w+.01"/>
                                              </p:val>
                                            </p:tav>
                                            <p:tav tm="100000">
                                              <p:val>
                                                <p:strVal val="#ppt_w"/>
                                              </p:val>
                                            </p:tav>
                                          </p:tavLst>
                                        </p:anim>
                                        <p:animEffect transition="in" filter="fade">
                                          <p:cBhvr>
                                            <p:cTn id="69" dur="500" tmFilter="0,0; .5, 1; 1, 1"/>
                                            <p:tgtEl>
                                              <p:spTgt spid="27"/>
                                            </p:tgtEl>
                                          </p:cBhvr>
                                        </p:animEffect>
                                      </p:childTnLst>
                                    </p:cTn>
                                  </p:par>
                                </p:childTnLst>
                              </p:cTn>
                            </p:par>
                            <p:par>
                              <p:cTn id="70" fill="hold">
                                <p:stCondLst>
                                  <p:cond delay="9800"/>
                                </p:stCondLst>
                                <p:childTnLst>
                                  <p:par>
                                    <p:cTn id="71" presetID="2" presetClass="entr" presetSubtype="1" fill="hold" grpId="0" nodeType="afterEffect" p14:presetBounceEnd="60000">
                                      <p:stCondLst>
                                        <p:cond delay="0"/>
                                      </p:stCondLst>
                                      <p:childTnLst>
                                        <p:set>
                                          <p:cBhvr>
                                            <p:cTn id="72" dur="1" fill="hold">
                                              <p:stCondLst>
                                                <p:cond delay="0"/>
                                              </p:stCondLst>
                                            </p:cTn>
                                            <p:tgtEl>
                                              <p:spTgt spid="34"/>
                                            </p:tgtEl>
                                            <p:attrNameLst>
                                              <p:attrName>style.visibility</p:attrName>
                                            </p:attrNameLst>
                                          </p:cBhvr>
                                          <p:to>
                                            <p:strVal val="visible"/>
                                          </p:to>
                                        </p:set>
                                        <p:anim calcmode="lin" valueType="num" p14:bounceEnd="60000">
                                          <p:cBhvr additive="base">
                                            <p:cTn id="73" dur="750" fill="hold"/>
                                            <p:tgtEl>
                                              <p:spTgt spid="34"/>
                                            </p:tgtEl>
                                            <p:attrNameLst>
                                              <p:attrName>ppt_x</p:attrName>
                                            </p:attrNameLst>
                                          </p:cBhvr>
                                          <p:tavLst>
                                            <p:tav tm="0">
                                              <p:val>
                                                <p:strVal val="#ppt_x"/>
                                              </p:val>
                                            </p:tav>
                                            <p:tav tm="100000">
                                              <p:val>
                                                <p:strVal val="#ppt_x"/>
                                              </p:val>
                                            </p:tav>
                                          </p:tavLst>
                                        </p:anim>
                                        <p:anim calcmode="lin" valueType="num" p14:bounceEnd="60000">
                                          <p:cBhvr additive="base">
                                            <p:cTn id="74" dur="750" fill="hold"/>
                                            <p:tgtEl>
                                              <p:spTgt spid="34"/>
                                            </p:tgtEl>
                                            <p:attrNameLst>
                                              <p:attrName>ppt_y</p:attrName>
                                            </p:attrNameLst>
                                          </p:cBhvr>
                                          <p:tavLst>
                                            <p:tav tm="0">
                                              <p:val>
                                                <p:strVal val="0-#ppt_h/2"/>
                                              </p:val>
                                            </p:tav>
                                            <p:tav tm="100000">
                                              <p:val>
                                                <p:strVal val="#ppt_y"/>
                                              </p:val>
                                            </p:tav>
                                          </p:tavLst>
                                        </p:anim>
                                      </p:childTnLst>
                                    </p:cTn>
                                  </p:par>
                                </p:childTnLst>
                              </p:cTn>
                            </p:par>
                            <p:par>
                              <p:cTn id="75" fill="hold">
                                <p:stCondLst>
                                  <p:cond delay="10800"/>
                                </p:stCondLst>
                                <p:childTnLst>
                                  <p:par>
                                    <p:cTn id="76" presetID="41" presetClass="entr" presetSubtype="0" fill="hold" grpId="0" nodeType="afterEffect">
                                      <p:stCondLst>
                                        <p:cond delay="0"/>
                                      </p:stCondLst>
                                      <p:iterate type="lt">
                                        <p:tmPct val="10000"/>
                                      </p:iterate>
                                      <p:childTnLst>
                                        <p:set>
                                          <p:cBhvr>
                                            <p:cTn id="77" dur="1" fill="hold">
                                              <p:stCondLst>
                                                <p:cond delay="0"/>
                                              </p:stCondLst>
                                            </p:cTn>
                                            <p:tgtEl>
                                              <p:spTgt spid="33"/>
                                            </p:tgtEl>
                                            <p:attrNameLst>
                                              <p:attrName>style.visibility</p:attrName>
                                            </p:attrNameLst>
                                          </p:cBhvr>
                                          <p:to>
                                            <p:strVal val="visible"/>
                                          </p:to>
                                        </p:set>
                                        <p:anim calcmode="lin" valueType="num">
                                          <p:cBhvr>
                                            <p:cTn id="78" dur="500" fill="hold"/>
                                            <p:tgtEl>
                                              <p:spTgt spid="33"/>
                                            </p:tgtEl>
                                            <p:attrNameLst>
                                              <p:attrName>ppt_x</p:attrName>
                                            </p:attrNameLst>
                                          </p:cBhvr>
                                          <p:tavLst>
                                            <p:tav tm="0">
                                              <p:val>
                                                <p:strVal val="#ppt_x"/>
                                              </p:val>
                                            </p:tav>
                                            <p:tav tm="50000">
                                              <p:val>
                                                <p:strVal val="#ppt_x+.1"/>
                                              </p:val>
                                            </p:tav>
                                            <p:tav tm="100000">
                                              <p:val>
                                                <p:strVal val="#ppt_x"/>
                                              </p:val>
                                            </p:tav>
                                          </p:tavLst>
                                        </p:anim>
                                        <p:anim calcmode="lin" valueType="num">
                                          <p:cBhvr>
                                            <p:cTn id="79" dur="500" fill="hold"/>
                                            <p:tgtEl>
                                              <p:spTgt spid="33"/>
                                            </p:tgtEl>
                                            <p:attrNameLst>
                                              <p:attrName>ppt_y</p:attrName>
                                            </p:attrNameLst>
                                          </p:cBhvr>
                                          <p:tavLst>
                                            <p:tav tm="0">
                                              <p:val>
                                                <p:strVal val="#ppt_y"/>
                                              </p:val>
                                            </p:tav>
                                            <p:tav tm="100000">
                                              <p:val>
                                                <p:strVal val="#ppt_y"/>
                                              </p:val>
                                            </p:tav>
                                          </p:tavLst>
                                        </p:anim>
                                        <p:anim calcmode="lin" valueType="num">
                                          <p:cBhvr>
                                            <p:cTn id="80" dur="500" fill="hold"/>
                                            <p:tgtEl>
                                              <p:spTgt spid="33"/>
                                            </p:tgtEl>
                                            <p:attrNameLst>
                                              <p:attrName>ppt_h</p:attrName>
                                            </p:attrNameLst>
                                          </p:cBhvr>
                                          <p:tavLst>
                                            <p:tav tm="0">
                                              <p:val>
                                                <p:strVal val="#ppt_h/10"/>
                                              </p:val>
                                            </p:tav>
                                            <p:tav tm="50000">
                                              <p:val>
                                                <p:strVal val="#ppt_h+.01"/>
                                              </p:val>
                                            </p:tav>
                                            <p:tav tm="100000">
                                              <p:val>
                                                <p:strVal val="#ppt_h"/>
                                              </p:val>
                                            </p:tav>
                                          </p:tavLst>
                                        </p:anim>
                                        <p:anim calcmode="lin" valueType="num">
                                          <p:cBhvr>
                                            <p:cTn id="81" dur="500" fill="hold"/>
                                            <p:tgtEl>
                                              <p:spTgt spid="33"/>
                                            </p:tgtEl>
                                            <p:attrNameLst>
                                              <p:attrName>ppt_w</p:attrName>
                                            </p:attrNameLst>
                                          </p:cBhvr>
                                          <p:tavLst>
                                            <p:tav tm="0">
                                              <p:val>
                                                <p:strVal val="#ppt_w/10"/>
                                              </p:val>
                                            </p:tav>
                                            <p:tav tm="50000">
                                              <p:val>
                                                <p:strVal val="#ppt_w+.01"/>
                                              </p:val>
                                            </p:tav>
                                            <p:tav tm="100000">
                                              <p:val>
                                                <p:strVal val="#ppt_w"/>
                                              </p:val>
                                            </p:tav>
                                          </p:tavLst>
                                        </p:anim>
                                        <p:animEffect transition="in" filter="fade">
                                          <p:cBhvr>
                                            <p:cTn id="82" dur="500" tmFilter="0,0; .5, 1; 1, 1"/>
                                            <p:tgtEl>
                                              <p:spTgt spid="33"/>
                                            </p:tgtEl>
                                          </p:cBhvr>
                                        </p:animEffect>
                                      </p:childTnLst>
                                    </p:cTn>
                                  </p:par>
                                </p:childTnLst>
                              </p:cTn>
                            </p:par>
                            <p:par>
                              <p:cTn id="83" fill="hold">
                                <p:stCondLst>
                                  <p:cond delay="12950"/>
                                </p:stCondLst>
                                <p:childTnLst>
                                  <p:par>
                                    <p:cTn id="84" presetID="2" presetClass="entr" presetSubtype="1" fill="hold" grpId="0" nodeType="afterEffect" p14:presetBounceEnd="60000">
                                      <p:stCondLst>
                                        <p:cond delay="0"/>
                                      </p:stCondLst>
                                      <p:childTnLst>
                                        <p:set>
                                          <p:cBhvr>
                                            <p:cTn id="85" dur="1" fill="hold">
                                              <p:stCondLst>
                                                <p:cond delay="0"/>
                                              </p:stCondLst>
                                            </p:cTn>
                                            <p:tgtEl>
                                              <p:spTgt spid="30"/>
                                            </p:tgtEl>
                                            <p:attrNameLst>
                                              <p:attrName>style.visibility</p:attrName>
                                            </p:attrNameLst>
                                          </p:cBhvr>
                                          <p:to>
                                            <p:strVal val="visible"/>
                                          </p:to>
                                        </p:set>
                                        <p:anim calcmode="lin" valueType="num" p14:bounceEnd="60000">
                                          <p:cBhvr additive="base">
                                            <p:cTn id="86" dur="750" fill="hold"/>
                                            <p:tgtEl>
                                              <p:spTgt spid="30"/>
                                            </p:tgtEl>
                                            <p:attrNameLst>
                                              <p:attrName>ppt_x</p:attrName>
                                            </p:attrNameLst>
                                          </p:cBhvr>
                                          <p:tavLst>
                                            <p:tav tm="0">
                                              <p:val>
                                                <p:strVal val="#ppt_x"/>
                                              </p:val>
                                            </p:tav>
                                            <p:tav tm="100000">
                                              <p:val>
                                                <p:strVal val="#ppt_x"/>
                                              </p:val>
                                            </p:tav>
                                          </p:tavLst>
                                        </p:anim>
                                        <p:anim calcmode="lin" valueType="num" p14:bounceEnd="60000">
                                          <p:cBhvr additive="base">
                                            <p:cTn id="87" dur="750" fill="hold"/>
                                            <p:tgtEl>
                                              <p:spTgt spid="30"/>
                                            </p:tgtEl>
                                            <p:attrNameLst>
                                              <p:attrName>ppt_y</p:attrName>
                                            </p:attrNameLst>
                                          </p:cBhvr>
                                          <p:tavLst>
                                            <p:tav tm="0">
                                              <p:val>
                                                <p:strVal val="0-#ppt_h/2"/>
                                              </p:val>
                                            </p:tav>
                                            <p:tav tm="100000">
                                              <p:val>
                                                <p:strVal val="#ppt_y"/>
                                              </p:val>
                                            </p:tav>
                                          </p:tavLst>
                                        </p:anim>
                                      </p:childTnLst>
                                    </p:cTn>
                                  </p:par>
                                </p:childTnLst>
                              </p:cTn>
                            </p:par>
                            <p:par>
                              <p:cTn id="88" fill="hold">
                                <p:stCondLst>
                                  <p:cond delay="13950"/>
                                </p:stCondLst>
                                <p:childTnLst>
                                  <p:par>
                                    <p:cTn id="89" presetID="41" presetClass="entr" presetSubtype="0" fill="hold" grpId="0" nodeType="afterEffect">
                                      <p:stCondLst>
                                        <p:cond delay="0"/>
                                      </p:stCondLst>
                                      <p:iterate type="lt">
                                        <p:tmPct val="10000"/>
                                      </p:iterate>
                                      <p:childTnLst>
                                        <p:set>
                                          <p:cBhvr>
                                            <p:cTn id="90" dur="1" fill="hold">
                                              <p:stCondLst>
                                                <p:cond delay="0"/>
                                              </p:stCondLst>
                                            </p:cTn>
                                            <p:tgtEl>
                                              <p:spTgt spid="29"/>
                                            </p:tgtEl>
                                            <p:attrNameLst>
                                              <p:attrName>style.visibility</p:attrName>
                                            </p:attrNameLst>
                                          </p:cBhvr>
                                          <p:to>
                                            <p:strVal val="visible"/>
                                          </p:to>
                                        </p:set>
                                        <p:anim calcmode="lin" valueType="num">
                                          <p:cBhvr>
                                            <p:cTn id="91" dur="500" fill="hold"/>
                                            <p:tgtEl>
                                              <p:spTgt spid="29"/>
                                            </p:tgtEl>
                                            <p:attrNameLst>
                                              <p:attrName>ppt_x</p:attrName>
                                            </p:attrNameLst>
                                          </p:cBhvr>
                                          <p:tavLst>
                                            <p:tav tm="0">
                                              <p:val>
                                                <p:strVal val="#ppt_x"/>
                                              </p:val>
                                            </p:tav>
                                            <p:tav tm="50000">
                                              <p:val>
                                                <p:strVal val="#ppt_x+.1"/>
                                              </p:val>
                                            </p:tav>
                                            <p:tav tm="100000">
                                              <p:val>
                                                <p:strVal val="#ppt_x"/>
                                              </p:val>
                                            </p:tav>
                                          </p:tavLst>
                                        </p:anim>
                                        <p:anim calcmode="lin" valueType="num">
                                          <p:cBhvr>
                                            <p:cTn id="92" dur="500" fill="hold"/>
                                            <p:tgtEl>
                                              <p:spTgt spid="29"/>
                                            </p:tgtEl>
                                            <p:attrNameLst>
                                              <p:attrName>ppt_y</p:attrName>
                                            </p:attrNameLst>
                                          </p:cBhvr>
                                          <p:tavLst>
                                            <p:tav tm="0">
                                              <p:val>
                                                <p:strVal val="#ppt_y"/>
                                              </p:val>
                                            </p:tav>
                                            <p:tav tm="100000">
                                              <p:val>
                                                <p:strVal val="#ppt_y"/>
                                              </p:val>
                                            </p:tav>
                                          </p:tavLst>
                                        </p:anim>
                                        <p:anim calcmode="lin" valueType="num">
                                          <p:cBhvr>
                                            <p:cTn id="93" dur="500" fill="hold"/>
                                            <p:tgtEl>
                                              <p:spTgt spid="29"/>
                                            </p:tgtEl>
                                            <p:attrNameLst>
                                              <p:attrName>ppt_h</p:attrName>
                                            </p:attrNameLst>
                                          </p:cBhvr>
                                          <p:tavLst>
                                            <p:tav tm="0">
                                              <p:val>
                                                <p:strVal val="#ppt_h/10"/>
                                              </p:val>
                                            </p:tav>
                                            <p:tav tm="50000">
                                              <p:val>
                                                <p:strVal val="#ppt_h+.01"/>
                                              </p:val>
                                            </p:tav>
                                            <p:tav tm="100000">
                                              <p:val>
                                                <p:strVal val="#ppt_h"/>
                                              </p:val>
                                            </p:tav>
                                          </p:tavLst>
                                        </p:anim>
                                        <p:anim calcmode="lin" valueType="num">
                                          <p:cBhvr>
                                            <p:cTn id="94" dur="500" fill="hold"/>
                                            <p:tgtEl>
                                              <p:spTgt spid="29"/>
                                            </p:tgtEl>
                                            <p:attrNameLst>
                                              <p:attrName>ppt_w</p:attrName>
                                            </p:attrNameLst>
                                          </p:cBhvr>
                                          <p:tavLst>
                                            <p:tav tm="0">
                                              <p:val>
                                                <p:strVal val="#ppt_w/10"/>
                                              </p:val>
                                            </p:tav>
                                            <p:tav tm="50000">
                                              <p:val>
                                                <p:strVal val="#ppt_w+.01"/>
                                              </p:val>
                                            </p:tav>
                                            <p:tav tm="100000">
                                              <p:val>
                                                <p:strVal val="#ppt_w"/>
                                              </p:val>
                                            </p:tav>
                                          </p:tavLst>
                                        </p:anim>
                                        <p:animEffect transition="in" filter="fade">
                                          <p:cBhvr>
                                            <p:cTn id="95" dur="500" tmFilter="0,0; .5, 1; 1, 1"/>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28" grpId="0" bldLvl="0" animBg="1"/>
          <p:bldP spid="29" grpId="0"/>
          <p:bldP spid="30" grpId="0" bldLvl="0" animBg="1"/>
          <p:bldP spid="31" grpId="0"/>
          <p:bldP spid="32" grpId="0" bldLvl="0" animBg="1"/>
          <p:bldP spid="33" grpId="0"/>
          <p:bldP spid="34" grpId="0" bldLvl="0" animBg="1"/>
          <p:bldP spid="4" grpId="0" bldLvl="0" animBg="1"/>
          <p:bldP spid="3" grpId="0" bldLvl="0" animBg="1"/>
          <p:bldP spid="5" grpId="0" bldLvl="0" animBg="1"/>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9" presetClass="entr" presetSubtype="0" decel="100000"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 calcmode="lin" valueType="num">
                                          <p:cBhvr>
                                            <p:cTn id="9" dur="500" fill="hold"/>
                                            <p:tgtEl>
                                              <p:spTgt spid="6"/>
                                            </p:tgtEl>
                                            <p:attrNameLst>
                                              <p:attrName>style.rotation</p:attrName>
                                            </p:attrNameLst>
                                          </p:cBhvr>
                                          <p:tavLst>
                                            <p:tav tm="0">
                                              <p:val>
                                                <p:fltVal val="360"/>
                                              </p:val>
                                            </p:tav>
                                            <p:tav tm="100000">
                                              <p:val>
                                                <p:fltVal val="0"/>
                                              </p:val>
                                            </p:tav>
                                          </p:tavLst>
                                        </p:anim>
                                        <p:animEffect transition="in" filter="fade">
                                          <p:cBhvr>
                                            <p:cTn id="10" dur="500"/>
                                            <p:tgtEl>
                                              <p:spTgt spid="6"/>
                                            </p:tgtEl>
                                          </p:cBhvr>
                                        </p:animEffect>
                                      </p:childTnLst>
                                    </p:cTn>
                                  </p:par>
                                </p:childTnLst>
                              </p:cTn>
                            </p:par>
                            <p:par>
                              <p:cTn id="11" fill="hold">
                                <p:stCondLst>
                                  <p:cond delay="500"/>
                                </p:stCondLst>
                                <p:childTnLst>
                                  <p:par>
                                    <p:cTn id="12" presetID="22" presetClass="entr" presetSubtype="8" fill="hold" grpId="0" nodeType="after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wipe(left)">
                                          <p:cBhvr>
                                            <p:cTn id="14" dur="500"/>
                                            <p:tgtEl>
                                              <p:spTgt spid="4"/>
                                            </p:tgtEl>
                                          </p:cBhvr>
                                        </p:animEffect>
                                      </p:childTnLst>
                                    </p:cTn>
                                  </p:par>
                                </p:childTnLst>
                              </p:cTn>
                            </p:par>
                            <p:par>
                              <p:cTn id="15" fill="hold">
                                <p:stCondLst>
                                  <p:cond delay="1000"/>
                                </p:stCondLst>
                                <p:childTnLst>
                                  <p:par>
                                    <p:cTn id="16" presetID="49" presetClass="entr" presetSubtype="0" decel="100000" fill="hold" nodeType="afterEffect">
                                      <p:stCondLst>
                                        <p:cond delay="0"/>
                                      </p:stCondLst>
                                      <p:childTnLst>
                                        <p:set>
                                          <p:cBhvr>
                                            <p:cTn id="17" dur="1" fill="hold">
                                              <p:stCondLst>
                                                <p:cond delay="0"/>
                                              </p:stCondLst>
                                            </p:cTn>
                                            <p:tgtEl>
                                              <p:spTgt spid="7"/>
                                            </p:tgtEl>
                                            <p:attrNameLst>
                                              <p:attrName>style.visibility</p:attrName>
                                            </p:attrNameLst>
                                          </p:cBhvr>
                                          <p:to>
                                            <p:strVal val="visible"/>
                                          </p:to>
                                        </p:set>
                                        <p:anim calcmode="lin" valueType="num">
                                          <p:cBhvr>
                                            <p:cTn id="18" dur="500" fill="hold"/>
                                            <p:tgtEl>
                                              <p:spTgt spid="7"/>
                                            </p:tgtEl>
                                            <p:attrNameLst>
                                              <p:attrName>ppt_w</p:attrName>
                                            </p:attrNameLst>
                                          </p:cBhvr>
                                          <p:tavLst>
                                            <p:tav tm="0">
                                              <p:val>
                                                <p:fltVal val="0"/>
                                              </p:val>
                                            </p:tav>
                                            <p:tav tm="100000">
                                              <p:val>
                                                <p:strVal val="#ppt_w"/>
                                              </p:val>
                                            </p:tav>
                                          </p:tavLst>
                                        </p:anim>
                                        <p:anim calcmode="lin" valueType="num">
                                          <p:cBhvr>
                                            <p:cTn id="19" dur="500" fill="hold"/>
                                            <p:tgtEl>
                                              <p:spTgt spid="7"/>
                                            </p:tgtEl>
                                            <p:attrNameLst>
                                              <p:attrName>ppt_h</p:attrName>
                                            </p:attrNameLst>
                                          </p:cBhvr>
                                          <p:tavLst>
                                            <p:tav tm="0">
                                              <p:val>
                                                <p:fltVal val="0"/>
                                              </p:val>
                                            </p:tav>
                                            <p:tav tm="100000">
                                              <p:val>
                                                <p:strVal val="#ppt_h"/>
                                              </p:val>
                                            </p:tav>
                                          </p:tavLst>
                                        </p:anim>
                                        <p:anim calcmode="lin" valueType="num">
                                          <p:cBhvr>
                                            <p:cTn id="20" dur="500" fill="hold"/>
                                            <p:tgtEl>
                                              <p:spTgt spid="7"/>
                                            </p:tgtEl>
                                            <p:attrNameLst>
                                              <p:attrName>style.rotation</p:attrName>
                                            </p:attrNameLst>
                                          </p:cBhvr>
                                          <p:tavLst>
                                            <p:tav tm="0">
                                              <p:val>
                                                <p:fltVal val="360"/>
                                              </p:val>
                                            </p:tav>
                                            <p:tav tm="100000">
                                              <p:val>
                                                <p:fltVal val="0"/>
                                              </p:val>
                                            </p:tav>
                                          </p:tavLst>
                                        </p:anim>
                                        <p:animEffect transition="in" filter="fade">
                                          <p:cBhvr>
                                            <p:cTn id="21" dur="500"/>
                                            <p:tgtEl>
                                              <p:spTgt spid="7"/>
                                            </p:tgtEl>
                                          </p:cBhvr>
                                        </p:animEffect>
                                      </p:childTnLst>
                                    </p:cTn>
                                  </p:par>
                                </p:childTnLst>
                              </p:cTn>
                            </p:par>
                            <p:par>
                              <p:cTn id="22" fill="hold">
                                <p:stCondLst>
                                  <p:cond delay="1500"/>
                                </p:stCondLst>
                                <p:childTnLst>
                                  <p:par>
                                    <p:cTn id="23" presetID="22" presetClass="entr" presetSubtype="2" fill="hold" grpId="0"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right)">
                                          <p:cBhvr>
                                            <p:cTn id="25" dur="500"/>
                                            <p:tgtEl>
                                              <p:spTgt spid="3"/>
                                            </p:tgtEl>
                                          </p:cBhvr>
                                        </p:animEffect>
                                      </p:childTnLst>
                                    </p:cTn>
                                  </p:par>
                                </p:childTnLst>
                              </p:cTn>
                            </p:par>
                            <p:par>
                              <p:cTn id="26" fill="hold">
                                <p:stCondLst>
                                  <p:cond delay="2000"/>
                                </p:stCondLst>
                                <p:childTnLst>
                                  <p:par>
                                    <p:cTn id="27" presetID="49" presetClass="entr" presetSubtype="0" decel="100000" fill="hold" nodeType="afterEffect">
                                      <p:stCondLst>
                                        <p:cond delay="0"/>
                                      </p:stCondLst>
                                      <p:childTnLst>
                                        <p:set>
                                          <p:cBhvr>
                                            <p:cTn id="28" dur="1" fill="hold">
                                              <p:stCondLst>
                                                <p:cond delay="0"/>
                                              </p:stCondLst>
                                            </p:cTn>
                                            <p:tgtEl>
                                              <p:spTgt spid="10"/>
                                            </p:tgtEl>
                                            <p:attrNameLst>
                                              <p:attrName>style.visibility</p:attrName>
                                            </p:attrNameLst>
                                          </p:cBhvr>
                                          <p:to>
                                            <p:strVal val="visible"/>
                                          </p:to>
                                        </p:set>
                                        <p:anim calcmode="lin" valueType="num">
                                          <p:cBhvr>
                                            <p:cTn id="29" dur="500" fill="hold"/>
                                            <p:tgtEl>
                                              <p:spTgt spid="10"/>
                                            </p:tgtEl>
                                            <p:attrNameLst>
                                              <p:attrName>ppt_w</p:attrName>
                                            </p:attrNameLst>
                                          </p:cBhvr>
                                          <p:tavLst>
                                            <p:tav tm="0">
                                              <p:val>
                                                <p:fltVal val="0"/>
                                              </p:val>
                                            </p:tav>
                                            <p:tav tm="100000">
                                              <p:val>
                                                <p:strVal val="#ppt_w"/>
                                              </p:val>
                                            </p:tav>
                                          </p:tavLst>
                                        </p:anim>
                                        <p:anim calcmode="lin" valueType="num">
                                          <p:cBhvr>
                                            <p:cTn id="30" dur="500" fill="hold"/>
                                            <p:tgtEl>
                                              <p:spTgt spid="10"/>
                                            </p:tgtEl>
                                            <p:attrNameLst>
                                              <p:attrName>ppt_h</p:attrName>
                                            </p:attrNameLst>
                                          </p:cBhvr>
                                          <p:tavLst>
                                            <p:tav tm="0">
                                              <p:val>
                                                <p:fltVal val="0"/>
                                              </p:val>
                                            </p:tav>
                                            <p:tav tm="100000">
                                              <p:val>
                                                <p:strVal val="#ppt_h"/>
                                              </p:val>
                                            </p:tav>
                                          </p:tavLst>
                                        </p:anim>
                                        <p:anim calcmode="lin" valueType="num">
                                          <p:cBhvr>
                                            <p:cTn id="31" dur="500" fill="hold"/>
                                            <p:tgtEl>
                                              <p:spTgt spid="10"/>
                                            </p:tgtEl>
                                            <p:attrNameLst>
                                              <p:attrName>style.rotation</p:attrName>
                                            </p:attrNameLst>
                                          </p:cBhvr>
                                          <p:tavLst>
                                            <p:tav tm="0">
                                              <p:val>
                                                <p:fltVal val="360"/>
                                              </p:val>
                                            </p:tav>
                                            <p:tav tm="100000">
                                              <p:val>
                                                <p:fltVal val="0"/>
                                              </p:val>
                                            </p:tav>
                                          </p:tavLst>
                                        </p:anim>
                                        <p:animEffect transition="in" filter="fade">
                                          <p:cBhvr>
                                            <p:cTn id="32" dur="500"/>
                                            <p:tgtEl>
                                              <p:spTgt spid="10"/>
                                            </p:tgtEl>
                                          </p:cBhvr>
                                        </p:animEffect>
                                      </p:childTnLst>
                                    </p:cTn>
                                  </p:par>
                                </p:childTnLst>
                              </p:cTn>
                            </p:par>
                            <p:par>
                              <p:cTn id="33" fill="hold">
                                <p:stCondLst>
                                  <p:cond delay="2500"/>
                                </p:stCondLst>
                                <p:childTnLst>
                                  <p:par>
                                    <p:cTn id="34" presetID="22" presetClass="entr" presetSubtype="8" fill="hold" grpId="0" nodeType="afterEffect">
                                      <p:stCondLst>
                                        <p:cond delay="0"/>
                                      </p:stCondLst>
                                      <p:childTnLst>
                                        <p:set>
                                          <p:cBhvr>
                                            <p:cTn id="35" dur="1" fill="hold">
                                              <p:stCondLst>
                                                <p:cond delay="0"/>
                                              </p:stCondLst>
                                            </p:cTn>
                                            <p:tgtEl>
                                              <p:spTgt spid="5"/>
                                            </p:tgtEl>
                                            <p:attrNameLst>
                                              <p:attrName>style.visibility</p:attrName>
                                            </p:attrNameLst>
                                          </p:cBhvr>
                                          <p:to>
                                            <p:strVal val="visible"/>
                                          </p:to>
                                        </p:set>
                                        <p:animEffect transition="in" filter="wipe(left)">
                                          <p:cBhvr>
                                            <p:cTn id="36" dur="500"/>
                                            <p:tgtEl>
                                              <p:spTgt spid="5"/>
                                            </p:tgtEl>
                                          </p:cBhvr>
                                        </p:animEffect>
                                      </p:childTnLst>
                                    </p:cTn>
                                  </p:par>
                                </p:childTnLst>
                              </p:cTn>
                            </p:par>
                            <p:par>
                              <p:cTn id="37" fill="hold">
                                <p:stCondLst>
                                  <p:cond delay="3000"/>
                                </p:stCondLst>
                                <p:childTnLst>
                                  <p:par>
                                    <p:cTn id="38" presetID="49" presetClass="entr" presetSubtype="0" decel="100000" fill="hold" nodeType="afterEffect">
                                      <p:stCondLst>
                                        <p:cond delay="0"/>
                                      </p:stCondLst>
                                      <p:childTnLst>
                                        <p:set>
                                          <p:cBhvr>
                                            <p:cTn id="39" dur="1" fill="hold">
                                              <p:stCondLst>
                                                <p:cond delay="0"/>
                                              </p:stCondLst>
                                            </p:cTn>
                                            <p:tgtEl>
                                              <p:spTgt spid="8"/>
                                            </p:tgtEl>
                                            <p:attrNameLst>
                                              <p:attrName>style.visibility</p:attrName>
                                            </p:attrNameLst>
                                          </p:cBhvr>
                                          <p:to>
                                            <p:strVal val="visible"/>
                                          </p:to>
                                        </p:set>
                                        <p:anim calcmode="lin" valueType="num">
                                          <p:cBhvr>
                                            <p:cTn id="40" dur="500" fill="hold"/>
                                            <p:tgtEl>
                                              <p:spTgt spid="8"/>
                                            </p:tgtEl>
                                            <p:attrNameLst>
                                              <p:attrName>ppt_w</p:attrName>
                                            </p:attrNameLst>
                                          </p:cBhvr>
                                          <p:tavLst>
                                            <p:tav tm="0">
                                              <p:val>
                                                <p:fltVal val="0"/>
                                              </p:val>
                                            </p:tav>
                                            <p:tav tm="100000">
                                              <p:val>
                                                <p:strVal val="#ppt_w"/>
                                              </p:val>
                                            </p:tav>
                                          </p:tavLst>
                                        </p:anim>
                                        <p:anim calcmode="lin" valueType="num">
                                          <p:cBhvr>
                                            <p:cTn id="41" dur="500" fill="hold"/>
                                            <p:tgtEl>
                                              <p:spTgt spid="8"/>
                                            </p:tgtEl>
                                            <p:attrNameLst>
                                              <p:attrName>ppt_h</p:attrName>
                                            </p:attrNameLst>
                                          </p:cBhvr>
                                          <p:tavLst>
                                            <p:tav tm="0">
                                              <p:val>
                                                <p:fltVal val="0"/>
                                              </p:val>
                                            </p:tav>
                                            <p:tav tm="100000">
                                              <p:val>
                                                <p:strVal val="#ppt_h"/>
                                              </p:val>
                                            </p:tav>
                                          </p:tavLst>
                                        </p:anim>
                                        <p:anim calcmode="lin" valueType="num">
                                          <p:cBhvr>
                                            <p:cTn id="42" dur="500" fill="hold"/>
                                            <p:tgtEl>
                                              <p:spTgt spid="8"/>
                                            </p:tgtEl>
                                            <p:attrNameLst>
                                              <p:attrName>style.rotation</p:attrName>
                                            </p:attrNameLst>
                                          </p:cBhvr>
                                          <p:tavLst>
                                            <p:tav tm="0">
                                              <p:val>
                                                <p:fltVal val="360"/>
                                              </p:val>
                                            </p:tav>
                                            <p:tav tm="100000">
                                              <p:val>
                                                <p:fltVal val="0"/>
                                              </p:val>
                                            </p:tav>
                                          </p:tavLst>
                                        </p:anim>
                                        <p:animEffect transition="in" filter="fade">
                                          <p:cBhvr>
                                            <p:cTn id="43" dur="500"/>
                                            <p:tgtEl>
                                              <p:spTgt spid="8"/>
                                            </p:tgtEl>
                                          </p:cBhvr>
                                        </p:animEffect>
                                      </p:childTnLst>
                                    </p:cTn>
                                  </p:par>
                                </p:childTnLst>
                              </p:cTn>
                            </p:par>
                            <p:par>
                              <p:cTn id="44" fill="hold">
                                <p:stCondLst>
                                  <p:cond delay="3500"/>
                                </p:stCondLst>
                                <p:childTnLst>
                                  <p:par>
                                    <p:cTn id="45" presetID="2" presetClass="entr" presetSubtype="1" fill="hold" grpId="0" nodeType="after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additive="base">
                                            <p:cTn id="47" dur="750" fill="hold"/>
                                            <p:tgtEl>
                                              <p:spTgt spid="32"/>
                                            </p:tgtEl>
                                            <p:attrNameLst>
                                              <p:attrName>ppt_x</p:attrName>
                                            </p:attrNameLst>
                                          </p:cBhvr>
                                          <p:tavLst>
                                            <p:tav tm="0">
                                              <p:val>
                                                <p:strVal val="#ppt_x"/>
                                              </p:val>
                                            </p:tav>
                                            <p:tav tm="100000">
                                              <p:val>
                                                <p:strVal val="#ppt_x"/>
                                              </p:val>
                                            </p:tav>
                                          </p:tavLst>
                                        </p:anim>
                                        <p:anim calcmode="lin" valueType="num">
                                          <p:cBhvr additive="base">
                                            <p:cTn id="48" dur="750" fill="hold"/>
                                            <p:tgtEl>
                                              <p:spTgt spid="32"/>
                                            </p:tgtEl>
                                            <p:attrNameLst>
                                              <p:attrName>ppt_y</p:attrName>
                                            </p:attrNameLst>
                                          </p:cBhvr>
                                          <p:tavLst>
                                            <p:tav tm="0">
                                              <p:val>
                                                <p:strVal val="0-#ppt_h/2"/>
                                              </p:val>
                                            </p:tav>
                                            <p:tav tm="100000">
                                              <p:val>
                                                <p:strVal val="#ppt_y"/>
                                              </p:val>
                                            </p:tav>
                                          </p:tavLst>
                                        </p:anim>
                                      </p:childTnLst>
                                    </p:cTn>
                                  </p:par>
                                </p:childTnLst>
                              </p:cTn>
                            </p:par>
                            <p:par>
                              <p:cTn id="49" fill="hold">
                                <p:stCondLst>
                                  <p:cond delay="4500"/>
                                </p:stCondLst>
                                <p:childTnLst>
                                  <p:par>
                                    <p:cTn id="50" presetID="41" presetClass="entr" presetSubtype="0" fill="hold" grpId="0" nodeType="afterEffect">
                                      <p:stCondLst>
                                        <p:cond delay="0"/>
                                      </p:stCondLst>
                                      <p:iterate type="lt">
                                        <p:tmPct val="10000"/>
                                      </p:iterate>
                                      <p:childTnLst>
                                        <p:set>
                                          <p:cBhvr>
                                            <p:cTn id="51" dur="1" fill="hold">
                                              <p:stCondLst>
                                                <p:cond delay="0"/>
                                              </p:stCondLst>
                                            </p:cTn>
                                            <p:tgtEl>
                                              <p:spTgt spid="31"/>
                                            </p:tgtEl>
                                            <p:attrNameLst>
                                              <p:attrName>style.visibility</p:attrName>
                                            </p:attrNameLst>
                                          </p:cBhvr>
                                          <p:to>
                                            <p:strVal val="visible"/>
                                          </p:to>
                                        </p:set>
                                        <p:anim calcmode="lin" valueType="num">
                                          <p:cBhvr>
                                            <p:cTn id="52" dur="500" fill="hold"/>
                                            <p:tgtEl>
                                              <p:spTgt spid="31"/>
                                            </p:tgtEl>
                                            <p:attrNameLst>
                                              <p:attrName>ppt_x</p:attrName>
                                            </p:attrNameLst>
                                          </p:cBhvr>
                                          <p:tavLst>
                                            <p:tav tm="0">
                                              <p:val>
                                                <p:strVal val="#ppt_x"/>
                                              </p:val>
                                            </p:tav>
                                            <p:tav tm="50000">
                                              <p:val>
                                                <p:strVal val="#ppt_x+.1"/>
                                              </p:val>
                                            </p:tav>
                                            <p:tav tm="100000">
                                              <p:val>
                                                <p:strVal val="#ppt_x"/>
                                              </p:val>
                                            </p:tav>
                                          </p:tavLst>
                                        </p:anim>
                                        <p:anim calcmode="lin" valueType="num">
                                          <p:cBhvr>
                                            <p:cTn id="53" dur="500" fill="hold"/>
                                            <p:tgtEl>
                                              <p:spTgt spid="31"/>
                                            </p:tgtEl>
                                            <p:attrNameLst>
                                              <p:attrName>ppt_y</p:attrName>
                                            </p:attrNameLst>
                                          </p:cBhvr>
                                          <p:tavLst>
                                            <p:tav tm="0">
                                              <p:val>
                                                <p:strVal val="#ppt_y"/>
                                              </p:val>
                                            </p:tav>
                                            <p:tav tm="100000">
                                              <p:val>
                                                <p:strVal val="#ppt_y"/>
                                              </p:val>
                                            </p:tav>
                                          </p:tavLst>
                                        </p:anim>
                                        <p:anim calcmode="lin" valueType="num">
                                          <p:cBhvr>
                                            <p:cTn id="54" dur="500" fill="hold"/>
                                            <p:tgtEl>
                                              <p:spTgt spid="31"/>
                                            </p:tgtEl>
                                            <p:attrNameLst>
                                              <p:attrName>ppt_h</p:attrName>
                                            </p:attrNameLst>
                                          </p:cBhvr>
                                          <p:tavLst>
                                            <p:tav tm="0">
                                              <p:val>
                                                <p:strVal val="#ppt_h/10"/>
                                              </p:val>
                                            </p:tav>
                                            <p:tav tm="50000">
                                              <p:val>
                                                <p:strVal val="#ppt_h+.01"/>
                                              </p:val>
                                            </p:tav>
                                            <p:tav tm="100000">
                                              <p:val>
                                                <p:strVal val="#ppt_h"/>
                                              </p:val>
                                            </p:tav>
                                          </p:tavLst>
                                        </p:anim>
                                        <p:anim calcmode="lin" valueType="num">
                                          <p:cBhvr>
                                            <p:cTn id="55" dur="500" fill="hold"/>
                                            <p:tgtEl>
                                              <p:spTgt spid="31"/>
                                            </p:tgtEl>
                                            <p:attrNameLst>
                                              <p:attrName>ppt_w</p:attrName>
                                            </p:attrNameLst>
                                          </p:cBhvr>
                                          <p:tavLst>
                                            <p:tav tm="0">
                                              <p:val>
                                                <p:strVal val="#ppt_w/10"/>
                                              </p:val>
                                            </p:tav>
                                            <p:tav tm="50000">
                                              <p:val>
                                                <p:strVal val="#ppt_w+.01"/>
                                              </p:val>
                                            </p:tav>
                                            <p:tav tm="100000">
                                              <p:val>
                                                <p:strVal val="#ppt_w"/>
                                              </p:val>
                                            </p:tav>
                                          </p:tavLst>
                                        </p:anim>
                                        <p:animEffect transition="in" filter="fade">
                                          <p:cBhvr>
                                            <p:cTn id="56" dur="500" tmFilter="0,0; .5, 1; 1, 1"/>
                                            <p:tgtEl>
                                              <p:spTgt spid="31"/>
                                            </p:tgtEl>
                                          </p:cBhvr>
                                        </p:animEffect>
                                      </p:childTnLst>
                                    </p:cTn>
                                  </p:par>
                                </p:childTnLst>
                              </p:cTn>
                            </p:par>
                            <p:par>
                              <p:cTn id="57" fill="hold">
                                <p:stCondLst>
                                  <p:cond delay="6650"/>
                                </p:stCondLst>
                                <p:childTnLst>
                                  <p:par>
                                    <p:cTn id="58" presetID="2" presetClass="entr" presetSubtype="1" fill="hold" grpId="0" nodeType="afterEffect">
                                      <p:stCondLst>
                                        <p:cond delay="0"/>
                                      </p:stCondLst>
                                      <p:childTnLst>
                                        <p:set>
                                          <p:cBhvr>
                                            <p:cTn id="59" dur="1" fill="hold">
                                              <p:stCondLst>
                                                <p:cond delay="0"/>
                                              </p:stCondLst>
                                            </p:cTn>
                                            <p:tgtEl>
                                              <p:spTgt spid="28"/>
                                            </p:tgtEl>
                                            <p:attrNameLst>
                                              <p:attrName>style.visibility</p:attrName>
                                            </p:attrNameLst>
                                          </p:cBhvr>
                                          <p:to>
                                            <p:strVal val="visible"/>
                                          </p:to>
                                        </p:set>
                                        <p:anim calcmode="lin" valueType="num">
                                          <p:cBhvr additive="base">
                                            <p:cTn id="60" dur="750" fill="hold"/>
                                            <p:tgtEl>
                                              <p:spTgt spid="28"/>
                                            </p:tgtEl>
                                            <p:attrNameLst>
                                              <p:attrName>ppt_x</p:attrName>
                                            </p:attrNameLst>
                                          </p:cBhvr>
                                          <p:tavLst>
                                            <p:tav tm="0">
                                              <p:val>
                                                <p:strVal val="#ppt_x"/>
                                              </p:val>
                                            </p:tav>
                                            <p:tav tm="100000">
                                              <p:val>
                                                <p:strVal val="#ppt_x"/>
                                              </p:val>
                                            </p:tav>
                                          </p:tavLst>
                                        </p:anim>
                                        <p:anim calcmode="lin" valueType="num">
                                          <p:cBhvr additive="base">
                                            <p:cTn id="61" dur="750" fill="hold"/>
                                            <p:tgtEl>
                                              <p:spTgt spid="28"/>
                                            </p:tgtEl>
                                            <p:attrNameLst>
                                              <p:attrName>ppt_y</p:attrName>
                                            </p:attrNameLst>
                                          </p:cBhvr>
                                          <p:tavLst>
                                            <p:tav tm="0">
                                              <p:val>
                                                <p:strVal val="0-#ppt_h/2"/>
                                              </p:val>
                                            </p:tav>
                                            <p:tav tm="100000">
                                              <p:val>
                                                <p:strVal val="#ppt_y"/>
                                              </p:val>
                                            </p:tav>
                                          </p:tavLst>
                                        </p:anim>
                                      </p:childTnLst>
                                    </p:cTn>
                                  </p:par>
                                </p:childTnLst>
                              </p:cTn>
                            </p:par>
                            <p:par>
                              <p:cTn id="62" fill="hold">
                                <p:stCondLst>
                                  <p:cond delay="7650"/>
                                </p:stCondLst>
                                <p:childTnLst>
                                  <p:par>
                                    <p:cTn id="63" presetID="41" presetClass="entr" presetSubtype="0" fill="hold" grpId="0" nodeType="afterEffect">
                                      <p:stCondLst>
                                        <p:cond delay="0"/>
                                      </p:stCondLst>
                                      <p:iterate type="lt">
                                        <p:tmPct val="10000"/>
                                      </p:iterate>
                                      <p:childTnLst>
                                        <p:set>
                                          <p:cBhvr>
                                            <p:cTn id="64" dur="1" fill="hold">
                                              <p:stCondLst>
                                                <p:cond delay="0"/>
                                              </p:stCondLst>
                                            </p:cTn>
                                            <p:tgtEl>
                                              <p:spTgt spid="27"/>
                                            </p:tgtEl>
                                            <p:attrNameLst>
                                              <p:attrName>style.visibility</p:attrName>
                                            </p:attrNameLst>
                                          </p:cBhvr>
                                          <p:to>
                                            <p:strVal val="visible"/>
                                          </p:to>
                                        </p:set>
                                        <p:anim calcmode="lin" valueType="num">
                                          <p:cBhvr>
                                            <p:cTn id="65" dur="500" fill="hold"/>
                                            <p:tgtEl>
                                              <p:spTgt spid="27"/>
                                            </p:tgtEl>
                                            <p:attrNameLst>
                                              <p:attrName>ppt_x</p:attrName>
                                            </p:attrNameLst>
                                          </p:cBhvr>
                                          <p:tavLst>
                                            <p:tav tm="0">
                                              <p:val>
                                                <p:strVal val="#ppt_x"/>
                                              </p:val>
                                            </p:tav>
                                            <p:tav tm="50000">
                                              <p:val>
                                                <p:strVal val="#ppt_x+.1"/>
                                              </p:val>
                                            </p:tav>
                                            <p:tav tm="100000">
                                              <p:val>
                                                <p:strVal val="#ppt_x"/>
                                              </p:val>
                                            </p:tav>
                                          </p:tavLst>
                                        </p:anim>
                                        <p:anim calcmode="lin" valueType="num">
                                          <p:cBhvr>
                                            <p:cTn id="66" dur="500" fill="hold"/>
                                            <p:tgtEl>
                                              <p:spTgt spid="27"/>
                                            </p:tgtEl>
                                            <p:attrNameLst>
                                              <p:attrName>ppt_y</p:attrName>
                                            </p:attrNameLst>
                                          </p:cBhvr>
                                          <p:tavLst>
                                            <p:tav tm="0">
                                              <p:val>
                                                <p:strVal val="#ppt_y"/>
                                              </p:val>
                                            </p:tav>
                                            <p:tav tm="100000">
                                              <p:val>
                                                <p:strVal val="#ppt_y"/>
                                              </p:val>
                                            </p:tav>
                                          </p:tavLst>
                                        </p:anim>
                                        <p:anim calcmode="lin" valueType="num">
                                          <p:cBhvr>
                                            <p:cTn id="67" dur="500" fill="hold"/>
                                            <p:tgtEl>
                                              <p:spTgt spid="27"/>
                                            </p:tgtEl>
                                            <p:attrNameLst>
                                              <p:attrName>ppt_h</p:attrName>
                                            </p:attrNameLst>
                                          </p:cBhvr>
                                          <p:tavLst>
                                            <p:tav tm="0">
                                              <p:val>
                                                <p:strVal val="#ppt_h/10"/>
                                              </p:val>
                                            </p:tav>
                                            <p:tav tm="50000">
                                              <p:val>
                                                <p:strVal val="#ppt_h+.01"/>
                                              </p:val>
                                            </p:tav>
                                            <p:tav tm="100000">
                                              <p:val>
                                                <p:strVal val="#ppt_h"/>
                                              </p:val>
                                            </p:tav>
                                          </p:tavLst>
                                        </p:anim>
                                        <p:anim calcmode="lin" valueType="num">
                                          <p:cBhvr>
                                            <p:cTn id="68" dur="500" fill="hold"/>
                                            <p:tgtEl>
                                              <p:spTgt spid="27"/>
                                            </p:tgtEl>
                                            <p:attrNameLst>
                                              <p:attrName>ppt_w</p:attrName>
                                            </p:attrNameLst>
                                          </p:cBhvr>
                                          <p:tavLst>
                                            <p:tav tm="0">
                                              <p:val>
                                                <p:strVal val="#ppt_w/10"/>
                                              </p:val>
                                            </p:tav>
                                            <p:tav tm="50000">
                                              <p:val>
                                                <p:strVal val="#ppt_w+.01"/>
                                              </p:val>
                                            </p:tav>
                                            <p:tav tm="100000">
                                              <p:val>
                                                <p:strVal val="#ppt_w"/>
                                              </p:val>
                                            </p:tav>
                                          </p:tavLst>
                                        </p:anim>
                                        <p:animEffect transition="in" filter="fade">
                                          <p:cBhvr>
                                            <p:cTn id="69" dur="500" tmFilter="0,0; .5, 1; 1, 1"/>
                                            <p:tgtEl>
                                              <p:spTgt spid="27"/>
                                            </p:tgtEl>
                                          </p:cBhvr>
                                        </p:animEffect>
                                      </p:childTnLst>
                                    </p:cTn>
                                  </p:par>
                                </p:childTnLst>
                              </p:cTn>
                            </p:par>
                            <p:par>
                              <p:cTn id="70" fill="hold">
                                <p:stCondLst>
                                  <p:cond delay="9800"/>
                                </p:stCondLst>
                                <p:childTnLst>
                                  <p:par>
                                    <p:cTn id="71" presetID="2" presetClass="entr" presetSubtype="1" fill="hold" grpId="0" nodeType="afterEffect">
                                      <p:stCondLst>
                                        <p:cond delay="0"/>
                                      </p:stCondLst>
                                      <p:childTnLst>
                                        <p:set>
                                          <p:cBhvr>
                                            <p:cTn id="72" dur="1" fill="hold">
                                              <p:stCondLst>
                                                <p:cond delay="0"/>
                                              </p:stCondLst>
                                            </p:cTn>
                                            <p:tgtEl>
                                              <p:spTgt spid="34"/>
                                            </p:tgtEl>
                                            <p:attrNameLst>
                                              <p:attrName>style.visibility</p:attrName>
                                            </p:attrNameLst>
                                          </p:cBhvr>
                                          <p:to>
                                            <p:strVal val="visible"/>
                                          </p:to>
                                        </p:set>
                                        <p:anim calcmode="lin" valueType="num">
                                          <p:cBhvr additive="base">
                                            <p:cTn id="73" dur="750" fill="hold"/>
                                            <p:tgtEl>
                                              <p:spTgt spid="34"/>
                                            </p:tgtEl>
                                            <p:attrNameLst>
                                              <p:attrName>ppt_x</p:attrName>
                                            </p:attrNameLst>
                                          </p:cBhvr>
                                          <p:tavLst>
                                            <p:tav tm="0">
                                              <p:val>
                                                <p:strVal val="#ppt_x"/>
                                              </p:val>
                                            </p:tav>
                                            <p:tav tm="100000">
                                              <p:val>
                                                <p:strVal val="#ppt_x"/>
                                              </p:val>
                                            </p:tav>
                                          </p:tavLst>
                                        </p:anim>
                                        <p:anim calcmode="lin" valueType="num">
                                          <p:cBhvr additive="base">
                                            <p:cTn id="74" dur="750" fill="hold"/>
                                            <p:tgtEl>
                                              <p:spTgt spid="34"/>
                                            </p:tgtEl>
                                            <p:attrNameLst>
                                              <p:attrName>ppt_y</p:attrName>
                                            </p:attrNameLst>
                                          </p:cBhvr>
                                          <p:tavLst>
                                            <p:tav tm="0">
                                              <p:val>
                                                <p:strVal val="0-#ppt_h/2"/>
                                              </p:val>
                                            </p:tav>
                                            <p:tav tm="100000">
                                              <p:val>
                                                <p:strVal val="#ppt_y"/>
                                              </p:val>
                                            </p:tav>
                                          </p:tavLst>
                                        </p:anim>
                                      </p:childTnLst>
                                    </p:cTn>
                                  </p:par>
                                </p:childTnLst>
                              </p:cTn>
                            </p:par>
                            <p:par>
                              <p:cTn id="75" fill="hold">
                                <p:stCondLst>
                                  <p:cond delay="10800"/>
                                </p:stCondLst>
                                <p:childTnLst>
                                  <p:par>
                                    <p:cTn id="76" presetID="41" presetClass="entr" presetSubtype="0" fill="hold" grpId="0" nodeType="afterEffect">
                                      <p:stCondLst>
                                        <p:cond delay="0"/>
                                      </p:stCondLst>
                                      <p:iterate type="lt">
                                        <p:tmPct val="10000"/>
                                      </p:iterate>
                                      <p:childTnLst>
                                        <p:set>
                                          <p:cBhvr>
                                            <p:cTn id="77" dur="1" fill="hold">
                                              <p:stCondLst>
                                                <p:cond delay="0"/>
                                              </p:stCondLst>
                                            </p:cTn>
                                            <p:tgtEl>
                                              <p:spTgt spid="33"/>
                                            </p:tgtEl>
                                            <p:attrNameLst>
                                              <p:attrName>style.visibility</p:attrName>
                                            </p:attrNameLst>
                                          </p:cBhvr>
                                          <p:to>
                                            <p:strVal val="visible"/>
                                          </p:to>
                                        </p:set>
                                        <p:anim calcmode="lin" valueType="num">
                                          <p:cBhvr>
                                            <p:cTn id="78" dur="500" fill="hold"/>
                                            <p:tgtEl>
                                              <p:spTgt spid="33"/>
                                            </p:tgtEl>
                                            <p:attrNameLst>
                                              <p:attrName>ppt_x</p:attrName>
                                            </p:attrNameLst>
                                          </p:cBhvr>
                                          <p:tavLst>
                                            <p:tav tm="0">
                                              <p:val>
                                                <p:strVal val="#ppt_x"/>
                                              </p:val>
                                            </p:tav>
                                            <p:tav tm="50000">
                                              <p:val>
                                                <p:strVal val="#ppt_x+.1"/>
                                              </p:val>
                                            </p:tav>
                                            <p:tav tm="100000">
                                              <p:val>
                                                <p:strVal val="#ppt_x"/>
                                              </p:val>
                                            </p:tav>
                                          </p:tavLst>
                                        </p:anim>
                                        <p:anim calcmode="lin" valueType="num">
                                          <p:cBhvr>
                                            <p:cTn id="79" dur="500" fill="hold"/>
                                            <p:tgtEl>
                                              <p:spTgt spid="33"/>
                                            </p:tgtEl>
                                            <p:attrNameLst>
                                              <p:attrName>ppt_y</p:attrName>
                                            </p:attrNameLst>
                                          </p:cBhvr>
                                          <p:tavLst>
                                            <p:tav tm="0">
                                              <p:val>
                                                <p:strVal val="#ppt_y"/>
                                              </p:val>
                                            </p:tav>
                                            <p:tav tm="100000">
                                              <p:val>
                                                <p:strVal val="#ppt_y"/>
                                              </p:val>
                                            </p:tav>
                                          </p:tavLst>
                                        </p:anim>
                                        <p:anim calcmode="lin" valueType="num">
                                          <p:cBhvr>
                                            <p:cTn id="80" dur="500" fill="hold"/>
                                            <p:tgtEl>
                                              <p:spTgt spid="33"/>
                                            </p:tgtEl>
                                            <p:attrNameLst>
                                              <p:attrName>ppt_h</p:attrName>
                                            </p:attrNameLst>
                                          </p:cBhvr>
                                          <p:tavLst>
                                            <p:tav tm="0">
                                              <p:val>
                                                <p:strVal val="#ppt_h/10"/>
                                              </p:val>
                                            </p:tav>
                                            <p:tav tm="50000">
                                              <p:val>
                                                <p:strVal val="#ppt_h+.01"/>
                                              </p:val>
                                            </p:tav>
                                            <p:tav tm="100000">
                                              <p:val>
                                                <p:strVal val="#ppt_h"/>
                                              </p:val>
                                            </p:tav>
                                          </p:tavLst>
                                        </p:anim>
                                        <p:anim calcmode="lin" valueType="num">
                                          <p:cBhvr>
                                            <p:cTn id="81" dur="500" fill="hold"/>
                                            <p:tgtEl>
                                              <p:spTgt spid="33"/>
                                            </p:tgtEl>
                                            <p:attrNameLst>
                                              <p:attrName>ppt_w</p:attrName>
                                            </p:attrNameLst>
                                          </p:cBhvr>
                                          <p:tavLst>
                                            <p:tav tm="0">
                                              <p:val>
                                                <p:strVal val="#ppt_w/10"/>
                                              </p:val>
                                            </p:tav>
                                            <p:tav tm="50000">
                                              <p:val>
                                                <p:strVal val="#ppt_w+.01"/>
                                              </p:val>
                                            </p:tav>
                                            <p:tav tm="100000">
                                              <p:val>
                                                <p:strVal val="#ppt_w"/>
                                              </p:val>
                                            </p:tav>
                                          </p:tavLst>
                                        </p:anim>
                                        <p:animEffect transition="in" filter="fade">
                                          <p:cBhvr>
                                            <p:cTn id="82" dur="500" tmFilter="0,0; .5, 1; 1, 1"/>
                                            <p:tgtEl>
                                              <p:spTgt spid="33"/>
                                            </p:tgtEl>
                                          </p:cBhvr>
                                        </p:animEffect>
                                      </p:childTnLst>
                                    </p:cTn>
                                  </p:par>
                                </p:childTnLst>
                              </p:cTn>
                            </p:par>
                            <p:par>
                              <p:cTn id="83" fill="hold">
                                <p:stCondLst>
                                  <p:cond delay="12950"/>
                                </p:stCondLst>
                                <p:childTnLst>
                                  <p:par>
                                    <p:cTn id="84" presetID="2" presetClass="entr" presetSubtype="1" fill="hold" grpId="0" nodeType="afterEffect">
                                      <p:stCondLst>
                                        <p:cond delay="0"/>
                                      </p:stCondLst>
                                      <p:childTnLst>
                                        <p:set>
                                          <p:cBhvr>
                                            <p:cTn id="85" dur="1" fill="hold">
                                              <p:stCondLst>
                                                <p:cond delay="0"/>
                                              </p:stCondLst>
                                            </p:cTn>
                                            <p:tgtEl>
                                              <p:spTgt spid="30"/>
                                            </p:tgtEl>
                                            <p:attrNameLst>
                                              <p:attrName>style.visibility</p:attrName>
                                            </p:attrNameLst>
                                          </p:cBhvr>
                                          <p:to>
                                            <p:strVal val="visible"/>
                                          </p:to>
                                        </p:set>
                                        <p:anim calcmode="lin" valueType="num">
                                          <p:cBhvr additive="base">
                                            <p:cTn id="86" dur="750" fill="hold"/>
                                            <p:tgtEl>
                                              <p:spTgt spid="30"/>
                                            </p:tgtEl>
                                            <p:attrNameLst>
                                              <p:attrName>ppt_x</p:attrName>
                                            </p:attrNameLst>
                                          </p:cBhvr>
                                          <p:tavLst>
                                            <p:tav tm="0">
                                              <p:val>
                                                <p:strVal val="#ppt_x"/>
                                              </p:val>
                                            </p:tav>
                                            <p:tav tm="100000">
                                              <p:val>
                                                <p:strVal val="#ppt_x"/>
                                              </p:val>
                                            </p:tav>
                                          </p:tavLst>
                                        </p:anim>
                                        <p:anim calcmode="lin" valueType="num">
                                          <p:cBhvr additive="base">
                                            <p:cTn id="87" dur="750" fill="hold"/>
                                            <p:tgtEl>
                                              <p:spTgt spid="30"/>
                                            </p:tgtEl>
                                            <p:attrNameLst>
                                              <p:attrName>ppt_y</p:attrName>
                                            </p:attrNameLst>
                                          </p:cBhvr>
                                          <p:tavLst>
                                            <p:tav tm="0">
                                              <p:val>
                                                <p:strVal val="0-#ppt_h/2"/>
                                              </p:val>
                                            </p:tav>
                                            <p:tav tm="100000">
                                              <p:val>
                                                <p:strVal val="#ppt_y"/>
                                              </p:val>
                                            </p:tav>
                                          </p:tavLst>
                                        </p:anim>
                                      </p:childTnLst>
                                    </p:cTn>
                                  </p:par>
                                </p:childTnLst>
                              </p:cTn>
                            </p:par>
                            <p:par>
                              <p:cTn id="88" fill="hold">
                                <p:stCondLst>
                                  <p:cond delay="13950"/>
                                </p:stCondLst>
                                <p:childTnLst>
                                  <p:par>
                                    <p:cTn id="89" presetID="41" presetClass="entr" presetSubtype="0" fill="hold" grpId="0" nodeType="afterEffect">
                                      <p:stCondLst>
                                        <p:cond delay="0"/>
                                      </p:stCondLst>
                                      <p:iterate type="lt">
                                        <p:tmPct val="10000"/>
                                      </p:iterate>
                                      <p:childTnLst>
                                        <p:set>
                                          <p:cBhvr>
                                            <p:cTn id="90" dur="1" fill="hold">
                                              <p:stCondLst>
                                                <p:cond delay="0"/>
                                              </p:stCondLst>
                                            </p:cTn>
                                            <p:tgtEl>
                                              <p:spTgt spid="29"/>
                                            </p:tgtEl>
                                            <p:attrNameLst>
                                              <p:attrName>style.visibility</p:attrName>
                                            </p:attrNameLst>
                                          </p:cBhvr>
                                          <p:to>
                                            <p:strVal val="visible"/>
                                          </p:to>
                                        </p:set>
                                        <p:anim calcmode="lin" valueType="num">
                                          <p:cBhvr>
                                            <p:cTn id="91" dur="500" fill="hold"/>
                                            <p:tgtEl>
                                              <p:spTgt spid="29"/>
                                            </p:tgtEl>
                                            <p:attrNameLst>
                                              <p:attrName>ppt_x</p:attrName>
                                            </p:attrNameLst>
                                          </p:cBhvr>
                                          <p:tavLst>
                                            <p:tav tm="0">
                                              <p:val>
                                                <p:strVal val="#ppt_x"/>
                                              </p:val>
                                            </p:tav>
                                            <p:tav tm="50000">
                                              <p:val>
                                                <p:strVal val="#ppt_x+.1"/>
                                              </p:val>
                                            </p:tav>
                                            <p:tav tm="100000">
                                              <p:val>
                                                <p:strVal val="#ppt_x"/>
                                              </p:val>
                                            </p:tav>
                                          </p:tavLst>
                                        </p:anim>
                                        <p:anim calcmode="lin" valueType="num">
                                          <p:cBhvr>
                                            <p:cTn id="92" dur="500" fill="hold"/>
                                            <p:tgtEl>
                                              <p:spTgt spid="29"/>
                                            </p:tgtEl>
                                            <p:attrNameLst>
                                              <p:attrName>ppt_y</p:attrName>
                                            </p:attrNameLst>
                                          </p:cBhvr>
                                          <p:tavLst>
                                            <p:tav tm="0">
                                              <p:val>
                                                <p:strVal val="#ppt_y"/>
                                              </p:val>
                                            </p:tav>
                                            <p:tav tm="100000">
                                              <p:val>
                                                <p:strVal val="#ppt_y"/>
                                              </p:val>
                                            </p:tav>
                                          </p:tavLst>
                                        </p:anim>
                                        <p:anim calcmode="lin" valueType="num">
                                          <p:cBhvr>
                                            <p:cTn id="93" dur="500" fill="hold"/>
                                            <p:tgtEl>
                                              <p:spTgt spid="29"/>
                                            </p:tgtEl>
                                            <p:attrNameLst>
                                              <p:attrName>ppt_h</p:attrName>
                                            </p:attrNameLst>
                                          </p:cBhvr>
                                          <p:tavLst>
                                            <p:tav tm="0">
                                              <p:val>
                                                <p:strVal val="#ppt_h/10"/>
                                              </p:val>
                                            </p:tav>
                                            <p:tav tm="50000">
                                              <p:val>
                                                <p:strVal val="#ppt_h+.01"/>
                                              </p:val>
                                            </p:tav>
                                            <p:tav tm="100000">
                                              <p:val>
                                                <p:strVal val="#ppt_h"/>
                                              </p:val>
                                            </p:tav>
                                          </p:tavLst>
                                        </p:anim>
                                        <p:anim calcmode="lin" valueType="num">
                                          <p:cBhvr>
                                            <p:cTn id="94" dur="500" fill="hold"/>
                                            <p:tgtEl>
                                              <p:spTgt spid="29"/>
                                            </p:tgtEl>
                                            <p:attrNameLst>
                                              <p:attrName>ppt_w</p:attrName>
                                            </p:attrNameLst>
                                          </p:cBhvr>
                                          <p:tavLst>
                                            <p:tav tm="0">
                                              <p:val>
                                                <p:strVal val="#ppt_w/10"/>
                                              </p:val>
                                            </p:tav>
                                            <p:tav tm="50000">
                                              <p:val>
                                                <p:strVal val="#ppt_w+.01"/>
                                              </p:val>
                                            </p:tav>
                                            <p:tav tm="100000">
                                              <p:val>
                                                <p:strVal val="#ppt_w"/>
                                              </p:val>
                                            </p:tav>
                                          </p:tavLst>
                                        </p:anim>
                                        <p:animEffect transition="in" filter="fade">
                                          <p:cBhvr>
                                            <p:cTn id="95" dur="500" tmFilter="0,0; .5, 1; 1, 1"/>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28" grpId="0" bldLvl="0" animBg="1"/>
          <p:bldP spid="29" grpId="0"/>
          <p:bldP spid="30" grpId="0" bldLvl="0" animBg="1"/>
          <p:bldP spid="31" grpId="0"/>
          <p:bldP spid="32" grpId="0" bldLvl="0" animBg="1"/>
          <p:bldP spid="33" grpId="0"/>
          <p:bldP spid="34" grpId="0" bldLvl="0" animBg="1"/>
          <p:bldP spid="4" grpId="0" bldLvl="0" animBg="1"/>
          <p:bldP spid="3" grpId="0" bldLvl="0" animBg="1"/>
          <p:bldP spid="5" grpId="0" bldLvl="0" animBg="1"/>
        </p:bldLst>
      </p:timing>
    </mc:Fallback>
  </mc:AlternateContent>
</p:sld>
</file>

<file path=ppt/slides/slide2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矩形 4"/>
          <p:cNvSpPr/>
          <p:nvPr/>
        </p:nvSpPr>
        <p:spPr>
          <a:xfrm>
            <a:off x="4740890" y="642865"/>
            <a:ext cx="6621140" cy="5481349"/>
          </a:xfrm>
          <a:custGeom>
            <a:avLst/>
            <a:gdLst>
              <a:gd name="connsiteX0" fmla="*/ 0 w 5187527"/>
              <a:gd name="connsiteY0" fmla="*/ 0 h 4032448"/>
              <a:gd name="connsiteX1" fmla="*/ 5187527 w 5187527"/>
              <a:gd name="connsiteY1" fmla="*/ 0 h 4032448"/>
              <a:gd name="connsiteX2" fmla="*/ 5187527 w 5187527"/>
              <a:gd name="connsiteY2" fmla="*/ 4032448 h 4032448"/>
              <a:gd name="connsiteX3" fmla="*/ 0 w 5187527"/>
              <a:gd name="connsiteY3" fmla="*/ 4032448 h 4032448"/>
              <a:gd name="connsiteX4" fmla="*/ 0 w 5187527"/>
              <a:gd name="connsiteY4" fmla="*/ 0 h 4032448"/>
              <a:gd name="connsiteX0-1" fmla="*/ 0 w 5187527"/>
              <a:gd name="connsiteY0-2" fmla="*/ 300251 h 4332699"/>
              <a:gd name="connsiteX1-3" fmla="*/ 4846333 w 5187527"/>
              <a:gd name="connsiteY1-4" fmla="*/ 0 h 4332699"/>
              <a:gd name="connsiteX2-5" fmla="*/ 5187527 w 5187527"/>
              <a:gd name="connsiteY2-6" fmla="*/ 4332699 h 4332699"/>
              <a:gd name="connsiteX3-7" fmla="*/ 0 w 5187527"/>
              <a:gd name="connsiteY3-8" fmla="*/ 4332699 h 4332699"/>
              <a:gd name="connsiteX4-9" fmla="*/ 0 w 5187527"/>
              <a:gd name="connsiteY4-10" fmla="*/ 300251 h 4332699"/>
              <a:gd name="connsiteX0-11" fmla="*/ 0 w 5392244"/>
              <a:gd name="connsiteY0-12" fmla="*/ 300251 h 4414586"/>
              <a:gd name="connsiteX1-13" fmla="*/ 4846333 w 5392244"/>
              <a:gd name="connsiteY1-14" fmla="*/ 0 h 4414586"/>
              <a:gd name="connsiteX2-15" fmla="*/ 5392244 w 5392244"/>
              <a:gd name="connsiteY2-16" fmla="*/ 4414586 h 4414586"/>
              <a:gd name="connsiteX3-17" fmla="*/ 0 w 5392244"/>
              <a:gd name="connsiteY3-18" fmla="*/ 4332699 h 4414586"/>
              <a:gd name="connsiteX4-19" fmla="*/ 0 w 5392244"/>
              <a:gd name="connsiteY4-20" fmla="*/ 300251 h 4414586"/>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5392244" h="4414586">
                <a:moveTo>
                  <a:pt x="0" y="300251"/>
                </a:moveTo>
                <a:lnTo>
                  <a:pt x="4846333" y="0"/>
                </a:lnTo>
                <a:lnTo>
                  <a:pt x="5392244" y="4414586"/>
                </a:lnTo>
                <a:lnTo>
                  <a:pt x="0" y="4332699"/>
                </a:lnTo>
                <a:lnTo>
                  <a:pt x="0" y="300251"/>
                </a:lnTo>
                <a:close/>
              </a:path>
            </a:pathLst>
          </a:custGeom>
          <a:solidFill>
            <a:srgbClr val="CF0069">
              <a:alpha val="70000"/>
            </a:srgbClr>
          </a:solidFill>
          <a:ln w="9525">
            <a:gradFill>
              <a:gsLst>
                <a:gs pos="0">
                  <a:schemeClr val="accent1">
                    <a:lumMod val="60000"/>
                    <a:lumOff val="40000"/>
                  </a:schemeClr>
                </a:gs>
                <a:gs pos="100000">
                  <a:schemeClr val="accent1"/>
                </a:gs>
              </a:gsLst>
              <a:lin ang="5400000" scaled="0"/>
            </a:gradFill>
          </a:ln>
          <a:effectLst>
            <a:outerShdw blurRad="279400" dist="101600" dir="81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sz="2400">
              <a:solidFill>
                <a:prstClr val="white"/>
              </a:solidFill>
            </a:endParaRPr>
          </a:p>
        </p:txBody>
      </p:sp>
      <p:sp>
        <p:nvSpPr>
          <p:cNvPr id="4" name="矩形 3"/>
          <p:cNvSpPr/>
          <p:nvPr/>
        </p:nvSpPr>
        <p:spPr>
          <a:xfrm>
            <a:off x="1104046" y="393835"/>
            <a:ext cx="3621543" cy="6091673"/>
          </a:xfrm>
          <a:custGeom>
            <a:avLst/>
            <a:gdLst>
              <a:gd name="connsiteX0" fmla="*/ 0 w 2592288"/>
              <a:gd name="connsiteY0" fmla="*/ 0 h 4608512"/>
              <a:gd name="connsiteX1" fmla="*/ 2592288 w 2592288"/>
              <a:gd name="connsiteY1" fmla="*/ 0 h 4608512"/>
              <a:gd name="connsiteX2" fmla="*/ 2592288 w 2592288"/>
              <a:gd name="connsiteY2" fmla="*/ 4608512 h 4608512"/>
              <a:gd name="connsiteX3" fmla="*/ 0 w 2592288"/>
              <a:gd name="connsiteY3" fmla="*/ 4608512 h 4608512"/>
              <a:gd name="connsiteX4" fmla="*/ 0 w 2592288"/>
              <a:gd name="connsiteY4" fmla="*/ 0 h 4608512"/>
              <a:gd name="connsiteX0-1" fmla="*/ 356260 w 2948548"/>
              <a:gd name="connsiteY0-2" fmla="*/ 0 h 4964771"/>
              <a:gd name="connsiteX1-3" fmla="*/ 2948548 w 2948548"/>
              <a:gd name="connsiteY1-4" fmla="*/ 0 h 4964771"/>
              <a:gd name="connsiteX2-5" fmla="*/ 2948548 w 2948548"/>
              <a:gd name="connsiteY2-6" fmla="*/ 4608512 h 4964771"/>
              <a:gd name="connsiteX3-7" fmla="*/ 0 w 2948548"/>
              <a:gd name="connsiteY3-8" fmla="*/ 4964771 h 4964771"/>
              <a:gd name="connsiteX4-9" fmla="*/ 356260 w 2948548"/>
              <a:gd name="connsiteY4-10" fmla="*/ 0 h 4964771"/>
              <a:gd name="connsiteX0-11" fmla="*/ 356260 w 2948548"/>
              <a:gd name="connsiteY0-12" fmla="*/ 0 h 4964771"/>
              <a:gd name="connsiteX1-13" fmla="*/ 2948548 w 2948548"/>
              <a:gd name="connsiteY1-14" fmla="*/ 0 h 4964771"/>
              <a:gd name="connsiteX2-15" fmla="*/ 2939922 w 2948548"/>
              <a:gd name="connsiteY2-16" fmla="*/ 4116806 h 4964771"/>
              <a:gd name="connsiteX3-17" fmla="*/ 0 w 2948548"/>
              <a:gd name="connsiteY3-18" fmla="*/ 4964771 h 4964771"/>
              <a:gd name="connsiteX4-19" fmla="*/ 356260 w 2948548"/>
              <a:gd name="connsiteY4-20" fmla="*/ 0 h 4964771"/>
              <a:gd name="connsiteX0-21" fmla="*/ 356260 w 2949377"/>
              <a:gd name="connsiteY0-22" fmla="*/ 0 h 4964771"/>
              <a:gd name="connsiteX1-23" fmla="*/ 2948548 w 2949377"/>
              <a:gd name="connsiteY1-24" fmla="*/ 0 h 4964771"/>
              <a:gd name="connsiteX2-25" fmla="*/ 2948548 w 2949377"/>
              <a:gd name="connsiteY2-26" fmla="*/ 4530874 h 4964771"/>
              <a:gd name="connsiteX3-27" fmla="*/ 0 w 2949377"/>
              <a:gd name="connsiteY3-28" fmla="*/ 4964771 h 4964771"/>
              <a:gd name="connsiteX4-29" fmla="*/ 356260 w 2949377"/>
              <a:gd name="connsiteY4-30" fmla="*/ 0 h 4964771"/>
              <a:gd name="connsiteX0-31" fmla="*/ 364886 w 2949377"/>
              <a:gd name="connsiteY0-32" fmla="*/ 0 h 5521640"/>
              <a:gd name="connsiteX1-33" fmla="*/ 2948548 w 2949377"/>
              <a:gd name="connsiteY1-34" fmla="*/ 556869 h 5521640"/>
              <a:gd name="connsiteX2-35" fmla="*/ 2948548 w 2949377"/>
              <a:gd name="connsiteY2-36" fmla="*/ 5087743 h 5521640"/>
              <a:gd name="connsiteX3-37" fmla="*/ 0 w 2949377"/>
              <a:gd name="connsiteY3-38" fmla="*/ 5521640 h 5521640"/>
              <a:gd name="connsiteX4-39" fmla="*/ 364886 w 2949377"/>
              <a:gd name="connsiteY4-40" fmla="*/ 0 h 5521640"/>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2949377" h="5521640">
                <a:moveTo>
                  <a:pt x="364886" y="0"/>
                </a:moveTo>
                <a:lnTo>
                  <a:pt x="2948548" y="556869"/>
                </a:lnTo>
                <a:cubicBezTo>
                  <a:pt x="2945673" y="1929138"/>
                  <a:pt x="2951423" y="3715474"/>
                  <a:pt x="2948548" y="5087743"/>
                </a:cubicBezTo>
                <a:lnTo>
                  <a:pt x="0" y="5521640"/>
                </a:lnTo>
                <a:lnTo>
                  <a:pt x="364886" y="0"/>
                </a:lnTo>
                <a:close/>
              </a:path>
            </a:pathLst>
          </a:custGeom>
          <a:gradFill flip="none" rotWithShape="1">
            <a:gsLst>
              <a:gs pos="100000">
                <a:schemeClr val="bg1"/>
              </a:gs>
              <a:gs pos="0">
                <a:srgbClr val="E0E0E0"/>
              </a:gs>
            </a:gsLst>
            <a:lin ang="8100000" scaled="0"/>
            <a:tileRect/>
          </a:gradFill>
          <a:ln w="12700">
            <a:gradFill>
              <a:gsLst>
                <a:gs pos="100000">
                  <a:schemeClr val="bg1">
                    <a:lumMod val="85000"/>
                  </a:schemeClr>
                </a:gs>
                <a:gs pos="0">
                  <a:schemeClr val="bg1"/>
                </a:gs>
              </a:gsLst>
              <a:lin ang="8100000" scaled="0"/>
            </a:gradFill>
          </a:ln>
          <a:effectLst>
            <a:outerShdw blurRad="279400" dist="1016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sz="2400">
              <a:solidFill>
                <a:prstClr val="white"/>
              </a:solidFill>
            </a:endParaRPr>
          </a:p>
        </p:txBody>
      </p:sp>
      <p:sp>
        <p:nvSpPr>
          <p:cNvPr id="7" name="MH_Picture_1"/>
          <p:cNvSpPr/>
          <p:nvPr>
            <p:custDataLst>
              <p:tags r:id="rId1"/>
            </p:custDataLst>
          </p:nvPr>
        </p:nvSpPr>
        <p:spPr>
          <a:xfrm>
            <a:off x="1676468" y="936304"/>
            <a:ext cx="2744291" cy="2471700"/>
          </a:xfrm>
          <a:custGeom>
            <a:avLst/>
            <a:gdLst>
              <a:gd name="connsiteX0" fmla="*/ 0 w 1439862"/>
              <a:gd name="connsiteY0" fmla="*/ 0 h 1100138"/>
              <a:gd name="connsiteX1" fmla="*/ 1439862 w 1439862"/>
              <a:gd name="connsiteY1" fmla="*/ 0 h 1100138"/>
              <a:gd name="connsiteX2" fmla="*/ 1439862 w 1439862"/>
              <a:gd name="connsiteY2" fmla="*/ 1100138 h 1100138"/>
              <a:gd name="connsiteX3" fmla="*/ 0 w 1439862"/>
              <a:gd name="connsiteY3" fmla="*/ 1100138 h 1100138"/>
              <a:gd name="connsiteX4" fmla="*/ 0 w 1439862"/>
              <a:gd name="connsiteY4" fmla="*/ 0 h 1100138"/>
              <a:gd name="connsiteX0-1" fmla="*/ 0 w 1439862"/>
              <a:gd name="connsiteY0-2" fmla="*/ 0 h 1373093"/>
              <a:gd name="connsiteX1-3" fmla="*/ 1439862 w 1439862"/>
              <a:gd name="connsiteY1-4" fmla="*/ 272955 h 1373093"/>
              <a:gd name="connsiteX2-5" fmla="*/ 1439862 w 1439862"/>
              <a:gd name="connsiteY2-6" fmla="*/ 1373093 h 1373093"/>
              <a:gd name="connsiteX3-7" fmla="*/ 0 w 1439862"/>
              <a:gd name="connsiteY3-8" fmla="*/ 1373093 h 1373093"/>
              <a:gd name="connsiteX4-9" fmla="*/ 0 w 1439862"/>
              <a:gd name="connsiteY4-10" fmla="*/ 0 h 1373093"/>
              <a:gd name="connsiteX0-11" fmla="*/ 0 w 1439862"/>
              <a:gd name="connsiteY0-12" fmla="*/ 0 h 1373093"/>
              <a:gd name="connsiteX1-13" fmla="*/ 1439862 w 1439862"/>
              <a:gd name="connsiteY1-14" fmla="*/ 272955 h 1373093"/>
              <a:gd name="connsiteX2-15" fmla="*/ 1439862 w 1439862"/>
              <a:gd name="connsiteY2-16" fmla="*/ 1373093 h 1373093"/>
              <a:gd name="connsiteX3-17" fmla="*/ 0 w 1439862"/>
              <a:gd name="connsiteY3-18" fmla="*/ 1239743 h 1373093"/>
              <a:gd name="connsiteX4-19" fmla="*/ 0 w 1439862"/>
              <a:gd name="connsiteY4-20" fmla="*/ 0 h 1373093"/>
              <a:gd name="connsiteX0-21" fmla="*/ 70552 w 1510414"/>
              <a:gd name="connsiteY0-22" fmla="*/ 0 h 1373093"/>
              <a:gd name="connsiteX1-23" fmla="*/ 1510414 w 1510414"/>
              <a:gd name="connsiteY1-24" fmla="*/ 272955 h 1373093"/>
              <a:gd name="connsiteX2-25" fmla="*/ 1510414 w 1510414"/>
              <a:gd name="connsiteY2-26" fmla="*/ 1373093 h 1373093"/>
              <a:gd name="connsiteX3-27" fmla="*/ 0 w 1510414"/>
              <a:gd name="connsiteY3-28" fmla="*/ 1225633 h 1373093"/>
              <a:gd name="connsiteX4-29" fmla="*/ 70552 w 1510414"/>
              <a:gd name="connsiteY4-30" fmla="*/ 0 h 1373093"/>
              <a:gd name="connsiteX0-31" fmla="*/ 84662 w 1524524"/>
              <a:gd name="connsiteY0-32" fmla="*/ 0 h 1373093"/>
              <a:gd name="connsiteX1-33" fmla="*/ 1524524 w 1524524"/>
              <a:gd name="connsiteY1-34" fmla="*/ 272955 h 1373093"/>
              <a:gd name="connsiteX2-35" fmla="*/ 1524524 w 1524524"/>
              <a:gd name="connsiteY2-36" fmla="*/ 1373093 h 1373093"/>
              <a:gd name="connsiteX3-37" fmla="*/ 0 w 1524524"/>
              <a:gd name="connsiteY3-38" fmla="*/ 1204467 h 1373093"/>
              <a:gd name="connsiteX4-39" fmla="*/ 84662 w 1524524"/>
              <a:gd name="connsiteY4-40" fmla="*/ 0 h 1373093"/>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1524524" h="1373093">
                <a:moveTo>
                  <a:pt x="84662" y="0"/>
                </a:moveTo>
                <a:lnTo>
                  <a:pt x="1524524" y="272955"/>
                </a:lnTo>
                <a:lnTo>
                  <a:pt x="1524524" y="1373093"/>
                </a:lnTo>
                <a:lnTo>
                  <a:pt x="0" y="1204467"/>
                </a:lnTo>
                <a:lnTo>
                  <a:pt x="84662" y="0"/>
                </a:lnTo>
                <a:close/>
              </a:path>
            </a:pathLst>
          </a:custGeom>
          <a:blipFill dpi="0" rotWithShape="1">
            <a:blip r:embed="rId17" cstate="print"/>
            <a:srcRect/>
            <a:stretch>
              <a:fillRect/>
            </a:stretch>
          </a:blipFill>
          <a:ln w="38100">
            <a:solidFill>
              <a:schemeClr val="bg1"/>
            </a:solidFill>
          </a:ln>
          <a:effectLst>
            <a:outerShdw blurRad="25400" dist="127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sz="2400"/>
          </a:p>
        </p:txBody>
      </p:sp>
      <p:sp>
        <p:nvSpPr>
          <p:cNvPr id="10" name="MH_Picture_1"/>
          <p:cNvSpPr/>
          <p:nvPr>
            <p:custDataLst>
              <p:tags r:id="rId2"/>
            </p:custDataLst>
          </p:nvPr>
        </p:nvSpPr>
        <p:spPr>
          <a:xfrm>
            <a:off x="1498667" y="3332989"/>
            <a:ext cx="2922092" cy="2621437"/>
          </a:xfrm>
          <a:custGeom>
            <a:avLst/>
            <a:gdLst>
              <a:gd name="connsiteX0" fmla="*/ 0 w 1439862"/>
              <a:gd name="connsiteY0" fmla="*/ 0 h 1100138"/>
              <a:gd name="connsiteX1" fmla="*/ 1439862 w 1439862"/>
              <a:gd name="connsiteY1" fmla="*/ 0 h 1100138"/>
              <a:gd name="connsiteX2" fmla="*/ 1439862 w 1439862"/>
              <a:gd name="connsiteY2" fmla="*/ 1100138 h 1100138"/>
              <a:gd name="connsiteX3" fmla="*/ 0 w 1439862"/>
              <a:gd name="connsiteY3" fmla="*/ 1100138 h 1100138"/>
              <a:gd name="connsiteX4" fmla="*/ 0 w 1439862"/>
              <a:gd name="connsiteY4" fmla="*/ 0 h 1100138"/>
              <a:gd name="connsiteX0-1" fmla="*/ 0 w 1439862"/>
              <a:gd name="connsiteY0-2" fmla="*/ 0 h 1373093"/>
              <a:gd name="connsiteX1-3" fmla="*/ 1439862 w 1439862"/>
              <a:gd name="connsiteY1-4" fmla="*/ 272955 h 1373093"/>
              <a:gd name="connsiteX2-5" fmla="*/ 1439862 w 1439862"/>
              <a:gd name="connsiteY2-6" fmla="*/ 1373093 h 1373093"/>
              <a:gd name="connsiteX3-7" fmla="*/ 0 w 1439862"/>
              <a:gd name="connsiteY3-8" fmla="*/ 1373093 h 1373093"/>
              <a:gd name="connsiteX4-9" fmla="*/ 0 w 1439862"/>
              <a:gd name="connsiteY4-10" fmla="*/ 0 h 1373093"/>
              <a:gd name="connsiteX0-11" fmla="*/ 0 w 1439862"/>
              <a:gd name="connsiteY0-12" fmla="*/ 0 h 1373093"/>
              <a:gd name="connsiteX1-13" fmla="*/ 1439862 w 1439862"/>
              <a:gd name="connsiteY1-14" fmla="*/ 272955 h 1373093"/>
              <a:gd name="connsiteX2-15" fmla="*/ 1439862 w 1439862"/>
              <a:gd name="connsiteY2-16" fmla="*/ 1373093 h 1373093"/>
              <a:gd name="connsiteX3-17" fmla="*/ 0 w 1439862"/>
              <a:gd name="connsiteY3-18" fmla="*/ 1239743 h 1373093"/>
              <a:gd name="connsiteX4-19" fmla="*/ 0 w 1439862"/>
              <a:gd name="connsiteY4-20" fmla="*/ 0 h 1373093"/>
              <a:gd name="connsiteX0-21" fmla="*/ 70552 w 1510414"/>
              <a:gd name="connsiteY0-22" fmla="*/ 0 h 1373093"/>
              <a:gd name="connsiteX1-23" fmla="*/ 1510414 w 1510414"/>
              <a:gd name="connsiteY1-24" fmla="*/ 272955 h 1373093"/>
              <a:gd name="connsiteX2-25" fmla="*/ 1510414 w 1510414"/>
              <a:gd name="connsiteY2-26" fmla="*/ 1373093 h 1373093"/>
              <a:gd name="connsiteX3-27" fmla="*/ 0 w 1510414"/>
              <a:gd name="connsiteY3-28" fmla="*/ 1225633 h 1373093"/>
              <a:gd name="connsiteX4-29" fmla="*/ 70552 w 1510414"/>
              <a:gd name="connsiteY4-30" fmla="*/ 0 h 1373093"/>
              <a:gd name="connsiteX0-31" fmla="*/ 84662 w 1524524"/>
              <a:gd name="connsiteY0-32" fmla="*/ 0 h 1373093"/>
              <a:gd name="connsiteX1-33" fmla="*/ 1524524 w 1524524"/>
              <a:gd name="connsiteY1-34" fmla="*/ 272955 h 1373093"/>
              <a:gd name="connsiteX2-35" fmla="*/ 1524524 w 1524524"/>
              <a:gd name="connsiteY2-36" fmla="*/ 1373093 h 1373093"/>
              <a:gd name="connsiteX3-37" fmla="*/ 0 w 1524524"/>
              <a:gd name="connsiteY3-38" fmla="*/ 1204467 h 1373093"/>
              <a:gd name="connsiteX4-39" fmla="*/ 84662 w 1524524"/>
              <a:gd name="connsiteY4-40" fmla="*/ 0 h 1373093"/>
              <a:gd name="connsiteX0-41" fmla="*/ 21166 w 1524524"/>
              <a:gd name="connsiteY0-42" fmla="*/ 0 h 1323707"/>
              <a:gd name="connsiteX1-43" fmla="*/ 1524524 w 1524524"/>
              <a:gd name="connsiteY1-44" fmla="*/ 223569 h 1323707"/>
              <a:gd name="connsiteX2-45" fmla="*/ 1524524 w 1524524"/>
              <a:gd name="connsiteY2-46" fmla="*/ 1323707 h 1323707"/>
              <a:gd name="connsiteX3-47" fmla="*/ 0 w 1524524"/>
              <a:gd name="connsiteY3-48" fmla="*/ 1155081 h 1323707"/>
              <a:gd name="connsiteX4-49" fmla="*/ 21166 w 1524524"/>
              <a:gd name="connsiteY4-50" fmla="*/ 0 h 1323707"/>
              <a:gd name="connsiteX0-51" fmla="*/ 21166 w 1524524"/>
              <a:gd name="connsiteY0-52" fmla="*/ 0 h 1260210"/>
              <a:gd name="connsiteX1-53" fmla="*/ 1524524 w 1524524"/>
              <a:gd name="connsiteY1-54" fmla="*/ 160072 h 1260210"/>
              <a:gd name="connsiteX2-55" fmla="*/ 1524524 w 1524524"/>
              <a:gd name="connsiteY2-56" fmla="*/ 1260210 h 1260210"/>
              <a:gd name="connsiteX3-57" fmla="*/ 0 w 1524524"/>
              <a:gd name="connsiteY3-58" fmla="*/ 1091584 h 1260210"/>
              <a:gd name="connsiteX4-59" fmla="*/ 21166 w 1524524"/>
              <a:gd name="connsiteY4-60" fmla="*/ 0 h 1260210"/>
              <a:gd name="connsiteX0-61" fmla="*/ 98773 w 1602131"/>
              <a:gd name="connsiteY0-62" fmla="*/ 0 h 1437288"/>
              <a:gd name="connsiteX1-63" fmla="*/ 1602131 w 1602131"/>
              <a:gd name="connsiteY1-64" fmla="*/ 160072 h 1437288"/>
              <a:gd name="connsiteX2-65" fmla="*/ 1602131 w 1602131"/>
              <a:gd name="connsiteY2-66" fmla="*/ 1260210 h 1437288"/>
              <a:gd name="connsiteX3-67" fmla="*/ 0 w 1602131"/>
              <a:gd name="connsiteY3-68" fmla="*/ 1437288 h 1437288"/>
              <a:gd name="connsiteX4-69" fmla="*/ 98773 w 1602131"/>
              <a:gd name="connsiteY4-70" fmla="*/ 0 h 1437288"/>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1602131" h="1437288">
                <a:moveTo>
                  <a:pt x="98773" y="0"/>
                </a:moveTo>
                <a:lnTo>
                  <a:pt x="1602131" y="160072"/>
                </a:lnTo>
                <a:lnTo>
                  <a:pt x="1602131" y="1260210"/>
                </a:lnTo>
                <a:lnTo>
                  <a:pt x="0" y="1437288"/>
                </a:lnTo>
                <a:lnTo>
                  <a:pt x="98773" y="0"/>
                </a:lnTo>
                <a:close/>
              </a:path>
            </a:pathLst>
          </a:custGeom>
          <a:blipFill dpi="0" rotWithShape="1">
            <a:blip r:embed="rId17" cstate="print"/>
            <a:srcRect/>
            <a:stretch>
              <a:fillRect/>
            </a:stretch>
          </a:blipFill>
          <a:ln w="38100">
            <a:solidFill>
              <a:schemeClr val="bg1"/>
            </a:solidFill>
          </a:ln>
          <a:effectLst>
            <a:outerShdw blurRad="25400" dist="127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sz="2400"/>
          </a:p>
        </p:txBody>
      </p:sp>
      <p:sp>
        <p:nvSpPr>
          <p:cNvPr id="17" name="MH_Other_4"/>
          <p:cNvSpPr/>
          <p:nvPr>
            <p:custDataLst>
              <p:tags r:id="rId3"/>
            </p:custDataLst>
          </p:nvPr>
        </p:nvSpPr>
        <p:spPr>
          <a:xfrm>
            <a:off x="6625792" y="1923237"/>
            <a:ext cx="144000" cy="144000"/>
          </a:xfrm>
          <a:prstGeom prst="ellipse">
            <a:avLst/>
          </a:prstGeom>
          <a:gradFill flip="none" rotWithShape="1">
            <a:gsLst>
              <a:gs pos="100000">
                <a:schemeClr val="bg1"/>
              </a:gs>
              <a:gs pos="0">
                <a:srgbClr val="E0E0E0"/>
              </a:gs>
            </a:gsLst>
            <a:lin ang="8100000" scaled="0"/>
            <a:tileRect/>
          </a:gradFill>
          <a:ln w="15875">
            <a:gradFill>
              <a:gsLst>
                <a:gs pos="100000">
                  <a:schemeClr val="bg1">
                    <a:lumMod val="85000"/>
                  </a:schemeClr>
                </a:gs>
                <a:gs pos="0">
                  <a:schemeClr val="bg1"/>
                </a:gs>
              </a:gsLst>
              <a:lin ang="8100000" scaled="0"/>
            </a:gradFill>
          </a:ln>
          <a:effectLst>
            <a:outerShdw blurRad="279400" dist="1016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en-US" sz="2400">
              <a:solidFill>
                <a:prstClr val="white"/>
              </a:solidFill>
              <a:sym typeface="+mn-lt"/>
            </a:endParaRPr>
          </a:p>
        </p:txBody>
      </p:sp>
      <p:sp>
        <p:nvSpPr>
          <p:cNvPr id="18" name="MH_Other_4"/>
          <p:cNvSpPr/>
          <p:nvPr>
            <p:custDataLst>
              <p:tags r:id="rId4"/>
            </p:custDataLst>
          </p:nvPr>
        </p:nvSpPr>
        <p:spPr>
          <a:xfrm>
            <a:off x="8528144" y="2075336"/>
            <a:ext cx="236927" cy="234189"/>
          </a:xfrm>
          <a:prstGeom prst="ellipse">
            <a:avLst/>
          </a:prstGeom>
          <a:gradFill flip="none" rotWithShape="1">
            <a:gsLst>
              <a:gs pos="100000">
                <a:schemeClr val="bg1"/>
              </a:gs>
              <a:gs pos="0">
                <a:srgbClr val="E0E0E0"/>
              </a:gs>
            </a:gsLst>
            <a:lin ang="8100000" scaled="0"/>
            <a:tileRect/>
          </a:gradFill>
          <a:ln w="15875">
            <a:gradFill>
              <a:gsLst>
                <a:gs pos="100000">
                  <a:schemeClr val="bg1">
                    <a:lumMod val="85000"/>
                  </a:schemeClr>
                </a:gs>
                <a:gs pos="0">
                  <a:schemeClr val="bg1"/>
                </a:gs>
              </a:gsLst>
              <a:lin ang="8100000" scaled="0"/>
            </a:gradFill>
          </a:ln>
          <a:effectLst>
            <a:outerShdw blurRad="279400" dist="1016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en-US" sz="2400">
              <a:solidFill>
                <a:prstClr val="white"/>
              </a:solidFill>
              <a:sym typeface="+mn-lt"/>
            </a:endParaRPr>
          </a:p>
        </p:txBody>
      </p:sp>
      <p:sp>
        <p:nvSpPr>
          <p:cNvPr id="19" name="MH_Other_4"/>
          <p:cNvSpPr/>
          <p:nvPr>
            <p:custDataLst>
              <p:tags r:id="rId5"/>
            </p:custDataLst>
          </p:nvPr>
        </p:nvSpPr>
        <p:spPr>
          <a:xfrm>
            <a:off x="8845894" y="1415809"/>
            <a:ext cx="236927" cy="234189"/>
          </a:xfrm>
          <a:prstGeom prst="ellipse">
            <a:avLst/>
          </a:prstGeom>
          <a:gradFill flip="none" rotWithShape="1">
            <a:gsLst>
              <a:gs pos="100000">
                <a:schemeClr val="bg1"/>
              </a:gs>
              <a:gs pos="0">
                <a:srgbClr val="E0E0E0"/>
              </a:gs>
            </a:gsLst>
            <a:lin ang="8100000" scaled="0"/>
            <a:tileRect/>
          </a:gradFill>
          <a:ln w="15875">
            <a:gradFill>
              <a:gsLst>
                <a:gs pos="100000">
                  <a:schemeClr val="bg1">
                    <a:lumMod val="85000"/>
                  </a:schemeClr>
                </a:gs>
                <a:gs pos="0">
                  <a:schemeClr val="bg1"/>
                </a:gs>
              </a:gsLst>
              <a:lin ang="8100000" scaled="0"/>
            </a:gradFill>
          </a:ln>
          <a:effectLst>
            <a:outerShdw blurRad="279400" dist="1016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en-US" sz="2400">
              <a:solidFill>
                <a:prstClr val="white"/>
              </a:solidFill>
              <a:sym typeface="+mn-lt"/>
            </a:endParaRPr>
          </a:p>
        </p:txBody>
      </p:sp>
      <p:sp>
        <p:nvSpPr>
          <p:cNvPr id="20" name="MH_Other_4"/>
          <p:cNvSpPr/>
          <p:nvPr>
            <p:custDataLst>
              <p:tags r:id="rId6"/>
            </p:custDataLst>
          </p:nvPr>
        </p:nvSpPr>
        <p:spPr>
          <a:xfrm>
            <a:off x="6864686" y="2295072"/>
            <a:ext cx="236927" cy="234189"/>
          </a:xfrm>
          <a:prstGeom prst="ellipse">
            <a:avLst/>
          </a:prstGeom>
          <a:gradFill flip="none" rotWithShape="1">
            <a:gsLst>
              <a:gs pos="100000">
                <a:schemeClr val="bg1"/>
              </a:gs>
              <a:gs pos="0">
                <a:srgbClr val="E0E0E0"/>
              </a:gs>
            </a:gsLst>
            <a:lin ang="8100000" scaled="0"/>
            <a:tileRect/>
          </a:gradFill>
          <a:ln w="15875">
            <a:gradFill>
              <a:gsLst>
                <a:gs pos="100000">
                  <a:schemeClr val="bg1">
                    <a:lumMod val="85000"/>
                  </a:schemeClr>
                </a:gs>
                <a:gs pos="0">
                  <a:schemeClr val="bg1"/>
                </a:gs>
              </a:gsLst>
              <a:lin ang="8100000" scaled="0"/>
            </a:gradFill>
          </a:ln>
          <a:effectLst>
            <a:outerShdw blurRad="279400" dist="1016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en-US" sz="2400">
              <a:solidFill>
                <a:prstClr val="white"/>
              </a:solidFill>
              <a:sym typeface="+mn-lt"/>
            </a:endParaRPr>
          </a:p>
        </p:txBody>
      </p:sp>
      <p:sp>
        <p:nvSpPr>
          <p:cNvPr id="21" name="MH_Other_4"/>
          <p:cNvSpPr/>
          <p:nvPr>
            <p:custDataLst>
              <p:tags r:id="rId7"/>
            </p:custDataLst>
          </p:nvPr>
        </p:nvSpPr>
        <p:spPr>
          <a:xfrm>
            <a:off x="5626508" y="1878141"/>
            <a:ext cx="118464" cy="117095"/>
          </a:xfrm>
          <a:prstGeom prst="ellipse">
            <a:avLst/>
          </a:prstGeom>
          <a:gradFill flip="none" rotWithShape="1">
            <a:gsLst>
              <a:gs pos="100000">
                <a:schemeClr val="bg1"/>
              </a:gs>
              <a:gs pos="0">
                <a:srgbClr val="E0E0E0"/>
              </a:gs>
            </a:gsLst>
            <a:lin ang="8100000" scaled="0"/>
            <a:tileRect/>
          </a:gradFill>
          <a:ln w="15875">
            <a:gradFill>
              <a:gsLst>
                <a:gs pos="100000">
                  <a:schemeClr val="bg1">
                    <a:lumMod val="85000"/>
                  </a:schemeClr>
                </a:gs>
                <a:gs pos="0">
                  <a:schemeClr val="bg1"/>
                </a:gs>
              </a:gsLst>
              <a:lin ang="8100000" scaled="0"/>
            </a:gradFill>
          </a:ln>
          <a:effectLst>
            <a:outerShdw blurRad="279400" dist="1016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en-US" sz="2400">
              <a:solidFill>
                <a:prstClr val="white"/>
              </a:solidFill>
              <a:sym typeface="+mn-lt"/>
            </a:endParaRPr>
          </a:p>
        </p:txBody>
      </p:sp>
      <p:sp>
        <p:nvSpPr>
          <p:cNvPr id="22" name="MH_Other_4"/>
          <p:cNvSpPr/>
          <p:nvPr>
            <p:custDataLst>
              <p:tags r:id="rId8"/>
            </p:custDataLst>
          </p:nvPr>
        </p:nvSpPr>
        <p:spPr>
          <a:xfrm>
            <a:off x="6162882" y="2075336"/>
            <a:ext cx="236927" cy="234189"/>
          </a:xfrm>
          <a:prstGeom prst="ellipse">
            <a:avLst/>
          </a:prstGeom>
          <a:gradFill flip="none" rotWithShape="1">
            <a:gsLst>
              <a:gs pos="100000">
                <a:schemeClr val="bg1"/>
              </a:gs>
              <a:gs pos="0">
                <a:srgbClr val="E0E0E0"/>
              </a:gs>
            </a:gsLst>
            <a:lin ang="8100000" scaled="0"/>
            <a:tileRect/>
          </a:gradFill>
          <a:ln w="15875">
            <a:gradFill>
              <a:gsLst>
                <a:gs pos="100000">
                  <a:schemeClr val="bg1">
                    <a:lumMod val="85000"/>
                  </a:schemeClr>
                </a:gs>
                <a:gs pos="0">
                  <a:schemeClr val="bg1"/>
                </a:gs>
              </a:gsLst>
              <a:lin ang="8100000" scaled="0"/>
            </a:gradFill>
          </a:ln>
          <a:effectLst>
            <a:outerShdw blurRad="279400" dist="1016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en-US" sz="2400">
              <a:solidFill>
                <a:prstClr val="white"/>
              </a:solidFill>
              <a:sym typeface="+mn-lt"/>
            </a:endParaRPr>
          </a:p>
        </p:txBody>
      </p:sp>
      <p:sp>
        <p:nvSpPr>
          <p:cNvPr id="23" name="MH_Other_4"/>
          <p:cNvSpPr/>
          <p:nvPr>
            <p:custDataLst>
              <p:tags r:id="rId9"/>
            </p:custDataLst>
          </p:nvPr>
        </p:nvSpPr>
        <p:spPr>
          <a:xfrm>
            <a:off x="8374166" y="1607892"/>
            <a:ext cx="144000" cy="144000"/>
          </a:xfrm>
          <a:prstGeom prst="ellipse">
            <a:avLst/>
          </a:prstGeom>
          <a:gradFill flip="none" rotWithShape="1">
            <a:gsLst>
              <a:gs pos="100000">
                <a:schemeClr val="bg1"/>
              </a:gs>
              <a:gs pos="0">
                <a:srgbClr val="E0E0E0"/>
              </a:gs>
            </a:gsLst>
            <a:lin ang="8100000" scaled="0"/>
            <a:tileRect/>
          </a:gradFill>
          <a:ln w="15875">
            <a:gradFill>
              <a:gsLst>
                <a:gs pos="100000">
                  <a:schemeClr val="bg1">
                    <a:lumMod val="85000"/>
                  </a:schemeClr>
                </a:gs>
                <a:gs pos="0">
                  <a:schemeClr val="bg1"/>
                </a:gs>
              </a:gsLst>
              <a:lin ang="8100000" scaled="0"/>
            </a:gradFill>
          </a:ln>
          <a:effectLst>
            <a:outerShdw blurRad="279400" dist="1016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en-US" sz="2400">
              <a:solidFill>
                <a:prstClr val="white"/>
              </a:solidFill>
              <a:sym typeface="+mn-lt"/>
            </a:endParaRPr>
          </a:p>
        </p:txBody>
      </p:sp>
      <p:sp>
        <p:nvSpPr>
          <p:cNvPr id="24" name="MH_Other_4"/>
          <p:cNvSpPr/>
          <p:nvPr>
            <p:custDataLst>
              <p:tags r:id="rId10"/>
            </p:custDataLst>
          </p:nvPr>
        </p:nvSpPr>
        <p:spPr>
          <a:xfrm>
            <a:off x="6759875" y="1517703"/>
            <a:ext cx="236927" cy="234189"/>
          </a:xfrm>
          <a:prstGeom prst="ellipse">
            <a:avLst/>
          </a:prstGeom>
          <a:gradFill flip="none" rotWithShape="1">
            <a:gsLst>
              <a:gs pos="100000">
                <a:schemeClr val="bg1"/>
              </a:gs>
              <a:gs pos="0">
                <a:srgbClr val="E0E0E0"/>
              </a:gs>
            </a:gsLst>
            <a:lin ang="8100000" scaled="0"/>
            <a:tileRect/>
          </a:gradFill>
          <a:ln w="15875">
            <a:gradFill>
              <a:gsLst>
                <a:gs pos="100000">
                  <a:schemeClr val="bg1">
                    <a:lumMod val="85000"/>
                  </a:schemeClr>
                </a:gs>
                <a:gs pos="0">
                  <a:schemeClr val="bg1"/>
                </a:gs>
              </a:gsLst>
              <a:lin ang="8100000" scaled="0"/>
            </a:gradFill>
          </a:ln>
          <a:effectLst>
            <a:outerShdw blurRad="279400" dist="1016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en-US" sz="2400">
              <a:solidFill>
                <a:prstClr val="white"/>
              </a:solidFill>
              <a:sym typeface="+mn-lt"/>
            </a:endParaRPr>
          </a:p>
        </p:txBody>
      </p:sp>
      <p:sp>
        <p:nvSpPr>
          <p:cNvPr id="25" name="MH_Other_4"/>
          <p:cNvSpPr/>
          <p:nvPr>
            <p:custDataLst>
              <p:tags r:id="rId11"/>
            </p:custDataLst>
          </p:nvPr>
        </p:nvSpPr>
        <p:spPr>
          <a:xfrm>
            <a:off x="9552984" y="1642163"/>
            <a:ext cx="236927" cy="234189"/>
          </a:xfrm>
          <a:prstGeom prst="ellipse">
            <a:avLst/>
          </a:prstGeom>
          <a:gradFill flip="none" rotWithShape="1">
            <a:gsLst>
              <a:gs pos="100000">
                <a:schemeClr val="bg1"/>
              </a:gs>
              <a:gs pos="0">
                <a:srgbClr val="E0E0E0"/>
              </a:gs>
            </a:gsLst>
            <a:lin ang="8100000" scaled="0"/>
            <a:tileRect/>
          </a:gradFill>
          <a:ln w="15875">
            <a:gradFill>
              <a:gsLst>
                <a:gs pos="100000">
                  <a:schemeClr val="bg1">
                    <a:lumMod val="85000"/>
                  </a:schemeClr>
                </a:gs>
                <a:gs pos="0">
                  <a:schemeClr val="bg1"/>
                </a:gs>
              </a:gsLst>
              <a:lin ang="8100000" scaled="0"/>
            </a:gradFill>
          </a:ln>
          <a:effectLst>
            <a:outerShdw blurRad="279400" dist="1016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en-US" sz="2400">
              <a:solidFill>
                <a:prstClr val="white"/>
              </a:solidFill>
              <a:sym typeface="+mn-lt"/>
            </a:endParaRPr>
          </a:p>
        </p:txBody>
      </p:sp>
      <p:sp>
        <p:nvSpPr>
          <p:cNvPr id="26" name="MH_Other_4"/>
          <p:cNvSpPr/>
          <p:nvPr>
            <p:custDataLst>
              <p:tags r:id="rId12"/>
            </p:custDataLst>
          </p:nvPr>
        </p:nvSpPr>
        <p:spPr>
          <a:xfrm>
            <a:off x="8968648" y="1923237"/>
            <a:ext cx="144000" cy="144000"/>
          </a:xfrm>
          <a:prstGeom prst="ellipse">
            <a:avLst/>
          </a:prstGeom>
          <a:gradFill flip="none" rotWithShape="1">
            <a:gsLst>
              <a:gs pos="100000">
                <a:schemeClr val="bg1"/>
              </a:gs>
              <a:gs pos="0">
                <a:srgbClr val="E0E0E0"/>
              </a:gs>
            </a:gsLst>
            <a:lin ang="8100000" scaled="0"/>
            <a:tileRect/>
          </a:gradFill>
          <a:ln w="15875">
            <a:gradFill>
              <a:gsLst>
                <a:gs pos="100000">
                  <a:schemeClr val="bg1">
                    <a:lumMod val="85000"/>
                  </a:schemeClr>
                </a:gs>
                <a:gs pos="0">
                  <a:schemeClr val="bg1"/>
                </a:gs>
              </a:gsLst>
              <a:lin ang="8100000" scaled="0"/>
            </a:gradFill>
          </a:ln>
          <a:effectLst>
            <a:outerShdw blurRad="279400" dist="1016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en-US" sz="2400">
              <a:solidFill>
                <a:prstClr val="white"/>
              </a:solidFill>
              <a:sym typeface="+mn-lt"/>
            </a:endParaRPr>
          </a:p>
        </p:txBody>
      </p:sp>
      <p:sp>
        <p:nvSpPr>
          <p:cNvPr id="27" name="TextBox 26"/>
          <p:cNvSpPr txBox="1"/>
          <p:nvPr/>
        </p:nvSpPr>
        <p:spPr>
          <a:xfrm rot="21291963">
            <a:off x="5045838" y="3052297"/>
            <a:ext cx="5599571" cy="2286000"/>
          </a:xfrm>
          <a:prstGeom prst="rect">
            <a:avLst/>
          </a:prstGeom>
          <a:noFill/>
        </p:spPr>
        <p:txBody>
          <a:bodyPr wrap="square" rtlCol="0">
            <a:spAutoFit/>
          </a:bodyPr>
          <a:lstStyle/>
          <a:p>
            <a:pPr>
              <a:lnSpc>
                <a:spcPct val="150000"/>
              </a:lnSpc>
            </a:pPr>
            <a:r>
              <a:rPr lang="zh-CN" altLang="en-US" sz="1600" dirty="0" smtClean="0">
                <a:solidFill>
                  <a:schemeClr val="bg1"/>
                </a:solidFill>
              </a:rPr>
              <a:t>       </a:t>
            </a:r>
            <a:r>
              <a:rPr sz="1600" dirty="0">
                <a:solidFill>
                  <a:schemeClr val="bg1"/>
                </a:solidFill>
              </a:rPr>
              <a:t>您的内容打在这里，或者通过复制您的文本后，在此框中选择粘贴，并选择只保留文字。您的内容打在这里，或者通过复制您的文本后，在此框中您的内容打在这里，或者通过复制您的文本后，在此框中选择粘贴，并选择只保留文字。您的内容打在这里，或者通过复制您的文本后，在此框中</a:t>
            </a:r>
            <a:r>
              <a:rPr lang="en-US" altLang="zh-CN" sz="1600" dirty="0" smtClean="0">
                <a:solidFill>
                  <a:schemeClr val="bg1"/>
                </a:solidFill>
              </a:rPr>
              <a:t>……</a:t>
            </a:r>
            <a:endParaRPr lang="zh-CN" altLang="en-US" sz="1600" dirty="0">
              <a:solidFill>
                <a:schemeClr val="bg1"/>
              </a:solidFill>
            </a:endParaRPr>
          </a:p>
        </p:txBody>
      </p:sp>
      <p:grpSp>
        <p:nvGrpSpPr>
          <p:cNvPr id="12" name="组合 11"/>
          <p:cNvGrpSpPr/>
          <p:nvPr/>
        </p:nvGrpSpPr>
        <p:grpSpPr>
          <a:xfrm>
            <a:off x="7128675" y="1364904"/>
            <a:ext cx="1200000" cy="1200000"/>
            <a:chOff x="4229236" y="3968984"/>
            <a:chExt cx="900000" cy="900000"/>
          </a:xfrm>
        </p:grpSpPr>
        <p:sp>
          <p:nvSpPr>
            <p:cNvPr id="13" name="MH_Other_2"/>
            <p:cNvSpPr/>
            <p:nvPr>
              <p:custDataLst>
                <p:tags r:id="rId13"/>
              </p:custDataLst>
            </p:nvPr>
          </p:nvSpPr>
          <p:spPr>
            <a:xfrm>
              <a:off x="4229236" y="3968984"/>
              <a:ext cx="900000" cy="900000"/>
            </a:xfrm>
            <a:prstGeom prst="ellipse">
              <a:avLst/>
            </a:prstGeom>
            <a:gradFill flip="none" rotWithShape="1">
              <a:gsLst>
                <a:gs pos="100000">
                  <a:schemeClr val="bg1"/>
                </a:gs>
                <a:gs pos="0">
                  <a:srgbClr val="E0E0E0"/>
                </a:gs>
              </a:gsLst>
              <a:lin ang="8100000" scaled="0"/>
              <a:tileRect/>
            </a:gradFill>
            <a:ln w="34925">
              <a:gradFill>
                <a:gsLst>
                  <a:gs pos="100000">
                    <a:schemeClr val="bg1">
                      <a:lumMod val="85000"/>
                    </a:schemeClr>
                  </a:gs>
                  <a:gs pos="0">
                    <a:schemeClr val="bg1"/>
                  </a:gs>
                </a:gsLst>
                <a:lin ang="8100000" scaled="0"/>
              </a:gradFill>
            </a:ln>
            <a:effectLst>
              <a:outerShdw blurRad="127000" dist="635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sz="2400">
                <a:solidFill>
                  <a:prstClr val="white"/>
                </a:solidFill>
              </a:endParaRPr>
            </a:p>
          </p:txBody>
        </p:sp>
        <p:sp>
          <p:nvSpPr>
            <p:cNvPr id="14" name="MH_Title_1"/>
            <p:cNvSpPr/>
            <p:nvPr>
              <p:custDataLst>
                <p:tags r:id="rId14"/>
              </p:custDataLst>
            </p:nvPr>
          </p:nvSpPr>
          <p:spPr>
            <a:xfrm rot="21300000">
              <a:off x="4325693" y="4052651"/>
              <a:ext cx="720000" cy="720000"/>
            </a:xfrm>
            <a:prstGeom prst="ellipse">
              <a:avLst/>
            </a:prstGeom>
            <a:solidFill>
              <a:srgbClr val="CF0069"/>
            </a:solidFill>
            <a:ln>
              <a:noFill/>
            </a:ln>
            <a:effectLst>
              <a:innerShdw blurRad="63500" dist="50800" dir="18900000">
                <a:prstClr val="black">
                  <a:alpha val="30000"/>
                </a:prstClr>
              </a:inn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anchor="ctr"/>
            <a:lstStyle/>
            <a:p>
              <a:pPr algn="ctr"/>
              <a:r>
                <a:rPr lang="zh-CN" altLang="en-US" sz="2400" b="1" dirty="0">
                  <a:latin typeface="Impact" panose="020B0806030902050204" pitchFamily="34" charset="0"/>
                </a:rPr>
                <a:t>总结</a:t>
              </a:r>
              <a:endParaRPr lang="en-US" altLang="zh-CN" sz="2400" b="1" dirty="0">
                <a:latin typeface="Impact" panose="020B0806030902050204" pitchFamily="34" charset="0"/>
              </a:endParaRPr>
            </a:p>
          </p:txBody>
        </p:sp>
      </p:grpSp>
    </p:spTree>
  </p:cSld>
  <p:clrMapOvr>
    <a:masterClrMapping/>
  </p:clrMapOvr>
  <p:transition spd="slow" advTm="12028">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right)">
                                      <p:cBhvr>
                                        <p:cTn id="7" dur="1000"/>
                                        <p:tgtEl>
                                          <p:spTgt spid="4"/>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wipe(left)">
                                      <p:cBhvr>
                                        <p:cTn id="10" dur="1000"/>
                                        <p:tgtEl>
                                          <p:spTgt spid="5"/>
                                        </p:tgtEl>
                                      </p:cBhvr>
                                    </p:animEffect>
                                  </p:childTnLst>
                                </p:cTn>
                              </p:par>
                            </p:childTnLst>
                          </p:cTn>
                        </p:par>
                        <p:par>
                          <p:cTn id="11" fill="hold">
                            <p:stCondLst>
                              <p:cond delay="1000"/>
                            </p:stCondLst>
                            <p:childTnLst>
                              <p:par>
                                <p:cTn id="12" presetID="52" presetClass="entr" presetSubtype="0" fill="hold" grpId="0" nodeType="afterEffect">
                                  <p:stCondLst>
                                    <p:cond delay="0"/>
                                  </p:stCondLst>
                                  <p:childTnLst>
                                    <p:set>
                                      <p:cBhvr>
                                        <p:cTn id="13" dur="1" fill="hold">
                                          <p:stCondLst>
                                            <p:cond delay="0"/>
                                          </p:stCondLst>
                                        </p:cTn>
                                        <p:tgtEl>
                                          <p:spTgt spid="7"/>
                                        </p:tgtEl>
                                        <p:attrNameLst>
                                          <p:attrName>style.visibility</p:attrName>
                                        </p:attrNameLst>
                                      </p:cBhvr>
                                      <p:to>
                                        <p:strVal val="visible"/>
                                      </p:to>
                                    </p:set>
                                    <p:animScale>
                                      <p:cBhvr>
                                        <p:cTn id="14" dur="1000" decel="50000" fill="hold">
                                          <p:stCondLst>
                                            <p:cond delay="0"/>
                                          </p:stCondLst>
                                        </p:cTn>
                                        <p:tgtEl>
                                          <p:spTgt spid="7"/>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5" dur="1000" decel="50000" fill="hold">
                                          <p:stCondLst>
                                            <p:cond delay="0"/>
                                          </p:stCondLst>
                                        </p:cTn>
                                        <p:tgtEl>
                                          <p:spTgt spid="7"/>
                                        </p:tgtEl>
                                        <p:attrNameLst>
                                          <p:attrName>ppt_x</p:attrName>
                                          <p:attrName>ppt_y</p:attrName>
                                        </p:attrNameLst>
                                      </p:cBhvr>
                                    </p:animMotion>
                                    <p:animEffect transition="in" filter="fade">
                                      <p:cBhvr>
                                        <p:cTn id="16" dur="1000"/>
                                        <p:tgtEl>
                                          <p:spTgt spid="7"/>
                                        </p:tgtEl>
                                      </p:cBhvr>
                                    </p:animEffect>
                                  </p:childTnLst>
                                </p:cTn>
                              </p:par>
                              <p:par>
                                <p:cTn id="17" presetID="52" presetClass="entr" presetSubtype="0" fill="hold" grpId="0" nodeType="withEffect">
                                  <p:stCondLst>
                                    <p:cond delay="500"/>
                                  </p:stCondLst>
                                  <p:childTnLst>
                                    <p:set>
                                      <p:cBhvr>
                                        <p:cTn id="18" dur="1" fill="hold">
                                          <p:stCondLst>
                                            <p:cond delay="0"/>
                                          </p:stCondLst>
                                        </p:cTn>
                                        <p:tgtEl>
                                          <p:spTgt spid="10"/>
                                        </p:tgtEl>
                                        <p:attrNameLst>
                                          <p:attrName>style.visibility</p:attrName>
                                        </p:attrNameLst>
                                      </p:cBhvr>
                                      <p:to>
                                        <p:strVal val="visible"/>
                                      </p:to>
                                    </p:set>
                                    <p:animScale>
                                      <p:cBhvr>
                                        <p:cTn id="19" dur="1000" decel="50000" fill="hold">
                                          <p:stCondLst>
                                            <p:cond delay="0"/>
                                          </p:stCondLst>
                                        </p:cTn>
                                        <p:tgtEl>
                                          <p:spTgt spid="10"/>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20" dur="1000" decel="50000" fill="hold">
                                          <p:stCondLst>
                                            <p:cond delay="0"/>
                                          </p:stCondLst>
                                        </p:cTn>
                                        <p:tgtEl>
                                          <p:spTgt spid="10"/>
                                        </p:tgtEl>
                                        <p:attrNameLst>
                                          <p:attrName>ppt_x</p:attrName>
                                          <p:attrName>ppt_y</p:attrName>
                                        </p:attrNameLst>
                                      </p:cBhvr>
                                    </p:animMotion>
                                    <p:animEffect transition="in" filter="fade">
                                      <p:cBhvr>
                                        <p:cTn id="21" dur="1000"/>
                                        <p:tgtEl>
                                          <p:spTgt spid="10"/>
                                        </p:tgtEl>
                                      </p:cBhvr>
                                    </p:animEffect>
                                  </p:childTnLst>
                                </p:cTn>
                              </p:par>
                            </p:childTnLst>
                          </p:cTn>
                        </p:par>
                        <p:par>
                          <p:cTn id="22" fill="hold">
                            <p:stCondLst>
                              <p:cond delay="2000"/>
                            </p:stCondLst>
                            <p:childTnLst>
                              <p:par>
                                <p:cTn id="23" presetID="53" presetClass="entr" presetSubtype="16" fill="hold" nodeType="afterEffect">
                                  <p:stCondLst>
                                    <p:cond delay="0"/>
                                  </p:stCondLst>
                                  <p:childTnLst>
                                    <p:set>
                                      <p:cBhvr>
                                        <p:cTn id="24" dur="1" fill="hold">
                                          <p:stCondLst>
                                            <p:cond delay="0"/>
                                          </p:stCondLst>
                                        </p:cTn>
                                        <p:tgtEl>
                                          <p:spTgt spid="12"/>
                                        </p:tgtEl>
                                        <p:attrNameLst>
                                          <p:attrName>style.visibility</p:attrName>
                                        </p:attrNameLst>
                                      </p:cBhvr>
                                      <p:to>
                                        <p:strVal val="visible"/>
                                      </p:to>
                                    </p:set>
                                    <p:anim calcmode="lin" valueType="num">
                                      <p:cBhvr>
                                        <p:cTn id="25" dur="1000" fill="hold"/>
                                        <p:tgtEl>
                                          <p:spTgt spid="12"/>
                                        </p:tgtEl>
                                        <p:attrNameLst>
                                          <p:attrName>ppt_w</p:attrName>
                                        </p:attrNameLst>
                                      </p:cBhvr>
                                      <p:tavLst>
                                        <p:tav tm="0">
                                          <p:val>
                                            <p:fltVal val="0"/>
                                          </p:val>
                                        </p:tav>
                                        <p:tav tm="100000">
                                          <p:val>
                                            <p:strVal val="#ppt_w"/>
                                          </p:val>
                                        </p:tav>
                                      </p:tavLst>
                                    </p:anim>
                                    <p:anim calcmode="lin" valueType="num">
                                      <p:cBhvr>
                                        <p:cTn id="26" dur="1000" fill="hold"/>
                                        <p:tgtEl>
                                          <p:spTgt spid="12"/>
                                        </p:tgtEl>
                                        <p:attrNameLst>
                                          <p:attrName>ppt_h</p:attrName>
                                        </p:attrNameLst>
                                      </p:cBhvr>
                                      <p:tavLst>
                                        <p:tav tm="0">
                                          <p:val>
                                            <p:fltVal val="0"/>
                                          </p:val>
                                        </p:tav>
                                        <p:tav tm="100000">
                                          <p:val>
                                            <p:strVal val="#ppt_h"/>
                                          </p:val>
                                        </p:tav>
                                      </p:tavLst>
                                    </p:anim>
                                    <p:animEffect transition="in" filter="fade">
                                      <p:cBhvr>
                                        <p:cTn id="27" dur="1000"/>
                                        <p:tgtEl>
                                          <p:spTgt spid="12"/>
                                        </p:tgtEl>
                                      </p:cBhvr>
                                    </p:animEffect>
                                  </p:childTnLst>
                                </p:cTn>
                              </p:par>
                              <p:par>
                                <p:cTn id="28" presetID="6" presetClass="emph" presetSubtype="0" autoRev="1" fill="hold" nodeType="withEffect">
                                  <p:stCondLst>
                                    <p:cond delay="1000"/>
                                  </p:stCondLst>
                                  <p:childTnLst>
                                    <p:animScale>
                                      <p:cBhvr>
                                        <p:cTn id="29" dur="1000" fill="hold"/>
                                        <p:tgtEl>
                                          <p:spTgt spid="12"/>
                                        </p:tgtEl>
                                      </p:cBhvr>
                                      <p:by x="110000" y="110000"/>
                                    </p:animScale>
                                  </p:childTnLst>
                                </p:cTn>
                              </p:par>
                              <p:par>
                                <p:cTn id="30" presetID="10" presetClass="entr" presetSubtype="0" fill="hold" grpId="0" nodeType="withEffect">
                                  <p:stCondLst>
                                    <p:cond delay="1000"/>
                                  </p:stCondLst>
                                  <p:childTnLst>
                                    <p:set>
                                      <p:cBhvr>
                                        <p:cTn id="31" dur="1" fill="hold">
                                          <p:stCondLst>
                                            <p:cond delay="0"/>
                                          </p:stCondLst>
                                        </p:cTn>
                                        <p:tgtEl>
                                          <p:spTgt spid="22"/>
                                        </p:tgtEl>
                                        <p:attrNameLst>
                                          <p:attrName>style.visibility</p:attrName>
                                        </p:attrNameLst>
                                      </p:cBhvr>
                                      <p:to>
                                        <p:strVal val="visible"/>
                                      </p:to>
                                    </p:set>
                                    <p:animEffect transition="in" filter="fade">
                                      <p:cBhvr>
                                        <p:cTn id="32" dur="500"/>
                                        <p:tgtEl>
                                          <p:spTgt spid="22"/>
                                        </p:tgtEl>
                                      </p:cBhvr>
                                    </p:animEffect>
                                  </p:childTnLst>
                                </p:cTn>
                              </p:par>
                              <p:par>
                                <p:cTn id="33" presetID="42" presetClass="path" presetSubtype="0" accel="50000" decel="50000" autoRev="1" fill="hold" grpId="1" nodeType="withEffect">
                                  <p:stCondLst>
                                    <p:cond delay="500"/>
                                  </p:stCondLst>
                                  <p:childTnLst>
                                    <p:animMotion origin="layout" path="M -4.16667E-6 6.17475E-9 L 0.11875 -0.04106 " pathEditMode="relative" rAng="0" ptsTypes="AA">
                                      <p:cBhvr>
                                        <p:cTn id="34" dur="500" fill="hold"/>
                                        <p:tgtEl>
                                          <p:spTgt spid="22"/>
                                        </p:tgtEl>
                                        <p:attrNameLst>
                                          <p:attrName>ppt_x</p:attrName>
                                          <p:attrName>ppt_y</p:attrName>
                                        </p:attrNameLst>
                                      </p:cBhvr>
                                      <p:rCtr x="5937" y="-2069"/>
                                    </p:animMotion>
                                  </p:childTnLst>
                                </p:cTn>
                              </p:par>
                              <p:par>
                                <p:cTn id="35" presetID="10" presetClass="entr" presetSubtype="0" fill="hold" grpId="0" nodeType="withEffect">
                                  <p:stCondLst>
                                    <p:cond delay="1150"/>
                                  </p:stCondLst>
                                  <p:childTnLst>
                                    <p:set>
                                      <p:cBhvr>
                                        <p:cTn id="36" dur="1" fill="hold">
                                          <p:stCondLst>
                                            <p:cond delay="0"/>
                                          </p:stCondLst>
                                        </p:cTn>
                                        <p:tgtEl>
                                          <p:spTgt spid="24"/>
                                        </p:tgtEl>
                                        <p:attrNameLst>
                                          <p:attrName>style.visibility</p:attrName>
                                        </p:attrNameLst>
                                      </p:cBhvr>
                                      <p:to>
                                        <p:strVal val="visible"/>
                                      </p:to>
                                    </p:set>
                                    <p:animEffect transition="in" filter="fade">
                                      <p:cBhvr>
                                        <p:cTn id="37" dur="500"/>
                                        <p:tgtEl>
                                          <p:spTgt spid="24"/>
                                        </p:tgtEl>
                                      </p:cBhvr>
                                    </p:animEffect>
                                  </p:childTnLst>
                                </p:cTn>
                              </p:par>
                              <p:par>
                                <p:cTn id="38" presetID="42" presetClass="path" presetSubtype="0" accel="50000" decel="50000" autoRev="1" fill="hold" grpId="1" nodeType="withEffect">
                                  <p:stCondLst>
                                    <p:cond delay="650"/>
                                  </p:stCondLst>
                                  <p:childTnLst>
                                    <p:animMotion origin="layout" path="M -2.5E-6 -3.35597E-6 L 0.06979 0.04045 " pathEditMode="relative" rAng="0" ptsTypes="AA">
                                      <p:cBhvr>
                                        <p:cTn id="39" dur="500" fill="hold"/>
                                        <p:tgtEl>
                                          <p:spTgt spid="24"/>
                                        </p:tgtEl>
                                        <p:attrNameLst>
                                          <p:attrName>ppt_x</p:attrName>
                                          <p:attrName>ppt_y</p:attrName>
                                        </p:attrNameLst>
                                      </p:cBhvr>
                                      <p:rCtr x="3490" y="2007"/>
                                    </p:animMotion>
                                  </p:childTnLst>
                                </p:cTn>
                              </p:par>
                              <p:par>
                                <p:cTn id="40" presetID="10" presetClass="entr" presetSubtype="0" fill="hold" grpId="0" nodeType="withEffect">
                                  <p:stCondLst>
                                    <p:cond delay="1300"/>
                                  </p:stCondLst>
                                  <p:childTnLst>
                                    <p:set>
                                      <p:cBhvr>
                                        <p:cTn id="41" dur="1" fill="hold">
                                          <p:stCondLst>
                                            <p:cond delay="0"/>
                                          </p:stCondLst>
                                        </p:cTn>
                                        <p:tgtEl>
                                          <p:spTgt spid="19"/>
                                        </p:tgtEl>
                                        <p:attrNameLst>
                                          <p:attrName>style.visibility</p:attrName>
                                        </p:attrNameLst>
                                      </p:cBhvr>
                                      <p:to>
                                        <p:strVal val="visible"/>
                                      </p:to>
                                    </p:set>
                                    <p:animEffect transition="in" filter="fade">
                                      <p:cBhvr>
                                        <p:cTn id="42" dur="500"/>
                                        <p:tgtEl>
                                          <p:spTgt spid="19"/>
                                        </p:tgtEl>
                                      </p:cBhvr>
                                    </p:animEffect>
                                  </p:childTnLst>
                                </p:cTn>
                              </p:par>
                              <p:par>
                                <p:cTn id="43" presetID="42" presetClass="path" presetSubtype="0" accel="50000" decel="50000" autoRev="1" fill="hold" grpId="1" nodeType="withEffect">
                                  <p:stCondLst>
                                    <p:cond delay="800"/>
                                  </p:stCondLst>
                                  <p:childTnLst>
                                    <p:animMotion origin="layout" path="M -3.05556E-6 -3.96727E-6 L -0.10139 0.05527 " pathEditMode="relative" rAng="0" ptsTypes="AA">
                                      <p:cBhvr>
                                        <p:cTn id="44" dur="500" fill="hold"/>
                                        <p:tgtEl>
                                          <p:spTgt spid="19"/>
                                        </p:tgtEl>
                                        <p:attrNameLst>
                                          <p:attrName>ppt_x</p:attrName>
                                          <p:attrName>ppt_y</p:attrName>
                                        </p:attrNameLst>
                                      </p:cBhvr>
                                      <p:rCtr x="-5069" y="2748"/>
                                    </p:animMotion>
                                  </p:childTnLst>
                                </p:cTn>
                              </p:par>
                              <p:par>
                                <p:cTn id="45" presetID="10" presetClass="entr" presetSubtype="0" fill="hold" grpId="0" nodeType="withEffect">
                                  <p:stCondLst>
                                    <p:cond delay="1450"/>
                                  </p:stCondLst>
                                  <p:childTnLst>
                                    <p:set>
                                      <p:cBhvr>
                                        <p:cTn id="46" dur="1" fill="hold">
                                          <p:stCondLst>
                                            <p:cond delay="0"/>
                                          </p:stCondLst>
                                        </p:cTn>
                                        <p:tgtEl>
                                          <p:spTgt spid="18"/>
                                        </p:tgtEl>
                                        <p:attrNameLst>
                                          <p:attrName>style.visibility</p:attrName>
                                        </p:attrNameLst>
                                      </p:cBhvr>
                                      <p:to>
                                        <p:strVal val="visible"/>
                                      </p:to>
                                    </p:set>
                                    <p:animEffect transition="in" filter="fade">
                                      <p:cBhvr>
                                        <p:cTn id="47" dur="500"/>
                                        <p:tgtEl>
                                          <p:spTgt spid="18"/>
                                        </p:tgtEl>
                                      </p:cBhvr>
                                    </p:animEffect>
                                  </p:childTnLst>
                                </p:cTn>
                              </p:par>
                              <p:par>
                                <p:cTn id="48" presetID="42" presetClass="path" presetSubtype="0" accel="50000" decel="50000" autoRev="1" fill="hold" grpId="1" nodeType="withEffect">
                                  <p:stCondLst>
                                    <p:cond delay="950"/>
                                  </p:stCondLst>
                                  <p:childTnLst>
                                    <p:animMotion origin="layout" path="M -0.00104 -0.00216 L -0.07639 -0.04319 " pathEditMode="relative" rAng="0" ptsTypes="AA">
                                      <p:cBhvr>
                                        <p:cTn id="49" dur="500" fill="hold"/>
                                        <p:tgtEl>
                                          <p:spTgt spid="18"/>
                                        </p:tgtEl>
                                        <p:attrNameLst>
                                          <p:attrName>ppt_x</p:attrName>
                                          <p:attrName>ppt_y</p:attrName>
                                        </p:attrNameLst>
                                      </p:cBhvr>
                                      <p:rCtr x="-3767" y="-2067"/>
                                    </p:animMotion>
                                  </p:childTnLst>
                                </p:cTn>
                              </p:par>
                              <p:par>
                                <p:cTn id="50" presetID="10" presetClass="entr" presetSubtype="0" fill="hold" grpId="0" nodeType="withEffect">
                                  <p:stCondLst>
                                    <p:cond delay="1600"/>
                                  </p:stCondLst>
                                  <p:childTnLst>
                                    <p:set>
                                      <p:cBhvr>
                                        <p:cTn id="51" dur="1" fill="hold">
                                          <p:stCondLst>
                                            <p:cond delay="0"/>
                                          </p:stCondLst>
                                        </p:cTn>
                                        <p:tgtEl>
                                          <p:spTgt spid="20"/>
                                        </p:tgtEl>
                                        <p:attrNameLst>
                                          <p:attrName>style.visibility</p:attrName>
                                        </p:attrNameLst>
                                      </p:cBhvr>
                                      <p:to>
                                        <p:strVal val="visible"/>
                                      </p:to>
                                    </p:set>
                                    <p:animEffect transition="in" filter="fade">
                                      <p:cBhvr>
                                        <p:cTn id="52" dur="500"/>
                                        <p:tgtEl>
                                          <p:spTgt spid="20"/>
                                        </p:tgtEl>
                                      </p:cBhvr>
                                    </p:animEffect>
                                  </p:childTnLst>
                                </p:cTn>
                              </p:par>
                              <p:par>
                                <p:cTn id="53" presetID="42" presetClass="path" presetSubtype="0" accel="50000" decel="50000" autoRev="1" fill="hold" grpId="1" nodeType="withEffect">
                                  <p:stCondLst>
                                    <p:cond delay="1100"/>
                                  </p:stCondLst>
                                  <p:childTnLst>
                                    <p:animMotion origin="layout" path="M -4.16667E-6 6.17475E-9 L 0.11875 -0.04106 " pathEditMode="relative" rAng="0" ptsTypes="AA">
                                      <p:cBhvr>
                                        <p:cTn id="54" dur="500" fill="hold"/>
                                        <p:tgtEl>
                                          <p:spTgt spid="20"/>
                                        </p:tgtEl>
                                        <p:attrNameLst>
                                          <p:attrName>ppt_x</p:attrName>
                                          <p:attrName>ppt_y</p:attrName>
                                        </p:attrNameLst>
                                      </p:cBhvr>
                                      <p:rCtr x="5937" y="-2069"/>
                                    </p:animMotion>
                                  </p:childTnLst>
                                </p:cTn>
                              </p:par>
                              <p:par>
                                <p:cTn id="55" presetID="10" presetClass="entr" presetSubtype="0" fill="hold" grpId="0" nodeType="withEffect">
                                  <p:stCondLst>
                                    <p:cond delay="1750"/>
                                  </p:stCondLst>
                                  <p:childTnLst>
                                    <p:set>
                                      <p:cBhvr>
                                        <p:cTn id="56" dur="1" fill="hold">
                                          <p:stCondLst>
                                            <p:cond delay="0"/>
                                          </p:stCondLst>
                                        </p:cTn>
                                        <p:tgtEl>
                                          <p:spTgt spid="25"/>
                                        </p:tgtEl>
                                        <p:attrNameLst>
                                          <p:attrName>style.visibility</p:attrName>
                                        </p:attrNameLst>
                                      </p:cBhvr>
                                      <p:to>
                                        <p:strVal val="visible"/>
                                      </p:to>
                                    </p:set>
                                    <p:animEffect transition="in" filter="fade">
                                      <p:cBhvr>
                                        <p:cTn id="57" dur="500"/>
                                        <p:tgtEl>
                                          <p:spTgt spid="25"/>
                                        </p:tgtEl>
                                      </p:cBhvr>
                                    </p:animEffect>
                                  </p:childTnLst>
                                </p:cTn>
                              </p:par>
                              <p:par>
                                <p:cTn id="58" presetID="42" presetClass="path" presetSubtype="0" accel="50000" decel="50000" autoRev="1" fill="hold" grpId="1" nodeType="withEffect">
                                  <p:stCondLst>
                                    <p:cond delay="1250"/>
                                  </p:stCondLst>
                                  <p:childTnLst>
                                    <p:animMotion origin="layout" path="M 8.33333E-7 1.14542E-6 L -0.15938 0.02223 " pathEditMode="relative" rAng="0" ptsTypes="AA">
                                      <p:cBhvr>
                                        <p:cTn id="59" dur="500" fill="hold"/>
                                        <p:tgtEl>
                                          <p:spTgt spid="25"/>
                                        </p:tgtEl>
                                        <p:attrNameLst>
                                          <p:attrName>ppt_x</p:attrName>
                                          <p:attrName>ppt_y</p:attrName>
                                        </p:attrNameLst>
                                      </p:cBhvr>
                                      <p:rCtr x="-7969" y="1111"/>
                                    </p:animMotion>
                                  </p:childTnLst>
                                </p:cTn>
                              </p:par>
                              <p:par>
                                <p:cTn id="60" presetID="10" presetClass="entr" presetSubtype="0" fill="hold" grpId="0" nodeType="withEffect">
                                  <p:stCondLst>
                                    <p:cond delay="1900"/>
                                  </p:stCondLst>
                                  <p:childTnLst>
                                    <p:set>
                                      <p:cBhvr>
                                        <p:cTn id="61" dur="1" fill="hold">
                                          <p:stCondLst>
                                            <p:cond delay="0"/>
                                          </p:stCondLst>
                                        </p:cTn>
                                        <p:tgtEl>
                                          <p:spTgt spid="17"/>
                                        </p:tgtEl>
                                        <p:attrNameLst>
                                          <p:attrName>style.visibility</p:attrName>
                                        </p:attrNameLst>
                                      </p:cBhvr>
                                      <p:to>
                                        <p:strVal val="visible"/>
                                      </p:to>
                                    </p:set>
                                    <p:animEffect transition="in" filter="fade">
                                      <p:cBhvr>
                                        <p:cTn id="62" dur="500"/>
                                        <p:tgtEl>
                                          <p:spTgt spid="17"/>
                                        </p:tgtEl>
                                      </p:cBhvr>
                                    </p:animEffect>
                                  </p:childTnLst>
                                </p:cTn>
                              </p:par>
                              <p:par>
                                <p:cTn id="63" presetID="42" presetClass="path" presetSubtype="0" accel="50000" decel="50000" autoRev="1" fill="hold" grpId="1" nodeType="withEffect">
                                  <p:stCondLst>
                                    <p:cond delay="1400"/>
                                  </p:stCondLst>
                                  <p:childTnLst>
                                    <p:animMotion origin="layout" path="M 4.44444E-6 2.57178E-6 L 0.08454 -0.01235 " pathEditMode="relative" rAng="0" ptsTypes="AA">
                                      <p:cBhvr>
                                        <p:cTn id="64" dur="500" fill="hold"/>
                                        <p:tgtEl>
                                          <p:spTgt spid="17"/>
                                        </p:tgtEl>
                                        <p:attrNameLst>
                                          <p:attrName>ppt_x</p:attrName>
                                          <p:attrName>ppt_y</p:attrName>
                                        </p:attrNameLst>
                                      </p:cBhvr>
                                      <p:rCtr x="4219" y="-617"/>
                                    </p:animMotion>
                                  </p:childTnLst>
                                </p:cTn>
                              </p:par>
                              <p:par>
                                <p:cTn id="65" presetID="10" presetClass="entr" presetSubtype="0" fill="hold" grpId="0" nodeType="withEffect">
                                  <p:stCondLst>
                                    <p:cond delay="2050"/>
                                  </p:stCondLst>
                                  <p:childTnLst>
                                    <p:set>
                                      <p:cBhvr>
                                        <p:cTn id="66" dur="1" fill="hold">
                                          <p:stCondLst>
                                            <p:cond delay="0"/>
                                          </p:stCondLst>
                                        </p:cTn>
                                        <p:tgtEl>
                                          <p:spTgt spid="26"/>
                                        </p:tgtEl>
                                        <p:attrNameLst>
                                          <p:attrName>style.visibility</p:attrName>
                                        </p:attrNameLst>
                                      </p:cBhvr>
                                      <p:to>
                                        <p:strVal val="visible"/>
                                      </p:to>
                                    </p:set>
                                    <p:animEffect transition="in" filter="fade">
                                      <p:cBhvr>
                                        <p:cTn id="67" dur="500"/>
                                        <p:tgtEl>
                                          <p:spTgt spid="26"/>
                                        </p:tgtEl>
                                      </p:cBhvr>
                                    </p:animEffect>
                                  </p:childTnLst>
                                </p:cTn>
                              </p:par>
                              <p:par>
                                <p:cTn id="68" presetID="42" presetClass="path" presetSubtype="0" accel="50000" decel="50000" autoRev="1" fill="hold" grpId="1" nodeType="withEffect">
                                  <p:stCondLst>
                                    <p:cond delay="1550"/>
                                  </p:stCondLst>
                                  <p:childTnLst>
                                    <p:animMotion origin="layout" path="M -3.05556E-6 2.57178E-6 L -0.11545 -0.01235 " pathEditMode="relative" rAng="0" ptsTypes="AA">
                                      <p:cBhvr>
                                        <p:cTn id="69" dur="500" fill="hold"/>
                                        <p:tgtEl>
                                          <p:spTgt spid="26"/>
                                        </p:tgtEl>
                                        <p:attrNameLst>
                                          <p:attrName>ppt_x</p:attrName>
                                          <p:attrName>ppt_y</p:attrName>
                                        </p:attrNameLst>
                                      </p:cBhvr>
                                      <p:rCtr x="-5781" y="-617"/>
                                    </p:animMotion>
                                  </p:childTnLst>
                                </p:cTn>
                              </p:par>
                              <p:par>
                                <p:cTn id="70" presetID="10" presetClass="entr" presetSubtype="0" fill="hold" grpId="0" nodeType="withEffect">
                                  <p:stCondLst>
                                    <p:cond delay="2200"/>
                                  </p:stCondLst>
                                  <p:childTnLst>
                                    <p:set>
                                      <p:cBhvr>
                                        <p:cTn id="71" dur="1" fill="hold">
                                          <p:stCondLst>
                                            <p:cond delay="0"/>
                                          </p:stCondLst>
                                        </p:cTn>
                                        <p:tgtEl>
                                          <p:spTgt spid="23"/>
                                        </p:tgtEl>
                                        <p:attrNameLst>
                                          <p:attrName>style.visibility</p:attrName>
                                        </p:attrNameLst>
                                      </p:cBhvr>
                                      <p:to>
                                        <p:strVal val="visible"/>
                                      </p:to>
                                    </p:set>
                                    <p:animEffect transition="in" filter="fade">
                                      <p:cBhvr>
                                        <p:cTn id="72" dur="500"/>
                                        <p:tgtEl>
                                          <p:spTgt spid="23"/>
                                        </p:tgtEl>
                                      </p:cBhvr>
                                    </p:animEffect>
                                  </p:childTnLst>
                                </p:cTn>
                              </p:par>
                              <p:par>
                                <p:cTn id="73" presetID="42" presetClass="path" presetSubtype="0" accel="50000" decel="50000" autoRev="1" fill="hold" grpId="1" nodeType="withEffect">
                                  <p:stCondLst>
                                    <p:cond delay="1700"/>
                                  </p:stCondLst>
                                  <p:childTnLst>
                                    <p:animMotion origin="layout" path="M 1.66667E-6 4.42421E-6 L -0.05886 0.03365 " pathEditMode="relative" rAng="0" ptsTypes="AA">
                                      <p:cBhvr>
                                        <p:cTn id="74" dur="500" fill="hold"/>
                                        <p:tgtEl>
                                          <p:spTgt spid="23"/>
                                        </p:tgtEl>
                                        <p:attrNameLst>
                                          <p:attrName>ppt_x</p:attrName>
                                          <p:attrName>ppt_y</p:attrName>
                                        </p:attrNameLst>
                                      </p:cBhvr>
                                      <p:rCtr x="-2951" y="1667"/>
                                    </p:animMotion>
                                  </p:childTnLst>
                                </p:cTn>
                              </p:par>
                              <p:par>
                                <p:cTn id="75" presetID="10" presetClass="entr" presetSubtype="0" fill="hold" grpId="0" nodeType="withEffect">
                                  <p:stCondLst>
                                    <p:cond delay="2350"/>
                                  </p:stCondLst>
                                  <p:childTnLst>
                                    <p:set>
                                      <p:cBhvr>
                                        <p:cTn id="76" dur="1" fill="hold">
                                          <p:stCondLst>
                                            <p:cond delay="0"/>
                                          </p:stCondLst>
                                        </p:cTn>
                                        <p:tgtEl>
                                          <p:spTgt spid="21"/>
                                        </p:tgtEl>
                                        <p:attrNameLst>
                                          <p:attrName>style.visibility</p:attrName>
                                        </p:attrNameLst>
                                      </p:cBhvr>
                                      <p:to>
                                        <p:strVal val="visible"/>
                                      </p:to>
                                    </p:set>
                                    <p:animEffect transition="in" filter="fade">
                                      <p:cBhvr>
                                        <p:cTn id="77" dur="500"/>
                                        <p:tgtEl>
                                          <p:spTgt spid="21"/>
                                        </p:tgtEl>
                                      </p:cBhvr>
                                    </p:animEffect>
                                  </p:childTnLst>
                                </p:cTn>
                              </p:par>
                              <p:par>
                                <p:cTn id="78" presetID="42" presetClass="path" presetSubtype="0" accel="50000" decel="50000" autoRev="1" fill="hold" grpId="1" nodeType="withEffect">
                                  <p:stCondLst>
                                    <p:cond delay="1850"/>
                                  </p:stCondLst>
                                  <p:childTnLst>
                                    <p:animMotion origin="layout" path="M 5.55556E-7 -2.78481E-6 L 0.16753 -0.0037 " pathEditMode="relative" rAng="0" ptsTypes="AA">
                                      <p:cBhvr>
                                        <p:cTn id="79" dur="500" fill="hold"/>
                                        <p:tgtEl>
                                          <p:spTgt spid="21"/>
                                        </p:tgtEl>
                                        <p:attrNameLst>
                                          <p:attrName>ppt_x</p:attrName>
                                          <p:attrName>ppt_y</p:attrName>
                                        </p:attrNameLst>
                                      </p:cBhvr>
                                      <p:rCtr x="8368" y="-185"/>
                                    </p:animMotion>
                                  </p:childTnLst>
                                </p:cTn>
                              </p:par>
                            </p:childTnLst>
                          </p:cTn>
                        </p:par>
                        <p:par>
                          <p:cTn id="80" fill="hold">
                            <p:stCondLst>
                              <p:cond delay="3000"/>
                            </p:stCondLst>
                            <p:childTnLst>
                              <p:par>
                                <p:cTn id="81" presetID="52" presetClass="entr" presetSubtype="0" fill="hold" grpId="0" nodeType="afterEffect">
                                  <p:stCondLst>
                                    <p:cond delay="0"/>
                                  </p:stCondLst>
                                  <p:iterate type="lt">
                                    <p:tmPct val="10000"/>
                                  </p:iterate>
                                  <p:childTnLst>
                                    <p:set>
                                      <p:cBhvr>
                                        <p:cTn id="82" dur="1" fill="hold">
                                          <p:stCondLst>
                                            <p:cond delay="0"/>
                                          </p:stCondLst>
                                        </p:cTn>
                                        <p:tgtEl>
                                          <p:spTgt spid="27"/>
                                        </p:tgtEl>
                                        <p:attrNameLst>
                                          <p:attrName>style.visibility</p:attrName>
                                        </p:attrNameLst>
                                      </p:cBhvr>
                                      <p:to>
                                        <p:strVal val="visible"/>
                                      </p:to>
                                    </p:set>
                                    <p:animScale>
                                      <p:cBhvr>
                                        <p:cTn id="83" dur="500" decel="50000" fill="hold">
                                          <p:stCondLst>
                                            <p:cond delay="0"/>
                                          </p:stCondLst>
                                        </p:cTn>
                                        <p:tgtEl>
                                          <p:spTgt spid="27"/>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4" dur="500" decel="50000" fill="hold">
                                          <p:stCondLst>
                                            <p:cond delay="0"/>
                                          </p:stCondLst>
                                        </p:cTn>
                                        <p:tgtEl>
                                          <p:spTgt spid="27"/>
                                        </p:tgtEl>
                                        <p:attrNameLst>
                                          <p:attrName>ppt_x</p:attrName>
                                          <p:attrName>ppt_y</p:attrName>
                                        </p:attrNameLst>
                                      </p:cBhvr>
                                    </p:animMotion>
                                    <p:animEffect transition="in" filter="fade">
                                      <p:cBhvr>
                                        <p:cTn id="85"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ldLvl="0" animBg="1"/>
      <p:bldP spid="4" grpId="0" bldLvl="0" animBg="1"/>
      <p:bldP spid="7" grpId="0" bldLvl="0" animBg="1"/>
      <p:bldP spid="10" grpId="0" bldLvl="0" animBg="1"/>
      <p:bldP spid="17" grpId="0" bldLvl="0" animBg="1"/>
      <p:bldP spid="17" grpId="1" bldLvl="0" animBg="1"/>
      <p:bldP spid="18" grpId="0" bldLvl="0" animBg="1"/>
      <p:bldP spid="18" grpId="1" bldLvl="0" animBg="1"/>
      <p:bldP spid="19" grpId="0" bldLvl="0" animBg="1"/>
      <p:bldP spid="19" grpId="1" bldLvl="0" animBg="1"/>
      <p:bldP spid="20" grpId="0" bldLvl="0" animBg="1"/>
      <p:bldP spid="20" grpId="1" bldLvl="0" animBg="1"/>
      <p:bldP spid="21" grpId="0" bldLvl="0" animBg="1"/>
      <p:bldP spid="21" grpId="1" bldLvl="0" animBg="1"/>
      <p:bldP spid="22" grpId="0" bldLvl="0" animBg="1"/>
      <p:bldP spid="22" grpId="1" bldLvl="0" animBg="1"/>
      <p:bldP spid="23" grpId="0" bldLvl="0" animBg="1"/>
      <p:bldP spid="23" grpId="1" bldLvl="0" animBg="1"/>
      <p:bldP spid="24" grpId="0" bldLvl="0" animBg="1"/>
      <p:bldP spid="24" grpId="1" bldLvl="0" animBg="1"/>
      <p:bldP spid="25" grpId="0" bldLvl="0" animBg="1"/>
      <p:bldP spid="25" grpId="1" bldLvl="0" animBg="1"/>
      <p:bldP spid="26" grpId="0" bldLvl="0" animBg="1"/>
      <p:bldP spid="26" grpId="1" bldLvl="0" animBg="1"/>
      <p:bldP spid="27" grpId="0"/>
    </p:bldLst>
  </p:timing>
</p:sld>
</file>

<file path=ppt/slides/slide26.xml><?xml version="1.0" encoding="utf-8"?>
<p:sld xmlns:a="http://schemas.openxmlformats.org/drawingml/2006/main" xmlns:r="http://schemas.openxmlformats.org/officeDocument/2006/relationships" xmlns:p="http://schemas.openxmlformats.org/presentationml/2006/main" showMasterSp="0">
  <p:cSld>
    <p:bg>
      <p:bgPr>
        <a:blipFill rotWithShape="1">
          <a:blip r:embed="rId20" cstate="print"/>
          <a:stretch>
            <a:fillRect/>
          </a:stretch>
        </a:blipFill>
        <a:effectLst/>
      </p:bgPr>
    </p:bg>
    <p:spTree>
      <p:nvGrpSpPr>
        <p:cNvPr id="1" name=""/>
        <p:cNvGrpSpPr/>
        <p:nvPr/>
      </p:nvGrpSpPr>
      <p:grpSpPr>
        <a:xfrm>
          <a:off x="0" y="0"/>
          <a:ext cx="0" cy="0"/>
          <a:chOff x="0" y="0"/>
          <a:chExt cx="0" cy="0"/>
        </a:xfrm>
      </p:grpSpPr>
      <p:sp>
        <p:nvSpPr>
          <p:cNvPr id="18" name="椭圆 17"/>
          <p:cNvSpPr/>
          <p:nvPr/>
        </p:nvSpPr>
        <p:spPr bwMode="auto">
          <a:xfrm>
            <a:off x="5808858" y="1919230"/>
            <a:ext cx="1728000" cy="1728000"/>
          </a:xfrm>
          <a:prstGeom prst="ellipse">
            <a:avLst/>
          </a:prstGeom>
          <a:solidFill>
            <a:srgbClr val="CF0069"/>
          </a:solidFill>
          <a:ln w="63500">
            <a:gradFill>
              <a:gsLst>
                <a:gs pos="100000">
                  <a:schemeClr val="bg1">
                    <a:lumMod val="85000"/>
                  </a:schemeClr>
                </a:gs>
                <a:gs pos="0">
                  <a:schemeClr val="bg1"/>
                </a:gs>
              </a:gsLst>
              <a:lin ang="8100000" scaled="0"/>
            </a:gradFill>
          </a:ln>
          <a:effectLst>
            <a:outerShdw blurRad="228600" dist="2667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2400">
              <a:solidFill>
                <a:prstClr val="white"/>
              </a:solidFill>
            </a:endParaRPr>
          </a:p>
        </p:txBody>
      </p:sp>
      <p:sp>
        <p:nvSpPr>
          <p:cNvPr id="19" name="TextBox 18"/>
          <p:cNvSpPr txBox="1"/>
          <p:nvPr/>
        </p:nvSpPr>
        <p:spPr>
          <a:xfrm>
            <a:off x="6076316" y="2167677"/>
            <a:ext cx="1193084" cy="1266190"/>
          </a:xfrm>
          <a:prstGeom prst="rect">
            <a:avLst/>
          </a:prstGeom>
          <a:noFill/>
        </p:spPr>
        <p:txBody>
          <a:bodyPr wrap="square" rtlCol="0">
            <a:spAutoFit/>
          </a:bodyPr>
          <a:lstStyle>
            <a:defPPr>
              <a:defRPr lang="zh-CN"/>
            </a:defPPr>
            <a:lvl1pPr algn="ctr">
              <a:defRPr sz="5400" b="1">
                <a:solidFill>
                  <a:schemeClr val="accent1"/>
                </a:solidFill>
                <a:effectLst>
                  <a:innerShdw blurRad="50800" dist="63500" dir="18900000">
                    <a:prstClr val="black">
                      <a:alpha val="30000"/>
                    </a:prstClr>
                  </a:innerShdw>
                </a:effectLst>
                <a:latin typeface="Impact" panose="020B0806030902050204" pitchFamily="34" charset="0"/>
                <a:cs typeface="Aharoni" panose="02010803020104030203" pitchFamily="2" charset="-79"/>
              </a:defRPr>
            </a:lvl1pPr>
          </a:lstStyle>
          <a:p>
            <a:r>
              <a:rPr lang="zh-CN" altLang="en-US" sz="7200" dirty="0">
                <a:solidFill>
                  <a:schemeClr val="bg1"/>
                </a:solidFill>
              </a:rPr>
              <a:t>观</a:t>
            </a:r>
          </a:p>
        </p:txBody>
      </p:sp>
      <p:sp>
        <p:nvSpPr>
          <p:cNvPr id="21" name="椭圆 20"/>
          <p:cNvSpPr/>
          <p:nvPr/>
        </p:nvSpPr>
        <p:spPr bwMode="auto">
          <a:xfrm>
            <a:off x="7312334" y="2541576"/>
            <a:ext cx="1728000" cy="1728000"/>
          </a:xfrm>
          <a:prstGeom prst="ellipse">
            <a:avLst/>
          </a:prstGeom>
          <a:solidFill>
            <a:srgbClr val="CF0069"/>
          </a:solidFill>
          <a:ln w="63500">
            <a:gradFill>
              <a:gsLst>
                <a:gs pos="100000">
                  <a:schemeClr val="bg1">
                    <a:lumMod val="85000"/>
                  </a:schemeClr>
                </a:gs>
                <a:gs pos="0">
                  <a:schemeClr val="bg1"/>
                </a:gs>
              </a:gsLst>
              <a:lin ang="8100000" scaled="0"/>
            </a:gradFill>
          </a:ln>
          <a:effectLst>
            <a:outerShdw blurRad="228600" dist="2667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2400">
              <a:solidFill>
                <a:prstClr val="white"/>
              </a:solidFill>
            </a:endParaRPr>
          </a:p>
        </p:txBody>
      </p:sp>
      <p:sp>
        <p:nvSpPr>
          <p:cNvPr id="22" name="TextBox 21"/>
          <p:cNvSpPr txBox="1"/>
          <p:nvPr/>
        </p:nvSpPr>
        <p:spPr>
          <a:xfrm>
            <a:off x="7579792" y="2790022"/>
            <a:ext cx="1193084" cy="1266190"/>
          </a:xfrm>
          <a:prstGeom prst="rect">
            <a:avLst/>
          </a:prstGeom>
          <a:noFill/>
        </p:spPr>
        <p:txBody>
          <a:bodyPr wrap="square" rtlCol="0">
            <a:spAutoFit/>
          </a:bodyPr>
          <a:lstStyle>
            <a:defPPr>
              <a:defRPr lang="zh-CN"/>
            </a:defPPr>
            <a:lvl1pPr algn="ctr">
              <a:defRPr sz="5400" b="1">
                <a:solidFill>
                  <a:schemeClr val="accent1"/>
                </a:solidFill>
                <a:effectLst>
                  <a:innerShdw blurRad="50800" dist="63500" dir="18900000">
                    <a:prstClr val="black">
                      <a:alpha val="30000"/>
                    </a:prstClr>
                  </a:innerShdw>
                </a:effectLst>
                <a:latin typeface="Impact" panose="020B0806030902050204" pitchFamily="34" charset="0"/>
                <a:cs typeface="Aharoni" panose="02010803020104030203" pitchFamily="2" charset="-79"/>
              </a:defRPr>
            </a:lvl1pPr>
          </a:lstStyle>
          <a:p>
            <a:r>
              <a:rPr lang="zh-CN" altLang="en-US" sz="7200" dirty="0">
                <a:solidFill>
                  <a:schemeClr val="bg1"/>
                </a:solidFill>
              </a:rPr>
              <a:t>看</a:t>
            </a:r>
          </a:p>
        </p:txBody>
      </p:sp>
      <p:sp>
        <p:nvSpPr>
          <p:cNvPr id="15" name="椭圆 14"/>
          <p:cNvSpPr/>
          <p:nvPr/>
        </p:nvSpPr>
        <p:spPr bwMode="auto">
          <a:xfrm>
            <a:off x="4571044" y="3042310"/>
            <a:ext cx="1728000" cy="1728000"/>
          </a:xfrm>
          <a:prstGeom prst="ellipse">
            <a:avLst/>
          </a:prstGeom>
          <a:solidFill>
            <a:srgbClr val="CF0069"/>
          </a:solidFill>
          <a:ln w="63500">
            <a:gradFill>
              <a:gsLst>
                <a:gs pos="100000">
                  <a:schemeClr val="bg1">
                    <a:lumMod val="85000"/>
                  </a:schemeClr>
                </a:gs>
                <a:gs pos="0">
                  <a:schemeClr val="bg1"/>
                </a:gs>
              </a:gsLst>
              <a:lin ang="8100000" scaled="0"/>
            </a:gradFill>
          </a:ln>
          <a:effectLst>
            <a:outerShdw blurRad="228600" dist="2667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2400">
              <a:solidFill>
                <a:prstClr val="white"/>
              </a:solidFill>
            </a:endParaRPr>
          </a:p>
        </p:txBody>
      </p:sp>
      <p:sp>
        <p:nvSpPr>
          <p:cNvPr id="16" name="TextBox 15"/>
          <p:cNvSpPr txBox="1"/>
          <p:nvPr/>
        </p:nvSpPr>
        <p:spPr>
          <a:xfrm>
            <a:off x="4835963" y="3288852"/>
            <a:ext cx="1193084" cy="1266190"/>
          </a:xfrm>
          <a:prstGeom prst="rect">
            <a:avLst/>
          </a:prstGeom>
          <a:noFill/>
        </p:spPr>
        <p:txBody>
          <a:bodyPr wrap="square" rtlCol="0">
            <a:spAutoFit/>
          </a:bodyPr>
          <a:lstStyle>
            <a:defPPr>
              <a:defRPr lang="zh-CN"/>
            </a:defPPr>
            <a:lvl1pPr algn="ctr">
              <a:defRPr sz="5400" b="1">
                <a:solidFill>
                  <a:schemeClr val="accent1"/>
                </a:solidFill>
                <a:effectLst>
                  <a:innerShdw blurRad="50800" dist="63500" dir="18900000">
                    <a:prstClr val="black">
                      <a:alpha val="30000"/>
                    </a:prstClr>
                  </a:innerShdw>
                </a:effectLst>
                <a:latin typeface="Impact" panose="020B0806030902050204" pitchFamily="34" charset="0"/>
                <a:cs typeface="Aharoni" panose="02010803020104030203" pitchFamily="2" charset="-79"/>
              </a:defRPr>
            </a:lvl1pPr>
          </a:lstStyle>
          <a:p>
            <a:r>
              <a:rPr lang="zh-CN" altLang="en-US" sz="7200" dirty="0">
                <a:solidFill>
                  <a:schemeClr val="bg1"/>
                </a:solidFill>
              </a:rPr>
              <a:t>谢</a:t>
            </a:r>
          </a:p>
        </p:txBody>
      </p:sp>
      <p:sp>
        <p:nvSpPr>
          <p:cNvPr id="3" name="椭圆 2"/>
          <p:cNvSpPr/>
          <p:nvPr/>
        </p:nvSpPr>
        <p:spPr bwMode="auto">
          <a:xfrm>
            <a:off x="3122952" y="2283988"/>
            <a:ext cx="1728000" cy="1728000"/>
          </a:xfrm>
          <a:prstGeom prst="ellipse">
            <a:avLst/>
          </a:prstGeom>
          <a:solidFill>
            <a:srgbClr val="CF0069"/>
          </a:solidFill>
          <a:ln w="63500">
            <a:gradFill>
              <a:gsLst>
                <a:gs pos="100000">
                  <a:schemeClr val="bg1">
                    <a:lumMod val="85000"/>
                  </a:schemeClr>
                </a:gs>
                <a:gs pos="0">
                  <a:schemeClr val="bg1"/>
                </a:gs>
              </a:gsLst>
              <a:lin ang="8100000" scaled="0"/>
            </a:gradFill>
          </a:ln>
          <a:effectLst>
            <a:outerShdw blurRad="228600" dist="2667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2400">
              <a:solidFill>
                <a:prstClr val="white"/>
              </a:solidFill>
            </a:endParaRPr>
          </a:p>
        </p:txBody>
      </p:sp>
      <p:sp>
        <p:nvSpPr>
          <p:cNvPr id="4" name="TextBox 3"/>
          <p:cNvSpPr txBox="1"/>
          <p:nvPr/>
        </p:nvSpPr>
        <p:spPr>
          <a:xfrm>
            <a:off x="3387871" y="2530529"/>
            <a:ext cx="1193084" cy="1266190"/>
          </a:xfrm>
          <a:prstGeom prst="rect">
            <a:avLst/>
          </a:prstGeom>
          <a:noFill/>
          <a:ln w="22225">
            <a:noFill/>
          </a:ln>
        </p:spPr>
        <p:txBody>
          <a:bodyPr wrap="square" rtlCol="0">
            <a:spAutoFit/>
          </a:bodyPr>
          <a:lstStyle/>
          <a:p>
            <a:pPr algn="ctr"/>
            <a:r>
              <a:rPr lang="zh-CN" altLang="en-US" sz="7200" b="1" dirty="0" smtClean="0">
                <a:solidFill>
                  <a:schemeClr val="bg1"/>
                </a:solidFill>
                <a:effectLst>
                  <a:innerShdw blurRad="50800" dist="63500" dir="18900000">
                    <a:prstClr val="black">
                      <a:alpha val="30000"/>
                    </a:prstClr>
                  </a:innerShdw>
                </a:effectLst>
                <a:latin typeface="Impact" panose="020B0806030902050204" pitchFamily="34" charset="0"/>
                <a:cs typeface="Aharoni" panose="02010803020104030203" pitchFamily="2" charset="-79"/>
              </a:rPr>
              <a:t>谢</a:t>
            </a:r>
          </a:p>
        </p:txBody>
      </p:sp>
      <p:sp>
        <p:nvSpPr>
          <p:cNvPr id="23" name="MH_Other_4"/>
          <p:cNvSpPr/>
          <p:nvPr>
            <p:custDataLst>
              <p:tags r:id="rId1"/>
            </p:custDataLst>
          </p:nvPr>
        </p:nvSpPr>
        <p:spPr>
          <a:xfrm>
            <a:off x="8752334" y="4339030"/>
            <a:ext cx="576000" cy="576000"/>
          </a:xfrm>
          <a:prstGeom prst="ellipse">
            <a:avLst/>
          </a:prstGeom>
          <a:solidFill>
            <a:srgbClr val="7BBF7C"/>
          </a:solidFill>
          <a:ln w="15875">
            <a:gradFill>
              <a:gsLst>
                <a:gs pos="100000">
                  <a:schemeClr val="bg1">
                    <a:lumMod val="85000"/>
                  </a:schemeClr>
                </a:gs>
                <a:gs pos="0">
                  <a:schemeClr val="bg1"/>
                </a:gs>
              </a:gsLst>
              <a:lin ang="8100000" scaled="0"/>
            </a:gradFill>
          </a:ln>
          <a:effectLst>
            <a:outerShdw blurRad="279400" dist="1016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en-US" sz="2400">
              <a:solidFill>
                <a:prstClr val="white"/>
              </a:solidFill>
              <a:sym typeface="+mn-lt"/>
            </a:endParaRPr>
          </a:p>
        </p:txBody>
      </p:sp>
      <p:sp>
        <p:nvSpPr>
          <p:cNvPr id="24" name="MH_Other_4"/>
          <p:cNvSpPr/>
          <p:nvPr>
            <p:custDataLst>
              <p:tags r:id="rId2"/>
            </p:custDataLst>
          </p:nvPr>
        </p:nvSpPr>
        <p:spPr>
          <a:xfrm>
            <a:off x="3192940" y="4555113"/>
            <a:ext cx="359349" cy="355197"/>
          </a:xfrm>
          <a:prstGeom prst="ellipse">
            <a:avLst/>
          </a:prstGeom>
          <a:solidFill>
            <a:srgbClr val="7BBF7C"/>
          </a:solidFill>
          <a:ln w="15875">
            <a:gradFill>
              <a:gsLst>
                <a:gs pos="100000">
                  <a:schemeClr val="bg1">
                    <a:lumMod val="85000"/>
                  </a:schemeClr>
                </a:gs>
                <a:gs pos="0">
                  <a:schemeClr val="bg1"/>
                </a:gs>
              </a:gsLst>
              <a:lin ang="8100000" scaled="0"/>
            </a:gradFill>
          </a:ln>
          <a:effectLst>
            <a:outerShdw blurRad="279400" dist="1016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en-US" sz="2400">
              <a:solidFill>
                <a:prstClr val="white"/>
              </a:solidFill>
              <a:sym typeface="+mn-lt"/>
            </a:endParaRPr>
          </a:p>
        </p:txBody>
      </p:sp>
      <p:sp>
        <p:nvSpPr>
          <p:cNvPr id="25" name="MH_Other_4"/>
          <p:cNvSpPr/>
          <p:nvPr>
            <p:custDataLst>
              <p:tags r:id="rId3"/>
            </p:custDataLst>
          </p:nvPr>
        </p:nvSpPr>
        <p:spPr>
          <a:xfrm>
            <a:off x="10442258" y="2614758"/>
            <a:ext cx="576000" cy="576000"/>
          </a:xfrm>
          <a:prstGeom prst="ellipse">
            <a:avLst/>
          </a:prstGeom>
          <a:solidFill>
            <a:srgbClr val="CF0069"/>
          </a:solidFill>
          <a:ln w="15875">
            <a:noFill/>
          </a:ln>
          <a:effectLst>
            <a:outerShdw blurRad="279400" dist="1016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en-US" sz="2400">
              <a:solidFill>
                <a:prstClr val="white"/>
              </a:solidFill>
              <a:sym typeface="+mn-lt"/>
            </a:endParaRPr>
          </a:p>
        </p:txBody>
      </p:sp>
      <p:sp>
        <p:nvSpPr>
          <p:cNvPr id="26" name="MH_Other_4"/>
          <p:cNvSpPr/>
          <p:nvPr>
            <p:custDataLst>
              <p:tags r:id="rId4"/>
            </p:custDataLst>
          </p:nvPr>
        </p:nvSpPr>
        <p:spPr>
          <a:xfrm>
            <a:off x="937234" y="3324458"/>
            <a:ext cx="768000" cy="768000"/>
          </a:xfrm>
          <a:prstGeom prst="ellipse">
            <a:avLst/>
          </a:prstGeom>
          <a:solidFill>
            <a:srgbClr val="CF0069"/>
          </a:solidFill>
          <a:ln w="15875">
            <a:noFill/>
          </a:ln>
          <a:effectLst>
            <a:outerShdw blurRad="279400" dist="1016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en-US" sz="2400">
              <a:solidFill>
                <a:prstClr val="white"/>
              </a:solidFill>
              <a:sym typeface="+mn-lt"/>
            </a:endParaRPr>
          </a:p>
        </p:txBody>
      </p:sp>
      <p:sp>
        <p:nvSpPr>
          <p:cNvPr id="27" name="MH_Other_4"/>
          <p:cNvSpPr/>
          <p:nvPr>
            <p:custDataLst>
              <p:tags r:id="rId5"/>
            </p:custDataLst>
          </p:nvPr>
        </p:nvSpPr>
        <p:spPr>
          <a:xfrm>
            <a:off x="1897340" y="4226850"/>
            <a:ext cx="473853" cy="468379"/>
          </a:xfrm>
          <a:prstGeom prst="ellipse">
            <a:avLst/>
          </a:prstGeom>
          <a:solidFill>
            <a:srgbClr val="7BBF7C"/>
          </a:solidFill>
          <a:ln w="15875">
            <a:gradFill>
              <a:gsLst>
                <a:gs pos="100000">
                  <a:schemeClr val="bg1">
                    <a:lumMod val="85000"/>
                  </a:schemeClr>
                </a:gs>
                <a:gs pos="0">
                  <a:schemeClr val="bg1"/>
                </a:gs>
              </a:gsLst>
              <a:lin ang="8100000" scaled="0"/>
            </a:gradFill>
          </a:ln>
          <a:effectLst>
            <a:outerShdw blurRad="279400" dist="1016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en-US" sz="2400">
              <a:solidFill>
                <a:prstClr val="white"/>
              </a:solidFill>
              <a:sym typeface="+mn-lt"/>
            </a:endParaRPr>
          </a:p>
        </p:txBody>
      </p:sp>
      <p:sp>
        <p:nvSpPr>
          <p:cNvPr id="28" name="MH_Other_4"/>
          <p:cNvSpPr/>
          <p:nvPr>
            <p:custDataLst>
              <p:tags r:id="rId6"/>
            </p:custDataLst>
          </p:nvPr>
        </p:nvSpPr>
        <p:spPr>
          <a:xfrm>
            <a:off x="8176334" y="1718428"/>
            <a:ext cx="384000" cy="384000"/>
          </a:xfrm>
          <a:prstGeom prst="ellipse">
            <a:avLst/>
          </a:prstGeom>
          <a:solidFill>
            <a:srgbClr val="7BBF7C"/>
          </a:solidFill>
          <a:ln w="15875">
            <a:gradFill>
              <a:gsLst>
                <a:gs pos="100000">
                  <a:schemeClr val="bg1">
                    <a:lumMod val="85000"/>
                  </a:schemeClr>
                </a:gs>
                <a:gs pos="0">
                  <a:schemeClr val="bg1"/>
                </a:gs>
              </a:gsLst>
              <a:lin ang="8100000" scaled="0"/>
            </a:gradFill>
          </a:ln>
          <a:effectLst>
            <a:outerShdw blurRad="279400" dist="1016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en-US" sz="2400">
              <a:solidFill>
                <a:prstClr val="white"/>
              </a:solidFill>
              <a:sym typeface="+mn-lt"/>
            </a:endParaRPr>
          </a:p>
        </p:txBody>
      </p:sp>
      <p:sp>
        <p:nvSpPr>
          <p:cNvPr id="29" name="MH_Other_4"/>
          <p:cNvSpPr/>
          <p:nvPr>
            <p:custDataLst>
              <p:tags r:id="rId7"/>
            </p:custDataLst>
          </p:nvPr>
        </p:nvSpPr>
        <p:spPr>
          <a:xfrm>
            <a:off x="3216856" y="1486573"/>
            <a:ext cx="469129" cy="463709"/>
          </a:xfrm>
          <a:prstGeom prst="ellipse">
            <a:avLst/>
          </a:prstGeom>
          <a:solidFill>
            <a:srgbClr val="7BBF7C"/>
          </a:solidFill>
          <a:ln w="15875">
            <a:gradFill>
              <a:gsLst>
                <a:gs pos="100000">
                  <a:schemeClr val="bg1">
                    <a:lumMod val="85000"/>
                  </a:schemeClr>
                </a:gs>
                <a:gs pos="0">
                  <a:schemeClr val="bg1"/>
                </a:gs>
              </a:gsLst>
              <a:lin ang="8100000" scaled="0"/>
            </a:gradFill>
          </a:ln>
          <a:effectLst>
            <a:outerShdw blurRad="279400" dist="1016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en-US" sz="2400">
              <a:solidFill>
                <a:prstClr val="white"/>
              </a:solidFill>
              <a:sym typeface="+mn-lt"/>
            </a:endParaRPr>
          </a:p>
        </p:txBody>
      </p:sp>
      <p:sp>
        <p:nvSpPr>
          <p:cNvPr id="30" name="MH_Other_4"/>
          <p:cNvSpPr/>
          <p:nvPr>
            <p:custDataLst>
              <p:tags r:id="rId8"/>
            </p:custDataLst>
          </p:nvPr>
        </p:nvSpPr>
        <p:spPr>
          <a:xfrm>
            <a:off x="6799530" y="4331120"/>
            <a:ext cx="312000" cy="308396"/>
          </a:xfrm>
          <a:prstGeom prst="ellipse">
            <a:avLst/>
          </a:prstGeom>
          <a:solidFill>
            <a:srgbClr val="7BBF7C"/>
          </a:solidFill>
          <a:ln w="15875">
            <a:gradFill>
              <a:gsLst>
                <a:gs pos="100000">
                  <a:schemeClr val="bg1">
                    <a:lumMod val="85000"/>
                  </a:schemeClr>
                </a:gs>
                <a:gs pos="0">
                  <a:schemeClr val="bg1"/>
                </a:gs>
              </a:gsLst>
              <a:lin ang="8100000" scaled="0"/>
            </a:gradFill>
          </a:ln>
          <a:effectLst>
            <a:outerShdw blurRad="279400" dist="1016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en-US" sz="2400">
              <a:solidFill>
                <a:prstClr val="white"/>
              </a:solidFill>
              <a:sym typeface="+mn-lt"/>
            </a:endParaRPr>
          </a:p>
        </p:txBody>
      </p:sp>
      <p:sp>
        <p:nvSpPr>
          <p:cNvPr id="31" name="MH_Other_4"/>
          <p:cNvSpPr/>
          <p:nvPr>
            <p:custDataLst>
              <p:tags r:id="rId9"/>
            </p:custDataLst>
          </p:nvPr>
        </p:nvSpPr>
        <p:spPr>
          <a:xfrm>
            <a:off x="9895116" y="3958221"/>
            <a:ext cx="480000" cy="480000"/>
          </a:xfrm>
          <a:prstGeom prst="ellipse">
            <a:avLst/>
          </a:prstGeom>
          <a:solidFill>
            <a:srgbClr val="CF0069"/>
          </a:solidFill>
          <a:ln w="15875">
            <a:noFill/>
          </a:ln>
          <a:effectLst>
            <a:outerShdw blurRad="279400" dist="1016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en-US" sz="2400">
              <a:solidFill>
                <a:prstClr val="white"/>
              </a:solidFill>
              <a:sym typeface="+mn-lt"/>
            </a:endParaRPr>
          </a:p>
        </p:txBody>
      </p:sp>
      <p:sp>
        <p:nvSpPr>
          <p:cNvPr id="32" name="MH_Other_4"/>
          <p:cNvSpPr/>
          <p:nvPr>
            <p:custDataLst>
              <p:tags r:id="rId10"/>
            </p:custDataLst>
          </p:nvPr>
        </p:nvSpPr>
        <p:spPr>
          <a:xfrm>
            <a:off x="1956812" y="2567230"/>
            <a:ext cx="432000" cy="432000"/>
          </a:xfrm>
          <a:prstGeom prst="ellipse">
            <a:avLst/>
          </a:prstGeom>
          <a:solidFill>
            <a:srgbClr val="7BBF7C"/>
          </a:solidFill>
          <a:ln w="15875">
            <a:noFill/>
          </a:ln>
          <a:effectLst>
            <a:outerShdw blurRad="279400" dist="1016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en-US" sz="2400">
              <a:solidFill>
                <a:prstClr val="white"/>
              </a:solidFill>
              <a:sym typeface="+mn-lt"/>
            </a:endParaRPr>
          </a:p>
        </p:txBody>
      </p:sp>
      <p:sp>
        <p:nvSpPr>
          <p:cNvPr id="33" name="MH_Other_4"/>
          <p:cNvSpPr/>
          <p:nvPr>
            <p:custDataLst>
              <p:tags r:id="rId11"/>
            </p:custDataLst>
          </p:nvPr>
        </p:nvSpPr>
        <p:spPr>
          <a:xfrm>
            <a:off x="4658952" y="2091988"/>
            <a:ext cx="384000" cy="384000"/>
          </a:xfrm>
          <a:prstGeom prst="ellipse">
            <a:avLst/>
          </a:prstGeom>
          <a:solidFill>
            <a:srgbClr val="7BBF7C"/>
          </a:solidFill>
          <a:ln w="15875">
            <a:noFill/>
          </a:ln>
          <a:effectLst>
            <a:outerShdw blurRad="279400" dist="1016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en-US" sz="2400">
              <a:solidFill>
                <a:prstClr val="white"/>
              </a:solidFill>
              <a:sym typeface="+mn-lt"/>
            </a:endParaRPr>
          </a:p>
        </p:txBody>
      </p:sp>
      <p:sp>
        <p:nvSpPr>
          <p:cNvPr id="34" name="MH_Other_4"/>
          <p:cNvSpPr/>
          <p:nvPr>
            <p:custDataLst>
              <p:tags r:id="rId12"/>
            </p:custDataLst>
          </p:nvPr>
        </p:nvSpPr>
        <p:spPr>
          <a:xfrm>
            <a:off x="7565843" y="4696460"/>
            <a:ext cx="267697" cy="267697"/>
          </a:xfrm>
          <a:prstGeom prst="ellipse">
            <a:avLst/>
          </a:prstGeom>
          <a:solidFill>
            <a:srgbClr val="7BBF7C"/>
          </a:solidFill>
          <a:ln w="15875">
            <a:noFill/>
          </a:ln>
          <a:effectLst>
            <a:outerShdw blurRad="279400" dist="1016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en-US" sz="2400">
              <a:solidFill>
                <a:prstClr val="white"/>
              </a:solidFill>
              <a:sym typeface="+mn-lt"/>
            </a:endParaRPr>
          </a:p>
        </p:txBody>
      </p:sp>
      <p:sp>
        <p:nvSpPr>
          <p:cNvPr id="35" name="MH_Other_4"/>
          <p:cNvSpPr/>
          <p:nvPr>
            <p:custDataLst>
              <p:tags r:id="rId13"/>
            </p:custDataLst>
          </p:nvPr>
        </p:nvSpPr>
        <p:spPr>
          <a:xfrm>
            <a:off x="6840478" y="1410012"/>
            <a:ext cx="288000" cy="288000"/>
          </a:xfrm>
          <a:prstGeom prst="ellipse">
            <a:avLst/>
          </a:prstGeom>
          <a:solidFill>
            <a:srgbClr val="CF0069"/>
          </a:solidFill>
          <a:ln w="15875">
            <a:noFill/>
          </a:ln>
          <a:effectLst>
            <a:outerShdw blurRad="279400" dist="1016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en-US" sz="2400">
              <a:solidFill>
                <a:prstClr val="white"/>
              </a:solidFill>
              <a:sym typeface="+mn-lt"/>
            </a:endParaRPr>
          </a:p>
        </p:txBody>
      </p:sp>
      <p:sp>
        <p:nvSpPr>
          <p:cNvPr id="36" name="MH_Other_4"/>
          <p:cNvSpPr/>
          <p:nvPr>
            <p:custDataLst>
              <p:tags r:id="rId14"/>
            </p:custDataLst>
          </p:nvPr>
        </p:nvSpPr>
        <p:spPr>
          <a:xfrm>
            <a:off x="4084512" y="4485318"/>
            <a:ext cx="240000" cy="240000"/>
          </a:xfrm>
          <a:prstGeom prst="ellipse">
            <a:avLst/>
          </a:prstGeom>
          <a:solidFill>
            <a:srgbClr val="CF0069"/>
          </a:solidFill>
          <a:ln w="15875">
            <a:noFill/>
          </a:ln>
          <a:effectLst>
            <a:outerShdw blurRad="279400" dist="1016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en-US" sz="2400">
              <a:solidFill>
                <a:prstClr val="white"/>
              </a:solidFill>
              <a:sym typeface="+mn-lt"/>
            </a:endParaRPr>
          </a:p>
        </p:txBody>
      </p:sp>
      <p:sp>
        <p:nvSpPr>
          <p:cNvPr id="37" name="MH_Other_4"/>
          <p:cNvSpPr/>
          <p:nvPr>
            <p:custDataLst>
              <p:tags r:id="rId15"/>
            </p:custDataLst>
          </p:nvPr>
        </p:nvSpPr>
        <p:spPr>
          <a:xfrm>
            <a:off x="9503008" y="3230006"/>
            <a:ext cx="192000" cy="192000"/>
          </a:xfrm>
          <a:prstGeom prst="ellipse">
            <a:avLst/>
          </a:prstGeom>
          <a:solidFill>
            <a:srgbClr val="7BBF7C"/>
          </a:solidFill>
          <a:ln w="15875">
            <a:noFill/>
          </a:ln>
          <a:effectLst>
            <a:outerShdw blurRad="279400" dist="1016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en-US" sz="2400">
              <a:solidFill>
                <a:prstClr val="white"/>
              </a:solidFill>
              <a:sym typeface="+mn-lt"/>
            </a:endParaRPr>
          </a:p>
        </p:txBody>
      </p:sp>
      <p:sp>
        <p:nvSpPr>
          <p:cNvPr id="38" name="MH_Other_4"/>
          <p:cNvSpPr/>
          <p:nvPr>
            <p:custDataLst>
              <p:tags r:id="rId16"/>
            </p:custDataLst>
          </p:nvPr>
        </p:nvSpPr>
        <p:spPr>
          <a:xfrm>
            <a:off x="6029347" y="4949100"/>
            <a:ext cx="336000" cy="336000"/>
          </a:xfrm>
          <a:prstGeom prst="ellipse">
            <a:avLst/>
          </a:prstGeom>
          <a:solidFill>
            <a:srgbClr val="CF0069"/>
          </a:solidFill>
          <a:ln w="15875">
            <a:noFill/>
          </a:ln>
          <a:effectLst>
            <a:outerShdw blurRad="279400" dist="1016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en-US" sz="2400">
              <a:solidFill>
                <a:prstClr val="white"/>
              </a:solidFill>
              <a:sym typeface="+mn-lt"/>
            </a:endParaRPr>
          </a:p>
        </p:txBody>
      </p:sp>
      <p:sp>
        <p:nvSpPr>
          <p:cNvPr id="39" name="MH_Other_4"/>
          <p:cNvSpPr/>
          <p:nvPr>
            <p:custDataLst>
              <p:tags r:id="rId17"/>
            </p:custDataLst>
          </p:nvPr>
        </p:nvSpPr>
        <p:spPr>
          <a:xfrm>
            <a:off x="9324072" y="2374758"/>
            <a:ext cx="240000" cy="240000"/>
          </a:xfrm>
          <a:prstGeom prst="ellipse">
            <a:avLst/>
          </a:prstGeom>
          <a:solidFill>
            <a:srgbClr val="CF0069"/>
          </a:solidFill>
          <a:ln w="15875">
            <a:noFill/>
          </a:ln>
          <a:effectLst>
            <a:outerShdw blurRad="279400" dist="1016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en-US" sz="2400">
              <a:solidFill>
                <a:prstClr val="white"/>
              </a:solidFill>
              <a:sym typeface="+mn-lt"/>
            </a:endParaRPr>
          </a:p>
        </p:txBody>
      </p:sp>
    </p:spTree>
  </p:cSld>
  <p:clrMapOvr>
    <a:masterClrMapping/>
  </p:clrMapOvr>
  <p:transition spd="slow" advTm="6006">
    <p:fade/>
  </p:transition>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9" fill="hold" grpId="0" nodeType="withEffect" p14:presetBounceEnd="50000">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14:bounceEnd="50000">
                                          <p:cBhvr additive="base">
                                            <p:cTn id="7" dur="1500" fill="hold"/>
                                            <p:tgtEl>
                                              <p:spTgt spid="3"/>
                                            </p:tgtEl>
                                            <p:attrNameLst>
                                              <p:attrName>ppt_x</p:attrName>
                                            </p:attrNameLst>
                                          </p:cBhvr>
                                          <p:tavLst>
                                            <p:tav tm="0">
                                              <p:val>
                                                <p:strVal val="0-#ppt_w/2"/>
                                              </p:val>
                                            </p:tav>
                                            <p:tav tm="100000">
                                              <p:val>
                                                <p:strVal val="#ppt_x"/>
                                              </p:val>
                                            </p:tav>
                                          </p:tavLst>
                                        </p:anim>
                                        <p:anim calcmode="lin" valueType="num" p14:bounceEnd="50000">
                                          <p:cBhvr additive="base">
                                            <p:cTn id="8" dur="1500" fill="hold"/>
                                            <p:tgtEl>
                                              <p:spTgt spid="3"/>
                                            </p:tgtEl>
                                            <p:attrNameLst>
                                              <p:attrName>ppt_y</p:attrName>
                                            </p:attrNameLst>
                                          </p:cBhvr>
                                          <p:tavLst>
                                            <p:tav tm="0">
                                              <p:val>
                                                <p:strVal val="0-#ppt_h/2"/>
                                              </p:val>
                                            </p:tav>
                                            <p:tav tm="100000">
                                              <p:val>
                                                <p:strVal val="#ppt_y"/>
                                              </p:val>
                                            </p:tav>
                                          </p:tavLst>
                                        </p:anim>
                                      </p:childTnLst>
                                    </p:cTn>
                                  </p:par>
                                  <p:par>
                                    <p:cTn id="9" presetID="2" presetClass="entr" presetSubtype="6" fill="hold" grpId="0" nodeType="withEffect" p14:presetBounceEnd="50000">
                                      <p:stCondLst>
                                        <p:cond delay="500"/>
                                      </p:stCondLst>
                                      <p:childTnLst>
                                        <p:set>
                                          <p:cBhvr>
                                            <p:cTn id="10" dur="1" fill="hold">
                                              <p:stCondLst>
                                                <p:cond delay="0"/>
                                              </p:stCondLst>
                                            </p:cTn>
                                            <p:tgtEl>
                                              <p:spTgt spid="15"/>
                                            </p:tgtEl>
                                            <p:attrNameLst>
                                              <p:attrName>style.visibility</p:attrName>
                                            </p:attrNameLst>
                                          </p:cBhvr>
                                          <p:to>
                                            <p:strVal val="visible"/>
                                          </p:to>
                                        </p:set>
                                        <p:anim calcmode="lin" valueType="num" p14:bounceEnd="50000">
                                          <p:cBhvr additive="base">
                                            <p:cTn id="11" dur="1500" fill="hold"/>
                                            <p:tgtEl>
                                              <p:spTgt spid="15"/>
                                            </p:tgtEl>
                                            <p:attrNameLst>
                                              <p:attrName>ppt_x</p:attrName>
                                            </p:attrNameLst>
                                          </p:cBhvr>
                                          <p:tavLst>
                                            <p:tav tm="0">
                                              <p:val>
                                                <p:strVal val="1+#ppt_w/2"/>
                                              </p:val>
                                            </p:tav>
                                            <p:tav tm="100000">
                                              <p:val>
                                                <p:strVal val="#ppt_x"/>
                                              </p:val>
                                            </p:tav>
                                          </p:tavLst>
                                        </p:anim>
                                        <p:anim calcmode="lin" valueType="num" p14:bounceEnd="50000">
                                          <p:cBhvr additive="base">
                                            <p:cTn id="12" dur="1500" fill="hold"/>
                                            <p:tgtEl>
                                              <p:spTgt spid="15"/>
                                            </p:tgtEl>
                                            <p:attrNameLst>
                                              <p:attrName>ppt_y</p:attrName>
                                            </p:attrNameLst>
                                          </p:cBhvr>
                                          <p:tavLst>
                                            <p:tav tm="0">
                                              <p:val>
                                                <p:strVal val="1+#ppt_h/2"/>
                                              </p:val>
                                            </p:tav>
                                            <p:tav tm="100000">
                                              <p:val>
                                                <p:strVal val="#ppt_y"/>
                                              </p:val>
                                            </p:tav>
                                          </p:tavLst>
                                        </p:anim>
                                      </p:childTnLst>
                                    </p:cTn>
                                  </p:par>
                                  <p:par>
                                    <p:cTn id="13" presetID="2" presetClass="entr" presetSubtype="12" fill="hold" grpId="0" nodeType="withEffect" p14:presetBounceEnd="50000">
                                      <p:stCondLst>
                                        <p:cond delay="1000"/>
                                      </p:stCondLst>
                                      <p:childTnLst>
                                        <p:set>
                                          <p:cBhvr>
                                            <p:cTn id="14" dur="1" fill="hold">
                                              <p:stCondLst>
                                                <p:cond delay="0"/>
                                              </p:stCondLst>
                                            </p:cTn>
                                            <p:tgtEl>
                                              <p:spTgt spid="18"/>
                                            </p:tgtEl>
                                            <p:attrNameLst>
                                              <p:attrName>style.visibility</p:attrName>
                                            </p:attrNameLst>
                                          </p:cBhvr>
                                          <p:to>
                                            <p:strVal val="visible"/>
                                          </p:to>
                                        </p:set>
                                        <p:anim calcmode="lin" valueType="num" p14:bounceEnd="50000">
                                          <p:cBhvr additive="base">
                                            <p:cTn id="15" dur="1500" fill="hold"/>
                                            <p:tgtEl>
                                              <p:spTgt spid="18"/>
                                            </p:tgtEl>
                                            <p:attrNameLst>
                                              <p:attrName>ppt_x</p:attrName>
                                            </p:attrNameLst>
                                          </p:cBhvr>
                                          <p:tavLst>
                                            <p:tav tm="0">
                                              <p:val>
                                                <p:strVal val="0-#ppt_w/2"/>
                                              </p:val>
                                            </p:tav>
                                            <p:tav tm="100000">
                                              <p:val>
                                                <p:strVal val="#ppt_x"/>
                                              </p:val>
                                            </p:tav>
                                          </p:tavLst>
                                        </p:anim>
                                        <p:anim calcmode="lin" valueType="num" p14:bounceEnd="50000">
                                          <p:cBhvr additive="base">
                                            <p:cTn id="16" dur="1500" fill="hold"/>
                                            <p:tgtEl>
                                              <p:spTgt spid="18"/>
                                            </p:tgtEl>
                                            <p:attrNameLst>
                                              <p:attrName>ppt_y</p:attrName>
                                            </p:attrNameLst>
                                          </p:cBhvr>
                                          <p:tavLst>
                                            <p:tav tm="0">
                                              <p:val>
                                                <p:strVal val="1+#ppt_h/2"/>
                                              </p:val>
                                            </p:tav>
                                            <p:tav tm="100000">
                                              <p:val>
                                                <p:strVal val="#ppt_y"/>
                                              </p:val>
                                            </p:tav>
                                          </p:tavLst>
                                        </p:anim>
                                      </p:childTnLst>
                                    </p:cTn>
                                  </p:par>
                                  <p:par>
                                    <p:cTn id="17" presetID="2" presetClass="entr" presetSubtype="3" fill="hold" grpId="0" nodeType="withEffect" p14:presetBounceEnd="50000">
                                      <p:stCondLst>
                                        <p:cond delay="1500"/>
                                      </p:stCondLst>
                                      <p:childTnLst>
                                        <p:set>
                                          <p:cBhvr>
                                            <p:cTn id="18" dur="1" fill="hold">
                                              <p:stCondLst>
                                                <p:cond delay="0"/>
                                              </p:stCondLst>
                                            </p:cTn>
                                            <p:tgtEl>
                                              <p:spTgt spid="21"/>
                                            </p:tgtEl>
                                            <p:attrNameLst>
                                              <p:attrName>style.visibility</p:attrName>
                                            </p:attrNameLst>
                                          </p:cBhvr>
                                          <p:to>
                                            <p:strVal val="visible"/>
                                          </p:to>
                                        </p:set>
                                        <p:anim calcmode="lin" valueType="num" p14:bounceEnd="50000">
                                          <p:cBhvr additive="base">
                                            <p:cTn id="19" dur="1500" fill="hold"/>
                                            <p:tgtEl>
                                              <p:spTgt spid="21"/>
                                            </p:tgtEl>
                                            <p:attrNameLst>
                                              <p:attrName>ppt_x</p:attrName>
                                            </p:attrNameLst>
                                          </p:cBhvr>
                                          <p:tavLst>
                                            <p:tav tm="0">
                                              <p:val>
                                                <p:strVal val="1+#ppt_w/2"/>
                                              </p:val>
                                            </p:tav>
                                            <p:tav tm="100000">
                                              <p:val>
                                                <p:strVal val="#ppt_x"/>
                                              </p:val>
                                            </p:tav>
                                          </p:tavLst>
                                        </p:anim>
                                        <p:anim calcmode="lin" valueType="num" p14:bounceEnd="50000">
                                          <p:cBhvr additive="base">
                                            <p:cTn id="20" dur="1500" fill="hold"/>
                                            <p:tgtEl>
                                              <p:spTgt spid="21"/>
                                            </p:tgtEl>
                                            <p:attrNameLst>
                                              <p:attrName>ppt_y</p:attrName>
                                            </p:attrNameLst>
                                          </p:cBhvr>
                                          <p:tavLst>
                                            <p:tav tm="0">
                                              <p:val>
                                                <p:strVal val="0-#ppt_h/2"/>
                                              </p:val>
                                            </p:tav>
                                            <p:tav tm="100000">
                                              <p:val>
                                                <p:strVal val="#ppt_y"/>
                                              </p:val>
                                            </p:tav>
                                          </p:tavLst>
                                        </p:anim>
                                      </p:childTnLst>
                                    </p:cTn>
                                  </p:par>
                                  <p:par>
                                    <p:cTn id="21" presetID="31" presetClass="entr" presetSubtype="0" fill="hold" grpId="0" nodeType="withEffect">
                                      <p:stCondLst>
                                        <p:cond delay="2500"/>
                                      </p:stCondLst>
                                      <p:childTnLst>
                                        <p:set>
                                          <p:cBhvr>
                                            <p:cTn id="22" dur="1" fill="hold">
                                              <p:stCondLst>
                                                <p:cond delay="0"/>
                                              </p:stCondLst>
                                            </p:cTn>
                                            <p:tgtEl>
                                              <p:spTgt spid="4"/>
                                            </p:tgtEl>
                                            <p:attrNameLst>
                                              <p:attrName>style.visibility</p:attrName>
                                            </p:attrNameLst>
                                          </p:cBhvr>
                                          <p:to>
                                            <p:strVal val="visible"/>
                                          </p:to>
                                        </p:set>
                                        <p:anim calcmode="lin" valueType="num">
                                          <p:cBhvr>
                                            <p:cTn id="23" dur="1000" fill="hold"/>
                                            <p:tgtEl>
                                              <p:spTgt spid="4"/>
                                            </p:tgtEl>
                                            <p:attrNameLst>
                                              <p:attrName>ppt_w</p:attrName>
                                            </p:attrNameLst>
                                          </p:cBhvr>
                                          <p:tavLst>
                                            <p:tav tm="0">
                                              <p:val>
                                                <p:fltVal val="0"/>
                                              </p:val>
                                            </p:tav>
                                            <p:tav tm="100000">
                                              <p:val>
                                                <p:strVal val="#ppt_w"/>
                                              </p:val>
                                            </p:tav>
                                          </p:tavLst>
                                        </p:anim>
                                        <p:anim calcmode="lin" valueType="num">
                                          <p:cBhvr>
                                            <p:cTn id="24" dur="1000" fill="hold"/>
                                            <p:tgtEl>
                                              <p:spTgt spid="4"/>
                                            </p:tgtEl>
                                            <p:attrNameLst>
                                              <p:attrName>ppt_h</p:attrName>
                                            </p:attrNameLst>
                                          </p:cBhvr>
                                          <p:tavLst>
                                            <p:tav tm="0">
                                              <p:val>
                                                <p:fltVal val="0"/>
                                              </p:val>
                                            </p:tav>
                                            <p:tav tm="100000">
                                              <p:val>
                                                <p:strVal val="#ppt_h"/>
                                              </p:val>
                                            </p:tav>
                                          </p:tavLst>
                                        </p:anim>
                                        <p:anim calcmode="lin" valueType="num">
                                          <p:cBhvr>
                                            <p:cTn id="25" dur="1000" fill="hold"/>
                                            <p:tgtEl>
                                              <p:spTgt spid="4"/>
                                            </p:tgtEl>
                                            <p:attrNameLst>
                                              <p:attrName>style.rotation</p:attrName>
                                            </p:attrNameLst>
                                          </p:cBhvr>
                                          <p:tavLst>
                                            <p:tav tm="0">
                                              <p:val>
                                                <p:fltVal val="90"/>
                                              </p:val>
                                            </p:tav>
                                            <p:tav tm="100000">
                                              <p:val>
                                                <p:fltVal val="0"/>
                                              </p:val>
                                            </p:tav>
                                          </p:tavLst>
                                        </p:anim>
                                        <p:animEffect transition="in" filter="fade">
                                          <p:cBhvr>
                                            <p:cTn id="26" dur="1000"/>
                                            <p:tgtEl>
                                              <p:spTgt spid="4"/>
                                            </p:tgtEl>
                                          </p:cBhvr>
                                        </p:animEffect>
                                      </p:childTnLst>
                                    </p:cTn>
                                  </p:par>
                                  <p:par>
                                    <p:cTn id="27" presetID="31" presetClass="entr" presetSubtype="0" fill="hold" grpId="0" nodeType="withEffect">
                                      <p:stCondLst>
                                        <p:cond delay="3000"/>
                                      </p:stCondLst>
                                      <p:childTnLst>
                                        <p:set>
                                          <p:cBhvr>
                                            <p:cTn id="28" dur="1" fill="hold">
                                              <p:stCondLst>
                                                <p:cond delay="0"/>
                                              </p:stCondLst>
                                            </p:cTn>
                                            <p:tgtEl>
                                              <p:spTgt spid="16"/>
                                            </p:tgtEl>
                                            <p:attrNameLst>
                                              <p:attrName>style.visibility</p:attrName>
                                            </p:attrNameLst>
                                          </p:cBhvr>
                                          <p:to>
                                            <p:strVal val="visible"/>
                                          </p:to>
                                        </p:set>
                                        <p:anim calcmode="lin" valueType="num">
                                          <p:cBhvr>
                                            <p:cTn id="29" dur="1000" fill="hold"/>
                                            <p:tgtEl>
                                              <p:spTgt spid="16"/>
                                            </p:tgtEl>
                                            <p:attrNameLst>
                                              <p:attrName>ppt_w</p:attrName>
                                            </p:attrNameLst>
                                          </p:cBhvr>
                                          <p:tavLst>
                                            <p:tav tm="0">
                                              <p:val>
                                                <p:fltVal val="0"/>
                                              </p:val>
                                            </p:tav>
                                            <p:tav tm="100000">
                                              <p:val>
                                                <p:strVal val="#ppt_w"/>
                                              </p:val>
                                            </p:tav>
                                          </p:tavLst>
                                        </p:anim>
                                        <p:anim calcmode="lin" valueType="num">
                                          <p:cBhvr>
                                            <p:cTn id="30" dur="1000" fill="hold"/>
                                            <p:tgtEl>
                                              <p:spTgt spid="16"/>
                                            </p:tgtEl>
                                            <p:attrNameLst>
                                              <p:attrName>ppt_h</p:attrName>
                                            </p:attrNameLst>
                                          </p:cBhvr>
                                          <p:tavLst>
                                            <p:tav tm="0">
                                              <p:val>
                                                <p:fltVal val="0"/>
                                              </p:val>
                                            </p:tav>
                                            <p:tav tm="100000">
                                              <p:val>
                                                <p:strVal val="#ppt_h"/>
                                              </p:val>
                                            </p:tav>
                                          </p:tavLst>
                                        </p:anim>
                                        <p:anim calcmode="lin" valueType="num">
                                          <p:cBhvr>
                                            <p:cTn id="31" dur="1000" fill="hold"/>
                                            <p:tgtEl>
                                              <p:spTgt spid="16"/>
                                            </p:tgtEl>
                                            <p:attrNameLst>
                                              <p:attrName>style.rotation</p:attrName>
                                            </p:attrNameLst>
                                          </p:cBhvr>
                                          <p:tavLst>
                                            <p:tav tm="0">
                                              <p:val>
                                                <p:fltVal val="90"/>
                                              </p:val>
                                            </p:tav>
                                            <p:tav tm="100000">
                                              <p:val>
                                                <p:fltVal val="0"/>
                                              </p:val>
                                            </p:tav>
                                          </p:tavLst>
                                        </p:anim>
                                        <p:animEffect transition="in" filter="fade">
                                          <p:cBhvr>
                                            <p:cTn id="32" dur="1000"/>
                                            <p:tgtEl>
                                              <p:spTgt spid="16"/>
                                            </p:tgtEl>
                                          </p:cBhvr>
                                        </p:animEffect>
                                      </p:childTnLst>
                                    </p:cTn>
                                  </p:par>
                                  <p:par>
                                    <p:cTn id="33" presetID="31" presetClass="entr" presetSubtype="0" fill="hold" grpId="0" nodeType="withEffect">
                                      <p:stCondLst>
                                        <p:cond delay="3500"/>
                                      </p:stCondLst>
                                      <p:childTnLst>
                                        <p:set>
                                          <p:cBhvr>
                                            <p:cTn id="34" dur="1" fill="hold">
                                              <p:stCondLst>
                                                <p:cond delay="0"/>
                                              </p:stCondLst>
                                            </p:cTn>
                                            <p:tgtEl>
                                              <p:spTgt spid="19"/>
                                            </p:tgtEl>
                                            <p:attrNameLst>
                                              <p:attrName>style.visibility</p:attrName>
                                            </p:attrNameLst>
                                          </p:cBhvr>
                                          <p:to>
                                            <p:strVal val="visible"/>
                                          </p:to>
                                        </p:set>
                                        <p:anim calcmode="lin" valueType="num">
                                          <p:cBhvr>
                                            <p:cTn id="35" dur="1000" fill="hold"/>
                                            <p:tgtEl>
                                              <p:spTgt spid="19"/>
                                            </p:tgtEl>
                                            <p:attrNameLst>
                                              <p:attrName>ppt_w</p:attrName>
                                            </p:attrNameLst>
                                          </p:cBhvr>
                                          <p:tavLst>
                                            <p:tav tm="0">
                                              <p:val>
                                                <p:fltVal val="0"/>
                                              </p:val>
                                            </p:tav>
                                            <p:tav tm="100000">
                                              <p:val>
                                                <p:strVal val="#ppt_w"/>
                                              </p:val>
                                            </p:tav>
                                          </p:tavLst>
                                        </p:anim>
                                        <p:anim calcmode="lin" valueType="num">
                                          <p:cBhvr>
                                            <p:cTn id="36" dur="1000" fill="hold"/>
                                            <p:tgtEl>
                                              <p:spTgt spid="19"/>
                                            </p:tgtEl>
                                            <p:attrNameLst>
                                              <p:attrName>ppt_h</p:attrName>
                                            </p:attrNameLst>
                                          </p:cBhvr>
                                          <p:tavLst>
                                            <p:tav tm="0">
                                              <p:val>
                                                <p:fltVal val="0"/>
                                              </p:val>
                                            </p:tav>
                                            <p:tav tm="100000">
                                              <p:val>
                                                <p:strVal val="#ppt_h"/>
                                              </p:val>
                                            </p:tav>
                                          </p:tavLst>
                                        </p:anim>
                                        <p:anim calcmode="lin" valueType="num">
                                          <p:cBhvr>
                                            <p:cTn id="37" dur="1000" fill="hold"/>
                                            <p:tgtEl>
                                              <p:spTgt spid="19"/>
                                            </p:tgtEl>
                                            <p:attrNameLst>
                                              <p:attrName>style.rotation</p:attrName>
                                            </p:attrNameLst>
                                          </p:cBhvr>
                                          <p:tavLst>
                                            <p:tav tm="0">
                                              <p:val>
                                                <p:fltVal val="90"/>
                                              </p:val>
                                            </p:tav>
                                            <p:tav tm="100000">
                                              <p:val>
                                                <p:fltVal val="0"/>
                                              </p:val>
                                            </p:tav>
                                          </p:tavLst>
                                        </p:anim>
                                        <p:animEffect transition="in" filter="fade">
                                          <p:cBhvr>
                                            <p:cTn id="38" dur="1000"/>
                                            <p:tgtEl>
                                              <p:spTgt spid="19"/>
                                            </p:tgtEl>
                                          </p:cBhvr>
                                        </p:animEffect>
                                      </p:childTnLst>
                                    </p:cTn>
                                  </p:par>
                                  <p:par>
                                    <p:cTn id="39" presetID="31" presetClass="entr" presetSubtype="0" fill="hold" grpId="0" nodeType="withEffect">
                                      <p:stCondLst>
                                        <p:cond delay="4000"/>
                                      </p:stCondLst>
                                      <p:childTnLst>
                                        <p:set>
                                          <p:cBhvr>
                                            <p:cTn id="40" dur="1" fill="hold">
                                              <p:stCondLst>
                                                <p:cond delay="0"/>
                                              </p:stCondLst>
                                            </p:cTn>
                                            <p:tgtEl>
                                              <p:spTgt spid="22"/>
                                            </p:tgtEl>
                                            <p:attrNameLst>
                                              <p:attrName>style.visibility</p:attrName>
                                            </p:attrNameLst>
                                          </p:cBhvr>
                                          <p:to>
                                            <p:strVal val="visible"/>
                                          </p:to>
                                        </p:set>
                                        <p:anim calcmode="lin" valueType="num">
                                          <p:cBhvr>
                                            <p:cTn id="41" dur="1000" fill="hold"/>
                                            <p:tgtEl>
                                              <p:spTgt spid="22"/>
                                            </p:tgtEl>
                                            <p:attrNameLst>
                                              <p:attrName>ppt_w</p:attrName>
                                            </p:attrNameLst>
                                          </p:cBhvr>
                                          <p:tavLst>
                                            <p:tav tm="0">
                                              <p:val>
                                                <p:fltVal val="0"/>
                                              </p:val>
                                            </p:tav>
                                            <p:tav tm="100000">
                                              <p:val>
                                                <p:strVal val="#ppt_w"/>
                                              </p:val>
                                            </p:tav>
                                          </p:tavLst>
                                        </p:anim>
                                        <p:anim calcmode="lin" valueType="num">
                                          <p:cBhvr>
                                            <p:cTn id="42" dur="1000" fill="hold"/>
                                            <p:tgtEl>
                                              <p:spTgt spid="22"/>
                                            </p:tgtEl>
                                            <p:attrNameLst>
                                              <p:attrName>ppt_h</p:attrName>
                                            </p:attrNameLst>
                                          </p:cBhvr>
                                          <p:tavLst>
                                            <p:tav tm="0">
                                              <p:val>
                                                <p:fltVal val="0"/>
                                              </p:val>
                                            </p:tav>
                                            <p:tav tm="100000">
                                              <p:val>
                                                <p:strVal val="#ppt_h"/>
                                              </p:val>
                                            </p:tav>
                                          </p:tavLst>
                                        </p:anim>
                                        <p:anim calcmode="lin" valueType="num">
                                          <p:cBhvr>
                                            <p:cTn id="43" dur="1000" fill="hold"/>
                                            <p:tgtEl>
                                              <p:spTgt spid="22"/>
                                            </p:tgtEl>
                                            <p:attrNameLst>
                                              <p:attrName>style.rotation</p:attrName>
                                            </p:attrNameLst>
                                          </p:cBhvr>
                                          <p:tavLst>
                                            <p:tav tm="0">
                                              <p:val>
                                                <p:fltVal val="90"/>
                                              </p:val>
                                            </p:tav>
                                            <p:tav tm="100000">
                                              <p:val>
                                                <p:fltVal val="0"/>
                                              </p:val>
                                            </p:tav>
                                          </p:tavLst>
                                        </p:anim>
                                        <p:animEffect transition="in" filter="fade">
                                          <p:cBhvr>
                                            <p:cTn id="44" dur="1000"/>
                                            <p:tgtEl>
                                              <p:spTgt spid="22"/>
                                            </p:tgtEl>
                                          </p:cBhvr>
                                        </p:animEffect>
                                      </p:childTnLst>
                                    </p:cTn>
                                  </p:par>
                                  <p:par>
                                    <p:cTn id="45" presetID="10" presetClass="entr" presetSubtype="0" fill="hold" grpId="0" nodeType="withEffect">
                                      <p:stCondLst>
                                        <p:cond delay="2500"/>
                                      </p:stCondLst>
                                      <p:childTnLst>
                                        <p:set>
                                          <p:cBhvr>
                                            <p:cTn id="46" dur="1" fill="hold">
                                              <p:stCondLst>
                                                <p:cond delay="0"/>
                                              </p:stCondLst>
                                            </p:cTn>
                                            <p:tgtEl>
                                              <p:spTgt spid="26"/>
                                            </p:tgtEl>
                                            <p:attrNameLst>
                                              <p:attrName>style.visibility</p:attrName>
                                            </p:attrNameLst>
                                          </p:cBhvr>
                                          <p:to>
                                            <p:strVal val="visible"/>
                                          </p:to>
                                        </p:set>
                                        <p:animEffect transition="in" filter="fade">
                                          <p:cBhvr>
                                            <p:cTn id="47" dur="500"/>
                                            <p:tgtEl>
                                              <p:spTgt spid="26"/>
                                            </p:tgtEl>
                                          </p:cBhvr>
                                        </p:animEffect>
                                      </p:childTnLst>
                                    </p:cTn>
                                  </p:par>
                                  <p:par>
                                    <p:cTn id="48" presetID="42" presetClass="path" presetSubtype="0" accel="50000" decel="50000" autoRev="1" fill="hold" grpId="1" nodeType="withEffect">
                                      <p:stCondLst>
                                        <p:cond delay="2000"/>
                                      </p:stCondLst>
                                      <p:childTnLst>
                                        <p:animMotion origin="layout" path="M 2.22222E-6 2.34949E-6 L 0.22847 -0.12597 " pathEditMode="relative" rAng="0" ptsTypes="AA">
                                          <p:cBhvr>
                                            <p:cTn id="49" dur="500" fill="hold"/>
                                            <p:tgtEl>
                                              <p:spTgt spid="26"/>
                                            </p:tgtEl>
                                            <p:attrNameLst>
                                              <p:attrName>ppt_x</p:attrName>
                                              <p:attrName>ppt_y</p:attrName>
                                            </p:attrNameLst>
                                          </p:cBhvr>
                                          <p:rCtr x="11424" y="-6298"/>
                                        </p:animMotion>
                                      </p:childTnLst>
                                    </p:cTn>
                                  </p:par>
                                  <p:par>
                                    <p:cTn id="50" presetID="10" presetClass="entr" presetSubtype="0" fill="hold" grpId="0" nodeType="withEffect">
                                      <p:stCondLst>
                                        <p:cond delay="2650"/>
                                      </p:stCondLst>
                                      <p:childTnLst>
                                        <p:set>
                                          <p:cBhvr>
                                            <p:cTn id="51" dur="1" fill="hold">
                                              <p:stCondLst>
                                                <p:cond delay="0"/>
                                              </p:stCondLst>
                                            </p:cTn>
                                            <p:tgtEl>
                                              <p:spTgt spid="27"/>
                                            </p:tgtEl>
                                            <p:attrNameLst>
                                              <p:attrName>style.visibility</p:attrName>
                                            </p:attrNameLst>
                                          </p:cBhvr>
                                          <p:to>
                                            <p:strVal val="visible"/>
                                          </p:to>
                                        </p:set>
                                        <p:animEffect transition="in" filter="fade">
                                          <p:cBhvr>
                                            <p:cTn id="52" dur="500"/>
                                            <p:tgtEl>
                                              <p:spTgt spid="27"/>
                                            </p:tgtEl>
                                          </p:cBhvr>
                                        </p:animEffect>
                                      </p:childTnLst>
                                    </p:cTn>
                                  </p:par>
                                  <p:par>
                                    <p:cTn id="53" presetID="42" presetClass="path" presetSubtype="0" accel="50000" decel="50000" autoRev="1" fill="hold" grpId="1" nodeType="withEffect">
                                      <p:stCondLst>
                                        <p:cond delay="2150"/>
                                      </p:stCondLst>
                                      <p:childTnLst>
                                        <p:animMotion origin="layout" path="M -2.22222E-6 -7.44057E-7 L 0.17778 -0.23279 " pathEditMode="relative" rAng="0" ptsTypes="AA">
                                          <p:cBhvr>
                                            <p:cTn id="54" dur="500" fill="hold"/>
                                            <p:tgtEl>
                                              <p:spTgt spid="27"/>
                                            </p:tgtEl>
                                            <p:attrNameLst>
                                              <p:attrName>ppt_x</p:attrName>
                                              <p:attrName>ppt_y</p:attrName>
                                            </p:attrNameLst>
                                          </p:cBhvr>
                                          <p:rCtr x="8889" y="-11639"/>
                                        </p:animMotion>
                                      </p:childTnLst>
                                    </p:cTn>
                                  </p:par>
                                  <p:par>
                                    <p:cTn id="55" presetID="10" presetClass="entr" presetSubtype="0" fill="hold" grpId="0" nodeType="withEffect">
                                      <p:stCondLst>
                                        <p:cond delay="2800"/>
                                      </p:stCondLst>
                                      <p:childTnLst>
                                        <p:set>
                                          <p:cBhvr>
                                            <p:cTn id="56" dur="1" fill="hold">
                                              <p:stCondLst>
                                                <p:cond delay="0"/>
                                              </p:stCondLst>
                                            </p:cTn>
                                            <p:tgtEl>
                                              <p:spTgt spid="36"/>
                                            </p:tgtEl>
                                            <p:attrNameLst>
                                              <p:attrName>style.visibility</p:attrName>
                                            </p:attrNameLst>
                                          </p:cBhvr>
                                          <p:to>
                                            <p:strVal val="visible"/>
                                          </p:to>
                                        </p:set>
                                        <p:animEffect transition="in" filter="fade">
                                          <p:cBhvr>
                                            <p:cTn id="57" dur="500"/>
                                            <p:tgtEl>
                                              <p:spTgt spid="36"/>
                                            </p:tgtEl>
                                          </p:cBhvr>
                                        </p:animEffect>
                                      </p:childTnLst>
                                    </p:cTn>
                                  </p:par>
                                  <p:par>
                                    <p:cTn id="58" presetID="42" presetClass="path" presetSubtype="0" accel="50000" decel="50000" autoRev="1" fill="hold" grpId="1" nodeType="withEffect">
                                      <p:stCondLst>
                                        <p:cond delay="2300"/>
                                      </p:stCondLst>
                                      <p:childTnLst>
                                        <p:animMotion origin="layout" path="M -8.33333E-7 -4.20191E-6 L 0.10226 -0.05989 " pathEditMode="relative" rAng="0" ptsTypes="AA">
                                          <p:cBhvr>
                                            <p:cTn id="59" dur="500" fill="hold"/>
                                            <p:tgtEl>
                                              <p:spTgt spid="36"/>
                                            </p:tgtEl>
                                            <p:attrNameLst>
                                              <p:attrName>ppt_x</p:attrName>
                                              <p:attrName>ppt_y</p:attrName>
                                            </p:attrNameLst>
                                          </p:cBhvr>
                                          <p:rCtr x="5104" y="-2995"/>
                                        </p:animMotion>
                                      </p:childTnLst>
                                    </p:cTn>
                                  </p:par>
                                  <p:par>
                                    <p:cTn id="60" presetID="10" presetClass="entr" presetSubtype="0" fill="hold" grpId="0" nodeType="withEffect">
                                      <p:stCondLst>
                                        <p:cond delay="2950"/>
                                      </p:stCondLst>
                                      <p:childTnLst>
                                        <p:set>
                                          <p:cBhvr>
                                            <p:cTn id="61" dur="1" fill="hold">
                                              <p:stCondLst>
                                                <p:cond delay="0"/>
                                              </p:stCondLst>
                                            </p:cTn>
                                            <p:tgtEl>
                                              <p:spTgt spid="24"/>
                                            </p:tgtEl>
                                            <p:attrNameLst>
                                              <p:attrName>style.visibility</p:attrName>
                                            </p:attrNameLst>
                                          </p:cBhvr>
                                          <p:to>
                                            <p:strVal val="visible"/>
                                          </p:to>
                                        </p:set>
                                        <p:animEffect transition="in" filter="fade">
                                          <p:cBhvr>
                                            <p:cTn id="62" dur="500"/>
                                            <p:tgtEl>
                                              <p:spTgt spid="24"/>
                                            </p:tgtEl>
                                          </p:cBhvr>
                                        </p:animEffect>
                                      </p:childTnLst>
                                    </p:cTn>
                                  </p:par>
                                  <p:par>
                                    <p:cTn id="63" presetID="42" presetClass="path" presetSubtype="0" accel="50000" decel="50000" autoRev="1" fill="hold" grpId="1" nodeType="withEffect">
                                      <p:stCondLst>
                                        <p:cond delay="2450"/>
                                      </p:stCondLst>
                                      <p:childTnLst>
                                        <p:animMotion origin="layout" path="M -1.66667E-6 1.56221E-6 L 0.06024 -0.24637 " pathEditMode="relative" rAng="0" ptsTypes="AA">
                                          <p:cBhvr>
                                            <p:cTn id="64" dur="500" fill="hold"/>
                                            <p:tgtEl>
                                              <p:spTgt spid="24"/>
                                            </p:tgtEl>
                                            <p:attrNameLst>
                                              <p:attrName>ppt_x</p:attrName>
                                              <p:attrName>ppt_y</p:attrName>
                                            </p:attrNameLst>
                                          </p:cBhvr>
                                          <p:rCtr x="3003" y="-12319"/>
                                        </p:animMotion>
                                      </p:childTnLst>
                                    </p:cTn>
                                  </p:par>
                                  <p:par>
                                    <p:cTn id="65" presetID="10" presetClass="entr" presetSubtype="0" fill="hold" grpId="0" nodeType="withEffect">
                                      <p:stCondLst>
                                        <p:cond delay="3100"/>
                                      </p:stCondLst>
                                      <p:childTnLst>
                                        <p:set>
                                          <p:cBhvr>
                                            <p:cTn id="66" dur="1" fill="hold">
                                              <p:stCondLst>
                                                <p:cond delay="0"/>
                                              </p:stCondLst>
                                            </p:cTn>
                                            <p:tgtEl>
                                              <p:spTgt spid="33"/>
                                            </p:tgtEl>
                                            <p:attrNameLst>
                                              <p:attrName>style.visibility</p:attrName>
                                            </p:attrNameLst>
                                          </p:cBhvr>
                                          <p:to>
                                            <p:strVal val="visible"/>
                                          </p:to>
                                        </p:set>
                                        <p:animEffect transition="in" filter="fade">
                                          <p:cBhvr>
                                            <p:cTn id="67" dur="500"/>
                                            <p:tgtEl>
                                              <p:spTgt spid="33"/>
                                            </p:tgtEl>
                                          </p:cBhvr>
                                        </p:animEffect>
                                      </p:childTnLst>
                                    </p:cTn>
                                  </p:par>
                                  <p:par>
                                    <p:cTn id="68" presetID="42" presetClass="path" presetSubtype="0" accel="50000" decel="50000" autoRev="1" fill="hold" grpId="1" nodeType="withEffect">
                                      <p:stCondLst>
                                        <p:cond delay="2600"/>
                                      </p:stCondLst>
                                      <p:childTnLst>
                                        <p:animMotion origin="layout" path="M 4.16667E-6 5.77339E-7 L 0.04114 0.251 " pathEditMode="relative" rAng="0" ptsTypes="AA">
                                          <p:cBhvr>
                                            <p:cTn id="69" dur="500" fill="hold"/>
                                            <p:tgtEl>
                                              <p:spTgt spid="33"/>
                                            </p:tgtEl>
                                            <p:attrNameLst>
                                              <p:attrName>ppt_x</p:attrName>
                                              <p:attrName>ppt_y</p:attrName>
                                            </p:attrNameLst>
                                          </p:cBhvr>
                                          <p:rCtr x="2049" y="12535"/>
                                        </p:animMotion>
                                      </p:childTnLst>
                                    </p:cTn>
                                  </p:par>
                                  <p:par>
                                    <p:cTn id="70" presetID="10" presetClass="entr" presetSubtype="0" fill="hold" grpId="0" nodeType="withEffect">
                                      <p:stCondLst>
                                        <p:cond delay="3250"/>
                                      </p:stCondLst>
                                      <p:childTnLst>
                                        <p:set>
                                          <p:cBhvr>
                                            <p:cTn id="71" dur="1" fill="hold">
                                              <p:stCondLst>
                                                <p:cond delay="0"/>
                                              </p:stCondLst>
                                            </p:cTn>
                                            <p:tgtEl>
                                              <p:spTgt spid="23"/>
                                            </p:tgtEl>
                                            <p:attrNameLst>
                                              <p:attrName>style.visibility</p:attrName>
                                            </p:attrNameLst>
                                          </p:cBhvr>
                                          <p:to>
                                            <p:strVal val="visible"/>
                                          </p:to>
                                        </p:set>
                                        <p:animEffect transition="in" filter="fade">
                                          <p:cBhvr>
                                            <p:cTn id="72" dur="500"/>
                                            <p:tgtEl>
                                              <p:spTgt spid="23"/>
                                            </p:tgtEl>
                                          </p:cBhvr>
                                        </p:animEffect>
                                      </p:childTnLst>
                                    </p:cTn>
                                  </p:par>
                                  <p:par>
                                    <p:cTn id="73" presetID="42" presetClass="path" presetSubtype="0" accel="50000" decel="50000" autoRev="1" fill="hold" grpId="1" nodeType="withEffect">
                                      <p:stCondLst>
                                        <p:cond delay="2750"/>
                                      </p:stCondLst>
                                      <p:childTnLst>
                                        <p:animMotion origin="layout" path="M 1.66667E-6 4.45199E-6 L -0.05538 -0.24669 " pathEditMode="relative" rAng="0" ptsTypes="AA">
                                          <p:cBhvr>
                                            <p:cTn id="74" dur="500" fill="hold"/>
                                            <p:tgtEl>
                                              <p:spTgt spid="23"/>
                                            </p:tgtEl>
                                            <p:attrNameLst>
                                              <p:attrName>ppt_x</p:attrName>
                                              <p:attrName>ppt_y</p:attrName>
                                            </p:attrNameLst>
                                          </p:cBhvr>
                                          <p:rCtr x="-2778" y="-12349"/>
                                        </p:animMotion>
                                      </p:childTnLst>
                                    </p:cTn>
                                  </p:par>
                                  <p:par>
                                    <p:cTn id="75" presetID="10" presetClass="entr" presetSubtype="0" fill="hold" grpId="0" nodeType="withEffect">
                                      <p:stCondLst>
                                        <p:cond delay="3400"/>
                                      </p:stCondLst>
                                      <p:childTnLst>
                                        <p:set>
                                          <p:cBhvr>
                                            <p:cTn id="76" dur="1" fill="hold">
                                              <p:stCondLst>
                                                <p:cond delay="0"/>
                                              </p:stCondLst>
                                            </p:cTn>
                                            <p:tgtEl>
                                              <p:spTgt spid="29"/>
                                            </p:tgtEl>
                                            <p:attrNameLst>
                                              <p:attrName>style.visibility</p:attrName>
                                            </p:attrNameLst>
                                          </p:cBhvr>
                                          <p:to>
                                            <p:strVal val="visible"/>
                                          </p:to>
                                        </p:set>
                                        <p:animEffect transition="in" filter="fade">
                                          <p:cBhvr>
                                            <p:cTn id="77" dur="500"/>
                                            <p:tgtEl>
                                              <p:spTgt spid="29"/>
                                            </p:tgtEl>
                                          </p:cBhvr>
                                        </p:animEffect>
                                      </p:childTnLst>
                                    </p:cTn>
                                  </p:par>
                                  <p:par>
                                    <p:cTn id="78" presetID="42" presetClass="path" presetSubtype="0" accel="50000" decel="50000" autoRev="1" fill="hold" grpId="1" nodeType="withEffect">
                                      <p:stCondLst>
                                        <p:cond delay="2900"/>
                                      </p:stCondLst>
                                      <p:childTnLst>
                                        <p:animMotion origin="layout" path="M 1.11111E-6 3.42698E-6 L 0.04566 0.17937 " pathEditMode="relative" rAng="0" ptsTypes="AA">
                                          <p:cBhvr>
                                            <p:cTn id="79" dur="500" fill="hold"/>
                                            <p:tgtEl>
                                              <p:spTgt spid="29"/>
                                            </p:tgtEl>
                                            <p:attrNameLst>
                                              <p:attrName>ppt_x</p:attrName>
                                              <p:attrName>ppt_y</p:attrName>
                                            </p:attrNameLst>
                                          </p:cBhvr>
                                          <p:rCtr x="2274" y="8953"/>
                                        </p:animMotion>
                                      </p:childTnLst>
                                    </p:cTn>
                                  </p:par>
                                  <p:par>
                                    <p:cTn id="80" presetID="10" presetClass="entr" presetSubtype="0" fill="hold" grpId="0" nodeType="withEffect">
                                      <p:stCondLst>
                                        <p:cond delay="355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500"/>
                                            <p:tgtEl>
                                              <p:spTgt spid="32"/>
                                            </p:tgtEl>
                                          </p:cBhvr>
                                        </p:animEffect>
                                      </p:childTnLst>
                                    </p:cTn>
                                  </p:par>
                                  <p:par>
                                    <p:cTn id="83" presetID="42" presetClass="path" presetSubtype="0" accel="50000" decel="50000" autoRev="1" fill="hold" grpId="1" nodeType="withEffect">
                                      <p:stCondLst>
                                        <p:cond delay="3050"/>
                                      </p:stCondLst>
                                      <p:childTnLst>
                                        <p:animMotion origin="layout" path="M 2.22222E-6 -1.54369E-7 L 0.14271 0.05156 " pathEditMode="relative" rAng="0" ptsTypes="AA">
                                          <p:cBhvr>
                                            <p:cTn id="84" dur="500" fill="hold"/>
                                            <p:tgtEl>
                                              <p:spTgt spid="32"/>
                                            </p:tgtEl>
                                            <p:attrNameLst>
                                              <p:attrName>ppt_x</p:attrName>
                                              <p:attrName>ppt_y</p:attrName>
                                            </p:attrNameLst>
                                          </p:cBhvr>
                                          <p:rCtr x="7135" y="2563"/>
                                        </p:animMotion>
                                      </p:childTnLst>
                                    </p:cTn>
                                  </p:par>
                                  <p:par>
                                    <p:cTn id="85" presetID="10" presetClass="entr" presetSubtype="0" fill="hold" grpId="0" nodeType="withEffect">
                                      <p:stCondLst>
                                        <p:cond delay="3700"/>
                                      </p:stCondLst>
                                      <p:childTnLst>
                                        <p:set>
                                          <p:cBhvr>
                                            <p:cTn id="86" dur="1" fill="hold">
                                              <p:stCondLst>
                                                <p:cond delay="0"/>
                                              </p:stCondLst>
                                            </p:cTn>
                                            <p:tgtEl>
                                              <p:spTgt spid="31"/>
                                            </p:tgtEl>
                                            <p:attrNameLst>
                                              <p:attrName>style.visibility</p:attrName>
                                            </p:attrNameLst>
                                          </p:cBhvr>
                                          <p:to>
                                            <p:strVal val="visible"/>
                                          </p:to>
                                        </p:set>
                                        <p:animEffect transition="in" filter="fade">
                                          <p:cBhvr>
                                            <p:cTn id="87" dur="500"/>
                                            <p:tgtEl>
                                              <p:spTgt spid="31"/>
                                            </p:tgtEl>
                                          </p:cBhvr>
                                        </p:animEffect>
                                      </p:childTnLst>
                                    </p:cTn>
                                  </p:par>
                                  <p:par>
                                    <p:cTn id="88" presetID="42" presetClass="path" presetSubtype="0" accel="50000" decel="50000" autoRev="1" fill="hold" grpId="1" nodeType="withEffect">
                                      <p:stCondLst>
                                        <p:cond delay="3200"/>
                                      </p:stCondLst>
                                      <p:childTnLst>
                                        <p:animMotion origin="layout" path="M -8.33333E-7 4.83791E-6 L -0.12396 -0.18154 " pathEditMode="relative" rAng="0" ptsTypes="AA">
                                          <p:cBhvr>
                                            <p:cTn id="89" dur="500" fill="hold"/>
                                            <p:tgtEl>
                                              <p:spTgt spid="31"/>
                                            </p:tgtEl>
                                            <p:attrNameLst>
                                              <p:attrName>ppt_x</p:attrName>
                                              <p:attrName>ppt_y</p:attrName>
                                            </p:attrNameLst>
                                          </p:cBhvr>
                                          <p:rCtr x="-6198" y="-9077"/>
                                        </p:animMotion>
                                      </p:childTnLst>
                                    </p:cTn>
                                  </p:par>
                                  <p:par>
                                    <p:cTn id="90" presetID="10" presetClass="entr" presetSubtype="0" fill="hold" grpId="0" nodeType="withEffect">
                                      <p:stCondLst>
                                        <p:cond delay="3850"/>
                                      </p:stCondLst>
                                      <p:childTnLst>
                                        <p:set>
                                          <p:cBhvr>
                                            <p:cTn id="91" dur="1" fill="hold">
                                              <p:stCondLst>
                                                <p:cond delay="0"/>
                                              </p:stCondLst>
                                            </p:cTn>
                                            <p:tgtEl>
                                              <p:spTgt spid="35"/>
                                            </p:tgtEl>
                                            <p:attrNameLst>
                                              <p:attrName>style.visibility</p:attrName>
                                            </p:attrNameLst>
                                          </p:cBhvr>
                                          <p:to>
                                            <p:strVal val="visible"/>
                                          </p:to>
                                        </p:set>
                                        <p:animEffect transition="in" filter="fade">
                                          <p:cBhvr>
                                            <p:cTn id="92" dur="500"/>
                                            <p:tgtEl>
                                              <p:spTgt spid="35"/>
                                            </p:tgtEl>
                                          </p:cBhvr>
                                        </p:animEffect>
                                      </p:childTnLst>
                                    </p:cTn>
                                  </p:par>
                                  <p:par>
                                    <p:cTn id="93" presetID="42" presetClass="path" presetSubtype="0" accel="50000" decel="50000" autoRev="1" fill="hold" grpId="1" nodeType="withEffect">
                                      <p:stCondLst>
                                        <p:cond delay="3350"/>
                                      </p:stCondLst>
                                      <p:childTnLst>
                                        <p:animMotion origin="layout" path="M 4.16667E-6 -3.80364E-6 L -0.02344 0.18895 " pathEditMode="relative" rAng="0" ptsTypes="AA">
                                          <p:cBhvr>
                                            <p:cTn id="94" dur="500" fill="hold"/>
                                            <p:tgtEl>
                                              <p:spTgt spid="35"/>
                                            </p:tgtEl>
                                            <p:attrNameLst>
                                              <p:attrName>ppt_x</p:attrName>
                                              <p:attrName>ppt_y</p:attrName>
                                            </p:attrNameLst>
                                          </p:cBhvr>
                                          <p:rCtr x="-1181" y="9447"/>
                                        </p:animMotion>
                                      </p:childTnLst>
                                    </p:cTn>
                                  </p:par>
                                  <p:par>
                                    <p:cTn id="95" presetID="10" presetClass="entr" presetSubtype="0" fill="hold" grpId="0" nodeType="withEffect">
                                      <p:stCondLst>
                                        <p:cond delay="4000"/>
                                      </p:stCondLst>
                                      <p:childTnLst>
                                        <p:set>
                                          <p:cBhvr>
                                            <p:cTn id="96" dur="1" fill="hold">
                                              <p:stCondLst>
                                                <p:cond delay="0"/>
                                              </p:stCondLst>
                                            </p:cTn>
                                            <p:tgtEl>
                                              <p:spTgt spid="38"/>
                                            </p:tgtEl>
                                            <p:attrNameLst>
                                              <p:attrName>style.visibility</p:attrName>
                                            </p:attrNameLst>
                                          </p:cBhvr>
                                          <p:to>
                                            <p:strVal val="visible"/>
                                          </p:to>
                                        </p:set>
                                        <p:animEffect transition="in" filter="fade">
                                          <p:cBhvr>
                                            <p:cTn id="97" dur="500"/>
                                            <p:tgtEl>
                                              <p:spTgt spid="38"/>
                                            </p:tgtEl>
                                          </p:cBhvr>
                                        </p:animEffect>
                                      </p:childTnLst>
                                    </p:cTn>
                                  </p:par>
                                  <p:par>
                                    <p:cTn id="98" presetID="42" presetClass="path" presetSubtype="0" accel="50000" decel="50000" autoRev="1" fill="hold" grpId="1" nodeType="withEffect">
                                      <p:stCondLst>
                                        <p:cond delay="3500"/>
                                      </p:stCondLst>
                                      <p:childTnLst>
                                        <p:animMotion origin="layout" path="M -2.5E-6 1.38006E-6 L -0.06927 -0.1485 " pathEditMode="relative" rAng="0" ptsTypes="AA">
                                          <p:cBhvr>
                                            <p:cTn id="99" dur="500" fill="hold"/>
                                            <p:tgtEl>
                                              <p:spTgt spid="38"/>
                                            </p:tgtEl>
                                            <p:attrNameLst>
                                              <p:attrName>ppt_x</p:attrName>
                                              <p:attrName>ppt_y</p:attrName>
                                            </p:attrNameLst>
                                          </p:cBhvr>
                                          <p:rCtr x="-3472" y="-7441"/>
                                        </p:animMotion>
                                      </p:childTnLst>
                                    </p:cTn>
                                  </p:par>
                                  <p:par>
                                    <p:cTn id="100" presetID="10" presetClass="entr" presetSubtype="0" fill="hold" grpId="0" nodeType="withEffect">
                                      <p:stCondLst>
                                        <p:cond delay="4150"/>
                                      </p:stCondLst>
                                      <p:childTnLst>
                                        <p:set>
                                          <p:cBhvr>
                                            <p:cTn id="101" dur="1" fill="hold">
                                              <p:stCondLst>
                                                <p:cond delay="0"/>
                                              </p:stCondLst>
                                            </p:cTn>
                                            <p:tgtEl>
                                              <p:spTgt spid="25"/>
                                            </p:tgtEl>
                                            <p:attrNameLst>
                                              <p:attrName>style.visibility</p:attrName>
                                            </p:attrNameLst>
                                          </p:cBhvr>
                                          <p:to>
                                            <p:strVal val="visible"/>
                                          </p:to>
                                        </p:set>
                                        <p:animEffect transition="in" filter="fade">
                                          <p:cBhvr>
                                            <p:cTn id="102" dur="500"/>
                                            <p:tgtEl>
                                              <p:spTgt spid="25"/>
                                            </p:tgtEl>
                                          </p:cBhvr>
                                        </p:animEffect>
                                      </p:childTnLst>
                                    </p:cTn>
                                  </p:par>
                                  <p:par>
                                    <p:cTn id="103" presetID="42" presetClass="path" presetSubtype="0" accel="50000" decel="50000" autoRev="1" fill="hold" grpId="1" nodeType="withEffect">
                                      <p:stCondLst>
                                        <p:cond delay="3650"/>
                                      </p:stCondLst>
                                      <p:childTnLst>
                                        <p:animMotion origin="layout" path="M 3.88889E-6 2.20438E-6 L -0.33282 0.02686 " pathEditMode="relative" rAng="0" ptsTypes="AA">
                                          <p:cBhvr>
                                            <p:cTn id="104" dur="500" fill="hold"/>
                                            <p:tgtEl>
                                              <p:spTgt spid="25"/>
                                            </p:tgtEl>
                                            <p:attrNameLst>
                                              <p:attrName>ppt_x</p:attrName>
                                              <p:attrName>ppt_y</p:attrName>
                                            </p:attrNameLst>
                                          </p:cBhvr>
                                          <p:rCtr x="-16649" y="1328"/>
                                        </p:animMotion>
                                      </p:childTnLst>
                                    </p:cTn>
                                  </p:par>
                                  <p:par>
                                    <p:cTn id="105" presetID="10" presetClass="entr" presetSubtype="0" fill="hold" grpId="0" nodeType="withEffect">
                                      <p:stCondLst>
                                        <p:cond delay="4250"/>
                                      </p:stCondLst>
                                      <p:childTnLst>
                                        <p:set>
                                          <p:cBhvr>
                                            <p:cTn id="106" dur="1" fill="hold">
                                              <p:stCondLst>
                                                <p:cond delay="0"/>
                                              </p:stCondLst>
                                            </p:cTn>
                                            <p:tgtEl>
                                              <p:spTgt spid="39"/>
                                            </p:tgtEl>
                                            <p:attrNameLst>
                                              <p:attrName>style.visibility</p:attrName>
                                            </p:attrNameLst>
                                          </p:cBhvr>
                                          <p:to>
                                            <p:strVal val="visible"/>
                                          </p:to>
                                        </p:set>
                                        <p:animEffect transition="in" filter="fade">
                                          <p:cBhvr>
                                            <p:cTn id="107" dur="500"/>
                                            <p:tgtEl>
                                              <p:spTgt spid="39"/>
                                            </p:tgtEl>
                                          </p:cBhvr>
                                        </p:animEffect>
                                      </p:childTnLst>
                                    </p:cTn>
                                  </p:par>
                                  <p:par>
                                    <p:cTn id="108" presetID="42" presetClass="path" presetSubtype="0" accel="50000" decel="50000" autoRev="1" fill="hold" grpId="1" nodeType="withEffect">
                                      <p:stCondLst>
                                        <p:cond delay="3750"/>
                                      </p:stCondLst>
                                      <p:childTnLst>
                                        <p:animMotion origin="layout" path="M 8.33333E-7 3.57804E-6 L -0.21927 0.03208 " pathEditMode="relative" rAng="0" ptsTypes="AA">
                                          <p:cBhvr>
                                            <p:cTn id="109" dur="500" fill="hold"/>
                                            <p:tgtEl>
                                              <p:spTgt spid="39"/>
                                            </p:tgtEl>
                                            <p:attrNameLst>
                                              <p:attrName>ppt_x</p:attrName>
                                              <p:attrName>ppt_y</p:attrName>
                                            </p:attrNameLst>
                                          </p:cBhvr>
                                          <p:rCtr x="-10972" y="1604"/>
                                        </p:animMotion>
                                      </p:childTnLst>
                                    </p:cTn>
                                  </p:par>
                                  <p:par>
                                    <p:cTn id="110" presetID="10" presetClass="entr" presetSubtype="0" fill="hold" grpId="0" nodeType="withEffect">
                                      <p:stCondLst>
                                        <p:cond delay="4300"/>
                                      </p:stCondLst>
                                      <p:childTnLst>
                                        <p:set>
                                          <p:cBhvr>
                                            <p:cTn id="111" dur="1" fill="hold">
                                              <p:stCondLst>
                                                <p:cond delay="0"/>
                                              </p:stCondLst>
                                            </p:cTn>
                                            <p:tgtEl>
                                              <p:spTgt spid="37"/>
                                            </p:tgtEl>
                                            <p:attrNameLst>
                                              <p:attrName>style.visibility</p:attrName>
                                            </p:attrNameLst>
                                          </p:cBhvr>
                                          <p:to>
                                            <p:strVal val="visible"/>
                                          </p:to>
                                        </p:set>
                                        <p:animEffect transition="in" filter="fade">
                                          <p:cBhvr>
                                            <p:cTn id="112" dur="500"/>
                                            <p:tgtEl>
                                              <p:spTgt spid="37"/>
                                            </p:tgtEl>
                                          </p:cBhvr>
                                        </p:animEffect>
                                      </p:childTnLst>
                                    </p:cTn>
                                  </p:par>
                                  <p:par>
                                    <p:cTn id="113" presetID="42" presetClass="path" presetSubtype="0" accel="50000" decel="50000" autoRev="1" fill="hold" grpId="1" nodeType="withEffect">
                                      <p:stCondLst>
                                        <p:cond delay="3800"/>
                                      </p:stCondLst>
                                      <p:childTnLst>
                                        <p:animMotion origin="layout" path="M -8.33333E-7 -1.43872E-6 L -0.12396 0.00093 " pathEditMode="relative" rAng="0" ptsTypes="AA">
                                          <p:cBhvr>
                                            <p:cTn id="114" dur="500" fill="hold"/>
                                            <p:tgtEl>
                                              <p:spTgt spid="37"/>
                                            </p:tgtEl>
                                            <p:attrNameLst>
                                              <p:attrName>ppt_x</p:attrName>
                                              <p:attrName>ppt_y</p:attrName>
                                            </p:attrNameLst>
                                          </p:cBhvr>
                                          <p:rCtr x="-6198" y="31"/>
                                        </p:animMotion>
                                      </p:childTnLst>
                                    </p:cTn>
                                  </p:par>
                                  <p:par>
                                    <p:cTn id="115" presetID="10" presetClass="entr" presetSubtype="0" fill="hold" grpId="0" nodeType="withEffect">
                                      <p:stCondLst>
                                        <p:cond delay="4450"/>
                                      </p:stCondLst>
                                      <p:childTnLst>
                                        <p:set>
                                          <p:cBhvr>
                                            <p:cTn id="116" dur="1" fill="hold">
                                              <p:stCondLst>
                                                <p:cond delay="0"/>
                                              </p:stCondLst>
                                            </p:cTn>
                                            <p:tgtEl>
                                              <p:spTgt spid="30"/>
                                            </p:tgtEl>
                                            <p:attrNameLst>
                                              <p:attrName>style.visibility</p:attrName>
                                            </p:attrNameLst>
                                          </p:cBhvr>
                                          <p:to>
                                            <p:strVal val="visible"/>
                                          </p:to>
                                        </p:set>
                                        <p:animEffect transition="in" filter="fade">
                                          <p:cBhvr>
                                            <p:cTn id="117" dur="500"/>
                                            <p:tgtEl>
                                              <p:spTgt spid="30"/>
                                            </p:tgtEl>
                                          </p:cBhvr>
                                        </p:animEffect>
                                      </p:childTnLst>
                                    </p:cTn>
                                  </p:par>
                                  <p:par>
                                    <p:cTn id="118" presetID="42" presetClass="path" presetSubtype="0" accel="50000" decel="50000" autoRev="1" fill="hold" grpId="1" nodeType="withEffect">
                                      <p:stCondLst>
                                        <p:cond delay="3950"/>
                                      </p:stCondLst>
                                      <p:childTnLst>
                                        <p:animMotion origin="layout" path="M -1.66667E-6 -1.19173E-6 L -0.01354 -0.25224 " pathEditMode="relative" rAng="0" ptsTypes="AA">
                                          <p:cBhvr>
                                            <p:cTn id="119" dur="500" fill="hold"/>
                                            <p:tgtEl>
                                              <p:spTgt spid="30"/>
                                            </p:tgtEl>
                                            <p:attrNameLst>
                                              <p:attrName>ppt_x</p:attrName>
                                              <p:attrName>ppt_y</p:attrName>
                                            </p:attrNameLst>
                                          </p:cBhvr>
                                          <p:rCtr x="-677" y="-12627"/>
                                        </p:animMotion>
                                      </p:childTnLst>
                                    </p:cTn>
                                  </p:par>
                                  <p:par>
                                    <p:cTn id="120" presetID="10" presetClass="entr" presetSubtype="0" fill="hold" grpId="0" nodeType="withEffect">
                                      <p:stCondLst>
                                        <p:cond delay="4600"/>
                                      </p:stCondLst>
                                      <p:childTnLst>
                                        <p:set>
                                          <p:cBhvr>
                                            <p:cTn id="121" dur="1" fill="hold">
                                              <p:stCondLst>
                                                <p:cond delay="0"/>
                                              </p:stCondLst>
                                            </p:cTn>
                                            <p:tgtEl>
                                              <p:spTgt spid="34"/>
                                            </p:tgtEl>
                                            <p:attrNameLst>
                                              <p:attrName>style.visibility</p:attrName>
                                            </p:attrNameLst>
                                          </p:cBhvr>
                                          <p:to>
                                            <p:strVal val="visible"/>
                                          </p:to>
                                        </p:set>
                                        <p:animEffect transition="in" filter="fade">
                                          <p:cBhvr>
                                            <p:cTn id="122" dur="500"/>
                                            <p:tgtEl>
                                              <p:spTgt spid="34"/>
                                            </p:tgtEl>
                                          </p:cBhvr>
                                        </p:animEffect>
                                      </p:childTnLst>
                                    </p:cTn>
                                  </p:par>
                                  <p:par>
                                    <p:cTn id="123" presetID="42" presetClass="path" presetSubtype="0" accel="50000" decel="50000" autoRev="1" fill="hold" grpId="1" nodeType="withEffect">
                                      <p:stCondLst>
                                        <p:cond delay="4100"/>
                                      </p:stCondLst>
                                      <p:childTnLst>
                                        <p:animMotion origin="layout" path="M -3.61111E-6 8.05804E-7 L 0.04966 -0.205 " pathEditMode="relative" rAng="0" ptsTypes="AA">
                                          <p:cBhvr>
                                            <p:cTn id="124" dur="500" fill="hold"/>
                                            <p:tgtEl>
                                              <p:spTgt spid="34"/>
                                            </p:tgtEl>
                                            <p:attrNameLst>
                                              <p:attrName>ppt_x</p:attrName>
                                              <p:attrName>ppt_y</p:attrName>
                                            </p:attrNameLst>
                                          </p:cBhvr>
                                          <p:rCtr x="2483" y="-10250"/>
                                        </p:animMotion>
                                      </p:childTnLst>
                                    </p:cTn>
                                  </p:par>
                                  <p:par>
                                    <p:cTn id="125" presetID="10" presetClass="entr" presetSubtype="0" fill="hold" grpId="0" nodeType="withEffect">
                                      <p:stCondLst>
                                        <p:cond delay="4750"/>
                                      </p:stCondLst>
                                      <p:childTnLst>
                                        <p:set>
                                          <p:cBhvr>
                                            <p:cTn id="126" dur="1" fill="hold">
                                              <p:stCondLst>
                                                <p:cond delay="0"/>
                                              </p:stCondLst>
                                            </p:cTn>
                                            <p:tgtEl>
                                              <p:spTgt spid="28"/>
                                            </p:tgtEl>
                                            <p:attrNameLst>
                                              <p:attrName>style.visibility</p:attrName>
                                            </p:attrNameLst>
                                          </p:cBhvr>
                                          <p:to>
                                            <p:strVal val="visible"/>
                                          </p:to>
                                        </p:set>
                                        <p:animEffect transition="in" filter="fade">
                                          <p:cBhvr>
                                            <p:cTn id="127" dur="500"/>
                                            <p:tgtEl>
                                              <p:spTgt spid="28"/>
                                            </p:tgtEl>
                                          </p:cBhvr>
                                        </p:animEffect>
                                      </p:childTnLst>
                                    </p:cTn>
                                  </p:par>
                                  <p:par>
                                    <p:cTn id="128" presetID="42" presetClass="path" presetSubtype="0" accel="50000" decel="50000" autoRev="1" fill="hold" grpId="1" nodeType="withEffect">
                                      <p:stCondLst>
                                        <p:cond delay="4250"/>
                                      </p:stCondLst>
                                      <p:childTnLst>
                                        <p:animMotion origin="layout" path="M -3.88889E-6 -1.66409E-6 L -0.1368 0.12319 " pathEditMode="relative" rAng="0" ptsTypes="AA">
                                          <p:cBhvr>
                                            <p:cTn id="129" dur="500" fill="hold"/>
                                            <p:tgtEl>
                                              <p:spTgt spid="28"/>
                                            </p:tgtEl>
                                            <p:attrNameLst>
                                              <p:attrName>ppt_x</p:attrName>
                                              <p:attrName>ppt_y</p:attrName>
                                            </p:attrNameLst>
                                          </p:cBhvr>
                                          <p:rCtr x="-6840" y="6144"/>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bldLvl="0" animBg="1"/>
          <p:bldP spid="19" grpId="0"/>
          <p:bldP spid="21" grpId="0" bldLvl="0" animBg="1"/>
          <p:bldP spid="22" grpId="0"/>
          <p:bldP spid="15" grpId="0" bldLvl="0" animBg="1"/>
          <p:bldP spid="16" grpId="0"/>
          <p:bldP spid="3" grpId="0" bldLvl="0" animBg="1"/>
          <p:bldP spid="4" grpId="0"/>
          <p:bldP spid="23" grpId="0" bldLvl="0" animBg="1"/>
          <p:bldP spid="23" grpId="1" bldLvl="0" animBg="1"/>
          <p:bldP spid="24" grpId="0" bldLvl="0" animBg="1"/>
          <p:bldP spid="24" grpId="1" bldLvl="0" animBg="1"/>
          <p:bldP spid="25" grpId="0" bldLvl="0" animBg="1"/>
          <p:bldP spid="25" grpId="1" bldLvl="0" animBg="1"/>
          <p:bldP spid="26" grpId="0" bldLvl="0" animBg="1"/>
          <p:bldP spid="26" grpId="1" bldLvl="0" animBg="1"/>
          <p:bldP spid="27" grpId="0" bldLvl="0" animBg="1"/>
          <p:bldP spid="27" grpId="1" bldLvl="0" animBg="1"/>
          <p:bldP spid="28" grpId="0" bldLvl="0" animBg="1"/>
          <p:bldP spid="28" grpId="1" bldLvl="0" animBg="1"/>
          <p:bldP spid="29" grpId="0" bldLvl="0" animBg="1"/>
          <p:bldP spid="29" grpId="1" bldLvl="0" animBg="1"/>
          <p:bldP spid="30" grpId="0" bldLvl="0" animBg="1"/>
          <p:bldP spid="30" grpId="1" bldLvl="0" animBg="1"/>
          <p:bldP spid="31" grpId="0" bldLvl="0" animBg="1"/>
          <p:bldP spid="31" grpId="1" bldLvl="0" animBg="1"/>
          <p:bldP spid="32" grpId="0" bldLvl="0" animBg="1"/>
          <p:bldP spid="32" grpId="1" bldLvl="0" animBg="1"/>
          <p:bldP spid="33" grpId="0" bldLvl="0" animBg="1"/>
          <p:bldP spid="33" grpId="1" bldLvl="0" animBg="1"/>
          <p:bldP spid="34" grpId="0" bldLvl="0" animBg="1"/>
          <p:bldP spid="34" grpId="1" bldLvl="0" animBg="1"/>
          <p:bldP spid="35" grpId="0" bldLvl="0" animBg="1"/>
          <p:bldP spid="35" grpId="1" bldLvl="0" animBg="1"/>
          <p:bldP spid="36" grpId="0" bldLvl="0" animBg="1"/>
          <p:bldP spid="36" grpId="1" bldLvl="0" animBg="1"/>
          <p:bldP spid="37" grpId="0" bldLvl="0" animBg="1"/>
          <p:bldP spid="37" grpId="1" bldLvl="0" animBg="1"/>
          <p:bldP spid="38" grpId="0" bldLvl="0" animBg="1"/>
          <p:bldP spid="38" grpId="1" bldLvl="0" animBg="1"/>
          <p:bldP spid="39" grpId="0" bldLvl="0" animBg="1"/>
          <p:bldP spid="39" grpId="1" bldLvl="0" animBg="1"/>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9"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1500" fill="hold"/>
                                            <p:tgtEl>
                                              <p:spTgt spid="3"/>
                                            </p:tgtEl>
                                            <p:attrNameLst>
                                              <p:attrName>ppt_x</p:attrName>
                                            </p:attrNameLst>
                                          </p:cBhvr>
                                          <p:tavLst>
                                            <p:tav tm="0">
                                              <p:val>
                                                <p:strVal val="0-#ppt_w/2"/>
                                              </p:val>
                                            </p:tav>
                                            <p:tav tm="100000">
                                              <p:val>
                                                <p:strVal val="#ppt_x"/>
                                              </p:val>
                                            </p:tav>
                                          </p:tavLst>
                                        </p:anim>
                                        <p:anim calcmode="lin" valueType="num">
                                          <p:cBhvr additive="base">
                                            <p:cTn id="8" dur="1500" fill="hold"/>
                                            <p:tgtEl>
                                              <p:spTgt spid="3"/>
                                            </p:tgtEl>
                                            <p:attrNameLst>
                                              <p:attrName>ppt_y</p:attrName>
                                            </p:attrNameLst>
                                          </p:cBhvr>
                                          <p:tavLst>
                                            <p:tav tm="0">
                                              <p:val>
                                                <p:strVal val="0-#ppt_h/2"/>
                                              </p:val>
                                            </p:tav>
                                            <p:tav tm="100000">
                                              <p:val>
                                                <p:strVal val="#ppt_y"/>
                                              </p:val>
                                            </p:tav>
                                          </p:tavLst>
                                        </p:anim>
                                      </p:childTnLst>
                                    </p:cTn>
                                  </p:par>
                                  <p:par>
                                    <p:cTn id="9" presetID="2" presetClass="entr" presetSubtype="6" fill="hold" grpId="0" nodeType="withEffect">
                                      <p:stCondLst>
                                        <p:cond delay="500"/>
                                      </p:stCondLst>
                                      <p:childTnLst>
                                        <p:set>
                                          <p:cBhvr>
                                            <p:cTn id="10" dur="1" fill="hold">
                                              <p:stCondLst>
                                                <p:cond delay="0"/>
                                              </p:stCondLst>
                                            </p:cTn>
                                            <p:tgtEl>
                                              <p:spTgt spid="15"/>
                                            </p:tgtEl>
                                            <p:attrNameLst>
                                              <p:attrName>style.visibility</p:attrName>
                                            </p:attrNameLst>
                                          </p:cBhvr>
                                          <p:to>
                                            <p:strVal val="visible"/>
                                          </p:to>
                                        </p:set>
                                        <p:anim calcmode="lin" valueType="num">
                                          <p:cBhvr additive="base">
                                            <p:cTn id="11" dur="1500" fill="hold"/>
                                            <p:tgtEl>
                                              <p:spTgt spid="15"/>
                                            </p:tgtEl>
                                            <p:attrNameLst>
                                              <p:attrName>ppt_x</p:attrName>
                                            </p:attrNameLst>
                                          </p:cBhvr>
                                          <p:tavLst>
                                            <p:tav tm="0">
                                              <p:val>
                                                <p:strVal val="1+#ppt_w/2"/>
                                              </p:val>
                                            </p:tav>
                                            <p:tav tm="100000">
                                              <p:val>
                                                <p:strVal val="#ppt_x"/>
                                              </p:val>
                                            </p:tav>
                                          </p:tavLst>
                                        </p:anim>
                                        <p:anim calcmode="lin" valueType="num">
                                          <p:cBhvr additive="base">
                                            <p:cTn id="12" dur="1500" fill="hold"/>
                                            <p:tgtEl>
                                              <p:spTgt spid="15"/>
                                            </p:tgtEl>
                                            <p:attrNameLst>
                                              <p:attrName>ppt_y</p:attrName>
                                            </p:attrNameLst>
                                          </p:cBhvr>
                                          <p:tavLst>
                                            <p:tav tm="0">
                                              <p:val>
                                                <p:strVal val="1+#ppt_h/2"/>
                                              </p:val>
                                            </p:tav>
                                            <p:tav tm="100000">
                                              <p:val>
                                                <p:strVal val="#ppt_y"/>
                                              </p:val>
                                            </p:tav>
                                          </p:tavLst>
                                        </p:anim>
                                      </p:childTnLst>
                                    </p:cTn>
                                  </p:par>
                                  <p:par>
                                    <p:cTn id="13" presetID="2" presetClass="entr" presetSubtype="12" fill="hold" grpId="0" nodeType="withEffect">
                                      <p:stCondLst>
                                        <p:cond delay="1000"/>
                                      </p:stCondLst>
                                      <p:childTnLst>
                                        <p:set>
                                          <p:cBhvr>
                                            <p:cTn id="14" dur="1" fill="hold">
                                              <p:stCondLst>
                                                <p:cond delay="0"/>
                                              </p:stCondLst>
                                            </p:cTn>
                                            <p:tgtEl>
                                              <p:spTgt spid="18"/>
                                            </p:tgtEl>
                                            <p:attrNameLst>
                                              <p:attrName>style.visibility</p:attrName>
                                            </p:attrNameLst>
                                          </p:cBhvr>
                                          <p:to>
                                            <p:strVal val="visible"/>
                                          </p:to>
                                        </p:set>
                                        <p:anim calcmode="lin" valueType="num">
                                          <p:cBhvr additive="base">
                                            <p:cTn id="15" dur="1500" fill="hold"/>
                                            <p:tgtEl>
                                              <p:spTgt spid="18"/>
                                            </p:tgtEl>
                                            <p:attrNameLst>
                                              <p:attrName>ppt_x</p:attrName>
                                            </p:attrNameLst>
                                          </p:cBhvr>
                                          <p:tavLst>
                                            <p:tav tm="0">
                                              <p:val>
                                                <p:strVal val="0-#ppt_w/2"/>
                                              </p:val>
                                            </p:tav>
                                            <p:tav tm="100000">
                                              <p:val>
                                                <p:strVal val="#ppt_x"/>
                                              </p:val>
                                            </p:tav>
                                          </p:tavLst>
                                        </p:anim>
                                        <p:anim calcmode="lin" valueType="num">
                                          <p:cBhvr additive="base">
                                            <p:cTn id="16" dur="1500" fill="hold"/>
                                            <p:tgtEl>
                                              <p:spTgt spid="18"/>
                                            </p:tgtEl>
                                            <p:attrNameLst>
                                              <p:attrName>ppt_y</p:attrName>
                                            </p:attrNameLst>
                                          </p:cBhvr>
                                          <p:tavLst>
                                            <p:tav tm="0">
                                              <p:val>
                                                <p:strVal val="1+#ppt_h/2"/>
                                              </p:val>
                                            </p:tav>
                                            <p:tav tm="100000">
                                              <p:val>
                                                <p:strVal val="#ppt_y"/>
                                              </p:val>
                                            </p:tav>
                                          </p:tavLst>
                                        </p:anim>
                                      </p:childTnLst>
                                    </p:cTn>
                                  </p:par>
                                  <p:par>
                                    <p:cTn id="17" presetID="2" presetClass="entr" presetSubtype="3" fill="hold" grpId="0" nodeType="withEffect">
                                      <p:stCondLst>
                                        <p:cond delay="1500"/>
                                      </p:stCondLst>
                                      <p:childTnLst>
                                        <p:set>
                                          <p:cBhvr>
                                            <p:cTn id="18" dur="1" fill="hold">
                                              <p:stCondLst>
                                                <p:cond delay="0"/>
                                              </p:stCondLst>
                                            </p:cTn>
                                            <p:tgtEl>
                                              <p:spTgt spid="21"/>
                                            </p:tgtEl>
                                            <p:attrNameLst>
                                              <p:attrName>style.visibility</p:attrName>
                                            </p:attrNameLst>
                                          </p:cBhvr>
                                          <p:to>
                                            <p:strVal val="visible"/>
                                          </p:to>
                                        </p:set>
                                        <p:anim calcmode="lin" valueType="num">
                                          <p:cBhvr additive="base">
                                            <p:cTn id="19" dur="1500" fill="hold"/>
                                            <p:tgtEl>
                                              <p:spTgt spid="21"/>
                                            </p:tgtEl>
                                            <p:attrNameLst>
                                              <p:attrName>ppt_x</p:attrName>
                                            </p:attrNameLst>
                                          </p:cBhvr>
                                          <p:tavLst>
                                            <p:tav tm="0">
                                              <p:val>
                                                <p:strVal val="1+#ppt_w/2"/>
                                              </p:val>
                                            </p:tav>
                                            <p:tav tm="100000">
                                              <p:val>
                                                <p:strVal val="#ppt_x"/>
                                              </p:val>
                                            </p:tav>
                                          </p:tavLst>
                                        </p:anim>
                                        <p:anim calcmode="lin" valueType="num">
                                          <p:cBhvr additive="base">
                                            <p:cTn id="20" dur="1500" fill="hold"/>
                                            <p:tgtEl>
                                              <p:spTgt spid="21"/>
                                            </p:tgtEl>
                                            <p:attrNameLst>
                                              <p:attrName>ppt_y</p:attrName>
                                            </p:attrNameLst>
                                          </p:cBhvr>
                                          <p:tavLst>
                                            <p:tav tm="0">
                                              <p:val>
                                                <p:strVal val="0-#ppt_h/2"/>
                                              </p:val>
                                            </p:tav>
                                            <p:tav tm="100000">
                                              <p:val>
                                                <p:strVal val="#ppt_y"/>
                                              </p:val>
                                            </p:tav>
                                          </p:tavLst>
                                        </p:anim>
                                      </p:childTnLst>
                                    </p:cTn>
                                  </p:par>
                                  <p:par>
                                    <p:cTn id="21" presetID="31" presetClass="entr" presetSubtype="0" fill="hold" grpId="0" nodeType="withEffect">
                                      <p:stCondLst>
                                        <p:cond delay="2500"/>
                                      </p:stCondLst>
                                      <p:childTnLst>
                                        <p:set>
                                          <p:cBhvr>
                                            <p:cTn id="22" dur="1" fill="hold">
                                              <p:stCondLst>
                                                <p:cond delay="0"/>
                                              </p:stCondLst>
                                            </p:cTn>
                                            <p:tgtEl>
                                              <p:spTgt spid="4"/>
                                            </p:tgtEl>
                                            <p:attrNameLst>
                                              <p:attrName>style.visibility</p:attrName>
                                            </p:attrNameLst>
                                          </p:cBhvr>
                                          <p:to>
                                            <p:strVal val="visible"/>
                                          </p:to>
                                        </p:set>
                                        <p:anim calcmode="lin" valueType="num">
                                          <p:cBhvr>
                                            <p:cTn id="23" dur="1000" fill="hold"/>
                                            <p:tgtEl>
                                              <p:spTgt spid="4"/>
                                            </p:tgtEl>
                                            <p:attrNameLst>
                                              <p:attrName>ppt_w</p:attrName>
                                            </p:attrNameLst>
                                          </p:cBhvr>
                                          <p:tavLst>
                                            <p:tav tm="0">
                                              <p:val>
                                                <p:fltVal val="0"/>
                                              </p:val>
                                            </p:tav>
                                            <p:tav tm="100000">
                                              <p:val>
                                                <p:strVal val="#ppt_w"/>
                                              </p:val>
                                            </p:tav>
                                          </p:tavLst>
                                        </p:anim>
                                        <p:anim calcmode="lin" valueType="num">
                                          <p:cBhvr>
                                            <p:cTn id="24" dur="1000" fill="hold"/>
                                            <p:tgtEl>
                                              <p:spTgt spid="4"/>
                                            </p:tgtEl>
                                            <p:attrNameLst>
                                              <p:attrName>ppt_h</p:attrName>
                                            </p:attrNameLst>
                                          </p:cBhvr>
                                          <p:tavLst>
                                            <p:tav tm="0">
                                              <p:val>
                                                <p:fltVal val="0"/>
                                              </p:val>
                                            </p:tav>
                                            <p:tav tm="100000">
                                              <p:val>
                                                <p:strVal val="#ppt_h"/>
                                              </p:val>
                                            </p:tav>
                                          </p:tavLst>
                                        </p:anim>
                                        <p:anim calcmode="lin" valueType="num">
                                          <p:cBhvr>
                                            <p:cTn id="25" dur="1000" fill="hold"/>
                                            <p:tgtEl>
                                              <p:spTgt spid="4"/>
                                            </p:tgtEl>
                                            <p:attrNameLst>
                                              <p:attrName>style.rotation</p:attrName>
                                            </p:attrNameLst>
                                          </p:cBhvr>
                                          <p:tavLst>
                                            <p:tav tm="0">
                                              <p:val>
                                                <p:fltVal val="90"/>
                                              </p:val>
                                            </p:tav>
                                            <p:tav tm="100000">
                                              <p:val>
                                                <p:fltVal val="0"/>
                                              </p:val>
                                            </p:tav>
                                          </p:tavLst>
                                        </p:anim>
                                        <p:animEffect transition="in" filter="fade">
                                          <p:cBhvr>
                                            <p:cTn id="26" dur="1000"/>
                                            <p:tgtEl>
                                              <p:spTgt spid="4"/>
                                            </p:tgtEl>
                                          </p:cBhvr>
                                        </p:animEffect>
                                      </p:childTnLst>
                                    </p:cTn>
                                  </p:par>
                                  <p:par>
                                    <p:cTn id="27" presetID="31" presetClass="entr" presetSubtype="0" fill="hold" grpId="0" nodeType="withEffect">
                                      <p:stCondLst>
                                        <p:cond delay="3000"/>
                                      </p:stCondLst>
                                      <p:childTnLst>
                                        <p:set>
                                          <p:cBhvr>
                                            <p:cTn id="28" dur="1" fill="hold">
                                              <p:stCondLst>
                                                <p:cond delay="0"/>
                                              </p:stCondLst>
                                            </p:cTn>
                                            <p:tgtEl>
                                              <p:spTgt spid="16"/>
                                            </p:tgtEl>
                                            <p:attrNameLst>
                                              <p:attrName>style.visibility</p:attrName>
                                            </p:attrNameLst>
                                          </p:cBhvr>
                                          <p:to>
                                            <p:strVal val="visible"/>
                                          </p:to>
                                        </p:set>
                                        <p:anim calcmode="lin" valueType="num">
                                          <p:cBhvr>
                                            <p:cTn id="29" dur="1000" fill="hold"/>
                                            <p:tgtEl>
                                              <p:spTgt spid="16"/>
                                            </p:tgtEl>
                                            <p:attrNameLst>
                                              <p:attrName>ppt_w</p:attrName>
                                            </p:attrNameLst>
                                          </p:cBhvr>
                                          <p:tavLst>
                                            <p:tav tm="0">
                                              <p:val>
                                                <p:fltVal val="0"/>
                                              </p:val>
                                            </p:tav>
                                            <p:tav tm="100000">
                                              <p:val>
                                                <p:strVal val="#ppt_w"/>
                                              </p:val>
                                            </p:tav>
                                          </p:tavLst>
                                        </p:anim>
                                        <p:anim calcmode="lin" valueType="num">
                                          <p:cBhvr>
                                            <p:cTn id="30" dur="1000" fill="hold"/>
                                            <p:tgtEl>
                                              <p:spTgt spid="16"/>
                                            </p:tgtEl>
                                            <p:attrNameLst>
                                              <p:attrName>ppt_h</p:attrName>
                                            </p:attrNameLst>
                                          </p:cBhvr>
                                          <p:tavLst>
                                            <p:tav tm="0">
                                              <p:val>
                                                <p:fltVal val="0"/>
                                              </p:val>
                                            </p:tav>
                                            <p:tav tm="100000">
                                              <p:val>
                                                <p:strVal val="#ppt_h"/>
                                              </p:val>
                                            </p:tav>
                                          </p:tavLst>
                                        </p:anim>
                                        <p:anim calcmode="lin" valueType="num">
                                          <p:cBhvr>
                                            <p:cTn id="31" dur="1000" fill="hold"/>
                                            <p:tgtEl>
                                              <p:spTgt spid="16"/>
                                            </p:tgtEl>
                                            <p:attrNameLst>
                                              <p:attrName>style.rotation</p:attrName>
                                            </p:attrNameLst>
                                          </p:cBhvr>
                                          <p:tavLst>
                                            <p:tav tm="0">
                                              <p:val>
                                                <p:fltVal val="90"/>
                                              </p:val>
                                            </p:tav>
                                            <p:tav tm="100000">
                                              <p:val>
                                                <p:fltVal val="0"/>
                                              </p:val>
                                            </p:tav>
                                          </p:tavLst>
                                        </p:anim>
                                        <p:animEffect transition="in" filter="fade">
                                          <p:cBhvr>
                                            <p:cTn id="32" dur="1000"/>
                                            <p:tgtEl>
                                              <p:spTgt spid="16"/>
                                            </p:tgtEl>
                                          </p:cBhvr>
                                        </p:animEffect>
                                      </p:childTnLst>
                                    </p:cTn>
                                  </p:par>
                                  <p:par>
                                    <p:cTn id="33" presetID="31" presetClass="entr" presetSubtype="0" fill="hold" grpId="0" nodeType="withEffect">
                                      <p:stCondLst>
                                        <p:cond delay="3500"/>
                                      </p:stCondLst>
                                      <p:childTnLst>
                                        <p:set>
                                          <p:cBhvr>
                                            <p:cTn id="34" dur="1" fill="hold">
                                              <p:stCondLst>
                                                <p:cond delay="0"/>
                                              </p:stCondLst>
                                            </p:cTn>
                                            <p:tgtEl>
                                              <p:spTgt spid="19"/>
                                            </p:tgtEl>
                                            <p:attrNameLst>
                                              <p:attrName>style.visibility</p:attrName>
                                            </p:attrNameLst>
                                          </p:cBhvr>
                                          <p:to>
                                            <p:strVal val="visible"/>
                                          </p:to>
                                        </p:set>
                                        <p:anim calcmode="lin" valueType="num">
                                          <p:cBhvr>
                                            <p:cTn id="35" dur="1000" fill="hold"/>
                                            <p:tgtEl>
                                              <p:spTgt spid="19"/>
                                            </p:tgtEl>
                                            <p:attrNameLst>
                                              <p:attrName>ppt_w</p:attrName>
                                            </p:attrNameLst>
                                          </p:cBhvr>
                                          <p:tavLst>
                                            <p:tav tm="0">
                                              <p:val>
                                                <p:fltVal val="0"/>
                                              </p:val>
                                            </p:tav>
                                            <p:tav tm="100000">
                                              <p:val>
                                                <p:strVal val="#ppt_w"/>
                                              </p:val>
                                            </p:tav>
                                          </p:tavLst>
                                        </p:anim>
                                        <p:anim calcmode="lin" valueType="num">
                                          <p:cBhvr>
                                            <p:cTn id="36" dur="1000" fill="hold"/>
                                            <p:tgtEl>
                                              <p:spTgt spid="19"/>
                                            </p:tgtEl>
                                            <p:attrNameLst>
                                              <p:attrName>ppt_h</p:attrName>
                                            </p:attrNameLst>
                                          </p:cBhvr>
                                          <p:tavLst>
                                            <p:tav tm="0">
                                              <p:val>
                                                <p:fltVal val="0"/>
                                              </p:val>
                                            </p:tav>
                                            <p:tav tm="100000">
                                              <p:val>
                                                <p:strVal val="#ppt_h"/>
                                              </p:val>
                                            </p:tav>
                                          </p:tavLst>
                                        </p:anim>
                                        <p:anim calcmode="lin" valueType="num">
                                          <p:cBhvr>
                                            <p:cTn id="37" dur="1000" fill="hold"/>
                                            <p:tgtEl>
                                              <p:spTgt spid="19"/>
                                            </p:tgtEl>
                                            <p:attrNameLst>
                                              <p:attrName>style.rotation</p:attrName>
                                            </p:attrNameLst>
                                          </p:cBhvr>
                                          <p:tavLst>
                                            <p:tav tm="0">
                                              <p:val>
                                                <p:fltVal val="90"/>
                                              </p:val>
                                            </p:tav>
                                            <p:tav tm="100000">
                                              <p:val>
                                                <p:fltVal val="0"/>
                                              </p:val>
                                            </p:tav>
                                          </p:tavLst>
                                        </p:anim>
                                        <p:animEffect transition="in" filter="fade">
                                          <p:cBhvr>
                                            <p:cTn id="38" dur="1000"/>
                                            <p:tgtEl>
                                              <p:spTgt spid="19"/>
                                            </p:tgtEl>
                                          </p:cBhvr>
                                        </p:animEffect>
                                      </p:childTnLst>
                                    </p:cTn>
                                  </p:par>
                                  <p:par>
                                    <p:cTn id="39" presetID="31" presetClass="entr" presetSubtype="0" fill="hold" grpId="0" nodeType="withEffect">
                                      <p:stCondLst>
                                        <p:cond delay="4000"/>
                                      </p:stCondLst>
                                      <p:childTnLst>
                                        <p:set>
                                          <p:cBhvr>
                                            <p:cTn id="40" dur="1" fill="hold">
                                              <p:stCondLst>
                                                <p:cond delay="0"/>
                                              </p:stCondLst>
                                            </p:cTn>
                                            <p:tgtEl>
                                              <p:spTgt spid="22"/>
                                            </p:tgtEl>
                                            <p:attrNameLst>
                                              <p:attrName>style.visibility</p:attrName>
                                            </p:attrNameLst>
                                          </p:cBhvr>
                                          <p:to>
                                            <p:strVal val="visible"/>
                                          </p:to>
                                        </p:set>
                                        <p:anim calcmode="lin" valueType="num">
                                          <p:cBhvr>
                                            <p:cTn id="41" dur="1000" fill="hold"/>
                                            <p:tgtEl>
                                              <p:spTgt spid="22"/>
                                            </p:tgtEl>
                                            <p:attrNameLst>
                                              <p:attrName>ppt_w</p:attrName>
                                            </p:attrNameLst>
                                          </p:cBhvr>
                                          <p:tavLst>
                                            <p:tav tm="0">
                                              <p:val>
                                                <p:fltVal val="0"/>
                                              </p:val>
                                            </p:tav>
                                            <p:tav tm="100000">
                                              <p:val>
                                                <p:strVal val="#ppt_w"/>
                                              </p:val>
                                            </p:tav>
                                          </p:tavLst>
                                        </p:anim>
                                        <p:anim calcmode="lin" valueType="num">
                                          <p:cBhvr>
                                            <p:cTn id="42" dur="1000" fill="hold"/>
                                            <p:tgtEl>
                                              <p:spTgt spid="22"/>
                                            </p:tgtEl>
                                            <p:attrNameLst>
                                              <p:attrName>ppt_h</p:attrName>
                                            </p:attrNameLst>
                                          </p:cBhvr>
                                          <p:tavLst>
                                            <p:tav tm="0">
                                              <p:val>
                                                <p:fltVal val="0"/>
                                              </p:val>
                                            </p:tav>
                                            <p:tav tm="100000">
                                              <p:val>
                                                <p:strVal val="#ppt_h"/>
                                              </p:val>
                                            </p:tav>
                                          </p:tavLst>
                                        </p:anim>
                                        <p:anim calcmode="lin" valueType="num">
                                          <p:cBhvr>
                                            <p:cTn id="43" dur="1000" fill="hold"/>
                                            <p:tgtEl>
                                              <p:spTgt spid="22"/>
                                            </p:tgtEl>
                                            <p:attrNameLst>
                                              <p:attrName>style.rotation</p:attrName>
                                            </p:attrNameLst>
                                          </p:cBhvr>
                                          <p:tavLst>
                                            <p:tav tm="0">
                                              <p:val>
                                                <p:fltVal val="90"/>
                                              </p:val>
                                            </p:tav>
                                            <p:tav tm="100000">
                                              <p:val>
                                                <p:fltVal val="0"/>
                                              </p:val>
                                            </p:tav>
                                          </p:tavLst>
                                        </p:anim>
                                        <p:animEffect transition="in" filter="fade">
                                          <p:cBhvr>
                                            <p:cTn id="44" dur="1000"/>
                                            <p:tgtEl>
                                              <p:spTgt spid="22"/>
                                            </p:tgtEl>
                                          </p:cBhvr>
                                        </p:animEffect>
                                      </p:childTnLst>
                                    </p:cTn>
                                  </p:par>
                                  <p:par>
                                    <p:cTn id="45" presetID="10" presetClass="entr" presetSubtype="0" fill="hold" grpId="0" nodeType="withEffect">
                                      <p:stCondLst>
                                        <p:cond delay="2500"/>
                                      </p:stCondLst>
                                      <p:childTnLst>
                                        <p:set>
                                          <p:cBhvr>
                                            <p:cTn id="46" dur="1" fill="hold">
                                              <p:stCondLst>
                                                <p:cond delay="0"/>
                                              </p:stCondLst>
                                            </p:cTn>
                                            <p:tgtEl>
                                              <p:spTgt spid="26"/>
                                            </p:tgtEl>
                                            <p:attrNameLst>
                                              <p:attrName>style.visibility</p:attrName>
                                            </p:attrNameLst>
                                          </p:cBhvr>
                                          <p:to>
                                            <p:strVal val="visible"/>
                                          </p:to>
                                        </p:set>
                                        <p:animEffect transition="in" filter="fade">
                                          <p:cBhvr>
                                            <p:cTn id="47" dur="500"/>
                                            <p:tgtEl>
                                              <p:spTgt spid="26"/>
                                            </p:tgtEl>
                                          </p:cBhvr>
                                        </p:animEffect>
                                      </p:childTnLst>
                                    </p:cTn>
                                  </p:par>
                                  <p:par>
                                    <p:cTn id="48" presetID="42" presetClass="path" presetSubtype="0" accel="50000" decel="50000" autoRev="1" fill="hold" grpId="1" nodeType="withEffect">
                                      <p:stCondLst>
                                        <p:cond delay="2000"/>
                                      </p:stCondLst>
                                      <p:childTnLst>
                                        <p:animMotion origin="layout" path="M 2.22222E-6 2.34949E-6 L 0.22847 -0.12597 " pathEditMode="relative" rAng="0" ptsTypes="AA">
                                          <p:cBhvr>
                                            <p:cTn id="49" dur="500" fill="hold"/>
                                            <p:tgtEl>
                                              <p:spTgt spid="26"/>
                                            </p:tgtEl>
                                            <p:attrNameLst>
                                              <p:attrName>ppt_x</p:attrName>
                                              <p:attrName>ppt_y</p:attrName>
                                            </p:attrNameLst>
                                          </p:cBhvr>
                                          <p:rCtr x="11424" y="-6298"/>
                                        </p:animMotion>
                                      </p:childTnLst>
                                    </p:cTn>
                                  </p:par>
                                  <p:par>
                                    <p:cTn id="50" presetID="10" presetClass="entr" presetSubtype="0" fill="hold" grpId="0" nodeType="withEffect">
                                      <p:stCondLst>
                                        <p:cond delay="2650"/>
                                      </p:stCondLst>
                                      <p:childTnLst>
                                        <p:set>
                                          <p:cBhvr>
                                            <p:cTn id="51" dur="1" fill="hold">
                                              <p:stCondLst>
                                                <p:cond delay="0"/>
                                              </p:stCondLst>
                                            </p:cTn>
                                            <p:tgtEl>
                                              <p:spTgt spid="27"/>
                                            </p:tgtEl>
                                            <p:attrNameLst>
                                              <p:attrName>style.visibility</p:attrName>
                                            </p:attrNameLst>
                                          </p:cBhvr>
                                          <p:to>
                                            <p:strVal val="visible"/>
                                          </p:to>
                                        </p:set>
                                        <p:animEffect transition="in" filter="fade">
                                          <p:cBhvr>
                                            <p:cTn id="52" dur="500"/>
                                            <p:tgtEl>
                                              <p:spTgt spid="27"/>
                                            </p:tgtEl>
                                          </p:cBhvr>
                                        </p:animEffect>
                                      </p:childTnLst>
                                    </p:cTn>
                                  </p:par>
                                  <p:par>
                                    <p:cTn id="53" presetID="42" presetClass="path" presetSubtype="0" accel="50000" decel="50000" autoRev="1" fill="hold" grpId="1" nodeType="withEffect">
                                      <p:stCondLst>
                                        <p:cond delay="2150"/>
                                      </p:stCondLst>
                                      <p:childTnLst>
                                        <p:animMotion origin="layout" path="M -2.22222E-6 -7.44057E-7 L 0.17778 -0.23279 " pathEditMode="relative" rAng="0" ptsTypes="AA">
                                          <p:cBhvr>
                                            <p:cTn id="54" dur="500" fill="hold"/>
                                            <p:tgtEl>
                                              <p:spTgt spid="27"/>
                                            </p:tgtEl>
                                            <p:attrNameLst>
                                              <p:attrName>ppt_x</p:attrName>
                                              <p:attrName>ppt_y</p:attrName>
                                            </p:attrNameLst>
                                          </p:cBhvr>
                                          <p:rCtr x="8889" y="-11639"/>
                                        </p:animMotion>
                                      </p:childTnLst>
                                    </p:cTn>
                                  </p:par>
                                  <p:par>
                                    <p:cTn id="55" presetID="10" presetClass="entr" presetSubtype="0" fill="hold" grpId="0" nodeType="withEffect">
                                      <p:stCondLst>
                                        <p:cond delay="2800"/>
                                      </p:stCondLst>
                                      <p:childTnLst>
                                        <p:set>
                                          <p:cBhvr>
                                            <p:cTn id="56" dur="1" fill="hold">
                                              <p:stCondLst>
                                                <p:cond delay="0"/>
                                              </p:stCondLst>
                                            </p:cTn>
                                            <p:tgtEl>
                                              <p:spTgt spid="36"/>
                                            </p:tgtEl>
                                            <p:attrNameLst>
                                              <p:attrName>style.visibility</p:attrName>
                                            </p:attrNameLst>
                                          </p:cBhvr>
                                          <p:to>
                                            <p:strVal val="visible"/>
                                          </p:to>
                                        </p:set>
                                        <p:animEffect transition="in" filter="fade">
                                          <p:cBhvr>
                                            <p:cTn id="57" dur="500"/>
                                            <p:tgtEl>
                                              <p:spTgt spid="36"/>
                                            </p:tgtEl>
                                          </p:cBhvr>
                                        </p:animEffect>
                                      </p:childTnLst>
                                    </p:cTn>
                                  </p:par>
                                  <p:par>
                                    <p:cTn id="58" presetID="42" presetClass="path" presetSubtype="0" accel="50000" decel="50000" autoRev="1" fill="hold" grpId="1" nodeType="withEffect">
                                      <p:stCondLst>
                                        <p:cond delay="2300"/>
                                      </p:stCondLst>
                                      <p:childTnLst>
                                        <p:animMotion origin="layout" path="M -8.33333E-7 -4.20191E-6 L 0.10226 -0.05989 " pathEditMode="relative" rAng="0" ptsTypes="AA">
                                          <p:cBhvr>
                                            <p:cTn id="59" dur="500" fill="hold"/>
                                            <p:tgtEl>
                                              <p:spTgt spid="36"/>
                                            </p:tgtEl>
                                            <p:attrNameLst>
                                              <p:attrName>ppt_x</p:attrName>
                                              <p:attrName>ppt_y</p:attrName>
                                            </p:attrNameLst>
                                          </p:cBhvr>
                                          <p:rCtr x="5104" y="-2995"/>
                                        </p:animMotion>
                                      </p:childTnLst>
                                    </p:cTn>
                                  </p:par>
                                  <p:par>
                                    <p:cTn id="60" presetID="10" presetClass="entr" presetSubtype="0" fill="hold" grpId="0" nodeType="withEffect">
                                      <p:stCondLst>
                                        <p:cond delay="2950"/>
                                      </p:stCondLst>
                                      <p:childTnLst>
                                        <p:set>
                                          <p:cBhvr>
                                            <p:cTn id="61" dur="1" fill="hold">
                                              <p:stCondLst>
                                                <p:cond delay="0"/>
                                              </p:stCondLst>
                                            </p:cTn>
                                            <p:tgtEl>
                                              <p:spTgt spid="24"/>
                                            </p:tgtEl>
                                            <p:attrNameLst>
                                              <p:attrName>style.visibility</p:attrName>
                                            </p:attrNameLst>
                                          </p:cBhvr>
                                          <p:to>
                                            <p:strVal val="visible"/>
                                          </p:to>
                                        </p:set>
                                        <p:animEffect transition="in" filter="fade">
                                          <p:cBhvr>
                                            <p:cTn id="62" dur="500"/>
                                            <p:tgtEl>
                                              <p:spTgt spid="24"/>
                                            </p:tgtEl>
                                          </p:cBhvr>
                                        </p:animEffect>
                                      </p:childTnLst>
                                    </p:cTn>
                                  </p:par>
                                  <p:par>
                                    <p:cTn id="63" presetID="42" presetClass="path" presetSubtype="0" accel="50000" decel="50000" autoRev="1" fill="hold" grpId="1" nodeType="withEffect">
                                      <p:stCondLst>
                                        <p:cond delay="2450"/>
                                      </p:stCondLst>
                                      <p:childTnLst>
                                        <p:animMotion origin="layout" path="M -1.66667E-6 1.56221E-6 L 0.06024 -0.24637 " pathEditMode="relative" rAng="0" ptsTypes="AA">
                                          <p:cBhvr>
                                            <p:cTn id="64" dur="500" fill="hold"/>
                                            <p:tgtEl>
                                              <p:spTgt spid="24"/>
                                            </p:tgtEl>
                                            <p:attrNameLst>
                                              <p:attrName>ppt_x</p:attrName>
                                              <p:attrName>ppt_y</p:attrName>
                                            </p:attrNameLst>
                                          </p:cBhvr>
                                          <p:rCtr x="3003" y="-12319"/>
                                        </p:animMotion>
                                      </p:childTnLst>
                                    </p:cTn>
                                  </p:par>
                                  <p:par>
                                    <p:cTn id="65" presetID="10" presetClass="entr" presetSubtype="0" fill="hold" grpId="0" nodeType="withEffect">
                                      <p:stCondLst>
                                        <p:cond delay="3100"/>
                                      </p:stCondLst>
                                      <p:childTnLst>
                                        <p:set>
                                          <p:cBhvr>
                                            <p:cTn id="66" dur="1" fill="hold">
                                              <p:stCondLst>
                                                <p:cond delay="0"/>
                                              </p:stCondLst>
                                            </p:cTn>
                                            <p:tgtEl>
                                              <p:spTgt spid="33"/>
                                            </p:tgtEl>
                                            <p:attrNameLst>
                                              <p:attrName>style.visibility</p:attrName>
                                            </p:attrNameLst>
                                          </p:cBhvr>
                                          <p:to>
                                            <p:strVal val="visible"/>
                                          </p:to>
                                        </p:set>
                                        <p:animEffect transition="in" filter="fade">
                                          <p:cBhvr>
                                            <p:cTn id="67" dur="500"/>
                                            <p:tgtEl>
                                              <p:spTgt spid="33"/>
                                            </p:tgtEl>
                                          </p:cBhvr>
                                        </p:animEffect>
                                      </p:childTnLst>
                                    </p:cTn>
                                  </p:par>
                                  <p:par>
                                    <p:cTn id="68" presetID="42" presetClass="path" presetSubtype="0" accel="50000" decel="50000" autoRev="1" fill="hold" grpId="1" nodeType="withEffect">
                                      <p:stCondLst>
                                        <p:cond delay="2600"/>
                                      </p:stCondLst>
                                      <p:childTnLst>
                                        <p:animMotion origin="layout" path="M 4.16667E-6 5.77339E-7 L 0.04114 0.251 " pathEditMode="relative" rAng="0" ptsTypes="AA">
                                          <p:cBhvr>
                                            <p:cTn id="69" dur="500" fill="hold"/>
                                            <p:tgtEl>
                                              <p:spTgt spid="33"/>
                                            </p:tgtEl>
                                            <p:attrNameLst>
                                              <p:attrName>ppt_x</p:attrName>
                                              <p:attrName>ppt_y</p:attrName>
                                            </p:attrNameLst>
                                          </p:cBhvr>
                                          <p:rCtr x="2049" y="12535"/>
                                        </p:animMotion>
                                      </p:childTnLst>
                                    </p:cTn>
                                  </p:par>
                                  <p:par>
                                    <p:cTn id="70" presetID="10" presetClass="entr" presetSubtype="0" fill="hold" grpId="0" nodeType="withEffect">
                                      <p:stCondLst>
                                        <p:cond delay="3250"/>
                                      </p:stCondLst>
                                      <p:childTnLst>
                                        <p:set>
                                          <p:cBhvr>
                                            <p:cTn id="71" dur="1" fill="hold">
                                              <p:stCondLst>
                                                <p:cond delay="0"/>
                                              </p:stCondLst>
                                            </p:cTn>
                                            <p:tgtEl>
                                              <p:spTgt spid="23"/>
                                            </p:tgtEl>
                                            <p:attrNameLst>
                                              <p:attrName>style.visibility</p:attrName>
                                            </p:attrNameLst>
                                          </p:cBhvr>
                                          <p:to>
                                            <p:strVal val="visible"/>
                                          </p:to>
                                        </p:set>
                                        <p:animEffect transition="in" filter="fade">
                                          <p:cBhvr>
                                            <p:cTn id="72" dur="500"/>
                                            <p:tgtEl>
                                              <p:spTgt spid="23"/>
                                            </p:tgtEl>
                                          </p:cBhvr>
                                        </p:animEffect>
                                      </p:childTnLst>
                                    </p:cTn>
                                  </p:par>
                                  <p:par>
                                    <p:cTn id="73" presetID="42" presetClass="path" presetSubtype="0" accel="50000" decel="50000" autoRev="1" fill="hold" grpId="1" nodeType="withEffect">
                                      <p:stCondLst>
                                        <p:cond delay="2750"/>
                                      </p:stCondLst>
                                      <p:childTnLst>
                                        <p:animMotion origin="layout" path="M 1.66667E-6 4.45199E-6 L -0.05538 -0.24669 " pathEditMode="relative" rAng="0" ptsTypes="AA">
                                          <p:cBhvr>
                                            <p:cTn id="74" dur="500" fill="hold"/>
                                            <p:tgtEl>
                                              <p:spTgt spid="23"/>
                                            </p:tgtEl>
                                            <p:attrNameLst>
                                              <p:attrName>ppt_x</p:attrName>
                                              <p:attrName>ppt_y</p:attrName>
                                            </p:attrNameLst>
                                          </p:cBhvr>
                                          <p:rCtr x="-2778" y="-12349"/>
                                        </p:animMotion>
                                      </p:childTnLst>
                                    </p:cTn>
                                  </p:par>
                                  <p:par>
                                    <p:cTn id="75" presetID="10" presetClass="entr" presetSubtype="0" fill="hold" grpId="0" nodeType="withEffect">
                                      <p:stCondLst>
                                        <p:cond delay="3400"/>
                                      </p:stCondLst>
                                      <p:childTnLst>
                                        <p:set>
                                          <p:cBhvr>
                                            <p:cTn id="76" dur="1" fill="hold">
                                              <p:stCondLst>
                                                <p:cond delay="0"/>
                                              </p:stCondLst>
                                            </p:cTn>
                                            <p:tgtEl>
                                              <p:spTgt spid="29"/>
                                            </p:tgtEl>
                                            <p:attrNameLst>
                                              <p:attrName>style.visibility</p:attrName>
                                            </p:attrNameLst>
                                          </p:cBhvr>
                                          <p:to>
                                            <p:strVal val="visible"/>
                                          </p:to>
                                        </p:set>
                                        <p:animEffect transition="in" filter="fade">
                                          <p:cBhvr>
                                            <p:cTn id="77" dur="500"/>
                                            <p:tgtEl>
                                              <p:spTgt spid="29"/>
                                            </p:tgtEl>
                                          </p:cBhvr>
                                        </p:animEffect>
                                      </p:childTnLst>
                                    </p:cTn>
                                  </p:par>
                                  <p:par>
                                    <p:cTn id="78" presetID="42" presetClass="path" presetSubtype="0" accel="50000" decel="50000" autoRev="1" fill="hold" grpId="1" nodeType="withEffect">
                                      <p:stCondLst>
                                        <p:cond delay="2900"/>
                                      </p:stCondLst>
                                      <p:childTnLst>
                                        <p:animMotion origin="layout" path="M 1.11111E-6 3.42698E-6 L 0.04566 0.17937 " pathEditMode="relative" rAng="0" ptsTypes="AA">
                                          <p:cBhvr>
                                            <p:cTn id="79" dur="500" fill="hold"/>
                                            <p:tgtEl>
                                              <p:spTgt spid="29"/>
                                            </p:tgtEl>
                                            <p:attrNameLst>
                                              <p:attrName>ppt_x</p:attrName>
                                              <p:attrName>ppt_y</p:attrName>
                                            </p:attrNameLst>
                                          </p:cBhvr>
                                          <p:rCtr x="2274" y="8953"/>
                                        </p:animMotion>
                                      </p:childTnLst>
                                    </p:cTn>
                                  </p:par>
                                  <p:par>
                                    <p:cTn id="80" presetID="10" presetClass="entr" presetSubtype="0" fill="hold" grpId="0" nodeType="withEffect">
                                      <p:stCondLst>
                                        <p:cond delay="355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500"/>
                                            <p:tgtEl>
                                              <p:spTgt spid="32"/>
                                            </p:tgtEl>
                                          </p:cBhvr>
                                        </p:animEffect>
                                      </p:childTnLst>
                                    </p:cTn>
                                  </p:par>
                                  <p:par>
                                    <p:cTn id="83" presetID="42" presetClass="path" presetSubtype="0" accel="50000" decel="50000" autoRev="1" fill="hold" grpId="1" nodeType="withEffect">
                                      <p:stCondLst>
                                        <p:cond delay="3050"/>
                                      </p:stCondLst>
                                      <p:childTnLst>
                                        <p:animMotion origin="layout" path="M 2.22222E-6 -1.54369E-7 L 0.14271 0.05156 " pathEditMode="relative" rAng="0" ptsTypes="AA">
                                          <p:cBhvr>
                                            <p:cTn id="84" dur="500" fill="hold"/>
                                            <p:tgtEl>
                                              <p:spTgt spid="32"/>
                                            </p:tgtEl>
                                            <p:attrNameLst>
                                              <p:attrName>ppt_x</p:attrName>
                                              <p:attrName>ppt_y</p:attrName>
                                            </p:attrNameLst>
                                          </p:cBhvr>
                                          <p:rCtr x="7135" y="2563"/>
                                        </p:animMotion>
                                      </p:childTnLst>
                                    </p:cTn>
                                  </p:par>
                                  <p:par>
                                    <p:cTn id="85" presetID="10" presetClass="entr" presetSubtype="0" fill="hold" grpId="0" nodeType="withEffect">
                                      <p:stCondLst>
                                        <p:cond delay="3700"/>
                                      </p:stCondLst>
                                      <p:childTnLst>
                                        <p:set>
                                          <p:cBhvr>
                                            <p:cTn id="86" dur="1" fill="hold">
                                              <p:stCondLst>
                                                <p:cond delay="0"/>
                                              </p:stCondLst>
                                            </p:cTn>
                                            <p:tgtEl>
                                              <p:spTgt spid="31"/>
                                            </p:tgtEl>
                                            <p:attrNameLst>
                                              <p:attrName>style.visibility</p:attrName>
                                            </p:attrNameLst>
                                          </p:cBhvr>
                                          <p:to>
                                            <p:strVal val="visible"/>
                                          </p:to>
                                        </p:set>
                                        <p:animEffect transition="in" filter="fade">
                                          <p:cBhvr>
                                            <p:cTn id="87" dur="500"/>
                                            <p:tgtEl>
                                              <p:spTgt spid="31"/>
                                            </p:tgtEl>
                                          </p:cBhvr>
                                        </p:animEffect>
                                      </p:childTnLst>
                                    </p:cTn>
                                  </p:par>
                                  <p:par>
                                    <p:cTn id="88" presetID="42" presetClass="path" presetSubtype="0" accel="50000" decel="50000" autoRev="1" fill="hold" grpId="1" nodeType="withEffect">
                                      <p:stCondLst>
                                        <p:cond delay="3200"/>
                                      </p:stCondLst>
                                      <p:childTnLst>
                                        <p:animMotion origin="layout" path="M -8.33333E-7 4.83791E-6 L -0.12396 -0.18154 " pathEditMode="relative" rAng="0" ptsTypes="AA">
                                          <p:cBhvr>
                                            <p:cTn id="89" dur="500" fill="hold"/>
                                            <p:tgtEl>
                                              <p:spTgt spid="31"/>
                                            </p:tgtEl>
                                            <p:attrNameLst>
                                              <p:attrName>ppt_x</p:attrName>
                                              <p:attrName>ppt_y</p:attrName>
                                            </p:attrNameLst>
                                          </p:cBhvr>
                                          <p:rCtr x="-6198" y="-9077"/>
                                        </p:animMotion>
                                      </p:childTnLst>
                                    </p:cTn>
                                  </p:par>
                                  <p:par>
                                    <p:cTn id="90" presetID="10" presetClass="entr" presetSubtype="0" fill="hold" grpId="0" nodeType="withEffect">
                                      <p:stCondLst>
                                        <p:cond delay="3850"/>
                                      </p:stCondLst>
                                      <p:childTnLst>
                                        <p:set>
                                          <p:cBhvr>
                                            <p:cTn id="91" dur="1" fill="hold">
                                              <p:stCondLst>
                                                <p:cond delay="0"/>
                                              </p:stCondLst>
                                            </p:cTn>
                                            <p:tgtEl>
                                              <p:spTgt spid="35"/>
                                            </p:tgtEl>
                                            <p:attrNameLst>
                                              <p:attrName>style.visibility</p:attrName>
                                            </p:attrNameLst>
                                          </p:cBhvr>
                                          <p:to>
                                            <p:strVal val="visible"/>
                                          </p:to>
                                        </p:set>
                                        <p:animEffect transition="in" filter="fade">
                                          <p:cBhvr>
                                            <p:cTn id="92" dur="500"/>
                                            <p:tgtEl>
                                              <p:spTgt spid="35"/>
                                            </p:tgtEl>
                                          </p:cBhvr>
                                        </p:animEffect>
                                      </p:childTnLst>
                                    </p:cTn>
                                  </p:par>
                                  <p:par>
                                    <p:cTn id="93" presetID="42" presetClass="path" presetSubtype="0" accel="50000" decel="50000" autoRev="1" fill="hold" grpId="1" nodeType="withEffect">
                                      <p:stCondLst>
                                        <p:cond delay="3350"/>
                                      </p:stCondLst>
                                      <p:childTnLst>
                                        <p:animMotion origin="layout" path="M 4.16667E-6 -3.80364E-6 L -0.02344 0.18895 " pathEditMode="relative" rAng="0" ptsTypes="AA">
                                          <p:cBhvr>
                                            <p:cTn id="94" dur="500" fill="hold"/>
                                            <p:tgtEl>
                                              <p:spTgt spid="35"/>
                                            </p:tgtEl>
                                            <p:attrNameLst>
                                              <p:attrName>ppt_x</p:attrName>
                                              <p:attrName>ppt_y</p:attrName>
                                            </p:attrNameLst>
                                          </p:cBhvr>
                                          <p:rCtr x="-1181" y="9447"/>
                                        </p:animMotion>
                                      </p:childTnLst>
                                    </p:cTn>
                                  </p:par>
                                  <p:par>
                                    <p:cTn id="95" presetID="10" presetClass="entr" presetSubtype="0" fill="hold" grpId="0" nodeType="withEffect">
                                      <p:stCondLst>
                                        <p:cond delay="4000"/>
                                      </p:stCondLst>
                                      <p:childTnLst>
                                        <p:set>
                                          <p:cBhvr>
                                            <p:cTn id="96" dur="1" fill="hold">
                                              <p:stCondLst>
                                                <p:cond delay="0"/>
                                              </p:stCondLst>
                                            </p:cTn>
                                            <p:tgtEl>
                                              <p:spTgt spid="38"/>
                                            </p:tgtEl>
                                            <p:attrNameLst>
                                              <p:attrName>style.visibility</p:attrName>
                                            </p:attrNameLst>
                                          </p:cBhvr>
                                          <p:to>
                                            <p:strVal val="visible"/>
                                          </p:to>
                                        </p:set>
                                        <p:animEffect transition="in" filter="fade">
                                          <p:cBhvr>
                                            <p:cTn id="97" dur="500"/>
                                            <p:tgtEl>
                                              <p:spTgt spid="38"/>
                                            </p:tgtEl>
                                          </p:cBhvr>
                                        </p:animEffect>
                                      </p:childTnLst>
                                    </p:cTn>
                                  </p:par>
                                  <p:par>
                                    <p:cTn id="98" presetID="42" presetClass="path" presetSubtype="0" accel="50000" decel="50000" autoRev="1" fill="hold" grpId="1" nodeType="withEffect">
                                      <p:stCondLst>
                                        <p:cond delay="3500"/>
                                      </p:stCondLst>
                                      <p:childTnLst>
                                        <p:animMotion origin="layout" path="M -2.5E-6 1.38006E-6 L -0.06927 -0.1485 " pathEditMode="relative" rAng="0" ptsTypes="AA">
                                          <p:cBhvr>
                                            <p:cTn id="99" dur="500" fill="hold"/>
                                            <p:tgtEl>
                                              <p:spTgt spid="38"/>
                                            </p:tgtEl>
                                            <p:attrNameLst>
                                              <p:attrName>ppt_x</p:attrName>
                                              <p:attrName>ppt_y</p:attrName>
                                            </p:attrNameLst>
                                          </p:cBhvr>
                                          <p:rCtr x="-3472" y="-7441"/>
                                        </p:animMotion>
                                      </p:childTnLst>
                                    </p:cTn>
                                  </p:par>
                                  <p:par>
                                    <p:cTn id="100" presetID="10" presetClass="entr" presetSubtype="0" fill="hold" grpId="0" nodeType="withEffect">
                                      <p:stCondLst>
                                        <p:cond delay="4150"/>
                                      </p:stCondLst>
                                      <p:childTnLst>
                                        <p:set>
                                          <p:cBhvr>
                                            <p:cTn id="101" dur="1" fill="hold">
                                              <p:stCondLst>
                                                <p:cond delay="0"/>
                                              </p:stCondLst>
                                            </p:cTn>
                                            <p:tgtEl>
                                              <p:spTgt spid="25"/>
                                            </p:tgtEl>
                                            <p:attrNameLst>
                                              <p:attrName>style.visibility</p:attrName>
                                            </p:attrNameLst>
                                          </p:cBhvr>
                                          <p:to>
                                            <p:strVal val="visible"/>
                                          </p:to>
                                        </p:set>
                                        <p:animEffect transition="in" filter="fade">
                                          <p:cBhvr>
                                            <p:cTn id="102" dur="500"/>
                                            <p:tgtEl>
                                              <p:spTgt spid="25"/>
                                            </p:tgtEl>
                                          </p:cBhvr>
                                        </p:animEffect>
                                      </p:childTnLst>
                                    </p:cTn>
                                  </p:par>
                                  <p:par>
                                    <p:cTn id="103" presetID="42" presetClass="path" presetSubtype="0" accel="50000" decel="50000" autoRev="1" fill="hold" grpId="1" nodeType="withEffect">
                                      <p:stCondLst>
                                        <p:cond delay="3650"/>
                                      </p:stCondLst>
                                      <p:childTnLst>
                                        <p:animMotion origin="layout" path="M 3.88889E-6 2.20438E-6 L -0.33282 0.02686 " pathEditMode="relative" rAng="0" ptsTypes="AA">
                                          <p:cBhvr>
                                            <p:cTn id="104" dur="500" fill="hold"/>
                                            <p:tgtEl>
                                              <p:spTgt spid="25"/>
                                            </p:tgtEl>
                                            <p:attrNameLst>
                                              <p:attrName>ppt_x</p:attrName>
                                              <p:attrName>ppt_y</p:attrName>
                                            </p:attrNameLst>
                                          </p:cBhvr>
                                          <p:rCtr x="-16649" y="1328"/>
                                        </p:animMotion>
                                      </p:childTnLst>
                                    </p:cTn>
                                  </p:par>
                                  <p:par>
                                    <p:cTn id="105" presetID="10" presetClass="entr" presetSubtype="0" fill="hold" grpId="0" nodeType="withEffect">
                                      <p:stCondLst>
                                        <p:cond delay="4250"/>
                                      </p:stCondLst>
                                      <p:childTnLst>
                                        <p:set>
                                          <p:cBhvr>
                                            <p:cTn id="106" dur="1" fill="hold">
                                              <p:stCondLst>
                                                <p:cond delay="0"/>
                                              </p:stCondLst>
                                            </p:cTn>
                                            <p:tgtEl>
                                              <p:spTgt spid="39"/>
                                            </p:tgtEl>
                                            <p:attrNameLst>
                                              <p:attrName>style.visibility</p:attrName>
                                            </p:attrNameLst>
                                          </p:cBhvr>
                                          <p:to>
                                            <p:strVal val="visible"/>
                                          </p:to>
                                        </p:set>
                                        <p:animEffect transition="in" filter="fade">
                                          <p:cBhvr>
                                            <p:cTn id="107" dur="500"/>
                                            <p:tgtEl>
                                              <p:spTgt spid="39"/>
                                            </p:tgtEl>
                                          </p:cBhvr>
                                        </p:animEffect>
                                      </p:childTnLst>
                                    </p:cTn>
                                  </p:par>
                                  <p:par>
                                    <p:cTn id="108" presetID="42" presetClass="path" presetSubtype="0" accel="50000" decel="50000" autoRev="1" fill="hold" grpId="1" nodeType="withEffect">
                                      <p:stCondLst>
                                        <p:cond delay="3750"/>
                                      </p:stCondLst>
                                      <p:childTnLst>
                                        <p:animMotion origin="layout" path="M 8.33333E-7 3.57804E-6 L -0.21927 0.03208 " pathEditMode="relative" rAng="0" ptsTypes="AA">
                                          <p:cBhvr>
                                            <p:cTn id="109" dur="500" fill="hold"/>
                                            <p:tgtEl>
                                              <p:spTgt spid="39"/>
                                            </p:tgtEl>
                                            <p:attrNameLst>
                                              <p:attrName>ppt_x</p:attrName>
                                              <p:attrName>ppt_y</p:attrName>
                                            </p:attrNameLst>
                                          </p:cBhvr>
                                          <p:rCtr x="-10972" y="1604"/>
                                        </p:animMotion>
                                      </p:childTnLst>
                                    </p:cTn>
                                  </p:par>
                                  <p:par>
                                    <p:cTn id="110" presetID="10" presetClass="entr" presetSubtype="0" fill="hold" grpId="0" nodeType="withEffect">
                                      <p:stCondLst>
                                        <p:cond delay="4300"/>
                                      </p:stCondLst>
                                      <p:childTnLst>
                                        <p:set>
                                          <p:cBhvr>
                                            <p:cTn id="111" dur="1" fill="hold">
                                              <p:stCondLst>
                                                <p:cond delay="0"/>
                                              </p:stCondLst>
                                            </p:cTn>
                                            <p:tgtEl>
                                              <p:spTgt spid="37"/>
                                            </p:tgtEl>
                                            <p:attrNameLst>
                                              <p:attrName>style.visibility</p:attrName>
                                            </p:attrNameLst>
                                          </p:cBhvr>
                                          <p:to>
                                            <p:strVal val="visible"/>
                                          </p:to>
                                        </p:set>
                                        <p:animEffect transition="in" filter="fade">
                                          <p:cBhvr>
                                            <p:cTn id="112" dur="500"/>
                                            <p:tgtEl>
                                              <p:spTgt spid="37"/>
                                            </p:tgtEl>
                                          </p:cBhvr>
                                        </p:animEffect>
                                      </p:childTnLst>
                                    </p:cTn>
                                  </p:par>
                                  <p:par>
                                    <p:cTn id="113" presetID="42" presetClass="path" presetSubtype="0" accel="50000" decel="50000" autoRev="1" fill="hold" grpId="1" nodeType="withEffect">
                                      <p:stCondLst>
                                        <p:cond delay="3800"/>
                                      </p:stCondLst>
                                      <p:childTnLst>
                                        <p:animMotion origin="layout" path="M -8.33333E-7 -1.43872E-6 L -0.12396 0.00093 " pathEditMode="relative" rAng="0" ptsTypes="AA">
                                          <p:cBhvr>
                                            <p:cTn id="114" dur="500" fill="hold"/>
                                            <p:tgtEl>
                                              <p:spTgt spid="37"/>
                                            </p:tgtEl>
                                            <p:attrNameLst>
                                              <p:attrName>ppt_x</p:attrName>
                                              <p:attrName>ppt_y</p:attrName>
                                            </p:attrNameLst>
                                          </p:cBhvr>
                                          <p:rCtr x="-6198" y="31"/>
                                        </p:animMotion>
                                      </p:childTnLst>
                                    </p:cTn>
                                  </p:par>
                                  <p:par>
                                    <p:cTn id="115" presetID="10" presetClass="entr" presetSubtype="0" fill="hold" grpId="0" nodeType="withEffect">
                                      <p:stCondLst>
                                        <p:cond delay="4450"/>
                                      </p:stCondLst>
                                      <p:childTnLst>
                                        <p:set>
                                          <p:cBhvr>
                                            <p:cTn id="116" dur="1" fill="hold">
                                              <p:stCondLst>
                                                <p:cond delay="0"/>
                                              </p:stCondLst>
                                            </p:cTn>
                                            <p:tgtEl>
                                              <p:spTgt spid="30"/>
                                            </p:tgtEl>
                                            <p:attrNameLst>
                                              <p:attrName>style.visibility</p:attrName>
                                            </p:attrNameLst>
                                          </p:cBhvr>
                                          <p:to>
                                            <p:strVal val="visible"/>
                                          </p:to>
                                        </p:set>
                                        <p:animEffect transition="in" filter="fade">
                                          <p:cBhvr>
                                            <p:cTn id="117" dur="500"/>
                                            <p:tgtEl>
                                              <p:spTgt spid="30"/>
                                            </p:tgtEl>
                                          </p:cBhvr>
                                        </p:animEffect>
                                      </p:childTnLst>
                                    </p:cTn>
                                  </p:par>
                                  <p:par>
                                    <p:cTn id="118" presetID="42" presetClass="path" presetSubtype="0" accel="50000" decel="50000" autoRev="1" fill="hold" grpId="1" nodeType="withEffect">
                                      <p:stCondLst>
                                        <p:cond delay="3950"/>
                                      </p:stCondLst>
                                      <p:childTnLst>
                                        <p:animMotion origin="layout" path="M -1.66667E-6 -1.19173E-6 L -0.01354 -0.25224 " pathEditMode="relative" rAng="0" ptsTypes="AA">
                                          <p:cBhvr>
                                            <p:cTn id="119" dur="500" fill="hold"/>
                                            <p:tgtEl>
                                              <p:spTgt spid="30"/>
                                            </p:tgtEl>
                                            <p:attrNameLst>
                                              <p:attrName>ppt_x</p:attrName>
                                              <p:attrName>ppt_y</p:attrName>
                                            </p:attrNameLst>
                                          </p:cBhvr>
                                          <p:rCtr x="-677" y="-12627"/>
                                        </p:animMotion>
                                      </p:childTnLst>
                                    </p:cTn>
                                  </p:par>
                                  <p:par>
                                    <p:cTn id="120" presetID="10" presetClass="entr" presetSubtype="0" fill="hold" grpId="0" nodeType="withEffect">
                                      <p:stCondLst>
                                        <p:cond delay="4600"/>
                                      </p:stCondLst>
                                      <p:childTnLst>
                                        <p:set>
                                          <p:cBhvr>
                                            <p:cTn id="121" dur="1" fill="hold">
                                              <p:stCondLst>
                                                <p:cond delay="0"/>
                                              </p:stCondLst>
                                            </p:cTn>
                                            <p:tgtEl>
                                              <p:spTgt spid="34"/>
                                            </p:tgtEl>
                                            <p:attrNameLst>
                                              <p:attrName>style.visibility</p:attrName>
                                            </p:attrNameLst>
                                          </p:cBhvr>
                                          <p:to>
                                            <p:strVal val="visible"/>
                                          </p:to>
                                        </p:set>
                                        <p:animEffect transition="in" filter="fade">
                                          <p:cBhvr>
                                            <p:cTn id="122" dur="500"/>
                                            <p:tgtEl>
                                              <p:spTgt spid="34"/>
                                            </p:tgtEl>
                                          </p:cBhvr>
                                        </p:animEffect>
                                      </p:childTnLst>
                                    </p:cTn>
                                  </p:par>
                                  <p:par>
                                    <p:cTn id="123" presetID="42" presetClass="path" presetSubtype="0" accel="50000" decel="50000" autoRev="1" fill="hold" grpId="1" nodeType="withEffect">
                                      <p:stCondLst>
                                        <p:cond delay="4100"/>
                                      </p:stCondLst>
                                      <p:childTnLst>
                                        <p:animMotion origin="layout" path="M -3.61111E-6 8.05804E-7 L 0.04966 -0.205 " pathEditMode="relative" rAng="0" ptsTypes="AA">
                                          <p:cBhvr>
                                            <p:cTn id="124" dur="500" fill="hold"/>
                                            <p:tgtEl>
                                              <p:spTgt spid="34"/>
                                            </p:tgtEl>
                                            <p:attrNameLst>
                                              <p:attrName>ppt_x</p:attrName>
                                              <p:attrName>ppt_y</p:attrName>
                                            </p:attrNameLst>
                                          </p:cBhvr>
                                          <p:rCtr x="2483" y="-10250"/>
                                        </p:animMotion>
                                      </p:childTnLst>
                                    </p:cTn>
                                  </p:par>
                                  <p:par>
                                    <p:cTn id="125" presetID="10" presetClass="entr" presetSubtype="0" fill="hold" grpId="0" nodeType="withEffect">
                                      <p:stCondLst>
                                        <p:cond delay="4750"/>
                                      </p:stCondLst>
                                      <p:childTnLst>
                                        <p:set>
                                          <p:cBhvr>
                                            <p:cTn id="126" dur="1" fill="hold">
                                              <p:stCondLst>
                                                <p:cond delay="0"/>
                                              </p:stCondLst>
                                            </p:cTn>
                                            <p:tgtEl>
                                              <p:spTgt spid="28"/>
                                            </p:tgtEl>
                                            <p:attrNameLst>
                                              <p:attrName>style.visibility</p:attrName>
                                            </p:attrNameLst>
                                          </p:cBhvr>
                                          <p:to>
                                            <p:strVal val="visible"/>
                                          </p:to>
                                        </p:set>
                                        <p:animEffect transition="in" filter="fade">
                                          <p:cBhvr>
                                            <p:cTn id="127" dur="500"/>
                                            <p:tgtEl>
                                              <p:spTgt spid="28"/>
                                            </p:tgtEl>
                                          </p:cBhvr>
                                        </p:animEffect>
                                      </p:childTnLst>
                                    </p:cTn>
                                  </p:par>
                                  <p:par>
                                    <p:cTn id="128" presetID="42" presetClass="path" presetSubtype="0" accel="50000" decel="50000" autoRev="1" fill="hold" grpId="1" nodeType="withEffect">
                                      <p:stCondLst>
                                        <p:cond delay="4250"/>
                                      </p:stCondLst>
                                      <p:childTnLst>
                                        <p:animMotion origin="layout" path="M -3.88889E-6 -1.66409E-6 L -0.1368 0.12319 " pathEditMode="relative" rAng="0" ptsTypes="AA">
                                          <p:cBhvr>
                                            <p:cTn id="129" dur="500" fill="hold"/>
                                            <p:tgtEl>
                                              <p:spTgt spid="28"/>
                                            </p:tgtEl>
                                            <p:attrNameLst>
                                              <p:attrName>ppt_x</p:attrName>
                                              <p:attrName>ppt_y</p:attrName>
                                            </p:attrNameLst>
                                          </p:cBhvr>
                                          <p:rCtr x="-6840" y="6144"/>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bldLvl="0" animBg="1"/>
          <p:bldP spid="19" grpId="0"/>
          <p:bldP spid="21" grpId="0" bldLvl="0" animBg="1"/>
          <p:bldP spid="22" grpId="0"/>
          <p:bldP spid="15" grpId="0" bldLvl="0" animBg="1"/>
          <p:bldP spid="16" grpId="0"/>
          <p:bldP spid="3" grpId="0" bldLvl="0" animBg="1"/>
          <p:bldP spid="4" grpId="0"/>
          <p:bldP spid="23" grpId="0" bldLvl="0" animBg="1"/>
          <p:bldP spid="23" grpId="1" bldLvl="0" animBg="1"/>
          <p:bldP spid="24" grpId="0" bldLvl="0" animBg="1"/>
          <p:bldP spid="24" grpId="1" bldLvl="0" animBg="1"/>
          <p:bldP spid="25" grpId="0" bldLvl="0" animBg="1"/>
          <p:bldP spid="25" grpId="1" bldLvl="0" animBg="1"/>
          <p:bldP spid="26" grpId="0" bldLvl="0" animBg="1"/>
          <p:bldP spid="26" grpId="1" bldLvl="0" animBg="1"/>
          <p:bldP spid="27" grpId="0" bldLvl="0" animBg="1"/>
          <p:bldP spid="27" grpId="1" bldLvl="0" animBg="1"/>
          <p:bldP spid="28" grpId="0" bldLvl="0" animBg="1"/>
          <p:bldP spid="28" grpId="1" bldLvl="0" animBg="1"/>
          <p:bldP spid="29" grpId="0" bldLvl="0" animBg="1"/>
          <p:bldP spid="29" grpId="1" bldLvl="0" animBg="1"/>
          <p:bldP spid="30" grpId="0" bldLvl="0" animBg="1"/>
          <p:bldP spid="30" grpId="1" bldLvl="0" animBg="1"/>
          <p:bldP spid="31" grpId="0" bldLvl="0" animBg="1"/>
          <p:bldP spid="31" grpId="1" bldLvl="0" animBg="1"/>
          <p:bldP spid="32" grpId="0" bldLvl="0" animBg="1"/>
          <p:bldP spid="32" grpId="1" bldLvl="0" animBg="1"/>
          <p:bldP spid="33" grpId="0" bldLvl="0" animBg="1"/>
          <p:bldP spid="33" grpId="1" bldLvl="0" animBg="1"/>
          <p:bldP spid="34" grpId="0" bldLvl="0" animBg="1"/>
          <p:bldP spid="34" grpId="1" bldLvl="0" animBg="1"/>
          <p:bldP spid="35" grpId="0" bldLvl="0" animBg="1"/>
          <p:bldP spid="35" grpId="1" bldLvl="0" animBg="1"/>
          <p:bldP spid="36" grpId="0" bldLvl="0" animBg="1"/>
          <p:bldP spid="36" grpId="1" bldLvl="0" animBg="1"/>
          <p:bldP spid="37" grpId="0" bldLvl="0" animBg="1"/>
          <p:bldP spid="37" grpId="1" bldLvl="0" animBg="1"/>
          <p:bldP spid="38" grpId="0" bldLvl="0" animBg="1"/>
          <p:bldP spid="38" grpId="1" bldLvl="0" animBg="1"/>
          <p:bldP spid="39" grpId="0" bldLvl="0" animBg="1"/>
          <p:bldP spid="39" grpId="1" bldLvl="0" animBg="1"/>
        </p:bldLst>
      </p:timing>
    </mc:Fallback>
  </mc:AlternateContent>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矩形 2"/>
          <p:cNvSpPr/>
          <p:nvPr/>
        </p:nvSpPr>
        <p:spPr>
          <a:xfrm>
            <a:off x="600" y="1796819"/>
            <a:ext cx="12192000" cy="3456000"/>
          </a:xfrm>
          <a:prstGeom prst="rect">
            <a:avLst/>
          </a:prstGeom>
          <a:solidFill>
            <a:srgbClr val="CF0069">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cxnSp>
        <p:nvCxnSpPr>
          <p:cNvPr id="10" name="直接连接符 9"/>
          <p:cNvCxnSpPr/>
          <p:nvPr/>
        </p:nvCxnSpPr>
        <p:spPr>
          <a:xfrm>
            <a:off x="4368408" y="2180669"/>
            <a:ext cx="0" cy="2688299"/>
          </a:xfrm>
          <a:prstGeom prst="line">
            <a:avLst/>
          </a:prstGeom>
          <a:ln>
            <a:solidFill>
              <a:schemeClr val="bg1"/>
            </a:solidFill>
            <a:prstDash val="sysDash"/>
          </a:ln>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a:off x="4987856" y="2618620"/>
            <a:ext cx="5395731" cy="874395"/>
          </a:xfrm>
          <a:prstGeom prst="rect">
            <a:avLst/>
          </a:prstGeom>
          <a:noFill/>
        </p:spPr>
        <p:txBody>
          <a:bodyPr wrap="square" rtlCol="0">
            <a:spAutoFit/>
          </a:bodyPr>
          <a:lstStyle/>
          <a:p>
            <a:r>
              <a:rPr lang="zh-CN" altLang="en-US" sz="2665" b="1" dirty="0" smtClean="0">
                <a:solidFill>
                  <a:schemeClr val="bg1"/>
                </a:solidFill>
              </a:rPr>
              <a:t>第一部分 </a:t>
            </a:r>
            <a:r>
              <a:rPr lang="en-US" altLang="zh-CN" sz="3200" b="1" dirty="0" smtClean="0">
                <a:solidFill>
                  <a:schemeClr val="bg1"/>
                </a:solidFill>
              </a:rPr>
              <a:t>| </a:t>
            </a:r>
            <a:r>
              <a:rPr lang="zh-CN" altLang="en-US" sz="4800" b="1" dirty="0" smtClean="0">
                <a:solidFill>
                  <a:schemeClr val="bg1"/>
                </a:solidFill>
              </a:rPr>
              <a:t>添加标题</a:t>
            </a:r>
          </a:p>
        </p:txBody>
      </p:sp>
      <p:sp>
        <p:nvSpPr>
          <p:cNvPr id="13" name="TextBox 12"/>
          <p:cNvSpPr txBox="1"/>
          <p:nvPr/>
        </p:nvSpPr>
        <p:spPr>
          <a:xfrm>
            <a:off x="5040482" y="3576405"/>
            <a:ext cx="1680000" cy="396240"/>
          </a:xfrm>
          <a:prstGeom prst="rect">
            <a:avLst/>
          </a:prstGeom>
          <a:noFill/>
        </p:spPr>
        <p:txBody>
          <a:bodyPr wrap="square" rtlCol="0">
            <a:spAutoFit/>
          </a:bodyPr>
          <a:lstStyle/>
          <a:p>
            <a:pPr marL="285750" indent="-285750">
              <a:buFont typeface="Arial" panose="020B0604020202020204" pitchFamily="34" charset="0"/>
              <a:buChar char="•"/>
            </a:pPr>
            <a:r>
              <a:rPr lang="zh-CN" altLang="en-US" sz="1865" dirty="0" smtClean="0">
                <a:solidFill>
                  <a:schemeClr val="bg1"/>
                </a:solidFill>
              </a:rPr>
              <a:t>添加标题</a:t>
            </a:r>
          </a:p>
        </p:txBody>
      </p:sp>
      <p:sp>
        <p:nvSpPr>
          <p:cNvPr id="14" name="TextBox 13"/>
          <p:cNvSpPr txBox="1"/>
          <p:nvPr/>
        </p:nvSpPr>
        <p:spPr>
          <a:xfrm>
            <a:off x="6847007" y="3576405"/>
            <a:ext cx="1680000" cy="396240"/>
          </a:xfrm>
          <a:prstGeom prst="rect">
            <a:avLst/>
          </a:prstGeom>
          <a:noFill/>
        </p:spPr>
        <p:txBody>
          <a:bodyPr wrap="square" rtlCol="0">
            <a:spAutoFit/>
          </a:bodyPr>
          <a:lstStyle/>
          <a:p>
            <a:pPr marL="285750" indent="-285750">
              <a:buFont typeface="Arial" panose="020B0604020202020204" pitchFamily="34" charset="0"/>
              <a:buChar char="•"/>
            </a:pPr>
            <a:r>
              <a:rPr lang="zh-CN" altLang="en-US" sz="1865" dirty="0" smtClean="0">
                <a:solidFill>
                  <a:schemeClr val="bg1"/>
                </a:solidFill>
              </a:rPr>
              <a:t>添加标题</a:t>
            </a:r>
          </a:p>
        </p:txBody>
      </p:sp>
      <p:sp>
        <p:nvSpPr>
          <p:cNvPr id="16" name="TextBox 15"/>
          <p:cNvSpPr txBox="1"/>
          <p:nvPr/>
        </p:nvSpPr>
        <p:spPr>
          <a:xfrm>
            <a:off x="5040482" y="3978737"/>
            <a:ext cx="1680000" cy="396240"/>
          </a:xfrm>
          <a:prstGeom prst="rect">
            <a:avLst/>
          </a:prstGeom>
          <a:noFill/>
        </p:spPr>
        <p:txBody>
          <a:bodyPr wrap="square" rtlCol="0">
            <a:spAutoFit/>
          </a:bodyPr>
          <a:lstStyle/>
          <a:p>
            <a:pPr marL="285750" indent="-285750">
              <a:buFont typeface="Arial" panose="020B0604020202020204" pitchFamily="34" charset="0"/>
              <a:buChar char="•"/>
            </a:pPr>
            <a:r>
              <a:rPr lang="zh-CN" altLang="en-US" sz="1865" dirty="0" smtClean="0">
                <a:solidFill>
                  <a:schemeClr val="bg1"/>
                </a:solidFill>
              </a:rPr>
              <a:t>添加标题</a:t>
            </a:r>
          </a:p>
        </p:txBody>
      </p:sp>
      <p:sp>
        <p:nvSpPr>
          <p:cNvPr id="17" name="TextBox 16"/>
          <p:cNvSpPr txBox="1"/>
          <p:nvPr/>
        </p:nvSpPr>
        <p:spPr>
          <a:xfrm>
            <a:off x="6847007" y="3978737"/>
            <a:ext cx="1680000" cy="396240"/>
          </a:xfrm>
          <a:prstGeom prst="rect">
            <a:avLst/>
          </a:prstGeom>
          <a:noFill/>
        </p:spPr>
        <p:txBody>
          <a:bodyPr wrap="square" rtlCol="0">
            <a:spAutoFit/>
          </a:bodyPr>
          <a:lstStyle/>
          <a:p>
            <a:pPr marL="285750" indent="-285750">
              <a:buFont typeface="Arial" panose="020B0604020202020204" pitchFamily="34" charset="0"/>
              <a:buChar char="•"/>
            </a:pPr>
            <a:r>
              <a:rPr lang="zh-CN" altLang="en-US" sz="1865" dirty="0" smtClean="0">
                <a:solidFill>
                  <a:schemeClr val="bg1"/>
                </a:solidFill>
              </a:rPr>
              <a:t>添加标题</a:t>
            </a:r>
          </a:p>
        </p:txBody>
      </p:sp>
      <p:grpSp>
        <p:nvGrpSpPr>
          <p:cNvPr id="4" name="组合 3"/>
          <p:cNvGrpSpPr/>
          <p:nvPr/>
        </p:nvGrpSpPr>
        <p:grpSpPr>
          <a:xfrm>
            <a:off x="1575774" y="2564819"/>
            <a:ext cx="1920000" cy="1920000"/>
            <a:chOff x="1181380" y="1923614"/>
            <a:chExt cx="1440000" cy="1440000"/>
          </a:xfrm>
        </p:grpSpPr>
        <p:sp>
          <p:nvSpPr>
            <p:cNvPr id="5" name="椭圆 4"/>
            <p:cNvSpPr/>
            <p:nvPr/>
          </p:nvSpPr>
          <p:spPr bwMode="auto">
            <a:xfrm>
              <a:off x="1181380" y="1923614"/>
              <a:ext cx="1440000" cy="1440000"/>
            </a:xfrm>
            <a:prstGeom prst="ellipse">
              <a:avLst/>
            </a:prstGeom>
            <a:gradFill flip="none" rotWithShape="1">
              <a:gsLst>
                <a:gs pos="100000">
                  <a:schemeClr val="bg1"/>
                </a:gs>
                <a:gs pos="0">
                  <a:srgbClr val="E0E0E0"/>
                </a:gs>
              </a:gsLst>
              <a:lin ang="8100000" scaled="0"/>
              <a:tileRect/>
            </a:gradFill>
            <a:ln w="63500">
              <a:gradFill>
                <a:gsLst>
                  <a:gs pos="100000">
                    <a:schemeClr val="bg1">
                      <a:lumMod val="85000"/>
                    </a:schemeClr>
                  </a:gs>
                  <a:gs pos="0">
                    <a:schemeClr val="bg1"/>
                  </a:gs>
                </a:gsLst>
                <a:lin ang="8100000" scaled="0"/>
              </a:gradFill>
            </a:ln>
            <a:effectLst>
              <a:outerShdw blurRad="254000" dist="2794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2400">
                <a:solidFill>
                  <a:prstClr val="white"/>
                </a:solidFill>
              </a:endParaRPr>
            </a:p>
          </p:txBody>
        </p:sp>
        <p:sp>
          <p:nvSpPr>
            <p:cNvPr id="33" name="KSO_Shape"/>
            <p:cNvSpPr/>
            <p:nvPr/>
          </p:nvSpPr>
          <p:spPr bwMode="auto">
            <a:xfrm>
              <a:off x="1596612" y="2273450"/>
              <a:ext cx="609536" cy="740328"/>
            </a:xfrm>
            <a:custGeom>
              <a:avLst/>
              <a:gdLst>
                <a:gd name="T0" fmla="*/ 440790 w 2792413"/>
                <a:gd name="T1" fmla="*/ 2575798 h 3389313"/>
                <a:gd name="T2" fmla="*/ 1147253 w 2792413"/>
                <a:gd name="T3" fmla="*/ 1201035 h 3389313"/>
                <a:gd name="T4" fmla="*/ 1223433 w 2792413"/>
                <a:gd name="T5" fmla="*/ 1473921 h 3389313"/>
                <a:gd name="T6" fmla="*/ 1315165 w 2792413"/>
                <a:gd name="T7" fmla="*/ 1458373 h 3389313"/>
                <a:gd name="T8" fmla="*/ 1462128 w 2792413"/>
                <a:gd name="T9" fmla="*/ 1368574 h 3389313"/>
                <a:gd name="T10" fmla="*/ 1552274 w 2792413"/>
                <a:gd name="T11" fmla="*/ 1517392 h 3389313"/>
                <a:gd name="T12" fmla="*/ 1632262 w 2792413"/>
                <a:gd name="T13" fmla="*/ 1262910 h 3389313"/>
                <a:gd name="T14" fmla="*/ 1689714 w 2792413"/>
                <a:gd name="T15" fmla="*/ 1093784 h 3389313"/>
                <a:gd name="T16" fmla="*/ 1947454 w 2792413"/>
                <a:gd name="T17" fmla="*/ 1176285 h 3389313"/>
                <a:gd name="T18" fmla="*/ 2040457 w 2792413"/>
                <a:gd name="T19" fmla="*/ 1240064 h 3389313"/>
                <a:gd name="T20" fmla="*/ 2124889 w 2792413"/>
                <a:gd name="T21" fmla="*/ 1394276 h 3389313"/>
                <a:gd name="T22" fmla="*/ 2358823 w 2792413"/>
                <a:gd name="T23" fmla="*/ 1575460 h 3389313"/>
                <a:gd name="T24" fmla="*/ 2669254 w 2792413"/>
                <a:gd name="T25" fmla="*/ 1240381 h 3389313"/>
                <a:gd name="T26" fmla="*/ 2738767 w 2792413"/>
                <a:gd name="T27" fmla="*/ 1227371 h 3389313"/>
                <a:gd name="T28" fmla="*/ 2783840 w 2792413"/>
                <a:gd name="T29" fmla="*/ 1283853 h 3389313"/>
                <a:gd name="T30" fmla="*/ 2705122 w 2792413"/>
                <a:gd name="T31" fmla="*/ 1422200 h 3389313"/>
                <a:gd name="T32" fmla="*/ 2761621 w 2792413"/>
                <a:gd name="T33" fmla="*/ 1492008 h 3389313"/>
                <a:gd name="T34" fmla="*/ 2775270 w 2792413"/>
                <a:gd name="T35" fmla="*/ 1582441 h 3389313"/>
                <a:gd name="T36" fmla="*/ 2740355 w 2792413"/>
                <a:gd name="T37" fmla="*/ 1669383 h 3389313"/>
                <a:gd name="T38" fmla="*/ 2438811 w 2792413"/>
                <a:gd name="T39" fmla="*/ 2001606 h 3389313"/>
                <a:gd name="T40" fmla="*/ 2326447 w 2792413"/>
                <a:gd name="T41" fmla="*/ 2083155 h 3389313"/>
                <a:gd name="T42" fmla="*/ 2234397 w 2792413"/>
                <a:gd name="T43" fmla="*/ 2095530 h 3389313"/>
                <a:gd name="T44" fmla="*/ 2140759 w 2792413"/>
                <a:gd name="T45" fmla="*/ 2059674 h 3389313"/>
                <a:gd name="T46" fmla="*/ 2049979 w 2792413"/>
                <a:gd name="T47" fmla="*/ 1965116 h 3389313"/>
                <a:gd name="T48" fmla="*/ 1428165 w 2792413"/>
                <a:gd name="T49" fmla="*/ 2143126 h 3389313"/>
                <a:gd name="T50" fmla="*/ 1429434 w 2792413"/>
                <a:gd name="T51" fmla="*/ 1759182 h 3389313"/>
                <a:gd name="T52" fmla="*/ 1368174 w 2792413"/>
                <a:gd name="T53" fmla="*/ 1755057 h 3389313"/>
                <a:gd name="T54" fmla="*/ 1337384 w 2792413"/>
                <a:gd name="T55" fmla="*/ 1826769 h 3389313"/>
                <a:gd name="T56" fmla="*/ 852376 w 2792413"/>
                <a:gd name="T57" fmla="*/ 1682710 h 3389313"/>
                <a:gd name="T58" fmla="*/ 784766 w 2792413"/>
                <a:gd name="T59" fmla="*/ 2018424 h 3389313"/>
                <a:gd name="T60" fmla="*/ 485762 w 2792413"/>
                <a:gd name="T61" fmla="*/ 1784884 h 3389313"/>
                <a:gd name="T62" fmla="*/ 583526 w 2792413"/>
                <a:gd name="T63" fmla="*/ 1432036 h 3389313"/>
                <a:gd name="T64" fmla="*/ 667641 w 2792413"/>
                <a:gd name="T65" fmla="*/ 1278141 h 3389313"/>
                <a:gd name="T66" fmla="*/ 848249 w 2792413"/>
                <a:gd name="T67" fmla="*/ 1188343 h 3389313"/>
                <a:gd name="T68" fmla="*/ 1117099 w 2792413"/>
                <a:gd name="T69" fmla="*/ 1090294 h 3389313"/>
                <a:gd name="T70" fmla="*/ 1495426 w 2792413"/>
                <a:gd name="T71" fmla="*/ 10798 h 3389313"/>
                <a:gd name="T72" fmla="*/ 1596073 w 2792413"/>
                <a:gd name="T73" fmla="*/ 50816 h 3389313"/>
                <a:gd name="T74" fmla="*/ 1679258 w 2792413"/>
                <a:gd name="T75" fmla="*/ 116241 h 3389313"/>
                <a:gd name="T76" fmla="*/ 1743076 w 2792413"/>
                <a:gd name="T77" fmla="*/ 203263 h 3389313"/>
                <a:gd name="T78" fmla="*/ 1802448 w 2792413"/>
                <a:gd name="T79" fmla="*/ 402397 h 3389313"/>
                <a:gd name="T80" fmla="*/ 1849121 w 2792413"/>
                <a:gd name="T81" fmla="*/ 458612 h 3389313"/>
                <a:gd name="T82" fmla="*/ 1861186 w 2792413"/>
                <a:gd name="T83" fmla="*/ 526260 h 3389313"/>
                <a:gd name="T84" fmla="*/ 1823086 w 2792413"/>
                <a:gd name="T85" fmla="*/ 626621 h 3389313"/>
                <a:gd name="T86" fmla="*/ 1771651 w 2792413"/>
                <a:gd name="T87" fmla="*/ 681248 h 3389313"/>
                <a:gd name="T88" fmla="*/ 1688148 w 2792413"/>
                <a:gd name="T89" fmla="*/ 863867 h 3389313"/>
                <a:gd name="T90" fmla="*/ 1552576 w 2792413"/>
                <a:gd name="T91" fmla="*/ 992176 h 3389313"/>
                <a:gd name="T92" fmla="*/ 1464628 w 2792413"/>
                <a:gd name="T93" fmla="*/ 1024254 h 3389313"/>
                <a:gd name="T94" fmla="*/ 1364933 w 2792413"/>
                <a:gd name="T95" fmla="*/ 1028383 h 3389313"/>
                <a:gd name="T96" fmla="*/ 1273493 w 2792413"/>
                <a:gd name="T97" fmla="*/ 1003928 h 3389313"/>
                <a:gd name="T98" fmla="*/ 1136333 w 2792413"/>
                <a:gd name="T99" fmla="*/ 893721 h 3389313"/>
                <a:gd name="T100" fmla="*/ 1043305 w 2792413"/>
                <a:gd name="T101" fmla="*/ 719677 h 3389313"/>
                <a:gd name="T102" fmla="*/ 984250 w 2792413"/>
                <a:gd name="T103" fmla="*/ 642183 h 3389313"/>
                <a:gd name="T104" fmla="*/ 943610 w 2792413"/>
                <a:gd name="T105" fmla="*/ 580887 h 3389313"/>
                <a:gd name="T106" fmla="*/ 930275 w 2792413"/>
                <a:gd name="T107" fmla="*/ 508792 h 3389313"/>
                <a:gd name="T108" fmla="*/ 958215 w 2792413"/>
                <a:gd name="T109" fmla="*/ 440826 h 3389313"/>
                <a:gd name="T110" fmla="*/ 1010603 w 2792413"/>
                <a:gd name="T111" fmla="*/ 336019 h 3389313"/>
                <a:gd name="T112" fmla="*/ 1081405 w 2792413"/>
                <a:gd name="T113" fmla="*/ 168327 h 3389313"/>
                <a:gd name="T114" fmla="*/ 1152525 w 2792413"/>
                <a:gd name="T115" fmla="*/ 89245 h 3389313"/>
                <a:gd name="T116" fmla="*/ 1242060 w 2792413"/>
                <a:gd name="T117" fmla="*/ 32713 h 3389313"/>
                <a:gd name="T118" fmla="*/ 1348105 w 2792413"/>
                <a:gd name="T119" fmla="*/ 3494 h 33893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792413" h="3389313">
                  <a:moveTo>
                    <a:pt x="520700" y="2665413"/>
                  </a:moveTo>
                  <a:lnTo>
                    <a:pt x="2271713" y="2665413"/>
                  </a:lnTo>
                  <a:lnTo>
                    <a:pt x="2258063" y="3389313"/>
                  </a:lnTo>
                  <a:lnTo>
                    <a:pt x="534985" y="3389313"/>
                  </a:lnTo>
                  <a:lnTo>
                    <a:pt x="520700" y="2665413"/>
                  </a:lnTo>
                  <a:close/>
                  <a:moveTo>
                    <a:pt x="0" y="2312988"/>
                  </a:moveTo>
                  <a:lnTo>
                    <a:pt x="2792413" y="2312988"/>
                  </a:lnTo>
                  <a:lnTo>
                    <a:pt x="2504058" y="3016251"/>
                  </a:lnTo>
                  <a:lnTo>
                    <a:pt x="2343366" y="3016251"/>
                  </a:lnTo>
                  <a:lnTo>
                    <a:pt x="2351623" y="2575798"/>
                  </a:lnTo>
                  <a:lnTo>
                    <a:pt x="440790" y="2575798"/>
                  </a:lnTo>
                  <a:lnTo>
                    <a:pt x="449047" y="3016251"/>
                  </a:lnTo>
                  <a:lnTo>
                    <a:pt x="288355" y="3016251"/>
                  </a:lnTo>
                  <a:lnTo>
                    <a:pt x="0" y="2312988"/>
                  </a:lnTo>
                  <a:close/>
                  <a:moveTo>
                    <a:pt x="1131065" y="1087438"/>
                  </a:moveTo>
                  <a:lnTo>
                    <a:pt x="1131065" y="1087755"/>
                  </a:lnTo>
                  <a:lnTo>
                    <a:pt x="1131700" y="1087438"/>
                  </a:lnTo>
                  <a:lnTo>
                    <a:pt x="1133287" y="1104890"/>
                  </a:lnTo>
                  <a:lnTo>
                    <a:pt x="1135826" y="1125198"/>
                  </a:lnTo>
                  <a:lnTo>
                    <a:pt x="1138683" y="1148044"/>
                  </a:lnTo>
                  <a:lnTo>
                    <a:pt x="1142492" y="1173112"/>
                  </a:lnTo>
                  <a:lnTo>
                    <a:pt x="1147253" y="1201035"/>
                  </a:lnTo>
                  <a:lnTo>
                    <a:pt x="1153284" y="1231179"/>
                  </a:lnTo>
                  <a:lnTo>
                    <a:pt x="1160267" y="1262910"/>
                  </a:lnTo>
                  <a:lnTo>
                    <a:pt x="1168520" y="1297180"/>
                  </a:lnTo>
                  <a:lnTo>
                    <a:pt x="1178042" y="1333670"/>
                  </a:lnTo>
                  <a:lnTo>
                    <a:pt x="1183439" y="1352074"/>
                  </a:lnTo>
                  <a:lnTo>
                    <a:pt x="1188835" y="1371430"/>
                  </a:lnTo>
                  <a:lnTo>
                    <a:pt x="1195183" y="1391103"/>
                  </a:lnTo>
                  <a:lnTo>
                    <a:pt x="1201531" y="1411094"/>
                  </a:lnTo>
                  <a:lnTo>
                    <a:pt x="1208514" y="1431719"/>
                  </a:lnTo>
                  <a:lnTo>
                    <a:pt x="1215497" y="1452344"/>
                  </a:lnTo>
                  <a:lnTo>
                    <a:pt x="1223433" y="1473921"/>
                  </a:lnTo>
                  <a:lnTo>
                    <a:pt x="1231685" y="1495498"/>
                  </a:lnTo>
                  <a:lnTo>
                    <a:pt x="1240573" y="1517392"/>
                  </a:lnTo>
                  <a:lnTo>
                    <a:pt x="1249461" y="1539604"/>
                  </a:lnTo>
                  <a:lnTo>
                    <a:pt x="1258983" y="1562450"/>
                  </a:lnTo>
                  <a:lnTo>
                    <a:pt x="1269458" y="1585296"/>
                  </a:lnTo>
                  <a:lnTo>
                    <a:pt x="1279932" y="1608460"/>
                  </a:lnTo>
                  <a:lnTo>
                    <a:pt x="1291359" y="1632258"/>
                  </a:lnTo>
                  <a:lnTo>
                    <a:pt x="1294851" y="1601162"/>
                  </a:lnTo>
                  <a:lnTo>
                    <a:pt x="1298977" y="1571018"/>
                  </a:lnTo>
                  <a:lnTo>
                    <a:pt x="1306913" y="1512315"/>
                  </a:lnTo>
                  <a:lnTo>
                    <a:pt x="1315165" y="1458373"/>
                  </a:lnTo>
                  <a:lnTo>
                    <a:pt x="1323101" y="1409824"/>
                  </a:lnTo>
                  <a:lnTo>
                    <a:pt x="1330084" y="1368574"/>
                  </a:lnTo>
                  <a:lnTo>
                    <a:pt x="1336115" y="1335574"/>
                  </a:lnTo>
                  <a:lnTo>
                    <a:pt x="1342780" y="1300670"/>
                  </a:lnTo>
                  <a:lnTo>
                    <a:pt x="1298025" y="1196275"/>
                  </a:lnTo>
                  <a:lnTo>
                    <a:pt x="1370395" y="1127736"/>
                  </a:lnTo>
                  <a:lnTo>
                    <a:pt x="1421817" y="1127736"/>
                  </a:lnTo>
                  <a:lnTo>
                    <a:pt x="1494187" y="1196275"/>
                  </a:lnTo>
                  <a:lnTo>
                    <a:pt x="1449749" y="1300670"/>
                  </a:lnTo>
                  <a:lnTo>
                    <a:pt x="1456415" y="1335574"/>
                  </a:lnTo>
                  <a:lnTo>
                    <a:pt x="1462128" y="1368574"/>
                  </a:lnTo>
                  <a:lnTo>
                    <a:pt x="1469746" y="1409824"/>
                  </a:lnTo>
                  <a:lnTo>
                    <a:pt x="1477364" y="1458373"/>
                  </a:lnTo>
                  <a:lnTo>
                    <a:pt x="1485617" y="1512315"/>
                  </a:lnTo>
                  <a:lnTo>
                    <a:pt x="1493869" y="1571018"/>
                  </a:lnTo>
                  <a:lnTo>
                    <a:pt x="1497678" y="1601162"/>
                  </a:lnTo>
                  <a:lnTo>
                    <a:pt x="1501170" y="1632258"/>
                  </a:lnTo>
                  <a:lnTo>
                    <a:pt x="1512279" y="1608460"/>
                  </a:lnTo>
                  <a:lnTo>
                    <a:pt x="1523072" y="1585296"/>
                  </a:lnTo>
                  <a:lnTo>
                    <a:pt x="1533229" y="1562450"/>
                  </a:lnTo>
                  <a:lnTo>
                    <a:pt x="1542751" y="1539604"/>
                  </a:lnTo>
                  <a:lnTo>
                    <a:pt x="1552274" y="1517392"/>
                  </a:lnTo>
                  <a:lnTo>
                    <a:pt x="1560844" y="1495498"/>
                  </a:lnTo>
                  <a:lnTo>
                    <a:pt x="1568779" y="1473921"/>
                  </a:lnTo>
                  <a:lnTo>
                    <a:pt x="1576715" y="1452344"/>
                  </a:lnTo>
                  <a:lnTo>
                    <a:pt x="1584015" y="1431719"/>
                  </a:lnTo>
                  <a:lnTo>
                    <a:pt x="1590681" y="1411094"/>
                  </a:lnTo>
                  <a:lnTo>
                    <a:pt x="1597346" y="1391103"/>
                  </a:lnTo>
                  <a:lnTo>
                    <a:pt x="1603377" y="1371430"/>
                  </a:lnTo>
                  <a:lnTo>
                    <a:pt x="1609408" y="1352074"/>
                  </a:lnTo>
                  <a:lnTo>
                    <a:pt x="1614487" y="1333670"/>
                  </a:lnTo>
                  <a:lnTo>
                    <a:pt x="1624327" y="1297180"/>
                  </a:lnTo>
                  <a:lnTo>
                    <a:pt x="1632262" y="1262910"/>
                  </a:lnTo>
                  <a:lnTo>
                    <a:pt x="1639563" y="1231179"/>
                  </a:lnTo>
                  <a:lnTo>
                    <a:pt x="1644959" y="1201035"/>
                  </a:lnTo>
                  <a:lnTo>
                    <a:pt x="1649720" y="1173112"/>
                  </a:lnTo>
                  <a:lnTo>
                    <a:pt x="1653846" y="1148044"/>
                  </a:lnTo>
                  <a:lnTo>
                    <a:pt x="1657020" y="1125198"/>
                  </a:lnTo>
                  <a:lnTo>
                    <a:pt x="1659242" y="1104890"/>
                  </a:lnTo>
                  <a:lnTo>
                    <a:pt x="1660829" y="1087438"/>
                  </a:lnTo>
                  <a:lnTo>
                    <a:pt x="1661464" y="1087755"/>
                  </a:lnTo>
                  <a:lnTo>
                    <a:pt x="1661464" y="1087438"/>
                  </a:lnTo>
                  <a:lnTo>
                    <a:pt x="1675430" y="1090294"/>
                  </a:lnTo>
                  <a:lnTo>
                    <a:pt x="1689714" y="1093784"/>
                  </a:lnTo>
                  <a:lnTo>
                    <a:pt x="1703998" y="1097592"/>
                  </a:lnTo>
                  <a:lnTo>
                    <a:pt x="1718916" y="1101400"/>
                  </a:lnTo>
                  <a:lnTo>
                    <a:pt x="1749705" y="1110919"/>
                  </a:lnTo>
                  <a:lnTo>
                    <a:pt x="1782399" y="1120756"/>
                  </a:lnTo>
                  <a:lnTo>
                    <a:pt x="1812871" y="1129640"/>
                  </a:lnTo>
                  <a:lnTo>
                    <a:pt x="1841120" y="1138208"/>
                  </a:lnTo>
                  <a:lnTo>
                    <a:pt x="1866831" y="1146458"/>
                  </a:lnTo>
                  <a:lnTo>
                    <a:pt x="1890002" y="1154390"/>
                  </a:lnTo>
                  <a:lnTo>
                    <a:pt x="1911269" y="1162006"/>
                  </a:lnTo>
                  <a:lnTo>
                    <a:pt x="1930314" y="1168987"/>
                  </a:lnTo>
                  <a:lnTo>
                    <a:pt x="1947454" y="1176285"/>
                  </a:lnTo>
                  <a:lnTo>
                    <a:pt x="1962690" y="1183266"/>
                  </a:lnTo>
                  <a:lnTo>
                    <a:pt x="1976021" y="1189612"/>
                  </a:lnTo>
                  <a:lnTo>
                    <a:pt x="1987766" y="1195958"/>
                  </a:lnTo>
                  <a:lnTo>
                    <a:pt x="1998240" y="1201670"/>
                  </a:lnTo>
                  <a:lnTo>
                    <a:pt x="2006811" y="1207381"/>
                  </a:lnTo>
                  <a:lnTo>
                    <a:pt x="2014111" y="1212775"/>
                  </a:lnTo>
                  <a:lnTo>
                    <a:pt x="2020142" y="1218487"/>
                  </a:lnTo>
                  <a:lnTo>
                    <a:pt x="2025221" y="1223564"/>
                  </a:lnTo>
                  <a:lnTo>
                    <a:pt x="2029030" y="1228641"/>
                  </a:lnTo>
                  <a:lnTo>
                    <a:pt x="2035061" y="1234035"/>
                  </a:lnTo>
                  <a:lnTo>
                    <a:pt x="2040457" y="1240064"/>
                  </a:lnTo>
                  <a:lnTo>
                    <a:pt x="2046170" y="1246410"/>
                  </a:lnTo>
                  <a:lnTo>
                    <a:pt x="2051249" y="1252756"/>
                  </a:lnTo>
                  <a:lnTo>
                    <a:pt x="2056010" y="1259420"/>
                  </a:lnTo>
                  <a:lnTo>
                    <a:pt x="2060771" y="1266401"/>
                  </a:lnTo>
                  <a:lnTo>
                    <a:pt x="2065215" y="1273699"/>
                  </a:lnTo>
                  <a:lnTo>
                    <a:pt x="2068706" y="1281631"/>
                  </a:lnTo>
                  <a:lnTo>
                    <a:pt x="2069976" y="1283535"/>
                  </a:lnTo>
                  <a:lnTo>
                    <a:pt x="2072833" y="1289564"/>
                  </a:lnTo>
                  <a:lnTo>
                    <a:pt x="2083942" y="1312410"/>
                  </a:lnTo>
                  <a:lnTo>
                    <a:pt x="2101717" y="1348584"/>
                  </a:lnTo>
                  <a:lnTo>
                    <a:pt x="2124889" y="1394276"/>
                  </a:lnTo>
                  <a:lnTo>
                    <a:pt x="2151869" y="1446950"/>
                  </a:lnTo>
                  <a:lnTo>
                    <a:pt x="2182341" y="1504382"/>
                  </a:lnTo>
                  <a:lnTo>
                    <a:pt x="2197894" y="1534210"/>
                  </a:lnTo>
                  <a:lnTo>
                    <a:pt x="2214399" y="1563719"/>
                  </a:lnTo>
                  <a:lnTo>
                    <a:pt x="2230588" y="1593229"/>
                  </a:lnTo>
                  <a:lnTo>
                    <a:pt x="2247093" y="1622104"/>
                  </a:lnTo>
                  <a:lnTo>
                    <a:pt x="2260742" y="1645902"/>
                  </a:lnTo>
                  <a:lnTo>
                    <a:pt x="2274073" y="1668431"/>
                  </a:lnTo>
                  <a:lnTo>
                    <a:pt x="2305497" y="1634479"/>
                  </a:lnTo>
                  <a:lnTo>
                    <a:pt x="2332478" y="1604652"/>
                  </a:lnTo>
                  <a:lnTo>
                    <a:pt x="2358823" y="1575460"/>
                  </a:lnTo>
                  <a:lnTo>
                    <a:pt x="2406752" y="1520883"/>
                  </a:lnTo>
                  <a:lnTo>
                    <a:pt x="2443572" y="1478046"/>
                  </a:lnTo>
                  <a:lnTo>
                    <a:pt x="2465157" y="1453296"/>
                  </a:lnTo>
                  <a:lnTo>
                    <a:pt x="2468013" y="1449805"/>
                  </a:lnTo>
                  <a:lnTo>
                    <a:pt x="2471822" y="1445681"/>
                  </a:lnTo>
                  <a:lnTo>
                    <a:pt x="2475631" y="1441555"/>
                  </a:lnTo>
                  <a:lnTo>
                    <a:pt x="2483567" y="1434257"/>
                  </a:lnTo>
                  <a:lnTo>
                    <a:pt x="2491819" y="1427276"/>
                  </a:lnTo>
                  <a:lnTo>
                    <a:pt x="2500390" y="1420930"/>
                  </a:lnTo>
                  <a:lnTo>
                    <a:pt x="2664175" y="1245141"/>
                  </a:lnTo>
                  <a:lnTo>
                    <a:pt x="2669254" y="1240381"/>
                  </a:lnTo>
                  <a:lnTo>
                    <a:pt x="2674967" y="1235939"/>
                  </a:lnTo>
                  <a:lnTo>
                    <a:pt x="2680681" y="1232131"/>
                  </a:lnTo>
                  <a:lnTo>
                    <a:pt x="2686712" y="1229275"/>
                  </a:lnTo>
                  <a:lnTo>
                    <a:pt x="2693060" y="1227054"/>
                  </a:lnTo>
                  <a:lnTo>
                    <a:pt x="2699408" y="1225150"/>
                  </a:lnTo>
                  <a:lnTo>
                    <a:pt x="2706074" y="1224198"/>
                  </a:lnTo>
                  <a:lnTo>
                    <a:pt x="2712422" y="1223247"/>
                  </a:lnTo>
                  <a:lnTo>
                    <a:pt x="2719088" y="1223247"/>
                  </a:lnTo>
                  <a:lnTo>
                    <a:pt x="2725754" y="1224198"/>
                  </a:lnTo>
                  <a:lnTo>
                    <a:pt x="2732419" y="1225468"/>
                  </a:lnTo>
                  <a:lnTo>
                    <a:pt x="2738767" y="1227371"/>
                  </a:lnTo>
                  <a:lnTo>
                    <a:pt x="2745116" y="1229910"/>
                  </a:lnTo>
                  <a:lnTo>
                    <a:pt x="2751147" y="1233400"/>
                  </a:lnTo>
                  <a:lnTo>
                    <a:pt x="2757178" y="1237525"/>
                  </a:lnTo>
                  <a:lnTo>
                    <a:pt x="2762574" y="1241968"/>
                  </a:lnTo>
                  <a:lnTo>
                    <a:pt x="2767335" y="1247045"/>
                  </a:lnTo>
                  <a:lnTo>
                    <a:pt x="2771779" y="1252756"/>
                  </a:lnTo>
                  <a:lnTo>
                    <a:pt x="2775270" y="1258151"/>
                  </a:lnTo>
                  <a:lnTo>
                    <a:pt x="2778444" y="1264497"/>
                  </a:lnTo>
                  <a:lnTo>
                    <a:pt x="2780666" y="1270843"/>
                  </a:lnTo>
                  <a:lnTo>
                    <a:pt x="2782571" y="1277189"/>
                  </a:lnTo>
                  <a:lnTo>
                    <a:pt x="2783840" y="1283853"/>
                  </a:lnTo>
                  <a:lnTo>
                    <a:pt x="2784475" y="1290199"/>
                  </a:lnTo>
                  <a:lnTo>
                    <a:pt x="2784475" y="1296862"/>
                  </a:lnTo>
                  <a:lnTo>
                    <a:pt x="2783840" y="1303526"/>
                  </a:lnTo>
                  <a:lnTo>
                    <a:pt x="2782253" y="1310189"/>
                  </a:lnTo>
                  <a:lnTo>
                    <a:pt x="2780349" y="1316535"/>
                  </a:lnTo>
                  <a:lnTo>
                    <a:pt x="2777492" y="1322882"/>
                  </a:lnTo>
                  <a:lnTo>
                    <a:pt x="2774635" y="1328911"/>
                  </a:lnTo>
                  <a:lnTo>
                    <a:pt x="2770509" y="1334622"/>
                  </a:lnTo>
                  <a:lnTo>
                    <a:pt x="2766065" y="1340334"/>
                  </a:lnTo>
                  <a:lnTo>
                    <a:pt x="2694964" y="1416171"/>
                  </a:lnTo>
                  <a:lnTo>
                    <a:pt x="2705122" y="1422200"/>
                  </a:lnTo>
                  <a:lnTo>
                    <a:pt x="2709883" y="1426007"/>
                  </a:lnTo>
                  <a:lnTo>
                    <a:pt x="2714644" y="1429815"/>
                  </a:lnTo>
                  <a:lnTo>
                    <a:pt x="2721310" y="1435844"/>
                  </a:lnTo>
                  <a:lnTo>
                    <a:pt x="2727658" y="1441873"/>
                  </a:lnTo>
                  <a:lnTo>
                    <a:pt x="2733689" y="1448854"/>
                  </a:lnTo>
                  <a:lnTo>
                    <a:pt x="2739085" y="1455517"/>
                  </a:lnTo>
                  <a:lnTo>
                    <a:pt x="2744481" y="1462498"/>
                  </a:lnTo>
                  <a:lnTo>
                    <a:pt x="2749242" y="1469478"/>
                  </a:lnTo>
                  <a:lnTo>
                    <a:pt x="2753686" y="1476777"/>
                  </a:lnTo>
                  <a:lnTo>
                    <a:pt x="2757812" y="1484392"/>
                  </a:lnTo>
                  <a:lnTo>
                    <a:pt x="2761621" y="1492008"/>
                  </a:lnTo>
                  <a:lnTo>
                    <a:pt x="2764478" y="1499940"/>
                  </a:lnTo>
                  <a:lnTo>
                    <a:pt x="2767335" y="1507873"/>
                  </a:lnTo>
                  <a:lnTo>
                    <a:pt x="2770191" y="1515806"/>
                  </a:lnTo>
                  <a:lnTo>
                    <a:pt x="2771779" y="1524056"/>
                  </a:lnTo>
                  <a:lnTo>
                    <a:pt x="2773683" y="1532306"/>
                  </a:lnTo>
                  <a:lnTo>
                    <a:pt x="2774953" y="1540556"/>
                  </a:lnTo>
                  <a:lnTo>
                    <a:pt x="2775905" y="1548806"/>
                  </a:lnTo>
                  <a:lnTo>
                    <a:pt x="2776222" y="1557373"/>
                  </a:lnTo>
                  <a:lnTo>
                    <a:pt x="2776222" y="1565623"/>
                  </a:lnTo>
                  <a:lnTo>
                    <a:pt x="2775905" y="1574191"/>
                  </a:lnTo>
                  <a:lnTo>
                    <a:pt x="2775270" y="1582441"/>
                  </a:lnTo>
                  <a:lnTo>
                    <a:pt x="2774000" y="1591008"/>
                  </a:lnTo>
                  <a:lnTo>
                    <a:pt x="2772731" y="1598941"/>
                  </a:lnTo>
                  <a:lnTo>
                    <a:pt x="2770826" y="1607508"/>
                  </a:lnTo>
                  <a:lnTo>
                    <a:pt x="2768604" y="1615758"/>
                  </a:lnTo>
                  <a:lnTo>
                    <a:pt x="2765430" y="1623691"/>
                  </a:lnTo>
                  <a:lnTo>
                    <a:pt x="2762574" y="1631624"/>
                  </a:lnTo>
                  <a:lnTo>
                    <a:pt x="2758765" y="1639556"/>
                  </a:lnTo>
                  <a:lnTo>
                    <a:pt x="2754956" y="1647489"/>
                  </a:lnTo>
                  <a:lnTo>
                    <a:pt x="2750194" y="1654787"/>
                  </a:lnTo>
                  <a:lnTo>
                    <a:pt x="2745433" y="1662085"/>
                  </a:lnTo>
                  <a:lnTo>
                    <a:pt x="2740355" y="1669383"/>
                  </a:lnTo>
                  <a:lnTo>
                    <a:pt x="2734641" y="1676364"/>
                  </a:lnTo>
                  <a:lnTo>
                    <a:pt x="2716549" y="1697941"/>
                  </a:lnTo>
                  <a:lnTo>
                    <a:pt x="2670206" y="1751249"/>
                  </a:lnTo>
                  <a:lnTo>
                    <a:pt x="2639417" y="1786470"/>
                  </a:lnTo>
                  <a:lnTo>
                    <a:pt x="2605136" y="1824865"/>
                  </a:lnTo>
                  <a:lnTo>
                    <a:pt x="2569586" y="1864529"/>
                  </a:lnTo>
                  <a:lnTo>
                    <a:pt x="2532766" y="1904827"/>
                  </a:lnTo>
                  <a:lnTo>
                    <a:pt x="2508325" y="1930529"/>
                  </a:lnTo>
                  <a:lnTo>
                    <a:pt x="2484519" y="1955914"/>
                  </a:lnTo>
                  <a:lnTo>
                    <a:pt x="2461030" y="1979712"/>
                  </a:lnTo>
                  <a:lnTo>
                    <a:pt x="2438811" y="2001606"/>
                  </a:lnTo>
                  <a:lnTo>
                    <a:pt x="2426115" y="2013347"/>
                  </a:lnTo>
                  <a:lnTo>
                    <a:pt x="2413418" y="2025087"/>
                  </a:lnTo>
                  <a:lnTo>
                    <a:pt x="2400722" y="2035876"/>
                  </a:lnTo>
                  <a:lnTo>
                    <a:pt x="2387708" y="2046664"/>
                  </a:lnTo>
                  <a:lnTo>
                    <a:pt x="2380090" y="2052376"/>
                  </a:lnTo>
                  <a:lnTo>
                    <a:pt x="2371837" y="2058405"/>
                  </a:lnTo>
                  <a:lnTo>
                    <a:pt x="2362314" y="2064751"/>
                  </a:lnTo>
                  <a:lnTo>
                    <a:pt x="2351205" y="2071414"/>
                  </a:lnTo>
                  <a:lnTo>
                    <a:pt x="2343904" y="2075222"/>
                  </a:lnTo>
                  <a:lnTo>
                    <a:pt x="2335969" y="2079347"/>
                  </a:lnTo>
                  <a:lnTo>
                    <a:pt x="2326447" y="2083155"/>
                  </a:lnTo>
                  <a:lnTo>
                    <a:pt x="2315337" y="2087280"/>
                  </a:lnTo>
                  <a:lnTo>
                    <a:pt x="2307719" y="2089501"/>
                  </a:lnTo>
                  <a:lnTo>
                    <a:pt x="2300101" y="2091405"/>
                  </a:lnTo>
                  <a:lnTo>
                    <a:pt x="2292801" y="2093309"/>
                  </a:lnTo>
                  <a:lnTo>
                    <a:pt x="2284865" y="2094578"/>
                  </a:lnTo>
                  <a:lnTo>
                    <a:pt x="2277565" y="2095530"/>
                  </a:lnTo>
                  <a:lnTo>
                    <a:pt x="2270582" y="2096164"/>
                  </a:lnTo>
                  <a:lnTo>
                    <a:pt x="2262964" y="2096799"/>
                  </a:lnTo>
                  <a:lnTo>
                    <a:pt x="2255981" y="2097116"/>
                  </a:lnTo>
                  <a:lnTo>
                    <a:pt x="2244871" y="2096799"/>
                  </a:lnTo>
                  <a:lnTo>
                    <a:pt x="2234397" y="2095530"/>
                  </a:lnTo>
                  <a:lnTo>
                    <a:pt x="2224557" y="2093943"/>
                  </a:lnTo>
                  <a:lnTo>
                    <a:pt x="2215034" y="2092357"/>
                  </a:lnTo>
                  <a:lnTo>
                    <a:pt x="2206147" y="2090453"/>
                  </a:lnTo>
                  <a:lnTo>
                    <a:pt x="2197894" y="2087597"/>
                  </a:lnTo>
                  <a:lnTo>
                    <a:pt x="2190593" y="2085058"/>
                  </a:lnTo>
                  <a:lnTo>
                    <a:pt x="2183610" y="2082520"/>
                  </a:lnTo>
                  <a:lnTo>
                    <a:pt x="2176945" y="2079982"/>
                  </a:lnTo>
                  <a:lnTo>
                    <a:pt x="2170596" y="2077126"/>
                  </a:lnTo>
                  <a:lnTo>
                    <a:pt x="2159487" y="2071097"/>
                  </a:lnTo>
                  <a:lnTo>
                    <a:pt x="2149647" y="2065385"/>
                  </a:lnTo>
                  <a:lnTo>
                    <a:pt x="2140759" y="2059674"/>
                  </a:lnTo>
                  <a:lnTo>
                    <a:pt x="2133141" y="2053962"/>
                  </a:lnTo>
                  <a:lnTo>
                    <a:pt x="2125841" y="2048251"/>
                  </a:lnTo>
                  <a:lnTo>
                    <a:pt x="2119175" y="2043174"/>
                  </a:lnTo>
                  <a:lnTo>
                    <a:pt x="2113462" y="2037779"/>
                  </a:lnTo>
                  <a:lnTo>
                    <a:pt x="2102670" y="2027308"/>
                  </a:lnTo>
                  <a:lnTo>
                    <a:pt x="2092512" y="2017154"/>
                  </a:lnTo>
                  <a:lnTo>
                    <a:pt x="2083307" y="2006683"/>
                  </a:lnTo>
                  <a:lnTo>
                    <a:pt x="2074737" y="1996847"/>
                  </a:lnTo>
                  <a:lnTo>
                    <a:pt x="2066167" y="1986375"/>
                  </a:lnTo>
                  <a:lnTo>
                    <a:pt x="2057914" y="1975904"/>
                  </a:lnTo>
                  <a:lnTo>
                    <a:pt x="2049979" y="1965116"/>
                  </a:lnTo>
                  <a:lnTo>
                    <a:pt x="2042044" y="1954010"/>
                  </a:lnTo>
                  <a:lnTo>
                    <a:pt x="2026490" y="1931798"/>
                  </a:lnTo>
                  <a:lnTo>
                    <a:pt x="2013476" y="1912125"/>
                  </a:lnTo>
                  <a:lnTo>
                    <a:pt x="2000462" y="1891817"/>
                  </a:lnTo>
                  <a:lnTo>
                    <a:pt x="1987131" y="1870557"/>
                  </a:lnTo>
                  <a:lnTo>
                    <a:pt x="1974117" y="1848663"/>
                  </a:lnTo>
                  <a:lnTo>
                    <a:pt x="1961103" y="1826769"/>
                  </a:lnTo>
                  <a:lnTo>
                    <a:pt x="1948089" y="1803922"/>
                  </a:lnTo>
                  <a:lnTo>
                    <a:pt x="1922061" y="1758547"/>
                  </a:lnTo>
                  <a:lnTo>
                    <a:pt x="1922061" y="2143126"/>
                  </a:lnTo>
                  <a:lnTo>
                    <a:pt x="1428165" y="2143126"/>
                  </a:lnTo>
                  <a:lnTo>
                    <a:pt x="1455462" y="1826769"/>
                  </a:lnTo>
                  <a:lnTo>
                    <a:pt x="1455145" y="1818519"/>
                  </a:lnTo>
                  <a:lnTo>
                    <a:pt x="1454510" y="1810269"/>
                  </a:lnTo>
                  <a:lnTo>
                    <a:pt x="1452923" y="1802653"/>
                  </a:lnTo>
                  <a:lnTo>
                    <a:pt x="1450701" y="1795038"/>
                  </a:lnTo>
                  <a:lnTo>
                    <a:pt x="1448479" y="1788057"/>
                  </a:lnTo>
                  <a:lnTo>
                    <a:pt x="1445623" y="1781076"/>
                  </a:lnTo>
                  <a:lnTo>
                    <a:pt x="1441814" y="1774730"/>
                  </a:lnTo>
                  <a:lnTo>
                    <a:pt x="1438005" y="1769018"/>
                  </a:lnTo>
                  <a:lnTo>
                    <a:pt x="1433878" y="1763941"/>
                  </a:lnTo>
                  <a:lnTo>
                    <a:pt x="1429434" y="1759182"/>
                  </a:lnTo>
                  <a:lnTo>
                    <a:pt x="1424673" y="1755057"/>
                  </a:lnTo>
                  <a:lnTo>
                    <a:pt x="1419595" y="1751566"/>
                  </a:lnTo>
                  <a:lnTo>
                    <a:pt x="1413881" y="1748711"/>
                  </a:lnTo>
                  <a:lnTo>
                    <a:pt x="1408485" y="1746807"/>
                  </a:lnTo>
                  <a:lnTo>
                    <a:pt x="1402454" y="1745538"/>
                  </a:lnTo>
                  <a:lnTo>
                    <a:pt x="1396423" y="1744903"/>
                  </a:lnTo>
                  <a:lnTo>
                    <a:pt x="1390710" y="1745538"/>
                  </a:lnTo>
                  <a:lnTo>
                    <a:pt x="1384679" y="1746807"/>
                  </a:lnTo>
                  <a:lnTo>
                    <a:pt x="1378966" y="1748711"/>
                  </a:lnTo>
                  <a:lnTo>
                    <a:pt x="1373570" y="1751566"/>
                  </a:lnTo>
                  <a:lnTo>
                    <a:pt x="1368174" y="1755057"/>
                  </a:lnTo>
                  <a:lnTo>
                    <a:pt x="1363412" y="1759182"/>
                  </a:lnTo>
                  <a:lnTo>
                    <a:pt x="1358969" y="1763941"/>
                  </a:lnTo>
                  <a:lnTo>
                    <a:pt x="1354842" y="1769018"/>
                  </a:lnTo>
                  <a:lnTo>
                    <a:pt x="1351351" y="1774730"/>
                  </a:lnTo>
                  <a:lnTo>
                    <a:pt x="1347542" y="1781076"/>
                  </a:lnTo>
                  <a:lnTo>
                    <a:pt x="1344367" y="1788057"/>
                  </a:lnTo>
                  <a:lnTo>
                    <a:pt x="1342146" y="1795038"/>
                  </a:lnTo>
                  <a:lnTo>
                    <a:pt x="1339924" y="1802653"/>
                  </a:lnTo>
                  <a:lnTo>
                    <a:pt x="1338971" y="1810269"/>
                  </a:lnTo>
                  <a:lnTo>
                    <a:pt x="1337702" y="1818519"/>
                  </a:lnTo>
                  <a:lnTo>
                    <a:pt x="1337384" y="1826769"/>
                  </a:lnTo>
                  <a:lnTo>
                    <a:pt x="1364999" y="2143126"/>
                  </a:lnTo>
                  <a:lnTo>
                    <a:pt x="870151" y="2143126"/>
                  </a:lnTo>
                  <a:lnTo>
                    <a:pt x="870151" y="1651297"/>
                  </a:lnTo>
                  <a:lnTo>
                    <a:pt x="869833" y="1651297"/>
                  </a:lnTo>
                  <a:lnTo>
                    <a:pt x="868881" y="1652249"/>
                  </a:lnTo>
                  <a:lnTo>
                    <a:pt x="867294" y="1653201"/>
                  </a:lnTo>
                  <a:lnTo>
                    <a:pt x="864755" y="1656691"/>
                  </a:lnTo>
                  <a:lnTo>
                    <a:pt x="861581" y="1661133"/>
                  </a:lnTo>
                  <a:lnTo>
                    <a:pt x="858724" y="1667162"/>
                  </a:lnTo>
                  <a:lnTo>
                    <a:pt x="855867" y="1674143"/>
                  </a:lnTo>
                  <a:lnTo>
                    <a:pt x="852376" y="1682710"/>
                  </a:lnTo>
                  <a:lnTo>
                    <a:pt x="848884" y="1691912"/>
                  </a:lnTo>
                  <a:lnTo>
                    <a:pt x="845710" y="1702701"/>
                  </a:lnTo>
                  <a:lnTo>
                    <a:pt x="839044" y="1726816"/>
                  </a:lnTo>
                  <a:lnTo>
                    <a:pt x="832061" y="1755057"/>
                  </a:lnTo>
                  <a:lnTo>
                    <a:pt x="824443" y="1786153"/>
                  </a:lnTo>
                  <a:lnTo>
                    <a:pt x="817460" y="1820423"/>
                  </a:lnTo>
                  <a:lnTo>
                    <a:pt x="810477" y="1856913"/>
                  </a:lnTo>
                  <a:lnTo>
                    <a:pt x="803811" y="1895308"/>
                  </a:lnTo>
                  <a:lnTo>
                    <a:pt x="797145" y="1935606"/>
                  </a:lnTo>
                  <a:lnTo>
                    <a:pt x="790797" y="1976221"/>
                  </a:lnTo>
                  <a:lnTo>
                    <a:pt x="784766" y="2018424"/>
                  </a:lnTo>
                  <a:lnTo>
                    <a:pt x="779688" y="2060308"/>
                  </a:lnTo>
                  <a:lnTo>
                    <a:pt x="774609" y="2101876"/>
                  </a:lnTo>
                  <a:lnTo>
                    <a:pt x="771118" y="2143126"/>
                  </a:lnTo>
                  <a:lnTo>
                    <a:pt x="438150" y="2143126"/>
                  </a:lnTo>
                  <a:lnTo>
                    <a:pt x="443864" y="2084741"/>
                  </a:lnTo>
                  <a:lnTo>
                    <a:pt x="449894" y="2028577"/>
                  </a:lnTo>
                  <a:lnTo>
                    <a:pt x="455925" y="1975269"/>
                  </a:lnTo>
                  <a:lnTo>
                    <a:pt x="463226" y="1923865"/>
                  </a:lnTo>
                  <a:lnTo>
                    <a:pt x="470209" y="1875317"/>
                  </a:lnTo>
                  <a:lnTo>
                    <a:pt x="478144" y="1828990"/>
                  </a:lnTo>
                  <a:lnTo>
                    <a:pt x="485762" y="1784884"/>
                  </a:lnTo>
                  <a:lnTo>
                    <a:pt x="494015" y="1742682"/>
                  </a:lnTo>
                  <a:lnTo>
                    <a:pt x="502585" y="1702701"/>
                  </a:lnTo>
                  <a:lnTo>
                    <a:pt x="511155" y="1665258"/>
                  </a:lnTo>
                  <a:lnTo>
                    <a:pt x="520043" y="1629085"/>
                  </a:lnTo>
                  <a:lnTo>
                    <a:pt x="528931" y="1595450"/>
                  </a:lnTo>
                  <a:lnTo>
                    <a:pt x="537818" y="1563719"/>
                  </a:lnTo>
                  <a:lnTo>
                    <a:pt x="547023" y="1533892"/>
                  </a:lnTo>
                  <a:lnTo>
                    <a:pt x="556228" y="1505969"/>
                  </a:lnTo>
                  <a:lnTo>
                    <a:pt x="565116" y="1479632"/>
                  </a:lnTo>
                  <a:lnTo>
                    <a:pt x="574638" y="1454882"/>
                  </a:lnTo>
                  <a:lnTo>
                    <a:pt x="583526" y="1432036"/>
                  </a:lnTo>
                  <a:lnTo>
                    <a:pt x="592413" y="1410777"/>
                  </a:lnTo>
                  <a:lnTo>
                    <a:pt x="601301" y="1391420"/>
                  </a:lnTo>
                  <a:lnTo>
                    <a:pt x="609871" y="1373334"/>
                  </a:lnTo>
                  <a:lnTo>
                    <a:pt x="618124" y="1356516"/>
                  </a:lnTo>
                  <a:lnTo>
                    <a:pt x="626059" y="1341920"/>
                  </a:lnTo>
                  <a:lnTo>
                    <a:pt x="633995" y="1327959"/>
                  </a:lnTo>
                  <a:lnTo>
                    <a:pt x="641930" y="1315266"/>
                  </a:lnTo>
                  <a:lnTo>
                    <a:pt x="648913" y="1304160"/>
                  </a:lnTo>
                  <a:lnTo>
                    <a:pt x="655579" y="1294324"/>
                  </a:lnTo>
                  <a:lnTo>
                    <a:pt x="661927" y="1285756"/>
                  </a:lnTo>
                  <a:lnTo>
                    <a:pt x="667641" y="1278141"/>
                  </a:lnTo>
                  <a:lnTo>
                    <a:pt x="673037" y="1271478"/>
                  </a:lnTo>
                  <a:lnTo>
                    <a:pt x="677798" y="1266083"/>
                  </a:lnTo>
                  <a:lnTo>
                    <a:pt x="681924" y="1261641"/>
                  </a:lnTo>
                  <a:lnTo>
                    <a:pt x="699065" y="1252756"/>
                  </a:lnTo>
                  <a:lnTo>
                    <a:pt x="717475" y="1243237"/>
                  </a:lnTo>
                  <a:lnTo>
                    <a:pt x="737154" y="1234035"/>
                  </a:lnTo>
                  <a:lnTo>
                    <a:pt x="758104" y="1224833"/>
                  </a:lnTo>
                  <a:lnTo>
                    <a:pt x="779688" y="1215948"/>
                  </a:lnTo>
                  <a:lnTo>
                    <a:pt x="801907" y="1206746"/>
                  </a:lnTo>
                  <a:lnTo>
                    <a:pt x="824761" y="1197227"/>
                  </a:lnTo>
                  <a:lnTo>
                    <a:pt x="848249" y="1188343"/>
                  </a:lnTo>
                  <a:lnTo>
                    <a:pt x="895544" y="1170891"/>
                  </a:lnTo>
                  <a:lnTo>
                    <a:pt x="942204" y="1154390"/>
                  </a:lnTo>
                  <a:lnTo>
                    <a:pt x="987594" y="1138525"/>
                  </a:lnTo>
                  <a:lnTo>
                    <a:pt x="1030445" y="1124564"/>
                  </a:lnTo>
                  <a:lnTo>
                    <a:pt x="1041554" y="1118217"/>
                  </a:lnTo>
                  <a:lnTo>
                    <a:pt x="1053299" y="1112188"/>
                  </a:lnTo>
                  <a:lnTo>
                    <a:pt x="1065678" y="1107111"/>
                  </a:lnTo>
                  <a:lnTo>
                    <a:pt x="1077740" y="1102352"/>
                  </a:lnTo>
                  <a:lnTo>
                    <a:pt x="1090754" y="1097909"/>
                  </a:lnTo>
                  <a:lnTo>
                    <a:pt x="1103768" y="1094102"/>
                  </a:lnTo>
                  <a:lnTo>
                    <a:pt x="1117099" y="1090294"/>
                  </a:lnTo>
                  <a:lnTo>
                    <a:pt x="1131065" y="1087438"/>
                  </a:lnTo>
                  <a:close/>
                  <a:moveTo>
                    <a:pt x="1401445" y="0"/>
                  </a:moveTo>
                  <a:lnTo>
                    <a:pt x="1412240" y="318"/>
                  </a:lnTo>
                  <a:lnTo>
                    <a:pt x="1423353" y="635"/>
                  </a:lnTo>
                  <a:lnTo>
                    <a:pt x="1433513" y="1588"/>
                  </a:lnTo>
                  <a:lnTo>
                    <a:pt x="1444308" y="2223"/>
                  </a:lnTo>
                  <a:lnTo>
                    <a:pt x="1454786" y="3494"/>
                  </a:lnTo>
                  <a:lnTo>
                    <a:pt x="1465263" y="4764"/>
                  </a:lnTo>
                  <a:lnTo>
                    <a:pt x="1475423" y="6670"/>
                  </a:lnTo>
                  <a:lnTo>
                    <a:pt x="1485266" y="8575"/>
                  </a:lnTo>
                  <a:lnTo>
                    <a:pt x="1495426" y="10798"/>
                  </a:lnTo>
                  <a:lnTo>
                    <a:pt x="1505268" y="13339"/>
                  </a:lnTo>
                  <a:lnTo>
                    <a:pt x="1515111" y="15880"/>
                  </a:lnTo>
                  <a:lnTo>
                    <a:pt x="1524636" y="19056"/>
                  </a:lnTo>
                  <a:lnTo>
                    <a:pt x="1533843" y="22232"/>
                  </a:lnTo>
                  <a:lnTo>
                    <a:pt x="1543368" y="25726"/>
                  </a:lnTo>
                  <a:lnTo>
                    <a:pt x="1552576" y="29219"/>
                  </a:lnTo>
                  <a:lnTo>
                    <a:pt x="1561466" y="33030"/>
                  </a:lnTo>
                  <a:lnTo>
                    <a:pt x="1570356" y="37159"/>
                  </a:lnTo>
                  <a:lnTo>
                    <a:pt x="1578928" y="41605"/>
                  </a:lnTo>
                  <a:lnTo>
                    <a:pt x="1587818" y="46052"/>
                  </a:lnTo>
                  <a:lnTo>
                    <a:pt x="1596073" y="50816"/>
                  </a:lnTo>
                  <a:lnTo>
                    <a:pt x="1604646" y="55897"/>
                  </a:lnTo>
                  <a:lnTo>
                    <a:pt x="1612583" y="60979"/>
                  </a:lnTo>
                  <a:lnTo>
                    <a:pt x="1620521" y="66378"/>
                  </a:lnTo>
                  <a:lnTo>
                    <a:pt x="1628776" y="72095"/>
                  </a:lnTo>
                  <a:lnTo>
                    <a:pt x="1636078" y="77812"/>
                  </a:lnTo>
                  <a:lnTo>
                    <a:pt x="1644016" y="83528"/>
                  </a:lnTo>
                  <a:lnTo>
                    <a:pt x="1651318" y="89880"/>
                  </a:lnTo>
                  <a:lnTo>
                    <a:pt x="1658303" y="96232"/>
                  </a:lnTo>
                  <a:lnTo>
                    <a:pt x="1665606" y="102902"/>
                  </a:lnTo>
                  <a:lnTo>
                    <a:pt x="1672591" y="109571"/>
                  </a:lnTo>
                  <a:lnTo>
                    <a:pt x="1679258" y="116241"/>
                  </a:lnTo>
                  <a:lnTo>
                    <a:pt x="1685926" y="123546"/>
                  </a:lnTo>
                  <a:lnTo>
                    <a:pt x="1692593" y="130851"/>
                  </a:lnTo>
                  <a:lnTo>
                    <a:pt x="1698943" y="138155"/>
                  </a:lnTo>
                  <a:lnTo>
                    <a:pt x="1704976" y="145778"/>
                  </a:lnTo>
                  <a:lnTo>
                    <a:pt x="1710691" y="153400"/>
                  </a:lnTo>
                  <a:lnTo>
                    <a:pt x="1716723" y="161658"/>
                  </a:lnTo>
                  <a:lnTo>
                    <a:pt x="1722438" y="169597"/>
                  </a:lnTo>
                  <a:lnTo>
                    <a:pt x="1727836" y="177537"/>
                  </a:lnTo>
                  <a:lnTo>
                    <a:pt x="1733233" y="186113"/>
                  </a:lnTo>
                  <a:lnTo>
                    <a:pt x="1738313" y="194688"/>
                  </a:lnTo>
                  <a:lnTo>
                    <a:pt x="1743076" y="203263"/>
                  </a:lnTo>
                  <a:lnTo>
                    <a:pt x="1747838" y="212156"/>
                  </a:lnTo>
                  <a:lnTo>
                    <a:pt x="1752283" y="221048"/>
                  </a:lnTo>
                  <a:lnTo>
                    <a:pt x="1760856" y="239469"/>
                  </a:lnTo>
                  <a:lnTo>
                    <a:pt x="1768793" y="258207"/>
                  </a:lnTo>
                  <a:lnTo>
                    <a:pt x="1776096" y="277581"/>
                  </a:lnTo>
                  <a:lnTo>
                    <a:pt x="1782446" y="297272"/>
                  </a:lnTo>
                  <a:lnTo>
                    <a:pt x="1788161" y="317916"/>
                  </a:lnTo>
                  <a:lnTo>
                    <a:pt x="1792923" y="338560"/>
                  </a:lnTo>
                  <a:lnTo>
                    <a:pt x="1797051" y="359521"/>
                  </a:lnTo>
                  <a:lnTo>
                    <a:pt x="1799908" y="380800"/>
                  </a:lnTo>
                  <a:lnTo>
                    <a:pt x="1802448" y="402397"/>
                  </a:lnTo>
                  <a:lnTo>
                    <a:pt x="1804036" y="424946"/>
                  </a:lnTo>
                  <a:lnTo>
                    <a:pt x="1809751" y="426534"/>
                  </a:lnTo>
                  <a:lnTo>
                    <a:pt x="1815148" y="428758"/>
                  </a:lnTo>
                  <a:lnTo>
                    <a:pt x="1819911" y="431616"/>
                  </a:lnTo>
                  <a:lnTo>
                    <a:pt x="1825308" y="434474"/>
                  </a:lnTo>
                  <a:lnTo>
                    <a:pt x="1829753" y="437968"/>
                  </a:lnTo>
                  <a:lnTo>
                    <a:pt x="1834198" y="441144"/>
                  </a:lnTo>
                  <a:lnTo>
                    <a:pt x="1838326" y="445273"/>
                  </a:lnTo>
                  <a:lnTo>
                    <a:pt x="1842453" y="449401"/>
                  </a:lnTo>
                  <a:lnTo>
                    <a:pt x="1845628" y="453848"/>
                  </a:lnTo>
                  <a:lnTo>
                    <a:pt x="1849121" y="458612"/>
                  </a:lnTo>
                  <a:lnTo>
                    <a:pt x="1851978" y="463693"/>
                  </a:lnTo>
                  <a:lnTo>
                    <a:pt x="1854201" y="469728"/>
                  </a:lnTo>
                  <a:lnTo>
                    <a:pt x="1856423" y="475762"/>
                  </a:lnTo>
                  <a:lnTo>
                    <a:pt x="1858328" y="482114"/>
                  </a:lnTo>
                  <a:lnTo>
                    <a:pt x="1859916" y="488784"/>
                  </a:lnTo>
                  <a:lnTo>
                    <a:pt x="1860868" y="496088"/>
                  </a:lnTo>
                  <a:lnTo>
                    <a:pt x="1861503" y="502123"/>
                  </a:lnTo>
                  <a:lnTo>
                    <a:pt x="1862138" y="507839"/>
                  </a:lnTo>
                  <a:lnTo>
                    <a:pt x="1862138" y="513874"/>
                  </a:lnTo>
                  <a:lnTo>
                    <a:pt x="1861503" y="519908"/>
                  </a:lnTo>
                  <a:lnTo>
                    <a:pt x="1861186" y="526260"/>
                  </a:lnTo>
                  <a:lnTo>
                    <a:pt x="1860868" y="532294"/>
                  </a:lnTo>
                  <a:lnTo>
                    <a:pt x="1858963" y="544998"/>
                  </a:lnTo>
                  <a:lnTo>
                    <a:pt x="1856106" y="557385"/>
                  </a:lnTo>
                  <a:lnTo>
                    <a:pt x="1852296" y="569771"/>
                  </a:lnTo>
                  <a:lnTo>
                    <a:pt x="1847851" y="582157"/>
                  </a:lnTo>
                  <a:lnTo>
                    <a:pt x="1842771" y="593908"/>
                  </a:lnTo>
                  <a:lnTo>
                    <a:pt x="1836738" y="605342"/>
                  </a:lnTo>
                  <a:lnTo>
                    <a:pt x="1833881" y="611059"/>
                  </a:lnTo>
                  <a:lnTo>
                    <a:pt x="1830071" y="616140"/>
                  </a:lnTo>
                  <a:lnTo>
                    <a:pt x="1826578" y="621540"/>
                  </a:lnTo>
                  <a:lnTo>
                    <a:pt x="1823086" y="626621"/>
                  </a:lnTo>
                  <a:lnTo>
                    <a:pt x="1818958" y="631385"/>
                  </a:lnTo>
                  <a:lnTo>
                    <a:pt x="1814831" y="635831"/>
                  </a:lnTo>
                  <a:lnTo>
                    <a:pt x="1810703" y="640278"/>
                  </a:lnTo>
                  <a:lnTo>
                    <a:pt x="1806258" y="644407"/>
                  </a:lnTo>
                  <a:lnTo>
                    <a:pt x="1801813" y="648218"/>
                  </a:lnTo>
                  <a:lnTo>
                    <a:pt x="1797051" y="652029"/>
                  </a:lnTo>
                  <a:lnTo>
                    <a:pt x="1792288" y="655205"/>
                  </a:lnTo>
                  <a:lnTo>
                    <a:pt x="1787208" y="658063"/>
                  </a:lnTo>
                  <a:lnTo>
                    <a:pt x="1782128" y="660922"/>
                  </a:lnTo>
                  <a:lnTo>
                    <a:pt x="1777048" y="663145"/>
                  </a:lnTo>
                  <a:lnTo>
                    <a:pt x="1771651" y="681248"/>
                  </a:lnTo>
                  <a:lnTo>
                    <a:pt x="1766571" y="699033"/>
                  </a:lnTo>
                  <a:lnTo>
                    <a:pt x="1760538" y="716501"/>
                  </a:lnTo>
                  <a:lnTo>
                    <a:pt x="1754188" y="733969"/>
                  </a:lnTo>
                  <a:lnTo>
                    <a:pt x="1747521" y="751437"/>
                  </a:lnTo>
                  <a:lnTo>
                    <a:pt x="1740218" y="768587"/>
                  </a:lnTo>
                  <a:lnTo>
                    <a:pt x="1732598" y="785420"/>
                  </a:lnTo>
                  <a:lnTo>
                    <a:pt x="1724661" y="801618"/>
                  </a:lnTo>
                  <a:lnTo>
                    <a:pt x="1716406" y="817497"/>
                  </a:lnTo>
                  <a:lnTo>
                    <a:pt x="1707516" y="833695"/>
                  </a:lnTo>
                  <a:lnTo>
                    <a:pt x="1698308" y="848940"/>
                  </a:lnTo>
                  <a:lnTo>
                    <a:pt x="1688148" y="863867"/>
                  </a:lnTo>
                  <a:lnTo>
                    <a:pt x="1677988" y="878159"/>
                  </a:lnTo>
                  <a:lnTo>
                    <a:pt x="1667511" y="892451"/>
                  </a:lnTo>
                  <a:lnTo>
                    <a:pt x="1656716" y="905790"/>
                  </a:lnTo>
                  <a:lnTo>
                    <a:pt x="1644968" y="918811"/>
                  </a:lnTo>
                  <a:lnTo>
                    <a:pt x="1633221" y="931515"/>
                  </a:lnTo>
                  <a:lnTo>
                    <a:pt x="1620838" y="943266"/>
                  </a:lnTo>
                  <a:lnTo>
                    <a:pt x="1607821" y="954382"/>
                  </a:lnTo>
                  <a:lnTo>
                    <a:pt x="1594803" y="964863"/>
                  </a:lnTo>
                  <a:lnTo>
                    <a:pt x="1581151" y="974709"/>
                  </a:lnTo>
                  <a:lnTo>
                    <a:pt x="1567181" y="983919"/>
                  </a:lnTo>
                  <a:lnTo>
                    <a:pt x="1552576" y="992176"/>
                  </a:lnTo>
                  <a:lnTo>
                    <a:pt x="1545273" y="996305"/>
                  </a:lnTo>
                  <a:lnTo>
                    <a:pt x="1537336" y="1000116"/>
                  </a:lnTo>
                  <a:lnTo>
                    <a:pt x="1530033" y="1003610"/>
                  </a:lnTo>
                  <a:lnTo>
                    <a:pt x="1522096" y="1006786"/>
                  </a:lnTo>
                  <a:lnTo>
                    <a:pt x="1513841" y="1010279"/>
                  </a:lnTo>
                  <a:lnTo>
                    <a:pt x="1506221" y="1012820"/>
                  </a:lnTo>
                  <a:lnTo>
                    <a:pt x="1497966" y="1015679"/>
                  </a:lnTo>
                  <a:lnTo>
                    <a:pt x="1489711" y="1017902"/>
                  </a:lnTo>
                  <a:lnTo>
                    <a:pt x="1481456" y="1020443"/>
                  </a:lnTo>
                  <a:lnTo>
                    <a:pt x="1473201" y="1022348"/>
                  </a:lnTo>
                  <a:lnTo>
                    <a:pt x="1464628" y="1024254"/>
                  </a:lnTo>
                  <a:lnTo>
                    <a:pt x="1455738" y="1025842"/>
                  </a:lnTo>
                  <a:lnTo>
                    <a:pt x="1447166" y="1027112"/>
                  </a:lnTo>
                  <a:lnTo>
                    <a:pt x="1438276" y="1028383"/>
                  </a:lnTo>
                  <a:lnTo>
                    <a:pt x="1429068" y="1029018"/>
                  </a:lnTo>
                  <a:lnTo>
                    <a:pt x="1419860" y="1029971"/>
                  </a:lnTo>
                  <a:lnTo>
                    <a:pt x="1410653" y="1030288"/>
                  </a:lnTo>
                  <a:lnTo>
                    <a:pt x="1401445" y="1030288"/>
                  </a:lnTo>
                  <a:lnTo>
                    <a:pt x="1391920" y="1030288"/>
                  </a:lnTo>
                  <a:lnTo>
                    <a:pt x="1382713" y="1029971"/>
                  </a:lnTo>
                  <a:lnTo>
                    <a:pt x="1373823" y="1029018"/>
                  </a:lnTo>
                  <a:lnTo>
                    <a:pt x="1364933" y="1028383"/>
                  </a:lnTo>
                  <a:lnTo>
                    <a:pt x="1356043" y="1027112"/>
                  </a:lnTo>
                  <a:lnTo>
                    <a:pt x="1347153" y="1025842"/>
                  </a:lnTo>
                  <a:lnTo>
                    <a:pt x="1338580" y="1024254"/>
                  </a:lnTo>
                  <a:lnTo>
                    <a:pt x="1330008" y="1022348"/>
                  </a:lnTo>
                  <a:lnTo>
                    <a:pt x="1321753" y="1020443"/>
                  </a:lnTo>
                  <a:lnTo>
                    <a:pt x="1313180" y="1018219"/>
                  </a:lnTo>
                  <a:lnTo>
                    <a:pt x="1305243" y="1015679"/>
                  </a:lnTo>
                  <a:lnTo>
                    <a:pt x="1297305" y="1013138"/>
                  </a:lnTo>
                  <a:lnTo>
                    <a:pt x="1289050" y="1010279"/>
                  </a:lnTo>
                  <a:lnTo>
                    <a:pt x="1281430" y="1007104"/>
                  </a:lnTo>
                  <a:lnTo>
                    <a:pt x="1273493" y="1003928"/>
                  </a:lnTo>
                  <a:lnTo>
                    <a:pt x="1266190" y="1000434"/>
                  </a:lnTo>
                  <a:lnTo>
                    <a:pt x="1250950" y="992812"/>
                  </a:lnTo>
                  <a:lnTo>
                    <a:pt x="1236345" y="984554"/>
                  </a:lnTo>
                  <a:lnTo>
                    <a:pt x="1222693" y="975344"/>
                  </a:lnTo>
                  <a:lnTo>
                    <a:pt x="1209040" y="965498"/>
                  </a:lnTo>
                  <a:lnTo>
                    <a:pt x="1196023" y="955017"/>
                  </a:lnTo>
                  <a:lnTo>
                    <a:pt x="1183005" y="943901"/>
                  </a:lnTo>
                  <a:lnTo>
                    <a:pt x="1170623" y="932150"/>
                  </a:lnTo>
                  <a:lnTo>
                    <a:pt x="1158875" y="919764"/>
                  </a:lnTo>
                  <a:lnTo>
                    <a:pt x="1147128" y="907378"/>
                  </a:lnTo>
                  <a:lnTo>
                    <a:pt x="1136333" y="893721"/>
                  </a:lnTo>
                  <a:lnTo>
                    <a:pt x="1125538" y="879747"/>
                  </a:lnTo>
                  <a:lnTo>
                    <a:pt x="1115695" y="865455"/>
                  </a:lnTo>
                  <a:lnTo>
                    <a:pt x="1105853" y="850845"/>
                  </a:lnTo>
                  <a:lnTo>
                    <a:pt x="1096645" y="835601"/>
                  </a:lnTo>
                  <a:lnTo>
                    <a:pt x="1087755" y="820038"/>
                  </a:lnTo>
                  <a:lnTo>
                    <a:pt x="1079183" y="803841"/>
                  </a:lnTo>
                  <a:lnTo>
                    <a:pt x="1070928" y="787643"/>
                  </a:lnTo>
                  <a:lnTo>
                    <a:pt x="1063625" y="770811"/>
                  </a:lnTo>
                  <a:lnTo>
                    <a:pt x="1056323" y="753978"/>
                  </a:lnTo>
                  <a:lnTo>
                    <a:pt x="1049655" y="737145"/>
                  </a:lnTo>
                  <a:lnTo>
                    <a:pt x="1043305" y="719677"/>
                  </a:lnTo>
                  <a:lnTo>
                    <a:pt x="1037273" y="702209"/>
                  </a:lnTo>
                  <a:lnTo>
                    <a:pt x="1031558" y="684106"/>
                  </a:lnTo>
                  <a:lnTo>
                    <a:pt x="1026795" y="666321"/>
                  </a:lnTo>
                  <a:lnTo>
                    <a:pt x="1020763" y="664415"/>
                  </a:lnTo>
                  <a:lnTo>
                    <a:pt x="1015365" y="662827"/>
                  </a:lnTo>
                  <a:lnTo>
                    <a:pt x="1009650" y="659969"/>
                  </a:lnTo>
                  <a:lnTo>
                    <a:pt x="1004253" y="657110"/>
                  </a:lnTo>
                  <a:lnTo>
                    <a:pt x="998855" y="653617"/>
                  </a:lnTo>
                  <a:lnTo>
                    <a:pt x="993775" y="650441"/>
                  </a:lnTo>
                  <a:lnTo>
                    <a:pt x="989013" y="646312"/>
                  </a:lnTo>
                  <a:lnTo>
                    <a:pt x="984250" y="642183"/>
                  </a:lnTo>
                  <a:lnTo>
                    <a:pt x="979805" y="637737"/>
                  </a:lnTo>
                  <a:lnTo>
                    <a:pt x="975360" y="632973"/>
                  </a:lnTo>
                  <a:lnTo>
                    <a:pt x="970598" y="627891"/>
                  </a:lnTo>
                  <a:lnTo>
                    <a:pt x="966788" y="622492"/>
                  </a:lnTo>
                  <a:lnTo>
                    <a:pt x="962978" y="617411"/>
                  </a:lnTo>
                  <a:lnTo>
                    <a:pt x="959168" y="611376"/>
                  </a:lnTo>
                  <a:lnTo>
                    <a:pt x="955358" y="605660"/>
                  </a:lnTo>
                  <a:lnTo>
                    <a:pt x="952500" y="599625"/>
                  </a:lnTo>
                  <a:lnTo>
                    <a:pt x="949325" y="593591"/>
                  </a:lnTo>
                  <a:lnTo>
                    <a:pt x="946468" y="587239"/>
                  </a:lnTo>
                  <a:lnTo>
                    <a:pt x="943610" y="580887"/>
                  </a:lnTo>
                  <a:lnTo>
                    <a:pt x="941388" y="574535"/>
                  </a:lnTo>
                  <a:lnTo>
                    <a:pt x="939165" y="567865"/>
                  </a:lnTo>
                  <a:lnTo>
                    <a:pt x="937260" y="561196"/>
                  </a:lnTo>
                  <a:lnTo>
                    <a:pt x="935355" y="554526"/>
                  </a:lnTo>
                  <a:lnTo>
                    <a:pt x="934085" y="547857"/>
                  </a:lnTo>
                  <a:lnTo>
                    <a:pt x="932815" y="541505"/>
                  </a:lnTo>
                  <a:lnTo>
                    <a:pt x="931863" y="534835"/>
                  </a:lnTo>
                  <a:lnTo>
                    <a:pt x="930910" y="528166"/>
                  </a:lnTo>
                  <a:lnTo>
                    <a:pt x="930593" y="521496"/>
                  </a:lnTo>
                  <a:lnTo>
                    <a:pt x="930275" y="515144"/>
                  </a:lnTo>
                  <a:lnTo>
                    <a:pt x="930275" y="508792"/>
                  </a:lnTo>
                  <a:lnTo>
                    <a:pt x="930593" y="502440"/>
                  </a:lnTo>
                  <a:lnTo>
                    <a:pt x="931228" y="496088"/>
                  </a:lnTo>
                  <a:lnTo>
                    <a:pt x="932498" y="488148"/>
                  </a:lnTo>
                  <a:lnTo>
                    <a:pt x="934403" y="480526"/>
                  </a:lnTo>
                  <a:lnTo>
                    <a:pt x="936625" y="473539"/>
                  </a:lnTo>
                  <a:lnTo>
                    <a:pt x="939165" y="466869"/>
                  </a:lnTo>
                  <a:lnTo>
                    <a:pt x="942023" y="460835"/>
                  </a:lnTo>
                  <a:lnTo>
                    <a:pt x="945515" y="455436"/>
                  </a:lnTo>
                  <a:lnTo>
                    <a:pt x="949325" y="450037"/>
                  </a:lnTo>
                  <a:lnTo>
                    <a:pt x="953770" y="445273"/>
                  </a:lnTo>
                  <a:lnTo>
                    <a:pt x="958215" y="440826"/>
                  </a:lnTo>
                  <a:lnTo>
                    <a:pt x="962978" y="437015"/>
                  </a:lnTo>
                  <a:lnTo>
                    <a:pt x="968058" y="433204"/>
                  </a:lnTo>
                  <a:lnTo>
                    <a:pt x="973773" y="430345"/>
                  </a:lnTo>
                  <a:lnTo>
                    <a:pt x="979805" y="427805"/>
                  </a:lnTo>
                  <a:lnTo>
                    <a:pt x="985520" y="425264"/>
                  </a:lnTo>
                  <a:lnTo>
                    <a:pt x="992188" y="423358"/>
                  </a:lnTo>
                  <a:lnTo>
                    <a:pt x="998855" y="421453"/>
                  </a:lnTo>
                  <a:lnTo>
                    <a:pt x="1000443" y="399538"/>
                  </a:lnTo>
                  <a:lnTo>
                    <a:pt x="1002983" y="377942"/>
                  </a:lnTo>
                  <a:lnTo>
                    <a:pt x="1006475" y="356663"/>
                  </a:lnTo>
                  <a:lnTo>
                    <a:pt x="1010603" y="336019"/>
                  </a:lnTo>
                  <a:lnTo>
                    <a:pt x="1015365" y="315057"/>
                  </a:lnTo>
                  <a:lnTo>
                    <a:pt x="1020763" y="295049"/>
                  </a:lnTo>
                  <a:lnTo>
                    <a:pt x="1027748" y="275358"/>
                  </a:lnTo>
                  <a:lnTo>
                    <a:pt x="1034733" y="256302"/>
                  </a:lnTo>
                  <a:lnTo>
                    <a:pt x="1042353" y="237564"/>
                  </a:lnTo>
                  <a:lnTo>
                    <a:pt x="1051243" y="219143"/>
                  </a:lnTo>
                  <a:lnTo>
                    <a:pt x="1060768" y="201675"/>
                  </a:lnTo>
                  <a:lnTo>
                    <a:pt x="1065530" y="193417"/>
                  </a:lnTo>
                  <a:lnTo>
                    <a:pt x="1070610" y="184842"/>
                  </a:lnTo>
                  <a:lnTo>
                    <a:pt x="1076008" y="176585"/>
                  </a:lnTo>
                  <a:lnTo>
                    <a:pt x="1081405" y="168327"/>
                  </a:lnTo>
                  <a:lnTo>
                    <a:pt x="1087120" y="160070"/>
                  </a:lnTo>
                  <a:lnTo>
                    <a:pt x="1092835" y="152447"/>
                  </a:lnTo>
                  <a:lnTo>
                    <a:pt x="1098868" y="144507"/>
                  </a:lnTo>
                  <a:lnTo>
                    <a:pt x="1104900" y="137202"/>
                  </a:lnTo>
                  <a:lnTo>
                    <a:pt x="1111250" y="129580"/>
                  </a:lnTo>
                  <a:lnTo>
                    <a:pt x="1117600" y="122593"/>
                  </a:lnTo>
                  <a:lnTo>
                    <a:pt x="1124268" y="115606"/>
                  </a:lnTo>
                  <a:lnTo>
                    <a:pt x="1131253" y="108619"/>
                  </a:lnTo>
                  <a:lnTo>
                    <a:pt x="1137920" y="101949"/>
                  </a:lnTo>
                  <a:lnTo>
                    <a:pt x="1144905" y="95597"/>
                  </a:lnTo>
                  <a:lnTo>
                    <a:pt x="1152525" y="89245"/>
                  </a:lnTo>
                  <a:lnTo>
                    <a:pt x="1159828" y="82893"/>
                  </a:lnTo>
                  <a:lnTo>
                    <a:pt x="1167130" y="76859"/>
                  </a:lnTo>
                  <a:lnTo>
                    <a:pt x="1175068" y="71460"/>
                  </a:lnTo>
                  <a:lnTo>
                    <a:pt x="1183005" y="65743"/>
                  </a:lnTo>
                  <a:lnTo>
                    <a:pt x="1190943" y="60661"/>
                  </a:lnTo>
                  <a:lnTo>
                    <a:pt x="1198880" y="55262"/>
                  </a:lnTo>
                  <a:lnTo>
                    <a:pt x="1207453" y="50498"/>
                  </a:lnTo>
                  <a:lnTo>
                    <a:pt x="1216025" y="45734"/>
                  </a:lnTo>
                  <a:lnTo>
                    <a:pt x="1224598" y="41288"/>
                  </a:lnTo>
                  <a:lnTo>
                    <a:pt x="1233170" y="36841"/>
                  </a:lnTo>
                  <a:lnTo>
                    <a:pt x="1242060" y="32713"/>
                  </a:lnTo>
                  <a:lnTo>
                    <a:pt x="1250950" y="28902"/>
                  </a:lnTo>
                  <a:lnTo>
                    <a:pt x="1260158" y="25408"/>
                  </a:lnTo>
                  <a:lnTo>
                    <a:pt x="1269365" y="21914"/>
                  </a:lnTo>
                  <a:lnTo>
                    <a:pt x="1278890" y="19056"/>
                  </a:lnTo>
                  <a:lnTo>
                    <a:pt x="1288415" y="15880"/>
                  </a:lnTo>
                  <a:lnTo>
                    <a:pt x="1297940" y="13339"/>
                  </a:lnTo>
                  <a:lnTo>
                    <a:pt x="1307783" y="10798"/>
                  </a:lnTo>
                  <a:lnTo>
                    <a:pt x="1317625" y="8575"/>
                  </a:lnTo>
                  <a:lnTo>
                    <a:pt x="1327785" y="6670"/>
                  </a:lnTo>
                  <a:lnTo>
                    <a:pt x="1337945" y="4764"/>
                  </a:lnTo>
                  <a:lnTo>
                    <a:pt x="1348105" y="3494"/>
                  </a:lnTo>
                  <a:lnTo>
                    <a:pt x="1358583" y="2223"/>
                  </a:lnTo>
                  <a:lnTo>
                    <a:pt x="1369060" y="1588"/>
                  </a:lnTo>
                  <a:lnTo>
                    <a:pt x="1379855" y="635"/>
                  </a:lnTo>
                  <a:lnTo>
                    <a:pt x="1390650" y="318"/>
                  </a:lnTo>
                  <a:lnTo>
                    <a:pt x="1401445" y="0"/>
                  </a:lnTo>
                  <a:close/>
                </a:path>
              </a:pathLst>
            </a:custGeom>
            <a:solidFill>
              <a:srgbClr val="CF0069"/>
            </a:solidFill>
            <a:ln>
              <a:noFill/>
            </a:ln>
          </p:spPr>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algn="ctr">
                <a:defRPr/>
              </a:pPr>
              <a:endParaRPr lang="zh-CN" altLang="en-US" sz="2400">
                <a:solidFill>
                  <a:srgbClr val="FFFFFF"/>
                </a:solidFill>
              </a:endParaRPr>
            </a:p>
          </p:txBody>
        </p:sp>
      </p:grpSp>
    </p:spTree>
  </p:cSld>
  <p:clrMapOvr>
    <a:masterClrMapping/>
  </p:clrMapOvr>
  <p:transition spd="slow" advTm="5257">
    <p:blinds dir="vert"/>
  </p:transition>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42"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outHorizontal)">
                                          <p:cBhvr>
                                            <p:cTn id="7" dur="500"/>
                                            <p:tgtEl>
                                              <p:spTgt spid="3"/>
                                            </p:tgtEl>
                                          </p:cBhvr>
                                        </p:animEffect>
                                      </p:childTnLst>
                                    </p:cTn>
                                  </p:par>
                                </p:childTnLst>
                              </p:cTn>
                            </p:par>
                            <p:par>
                              <p:cTn id="8" fill="hold">
                                <p:stCondLst>
                                  <p:cond delay="500"/>
                                </p:stCondLst>
                                <p:childTnLst>
                                  <p:par>
                                    <p:cTn id="9" presetID="2" presetClass="entr" presetSubtype="8" fill="hold" nodeType="afterEffect" p14:presetBounceEnd="40000">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14:bounceEnd="40000">
                                          <p:cBhvr additive="base">
                                            <p:cTn id="11" dur="750" fill="hold"/>
                                            <p:tgtEl>
                                              <p:spTgt spid="4"/>
                                            </p:tgtEl>
                                            <p:attrNameLst>
                                              <p:attrName>ppt_x</p:attrName>
                                            </p:attrNameLst>
                                          </p:cBhvr>
                                          <p:tavLst>
                                            <p:tav tm="0">
                                              <p:val>
                                                <p:strVal val="0-#ppt_w/2"/>
                                              </p:val>
                                            </p:tav>
                                            <p:tav tm="100000">
                                              <p:val>
                                                <p:strVal val="#ppt_x"/>
                                              </p:val>
                                            </p:tav>
                                          </p:tavLst>
                                        </p:anim>
                                        <p:anim calcmode="lin" valueType="num" p14:bounceEnd="40000">
                                          <p:cBhvr additive="base">
                                            <p:cTn id="12" dur="750" fill="hold"/>
                                            <p:tgtEl>
                                              <p:spTgt spid="4"/>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16" presetClass="entr" presetSubtype="42" fill="hold" nodeType="afterEffect">
                                      <p:stCondLst>
                                        <p:cond delay="0"/>
                                      </p:stCondLst>
                                      <p:childTnLst>
                                        <p:set>
                                          <p:cBhvr>
                                            <p:cTn id="15" dur="1" fill="hold">
                                              <p:stCondLst>
                                                <p:cond delay="0"/>
                                              </p:stCondLst>
                                            </p:cTn>
                                            <p:tgtEl>
                                              <p:spTgt spid="10"/>
                                            </p:tgtEl>
                                            <p:attrNameLst>
                                              <p:attrName>style.visibility</p:attrName>
                                            </p:attrNameLst>
                                          </p:cBhvr>
                                          <p:to>
                                            <p:strVal val="visible"/>
                                          </p:to>
                                        </p:set>
                                        <p:animEffect transition="in" filter="barn(outHorizontal)">
                                          <p:cBhvr>
                                            <p:cTn id="16" dur="500"/>
                                            <p:tgtEl>
                                              <p:spTgt spid="10"/>
                                            </p:tgtEl>
                                          </p:cBhvr>
                                        </p:animEffect>
                                      </p:childTnLst>
                                    </p:cTn>
                                  </p:par>
                                </p:childTnLst>
                              </p:cTn>
                            </p:par>
                            <p:par>
                              <p:cTn id="17" fill="hold">
                                <p:stCondLst>
                                  <p:cond delay="2000"/>
                                </p:stCondLst>
                                <p:childTnLst>
                                  <p:par>
                                    <p:cTn id="18" presetID="12" presetClass="entr" presetSubtype="8" fill="hold" grpId="0" nodeType="afterEffect">
                                      <p:stCondLst>
                                        <p:cond delay="0"/>
                                      </p:stCondLst>
                                      <p:childTnLst>
                                        <p:set>
                                          <p:cBhvr>
                                            <p:cTn id="19" dur="1" fill="hold">
                                              <p:stCondLst>
                                                <p:cond delay="0"/>
                                              </p:stCondLst>
                                            </p:cTn>
                                            <p:tgtEl>
                                              <p:spTgt spid="11"/>
                                            </p:tgtEl>
                                            <p:attrNameLst>
                                              <p:attrName>style.visibility</p:attrName>
                                            </p:attrNameLst>
                                          </p:cBhvr>
                                          <p:to>
                                            <p:strVal val="visible"/>
                                          </p:to>
                                        </p:set>
                                        <p:anim calcmode="lin" valueType="num">
                                          <p:cBhvr additive="base">
                                            <p:cTn id="20" dur="500"/>
                                            <p:tgtEl>
                                              <p:spTgt spid="11"/>
                                            </p:tgtEl>
                                            <p:attrNameLst>
                                              <p:attrName>ppt_x</p:attrName>
                                            </p:attrNameLst>
                                          </p:cBhvr>
                                          <p:tavLst>
                                            <p:tav tm="0">
                                              <p:val>
                                                <p:strVal val="#ppt_x-#ppt_w*1.125000"/>
                                              </p:val>
                                            </p:tav>
                                            <p:tav tm="100000">
                                              <p:val>
                                                <p:strVal val="#ppt_x"/>
                                              </p:val>
                                            </p:tav>
                                          </p:tavLst>
                                        </p:anim>
                                        <p:animEffect transition="in" filter="wipe(right)">
                                          <p:cBhvr>
                                            <p:cTn id="21" dur="500"/>
                                            <p:tgtEl>
                                              <p:spTgt spid="11"/>
                                            </p:tgtEl>
                                          </p:cBhvr>
                                        </p:animEffect>
                                      </p:childTnLst>
                                    </p:cTn>
                                  </p:par>
                                </p:childTnLst>
                              </p:cTn>
                            </p:par>
                            <p:par>
                              <p:cTn id="22" fill="hold">
                                <p:stCondLst>
                                  <p:cond delay="2500"/>
                                </p:stCondLst>
                                <p:childTnLst>
                                  <p:par>
                                    <p:cTn id="23" presetID="37" presetClass="entr" presetSubtype="0" fill="hold" grpId="0" nodeType="afterEffect">
                                      <p:stCondLst>
                                        <p:cond delay="0"/>
                                      </p:stCondLst>
                                      <p:childTnLst>
                                        <p:set>
                                          <p:cBhvr>
                                            <p:cTn id="24" dur="1" fill="hold">
                                              <p:stCondLst>
                                                <p:cond delay="0"/>
                                              </p:stCondLst>
                                            </p:cTn>
                                            <p:tgtEl>
                                              <p:spTgt spid="13"/>
                                            </p:tgtEl>
                                            <p:attrNameLst>
                                              <p:attrName>style.visibility</p:attrName>
                                            </p:attrNameLst>
                                          </p:cBhvr>
                                          <p:to>
                                            <p:strVal val="visible"/>
                                          </p:to>
                                        </p:set>
                                        <p:animEffect transition="in" filter="fade">
                                          <p:cBhvr>
                                            <p:cTn id="25" dur="1000"/>
                                            <p:tgtEl>
                                              <p:spTgt spid="13"/>
                                            </p:tgtEl>
                                          </p:cBhvr>
                                        </p:animEffect>
                                        <p:anim calcmode="lin" valueType="num">
                                          <p:cBhvr>
                                            <p:cTn id="26" dur="1000" fill="hold"/>
                                            <p:tgtEl>
                                              <p:spTgt spid="13"/>
                                            </p:tgtEl>
                                            <p:attrNameLst>
                                              <p:attrName>ppt_x</p:attrName>
                                            </p:attrNameLst>
                                          </p:cBhvr>
                                          <p:tavLst>
                                            <p:tav tm="0">
                                              <p:val>
                                                <p:strVal val="#ppt_x"/>
                                              </p:val>
                                            </p:tav>
                                            <p:tav tm="100000">
                                              <p:val>
                                                <p:strVal val="#ppt_x"/>
                                              </p:val>
                                            </p:tav>
                                          </p:tavLst>
                                        </p:anim>
                                        <p:anim calcmode="lin" valueType="num">
                                          <p:cBhvr>
                                            <p:cTn id="27" dur="900" decel="100000" fill="hold"/>
                                            <p:tgtEl>
                                              <p:spTgt spid="13"/>
                                            </p:tgtEl>
                                            <p:attrNameLst>
                                              <p:attrName>ppt_y</p:attrName>
                                            </p:attrNameLst>
                                          </p:cBhvr>
                                          <p:tavLst>
                                            <p:tav tm="0">
                                              <p:val>
                                                <p:strVal val="#ppt_y+1"/>
                                              </p:val>
                                            </p:tav>
                                            <p:tav tm="100000">
                                              <p:val>
                                                <p:strVal val="#ppt_y-.03"/>
                                              </p:val>
                                            </p:tav>
                                          </p:tavLst>
                                        </p:anim>
                                        <p:anim calcmode="lin" valueType="num">
                                          <p:cBhvr>
                                            <p:cTn id="28" dur="100" accel="100000" fill="hold">
                                              <p:stCondLst>
                                                <p:cond delay="900"/>
                                              </p:stCondLst>
                                            </p:cTn>
                                            <p:tgtEl>
                                              <p:spTgt spid="13"/>
                                            </p:tgtEl>
                                            <p:attrNameLst>
                                              <p:attrName>ppt_y</p:attrName>
                                            </p:attrNameLst>
                                          </p:cBhvr>
                                          <p:tavLst>
                                            <p:tav tm="0">
                                              <p:val>
                                                <p:strVal val="#ppt_y-.03"/>
                                              </p:val>
                                            </p:tav>
                                            <p:tav tm="100000">
                                              <p:val>
                                                <p:strVal val="#ppt_y"/>
                                              </p:val>
                                            </p:tav>
                                          </p:tavLst>
                                        </p:anim>
                                      </p:childTnLst>
                                    </p:cTn>
                                  </p:par>
                                  <p:par>
                                    <p:cTn id="29" presetID="37" presetClass="entr" presetSubtype="0" fill="hold" grpId="0" nodeType="withEffect">
                                      <p:stCondLst>
                                        <p:cond delay="250"/>
                                      </p:stCondLst>
                                      <p:childTnLst>
                                        <p:set>
                                          <p:cBhvr>
                                            <p:cTn id="30" dur="1" fill="hold">
                                              <p:stCondLst>
                                                <p:cond delay="0"/>
                                              </p:stCondLst>
                                            </p:cTn>
                                            <p:tgtEl>
                                              <p:spTgt spid="14"/>
                                            </p:tgtEl>
                                            <p:attrNameLst>
                                              <p:attrName>style.visibility</p:attrName>
                                            </p:attrNameLst>
                                          </p:cBhvr>
                                          <p:to>
                                            <p:strVal val="visible"/>
                                          </p:to>
                                        </p:set>
                                        <p:animEffect transition="in" filter="fade">
                                          <p:cBhvr>
                                            <p:cTn id="31" dur="1000"/>
                                            <p:tgtEl>
                                              <p:spTgt spid="14"/>
                                            </p:tgtEl>
                                          </p:cBhvr>
                                        </p:animEffect>
                                        <p:anim calcmode="lin" valueType="num">
                                          <p:cBhvr>
                                            <p:cTn id="32" dur="1000" fill="hold"/>
                                            <p:tgtEl>
                                              <p:spTgt spid="14"/>
                                            </p:tgtEl>
                                            <p:attrNameLst>
                                              <p:attrName>ppt_x</p:attrName>
                                            </p:attrNameLst>
                                          </p:cBhvr>
                                          <p:tavLst>
                                            <p:tav tm="0">
                                              <p:val>
                                                <p:strVal val="#ppt_x"/>
                                              </p:val>
                                            </p:tav>
                                            <p:tav tm="100000">
                                              <p:val>
                                                <p:strVal val="#ppt_x"/>
                                              </p:val>
                                            </p:tav>
                                          </p:tavLst>
                                        </p:anim>
                                        <p:anim calcmode="lin" valueType="num">
                                          <p:cBhvr>
                                            <p:cTn id="33" dur="900" decel="100000" fill="hold"/>
                                            <p:tgtEl>
                                              <p:spTgt spid="14"/>
                                            </p:tgtEl>
                                            <p:attrNameLst>
                                              <p:attrName>ppt_y</p:attrName>
                                            </p:attrNameLst>
                                          </p:cBhvr>
                                          <p:tavLst>
                                            <p:tav tm="0">
                                              <p:val>
                                                <p:strVal val="#ppt_y+1"/>
                                              </p:val>
                                            </p:tav>
                                            <p:tav tm="100000">
                                              <p:val>
                                                <p:strVal val="#ppt_y-.03"/>
                                              </p:val>
                                            </p:tav>
                                          </p:tavLst>
                                        </p:anim>
                                        <p:anim calcmode="lin" valueType="num">
                                          <p:cBhvr>
                                            <p:cTn id="34" dur="100" accel="100000" fill="hold">
                                              <p:stCondLst>
                                                <p:cond delay="900"/>
                                              </p:stCondLst>
                                            </p:cTn>
                                            <p:tgtEl>
                                              <p:spTgt spid="14"/>
                                            </p:tgtEl>
                                            <p:attrNameLst>
                                              <p:attrName>ppt_y</p:attrName>
                                            </p:attrNameLst>
                                          </p:cBhvr>
                                          <p:tavLst>
                                            <p:tav tm="0">
                                              <p:val>
                                                <p:strVal val="#ppt_y-.03"/>
                                              </p:val>
                                            </p:tav>
                                            <p:tav tm="100000">
                                              <p:val>
                                                <p:strVal val="#ppt_y"/>
                                              </p:val>
                                            </p:tav>
                                          </p:tavLst>
                                        </p:anim>
                                      </p:childTnLst>
                                    </p:cTn>
                                  </p:par>
                                  <p:par>
                                    <p:cTn id="35" presetID="37" presetClass="entr" presetSubtype="0" fill="hold" grpId="0" nodeType="withEffect">
                                      <p:stCondLst>
                                        <p:cond delay="500"/>
                                      </p:stCondLst>
                                      <p:childTnLst>
                                        <p:set>
                                          <p:cBhvr>
                                            <p:cTn id="36" dur="1" fill="hold">
                                              <p:stCondLst>
                                                <p:cond delay="0"/>
                                              </p:stCondLst>
                                            </p:cTn>
                                            <p:tgtEl>
                                              <p:spTgt spid="16"/>
                                            </p:tgtEl>
                                            <p:attrNameLst>
                                              <p:attrName>style.visibility</p:attrName>
                                            </p:attrNameLst>
                                          </p:cBhvr>
                                          <p:to>
                                            <p:strVal val="visible"/>
                                          </p:to>
                                        </p:set>
                                        <p:animEffect transition="in" filter="fade">
                                          <p:cBhvr>
                                            <p:cTn id="37" dur="1000"/>
                                            <p:tgtEl>
                                              <p:spTgt spid="16"/>
                                            </p:tgtEl>
                                          </p:cBhvr>
                                        </p:animEffect>
                                        <p:anim calcmode="lin" valueType="num">
                                          <p:cBhvr>
                                            <p:cTn id="38" dur="1000" fill="hold"/>
                                            <p:tgtEl>
                                              <p:spTgt spid="16"/>
                                            </p:tgtEl>
                                            <p:attrNameLst>
                                              <p:attrName>ppt_x</p:attrName>
                                            </p:attrNameLst>
                                          </p:cBhvr>
                                          <p:tavLst>
                                            <p:tav tm="0">
                                              <p:val>
                                                <p:strVal val="#ppt_x"/>
                                              </p:val>
                                            </p:tav>
                                            <p:tav tm="100000">
                                              <p:val>
                                                <p:strVal val="#ppt_x"/>
                                              </p:val>
                                            </p:tav>
                                          </p:tavLst>
                                        </p:anim>
                                        <p:anim calcmode="lin" valueType="num">
                                          <p:cBhvr>
                                            <p:cTn id="39" dur="900" decel="100000" fill="hold"/>
                                            <p:tgtEl>
                                              <p:spTgt spid="16"/>
                                            </p:tgtEl>
                                            <p:attrNameLst>
                                              <p:attrName>ppt_y</p:attrName>
                                            </p:attrNameLst>
                                          </p:cBhvr>
                                          <p:tavLst>
                                            <p:tav tm="0">
                                              <p:val>
                                                <p:strVal val="#ppt_y+1"/>
                                              </p:val>
                                            </p:tav>
                                            <p:tav tm="100000">
                                              <p:val>
                                                <p:strVal val="#ppt_y-.03"/>
                                              </p:val>
                                            </p:tav>
                                          </p:tavLst>
                                        </p:anim>
                                        <p:anim calcmode="lin" valueType="num">
                                          <p:cBhvr>
                                            <p:cTn id="40"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par>
                                    <p:cTn id="41" presetID="37" presetClass="entr" presetSubtype="0" fill="hold" grpId="0" nodeType="withEffect">
                                      <p:stCondLst>
                                        <p:cond delay="750"/>
                                      </p:stCondLst>
                                      <p:childTnLst>
                                        <p:set>
                                          <p:cBhvr>
                                            <p:cTn id="42" dur="1" fill="hold">
                                              <p:stCondLst>
                                                <p:cond delay="0"/>
                                              </p:stCondLst>
                                            </p:cTn>
                                            <p:tgtEl>
                                              <p:spTgt spid="17"/>
                                            </p:tgtEl>
                                            <p:attrNameLst>
                                              <p:attrName>style.visibility</p:attrName>
                                            </p:attrNameLst>
                                          </p:cBhvr>
                                          <p:to>
                                            <p:strVal val="visible"/>
                                          </p:to>
                                        </p:set>
                                        <p:animEffect transition="in" filter="fade">
                                          <p:cBhvr>
                                            <p:cTn id="43" dur="1000"/>
                                            <p:tgtEl>
                                              <p:spTgt spid="17"/>
                                            </p:tgtEl>
                                          </p:cBhvr>
                                        </p:animEffect>
                                        <p:anim calcmode="lin" valueType="num">
                                          <p:cBhvr>
                                            <p:cTn id="44" dur="1000" fill="hold"/>
                                            <p:tgtEl>
                                              <p:spTgt spid="17"/>
                                            </p:tgtEl>
                                            <p:attrNameLst>
                                              <p:attrName>ppt_x</p:attrName>
                                            </p:attrNameLst>
                                          </p:cBhvr>
                                          <p:tavLst>
                                            <p:tav tm="0">
                                              <p:val>
                                                <p:strVal val="#ppt_x"/>
                                              </p:val>
                                            </p:tav>
                                            <p:tav tm="100000">
                                              <p:val>
                                                <p:strVal val="#ppt_x"/>
                                              </p:val>
                                            </p:tav>
                                          </p:tavLst>
                                        </p:anim>
                                        <p:anim calcmode="lin" valueType="num">
                                          <p:cBhvr>
                                            <p:cTn id="45" dur="900" decel="100000" fill="hold"/>
                                            <p:tgtEl>
                                              <p:spTgt spid="17"/>
                                            </p:tgtEl>
                                            <p:attrNameLst>
                                              <p:attrName>ppt_y</p:attrName>
                                            </p:attrNameLst>
                                          </p:cBhvr>
                                          <p:tavLst>
                                            <p:tav tm="0">
                                              <p:val>
                                                <p:strVal val="#ppt_y+1"/>
                                              </p:val>
                                            </p:tav>
                                            <p:tav tm="100000">
                                              <p:val>
                                                <p:strVal val="#ppt_y-.03"/>
                                              </p:val>
                                            </p:tav>
                                          </p:tavLst>
                                        </p:anim>
                                        <p:anim calcmode="lin" valueType="num">
                                          <p:cBhvr>
                                            <p:cTn id="46"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ldLvl="0" animBg="1"/>
          <p:bldP spid="11" grpId="0"/>
          <p:bldP spid="13" grpId="0"/>
          <p:bldP spid="14" grpId="0"/>
          <p:bldP spid="16" grpId="0"/>
          <p:bldP spid="17"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42"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outHorizontal)">
                                          <p:cBhvr>
                                            <p:cTn id="7" dur="500"/>
                                            <p:tgtEl>
                                              <p:spTgt spid="3"/>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additive="base">
                                            <p:cTn id="11" dur="750" fill="hold"/>
                                            <p:tgtEl>
                                              <p:spTgt spid="4"/>
                                            </p:tgtEl>
                                            <p:attrNameLst>
                                              <p:attrName>ppt_x</p:attrName>
                                            </p:attrNameLst>
                                          </p:cBhvr>
                                          <p:tavLst>
                                            <p:tav tm="0">
                                              <p:val>
                                                <p:strVal val="0-#ppt_w/2"/>
                                              </p:val>
                                            </p:tav>
                                            <p:tav tm="100000">
                                              <p:val>
                                                <p:strVal val="#ppt_x"/>
                                              </p:val>
                                            </p:tav>
                                          </p:tavLst>
                                        </p:anim>
                                        <p:anim calcmode="lin" valueType="num">
                                          <p:cBhvr additive="base">
                                            <p:cTn id="12" dur="750" fill="hold"/>
                                            <p:tgtEl>
                                              <p:spTgt spid="4"/>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16" presetClass="entr" presetSubtype="42" fill="hold" nodeType="afterEffect">
                                      <p:stCondLst>
                                        <p:cond delay="0"/>
                                      </p:stCondLst>
                                      <p:childTnLst>
                                        <p:set>
                                          <p:cBhvr>
                                            <p:cTn id="15" dur="1" fill="hold">
                                              <p:stCondLst>
                                                <p:cond delay="0"/>
                                              </p:stCondLst>
                                            </p:cTn>
                                            <p:tgtEl>
                                              <p:spTgt spid="10"/>
                                            </p:tgtEl>
                                            <p:attrNameLst>
                                              <p:attrName>style.visibility</p:attrName>
                                            </p:attrNameLst>
                                          </p:cBhvr>
                                          <p:to>
                                            <p:strVal val="visible"/>
                                          </p:to>
                                        </p:set>
                                        <p:animEffect transition="in" filter="barn(outHorizontal)">
                                          <p:cBhvr>
                                            <p:cTn id="16" dur="500"/>
                                            <p:tgtEl>
                                              <p:spTgt spid="10"/>
                                            </p:tgtEl>
                                          </p:cBhvr>
                                        </p:animEffect>
                                      </p:childTnLst>
                                    </p:cTn>
                                  </p:par>
                                </p:childTnLst>
                              </p:cTn>
                            </p:par>
                            <p:par>
                              <p:cTn id="17" fill="hold">
                                <p:stCondLst>
                                  <p:cond delay="2000"/>
                                </p:stCondLst>
                                <p:childTnLst>
                                  <p:par>
                                    <p:cTn id="18" presetID="12" presetClass="entr" presetSubtype="8" fill="hold" grpId="0" nodeType="afterEffect">
                                      <p:stCondLst>
                                        <p:cond delay="0"/>
                                      </p:stCondLst>
                                      <p:childTnLst>
                                        <p:set>
                                          <p:cBhvr>
                                            <p:cTn id="19" dur="1" fill="hold">
                                              <p:stCondLst>
                                                <p:cond delay="0"/>
                                              </p:stCondLst>
                                            </p:cTn>
                                            <p:tgtEl>
                                              <p:spTgt spid="11"/>
                                            </p:tgtEl>
                                            <p:attrNameLst>
                                              <p:attrName>style.visibility</p:attrName>
                                            </p:attrNameLst>
                                          </p:cBhvr>
                                          <p:to>
                                            <p:strVal val="visible"/>
                                          </p:to>
                                        </p:set>
                                        <p:anim calcmode="lin" valueType="num">
                                          <p:cBhvr additive="base">
                                            <p:cTn id="20" dur="500"/>
                                            <p:tgtEl>
                                              <p:spTgt spid="11"/>
                                            </p:tgtEl>
                                            <p:attrNameLst>
                                              <p:attrName>ppt_x</p:attrName>
                                            </p:attrNameLst>
                                          </p:cBhvr>
                                          <p:tavLst>
                                            <p:tav tm="0">
                                              <p:val>
                                                <p:strVal val="#ppt_x-#ppt_w*1.125000"/>
                                              </p:val>
                                            </p:tav>
                                            <p:tav tm="100000">
                                              <p:val>
                                                <p:strVal val="#ppt_x"/>
                                              </p:val>
                                            </p:tav>
                                          </p:tavLst>
                                        </p:anim>
                                        <p:animEffect transition="in" filter="wipe(right)">
                                          <p:cBhvr>
                                            <p:cTn id="21" dur="500"/>
                                            <p:tgtEl>
                                              <p:spTgt spid="11"/>
                                            </p:tgtEl>
                                          </p:cBhvr>
                                        </p:animEffect>
                                      </p:childTnLst>
                                    </p:cTn>
                                  </p:par>
                                </p:childTnLst>
                              </p:cTn>
                            </p:par>
                            <p:par>
                              <p:cTn id="22" fill="hold">
                                <p:stCondLst>
                                  <p:cond delay="2500"/>
                                </p:stCondLst>
                                <p:childTnLst>
                                  <p:par>
                                    <p:cTn id="23" presetID="37" presetClass="entr" presetSubtype="0" fill="hold" grpId="0" nodeType="afterEffect">
                                      <p:stCondLst>
                                        <p:cond delay="0"/>
                                      </p:stCondLst>
                                      <p:childTnLst>
                                        <p:set>
                                          <p:cBhvr>
                                            <p:cTn id="24" dur="1" fill="hold">
                                              <p:stCondLst>
                                                <p:cond delay="0"/>
                                              </p:stCondLst>
                                            </p:cTn>
                                            <p:tgtEl>
                                              <p:spTgt spid="13"/>
                                            </p:tgtEl>
                                            <p:attrNameLst>
                                              <p:attrName>style.visibility</p:attrName>
                                            </p:attrNameLst>
                                          </p:cBhvr>
                                          <p:to>
                                            <p:strVal val="visible"/>
                                          </p:to>
                                        </p:set>
                                        <p:animEffect transition="in" filter="fade">
                                          <p:cBhvr>
                                            <p:cTn id="25" dur="1000"/>
                                            <p:tgtEl>
                                              <p:spTgt spid="13"/>
                                            </p:tgtEl>
                                          </p:cBhvr>
                                        </p:animEffect>
                                        <p:anim calcmode="lin" valueType="num">
                                          <p:cBhvr>
                                            <p:cTn id="26" dur="1000" fill="hold"/>
                                            <p:tgtEl>
                                              <p:spTgt spid="13"/>
                                            </p:tgtEl>
                                            <p:attrNameLst>
                                              <p:attrName>ppt_x</p:attrName>
                                            </p:attrNameLst>
                                          </p:cBhvr>
                                          <p:tavLst>
                                            <p:tav tm="0">
                                              <p:val>
                                                <p:strVal val="#ppt_x"/>
                                              </p:val>
                                            </p:tav>
                                            <p:tav tm="100000">
                                              <p:val>
                                                <p:strVal val="#ppt_x"/>
                                              </p:val>
                                            </p:tav>
                                          </p:tavLst>
                                        </p:anim>
                                        <p:anim calcmode="lin" valueType="num">
                                          <p:cBhvr>
                                            <p:cTn id="27" dur="900" decel="100000" fill="hold"/>
                                            <p:tgtEl>
                                              <p:spTgt spid="13"/>
                                            </p:tgtEl>
                                            <p:attrNameLst>
                                              <p:attrName>ppt_y</p:attrName>
                                            </p:attrNameLst>
                                          </p:cBhvr>
                                          <p:tavLst>
                                            <p:tav tm="0">
                                              <p:val>
                                                <p:strVal val="#ppt_y+1"/>
                                              </p:val>
                                            </p:tav>
                                            <p:tav tm="100000">
                                              <p:val>
                                                <p:strVal val="#ppt_y-.03"/>
                                              </p:val>
                                            </p:tav>
                                          </p:tavLst>
                                        </p:anim>
                                        <p:anim calcmode="lin" valueType="num">
                                          <p:cBhvr>
                                            <p:cTn id="28" dur="100" accel="100000" fill="hold">
                                              <p:stCondLst>
                                                <p:cond delay="900"/>
                                              </p:stCondLst>
                                            </p:cTn>
                                            <p:tgtEl>
                                              <p:spTgt spid="13"/>
                                            </p:tgtEl>
                                            <p:attrNameLst>
                                              <p:attrName>ppt_y</p:attrName>
                                            </p:attrNameLst>
                                          </p:cBhvr>
                                          <p:tavLst>
                                            <p:tav tm="0">
                                              <p:val>
                                                <p:strVal val="#ppt_y-.03"/>
                                              </p:val>
                                            </p:tav>
                                            <p:tav tm="100000">
                                              <p:val>
                                                <p:strVal val="#ppt_y"/>
                                              </p:val>
                                            </p:tav>
                                          </p:tavLst>
                                        </p:anim>
                                      </p:childTnLst>
                                    </p:cTn>
                                  </p:par>
                                  <p:par>
                                    <p:cTn id="29" presetID="37" presetClass="entr" presetSubtype="0" fill="hold" grpId="0" nodeType="withEffect">
                                      <p:stCondLst>
                                        <p:cond delay="250"/>
                                      </p:stCondLst>
                                      <p:childTnLst>
                                        <p:set>
                                          <p:cBhvr>
                                            <p:cTn id="30" dur="1" fill="hold">
                                              <p:stCondLst>
                                                <p:cond delay="0"/>
                                              </p:stCondLst>
                                            </p:cTn>
                                            <p:tgtEl>
                                              <p:spTgt spid="14"/>
                                            </p:tgtEl>
                                            <p:attrNameLst>
                                              <p:attrName>style.visibility</p:attrName>
                                            </p:attrNameLst>
                                          </p:cBhvr>
                                          <p:to>
                                            <p:strVal val="visible"/>
                                          </p:to>
                                        </p:set>
                                        <p:animEffect transition="in" filter="fade">
                                          <p:cBhvr>
                                            <p:cTn id="31" dur="1000"/>
                                            <p:tgtEl>
                                              <p:spTgt spid="14"/>
                                            </p:tgtEl>
                                          </p:cBhvr>
                                        </p:animEffect>
                                        <p:anim calcmode="lin" valueType="num">
                                          <p:cBhvr>
                                            <p:cTn id="32" dur="1000" fill="hold"/>
                                            <p:tgtEl>
                                              <p:spTgt spid="14"/>
                                            </p:tgtEl>
                                            <p:attrNameLst>
                                              <p:attrName>ppt_x</p:attrName>
                                            </p:attrNameLst>
                                          </p:cBhvr>
                                          <p:tavLst>
                                            <p:tav tm="0">
                                              <p:val>
                                                <p:strVal val="#ppt_x"/>
                                              </p:val>
                                            </p:tav>
                                            <p:tav tm="100000">
                                              <p:val>
                                                <p:strVal val="#ppt_x"/>
                                              </p:val>
                                            </p:tav>
                                          </p:tavLst>
                                        </p:anim>
                                        <p:anim calcmode="lin" valueType="num">
                                          <p:cBhvr>
                                            <p:cTn id="33" dur="900" decel="100000" fill="hold"/>
                                            <p:tgtEl>
                                              <p:spTgt spid="14"/>
                                            </p:tgtEl>
                                            <p:attrNameLst>
                                              <p:attrName>ppt_y</p:attrName>
                                            </p:attrNameLst>
                                          </p:cBhvr>
                                          <p:tavLst>
                                            <p:tav tm="0">
                                              <p:val>
                                                <p:strVal val="#ppt_y+1"/>
                                              </p:val>
                                            </p:tav>
                                            <p:tav tm="100000">
                                              <p:val>
                                                <p:strVal val="#ppt_y-.03"/>
                                              </p:val>
                                            </p:tav>
                                          </p:tavLst>
                                        </p:anim>
                                        <p:anim calcmode="lin" valueType="num">
                                          <p:cBhvr>
                                            <p:cTn id="34" dur="100" accel="100000" fill="hold">
                                              <p:stCondLst>
                                                <p:cond delay="900"/>
                                              </p:stCondLst>
                                            </p:cTn>
                                            <p:tgtEl>
                                              <p:spTgt spid="14"/>
                                            </p:tgtEl>
                                            <p:attrNameLst>
                                              <p:attrName>ppt_y</p:attrName>
                                            </p:attrNameLst>
                                          </p:cBhvr>
                                          <p:tavLst>
                                            <p:tav tm="0">
                                              <p:val>
                                                <p:strVal val="#ppt_y-.03"/>
                                              </p:val>
                                            </p:tav>
                                            <p:tav tm="100000">
                                              <p:val>
                                                <p:strVal val="#ppt_y"/>
                                              </p:val>
                                            </p:tav>
                                          </p:tavLst>
                                        </p:anim>
                                      </p:childTnLst>
                                    </p:cTn>
                                  </p:par>
                                  <p:par>
                                    <p:cTn id="35" presetID="37" presetClass="entr" presetSubtype="0" fill="hold" grpId="0" nodeType="withEffect">
                                      <p:stCondLst>
                                        <p:cond delay="500"/>
                                      </p:stCondLst>
                                      <p:childTnLst>
                                        <p:set>
                                          <p:cBhvr>
                                            <p:cTn id="36" dur="1" fill="hold">
                                              <p:stCondLst>
                                                <p:cond delay="0"/>
                                              </p:stCondLst>
                                            </p:cTn>
                                            <p:tgtEl>
                                              <p:spTgt spid="16"/>
                                            </p:tgtEl>
                                            <p:attrNameLst>
                                              <p:attrName>style.visibility</p:attrName>
                                            </p:attrNameLst>
                                          </p:cBhvr>
                                          <p:to>
                                            <p:strVal val="visible"/>
                                          </p:to>
                                        </p:set>
                                        <p:animEffect transition="in" filter="fade">
                                          <p:cBhvr>
                                            <p:cTn id="37" dur="1000"/>
                                            <p:tgtEl>
                                              <p:spTgt spid="16"/>
                                            </p:tgtEl>
                                          </p:cBhvr>
                                        </p:animEffect>
                                        <p:anim calcmode="lin" valueType="num">
                                          <p:cBhvr>
                                            <p:cTn id="38" dur="1000" fill="hold"/>
                                            <p:tgtEl>
                                              <p:spTgt spid="16"/>
                                            </p:tgtEl>
                                            <p:attrNameLst>
                                              <p:attrName>ppt_x</p:attrName>
                                            </p:attrNameLst>
                                          </p:cBhvr>
                                          <p:tavLst>
                                            <p:tav tm="0">
                                              <p:val>
                                                <p:strVal val="#ppt_x"/>
                                              </p:val>
                                            </p:tav>
                                            <p:tav tm="100000">
                                              <p:val>
                                                <p:strVal val="#ppt_x"/>
                                              </p:val>
                                            </p:tav>
                                          </p:tavLst>
                                        </p:anim>
                                        <p:anim calcmode="lin" valueType="num">
                                          <p:cBhvr>
                                            <p:cTn id="39" dur="900" decel="100000" fill="hold"/>
                                            <p:tgtEl>
                                              <p:spTgt spid="16"/>
                                            </p:tgtEl>
                                            <p:attrNameLst>
                                              <p:attrName>ppt_y</p:attrName>
                                            </p:attrNameLst>
                                          </p:cBhvr>
                                          <p:tavLst>
                                            <p:tav tm="0">
                                              <p:val>
                                                <p:strVal val="#ppt_y+1"/>
                                              </p:val>
                                            </p:tav>
                                            <p:tav tm="100000">
                                              <p:val>
                                                <p:strVal val="#ppt_y-.03"/>
                                              </p:val>
                                            </p:tav>
                                          </p:tavLst>
                                        </p:anim>
                                        <p:anim calcmode="lin" valueType="num">
                                          <p:cBhvr>
                                            <p:cTn id="40"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par>
                                    <p:cTn id="41" presetID="37" presetClass="entr" presetSubtype="0" fill="hold" grpId="0" nodeType="withEffect">
                                      <p:stCondLst>
                                        <p:cond delay="750"/>
                                      </p:stCondLst>
                                      <p:childTnLst>
                                        <p:set>
                                          <p:cBhvr>
                                            <p:cTn id="42" dur="1" fill="hold">
                                              <p:stCondLst>
                                                <p:cond delay="0"/>
                                              </p:stCondLst>
                                            </p:cTn>
                                            <p:tgtEl>
                                              <p:spTgt spid="17"/>
                                            </p:tgtEl>
                                            <p:attrNameLst>
                                              <p:attrName>style.visibility</p:attrName>
                                            </p:attrNameLst>
                                          </p:cBhvr>
                                          <p:to>
                                            <p:strVal val="visible"/>
                                          </p:to>
                                        </p:set>
                                        <p:animEffect transition="in" filter="fade">
                                          <p:cBhvr>
                                            <p:cTn id="43" dur="1000"/>
                                            <p:tgtEl>
                                              <p:spTgt spid="17"/>
                                            </p:tgtEl>
                                          </p:cBhvr>
                                        </p:animEffect>
                                        <p:anim calcmode="lin" valueType="num">
                                          <p:cBhvr>
                                            <p:cTn id="44" dur="1000" fill="hold"/>
                                            <p:tgtEl>
                                              <p:spTgt spid="17"/>
                                            </p:tgtEl>
                                            <p:attrNameLst>
                                              <p:attrName>ppt_x</p:attrName>
                                            </p:attrNameLst>
                                          </p:cBhvr>
                                          <p:tavLst>
                                            <p:tav tm="0">
                                              <p:val>
                                                <p:strVal val="#ppt_x"/>
                                              </p:val>
                                            </p:tav>
                                            <p:tav tm="100000">
                                              <p:val>
                                                <p:strVal val="#ppt_x"/>
                                              </p:val>
                                            </p:tav>
                                          </p:tavLst>
                                        </p:anim>
                                        <p:anim calcmode="lin" valueType="num">
                                          <p:cBhvr>
                                            <p:cTn id="45" dur="900" decel="100000" fill="hold"/>
                                            <p:tgtEl>
                                              <p:spTgt spid="17"/>
                                            </p:tgtEl>
                                            <p:attrNameLst>
                                              <p:attrName>ppt_y</p:attrName>
                                            </p:attrNameLst>
                                          </p:cBhvr>
                                          <p:tavLst>
                                            <p:tav tm="0">
                                              <p:val>
                                                <p:strVal val="#ppt_y+1"/>
                                              </p:val>
                                            </p:tav>
                                            <p:tav tm="100000">
                                              <p:val>
                                                <p:strVal val="#ppt_y-.03"/>
                                              </p:val>
                                            </p:tav>
                                          </p:tavLst>
                                        </p:anim>
                                        <p:anim calcmode="lin" valueType="num">
                                          <p:cBhvr>
                                            <p:cTn id="46"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ldLvl="0" animBg="1"/>
          <p:bldP spid="11" grpId="0"/>
          <p:bldP spid="13" grpId="0"/>
          <p:bldP spid="14" grpId="0"/>
          <p:bldP spid="16" grpId="0"/>
          <p:bldP spid="17" grpId="0"/>
        </p:bldLst>
      </p:timing>
    </mc:Fallback>
  </mc:AlternateContent>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标题 3"/>
          <p:cNvSpPr>
            <a:spLocks noGrp="1"/>
          </p:cNvSpPr>
          <p:nvPr>
            <p:ph type="title"/>
          </p:nvPr>
        </p:nvSpPr>
        <p:spPr/>
        <p:txBody>
          <a:bodyPr/>
          <a:lstStyle/>
          <a:p>
            <a:r>
              <a:rPr lang="zh-CN" altLang="en-US" dirty="0">
                <a:solidFill>
                  <a:schemeClr val="tx1">
                    <a:lumMod val="90000"/>
                    <a:lumOff val="10000"/>
                  </a:schemeClr>
                </a:solidFill>
              </a:rPr>
              <a:t>此处添加标题 </a:t>
            </a:r>
            <a:r>
              <a:rPr lang="en-US" altLang="zh-CN" dirty="0">
                <a:solidFill>
                  <a:schemeClr val="tx1">
                    <a:lumMod val="90000"/>
                    <a:lumOff val="10000"/>
                  </a:schemeClr>
                </a:solidFill>
              </a:rPr>
              <a:t>| Information</a:t>
            </a:r>
          </a:p>
        </p:txBody>
      </p:sp>
      <p:grpSp>
        <p:nvGrpSpPr>
          <p:cNvPr id="2" name="组合 1"/>
          <p:cNvGrpSpPr/>
          <p:nvPr/>
        </p:nvGrpSpPr>
        <p:grpSpPr>
          <a:xfrm>
            <a:off x="5209637" y="3743693"/>
            <a:ext cx="1472375" cy="1313798"/>
            <a:chOff x="4809807" y="3454023"/>
            <a:chExt cx="1472183" cy="1314101"/>
          </a:xfrm>
        </p:grpSpPr>
        <p:grpSp>
          <p:nvGrpSpPr>
            <p:cNvPr id="3" name="组合 2"/>
            <p:cNvGrpSpPr/>
            <p:nvPr/>
          </p:nvGrpSpPr>
          <p:grpSpPr>
            <a:xfrm>
              <a:off x="4809807" y="3454023"/>
              <a:ext cx="1472183" cy="1314101"/>
              <a:chOff x="3342359" y="1161598"/>
              <a:chExt cx="2123116" cy="1895135"/>
            </a:xfrm>
          </p:grpSpPr>
          <p:sp>
            <p:nvSpPr>
              <p:cNvPr id="20" name="任意多边形 19"/>
              <p:cNvSpPr/>
              <p:nvPr/>
            </p:nvSpPr>
            <p:spPr bwMode="auto">
              <a:xfrm rot="10800000">
                <a:off x="3342359" y="1161598"/>
                <a:ext cx="2123116" cy="1895135"/>
              </a:xfrm>
              <a:custGeom>
                <a:avLst/>
                <a:gdLst>
                  <a:gd name="connsiteX0" fmla="*/ 1795626 w 2791387"/>
                  <a:gd name="connsiteY0" fmla="*/ 2117139 h 2491648"/>
                  <a:gd name="connsiteX1" fmla="*/ 1950063 w 2791387"/>
                  <a:gd name="connsiteY1" fmla="*/ 2028434 h 2491648"/>
                  <a:gd name="connsiteX2" fmla="*/ 2350454 w 2791387"/>
                  <a:gd name="connsiteY2" fmla="*/ 1334530 h 2491648"/>
                  <a:gd name="connsiteX3" fmla="*/ 2350454 w 2791387"/>
                  <a:gd name="connsiteY3" fmla="*/ 1157119 h 2491648"/>
                  <a:gd name="connsiteX4" fmla="*/ 1950063 w 2791387"/>
                  <a:gd name="connsiteY4" fmla="*/ 463215 h 2491648"/>
                  <a:gd name="connsiteX5" fmla="*/ 1795626 w 2791387"/>
                  <a:gd name="connsiteY5" fmla="*/ 374509 h 2491648"/>
                  <a:gd name="connsiteX6" fmla="*/ 994844 w 2791387"/>
                  <a:gd name="connsiteY6" fmla="*/ 374509 h 2491648"/>
                  <a:gd name="connsiteX7" fmla="*/ 840408 w 2791387"/>
                  <a:gd name="connsiteY7" fmla="*/ 463215 h 2491648"/>
                  <a:gd name="connsiteX8" fmla="*/ 440017 w 2791387"/>
                  <a:gd name="connsiteY8" fmla="*/ 1157119 h 2491648"/>
                  <a:gd name="connsiteX9" fmla="*/ 440017 w 2791387"/>
                  <a:gd name="connsiteY9" fmla="*/ 1334530 h 2491648"/>
                  <a:gd name="connsiteX10" fmla="*/ 840408 w 2791387"/>
                  <a:gd name="connsiteY10" fmla="*/ 2028434 h 2491648"/>
                  <a:gd name="connsiteX11" fmla="*/ 994844 w 2791387"/>
                  <a:gd name="connsiteY11" fmla="*/ 2117139 h 2491648"/>
                  <a:gd name="connsiteX12" fmla="*/ 1967414 w 2791387"/>
                  <a:gd name="connsiteY12" fmla="*/ 2491648 h 2491648"/>
                  <a:gd name="connsiteX13" fmla="*/ 822440 w 2791387"/>
                  <a:gd name="connsiteY13" fmla="*/ 2491648 h 2491648"/>
                  <a:gd name="connsiteX14" fmla="*/ 601623 w 2791387"/>
                  <a:gd name="connsiteY14" fmla="*/ 2364815 h 2491648"/>
                  <a:gd name="connsiteX15" fmla="*/ 29136 w 2791387"/>
                  <a:gd name="connsiteY15" fmla="*/ 1372657 h 2491648"/>
                  <a:gd name="connsiteX16" fmla="*/ 29136 w 2791387"/>
                  <a:gd name="connsiteY16" fmla="*/ 1118992 h 2491648"/>
                  <a:gd name="connsiteX17" fmla="*/ 601623 w 2791387"/>
                  <a:gd name="connsiteY17" fmla="*/ 126833 h 2491648"/>
                  <a:gd name="connsiteX18" fmla="*/ 822440 w 2791387"/>
                  <a:gd name="connsiteY18" fmla="*/ 0 h 2491648"/>
                  <a:gd name="connsiteX19" fmla="*/ 1967414 w 2791387"/>
                  <a:gd name="connsiteY19" fmla="*/ 0 h 2491648"/>
                  <a:gd name="connsiteX20" fmla="*/ 2188231 w 2791387"/>
                  <a:gd name="connsiteY20" fmla="*/ 126833 h 2491648"/>
                  <a:gd name="connsiteX21" fmla="*/ 2760718 w 2791387"/>
                  <a:gd name="connsiteY21" fmla="*/ 1118992 h 2491648"/>
                  <a:gd name="connsiteX22" fmla="*/ 2760718 w 2791387"/>
                  <a:gd name="connsiteY22" fmla="*/ 1372657 h 2491648"/>
                  <a:gd name="connsiteX23" fmla="*/ 2188231 w 2791387"/>
                  <a:gd name="connsiteY23" fmla="*/ 2364815 h 2491648"/>
                  <a:gd name="connsiteX24" fmla="*/ 1967414 w 2791387"/>
                  <a:gd name="connsiteY24" fmla="*/ 2491648 h 24916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791387" h="2491648">
                    <a:moveTo>
                      <a:pt x="1795626" y="2117139"/>
                    </a:moveTo>
                    <a:cubicBezTo>
                      <a:pt x="1852825" y="2117139"/>
                      <a:pt x="1921463" y="2077079"/>
                      <a:pt x="1950063" y="2028434"/>
                    </a:cubicBezTo>
                    <a:cubicBezTo>
                      <a:pt x="1950063" y="2028434"/>
                      <a:pt x="1950063" y="2028434"/>
                      <a:pt x="2350454" y="1334530"/>
                    </a:cubicBezTo>
                    <a:cubicBezTo>
                      <a:pt x="2379053" y="1285885"/>
                      <a:pt x="2379053" y="1205764"/>
                      <a:pt x="2350454" y="1157119"/>
                    </a:cubicBezTo>
                    <a:cubicBezTo>
                      <a:pt x="2350454" y="1157119"/>
                      <a:pt x="2350454" y="1157119"/>
                      <a:pt x="1950063" y="463215"/>
                    </a:cubicBezTo>
                    <a:cubicBezTo>
                      <a:pt x="1921463" y="414570"/>
                      <a:pt x="1852825" y="374509"/>
                      <a:pt x="1795626" y="374509"/>
                    </a:cubicBezTo>
                    <a:cubicBezTo>
                      <a:pt x="1795626" y="374509"/>
                      <a:pt x="1795626" y="374509"/>
                      <a:pt x="994844" y="374509"/>
                    </a:cubicBezTo>
                    <a:cubicBezTo>
                      <a:pt x="939075" y="374509"/>
                      <a:pt x="869007" y="414570"/>
                      <a:pt x="840408" y="463215"/>
                    </a:cubicBezTo>
                    <a:cubicBezTo>
                      <a:pt x="840408" y="463215"/>
                      <a:pt x="840408" y="463215"/>
                      <a:pt x="440017" y="1157119"/>
                    </a:cubicBezTo>
                    <a:cubicBezTo>
                      <a:pt x="412847" y="1205764"/>
                      <a:pt x="412847" y="1285885"/>
                      <a:pt x="440017" y="1334530"/>
                    </a:cubicBezTo>
                    <a:cubicBezTo>
                      <a:pt x="440017" y="1334530"/>
                      <a:pt x="440017" y="1334530"/>
                      <a:pt x="840408" y="2028434"/>
                    </a:cubicBezTo>
                    <a:cubicBezTo>
                      <a:pt x="869007" y="2077079"/>
                      <a:pt x="939075" y="2117139"/>
                      <a:pt x="994844" y="2117139"/>
                    </a:cubicBezTo>
                    <a:close/>
                    <a:moveTo>
                      <a:pt x="1967414" y="2491648"/>
                    </a:moveTo>
                    <a:lnTo>
                      <a:pt x="822440" y="2491648"/>
                    </a:lnTo>
                    <a:cubicBezTo>
                      <a:pt x="742700" y="2491648"/>
                      <a:pt x="642515" y="2434369"/>
                      <a:pt x="601623" y="2364815"/>
                    </a:cubicBezTo>
                    <a:cubicBezTo>
                      <a:pt x="29136" y="1372657"/>
                      <a:pt x="29136" y="1372657"/>
                      <a:pt x="29136" y="1372657"/>
                    </a:cubicBezTo>
                    <a:cubicBezTo>
                      <a:pt x="-9712" y="1303103"/>
                      <a:pt x="-9712" y="1188545"/>
                      <a:pt x="29136" y="1118992"/>
                    </a:cubicBezTo>
                    <a:cubicBezTo>
                      <a:pt x="601623" y="126833"/>
                      <a:pt x="601623" y="126833"/>
                      <a:pt x="601623" y="126833"/>
                    </a:cubicBezTo>
                    <a:cubicBezTo>
                      <a:pt x="642515" y="57280"/>
                      <a:pt x="742700" y="0"/>
                      <a:pt x="822440" y="0"/>
                    </a:cubicBezTo>
                    <a:cubicBezTo>
                      <a:pt x="1967414" y="0"/>
                      <a:pt x="1967414" y="0"/>
                      <a:pt x="1967414" y="0"/>
                    </a:cubicBezTo>
                    <a:cubicBezTo>
                      <a:pt x="2049198" y="0"/>
                      <a:pt x="2147339" y="57280"/>
                      <a:pt x="2188231" y="126833"/>
                    </a:cubicBezTo>
                    <a:cubicBezTo>
                      <a:pt x="2760718" y="1118992"/>
                      <a:pt x="2760718" y="1118992"/>
                      <a:pt x="2760718" y="1118992"/>
                    </a:cubicBezTo>
                    <a:cubicBezTo>
                      <a:pt x="2801610" y="1188545"/>
                      <a:pt x="2801610" y="1303103"/>
                      <a:pt x="2760718" y="1372657"/>
                    </a:cubicBezTo>
                    <a:cubicBezTo>
                      <a:pt x="2188231" y="2364815"/>
                      <a:pt x="2188231" y="2364815"/>
                      <a:pt x="2188231" y="2364815"/>
                    </a:cubicBezTo>
                    <a:cubicBezTo>
                      <a:pt x="2147339" y="2434369"/>
                      <a:pt x="2049198" y="2491648"/>
                      <a:pt x="1967414" y="2491648"/>
                    </a:cubicBezTo>
                    <a:close/>
                  </a:path>
                </a:pathLst>
              </a:custGeom>
              <a:solidFill>
                <a:srgbClr val="CF0069"/>
              </a:solidFill>
              <a:ln w="19050">
                <a:noFill/>
              </a:ln>
              <a:effectLst>
                <a:innerShdw blurRad="63500" dist="63500" dir="2700000">
                  <a:prstClr val="black">
                    <a:alpha val="50000"/>
                  </a:prstClr>
                </a:innerShdw>
              </a:effectLst>
            </p:spPr>
            <p:txBody>
              <a:bodyPr vert="horz" wrap="square" lIns="91440" tIns="45720" rIns="91440" bIns="45720" numCol="1" anchor="t" anchorCtr="0" compatLnSpc="1">
                <a:noAutofit/>
              </a:bodyPr>
              <a:lstStyle/>
              <a:p>
                <a:endParaRPr lang="zh-CN" altLang="en-US" sz="1355">
                  <a:solidFill>
                    <a:prstClr val="black"/>
                  </a:solidFill>
                </a:endParaRPr>
              </a:p>
            </p:txBody>
          </p:sp>
          <p:sp>
            <p:nvSpPr>
              <p:cNvPr id="22" name="Freeform 5"/>
              <p:cNvSpPr/>
              <p:nvPr/>
            </p:nvSpPr>
            <p:spPr bwMode="auto">
              <a:xfrm rot="10800000">
                <a:off x="3656172" y="1456205"/>
                <a:ext cx="1495486" cy="1325435"/>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0"/>
                </a:schemeClr>
              </a:solidFill>
              <a:ln w="38100">
                <a:gradFill flip="none" rotWithShape="1">
                  <a:gsLst>
                    <a:gs pos="100000">
                      <a:schemeClr val="bg1"/>
                    </a:gs>
                    <a:gs pos="0">
                      <a:schemeClr val="bg1">
                        <a:lumMod val="75000"/>
                      </a:schemeClr>
                    </a:gs>
                  </a:gsLst>
                  <a:lin ang="2700000" scaled="1"/>
                  <a:tileRect/>
                </a:gradFill>
              </a:ln>
              <a:effectLst/>
            </p:spPr>
            <p:txBody>
              <a:bodyPr vert="horz" wrap="square" lIns="91440" tIns="45720" rIns="91440" bIns="45720" numCol="1" anchor="t" anchorCtr="0" compatLnSpc="1"/>
              <a:lstStyle/>
              <a:p>
                <a:endParaRPr lang="zh-CN" altLang="en-US" sz="1355">
                  <a:solidFill>
                    <a:prstClr val="black"/>
                  </a:solidFill>
                </a:endParaRPr>
              </a:p>
            </p:txBody>
          </p:sp>
        </p:grpSp>
        <p:grpSp>
          <p:nvGrpSpPr>
            <p:cNvPr id="31" name="组合 30"/>
            <p:cNvGrpSpPr/>
            <p:nvPr/>
          </p:nvGrpSpPr>
          <p:grpSpPr>
            <a:xfrm>
              <a:off x="5324340" y="3872674"/>
              <a:ext cx="391456" cy="405434"/>
              <a:chOff x="9450388" y="2662238"/>
              <a:chExt cx="133350" cy="138112"/>
            </a:xfrm>
            <a:solidFill>
              <a:srgbClr val="FFB850"/>
            </a:solidFill>
          </p:grpSpPr>
          <p:sp>
            <p:nvSpPr>
              <p:cNvPr id="32" name="Rectangle 239"/>
              <p:cNvSpPr>
                <a:spLocks noChangeArrowheads="1"/>
              </p:cNvSpPr>
              <p:nvPr/>
            </p:nvSpPr>
            <p:spPr bwMode="auto">
              <a:xfrm>
                <a:off x="9450388" y="2778125"/>
                <a:ext cx="26988" cy="22225"/>
              </a:xfrm>
              <a:prstGeom prst="rect">
                <a:avLst/>
              </a:prstGeom>
              <a:solidFill>
                <a:srgbClr val="CF006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sz="1355">
                  <a:solidFill>
                    <a:prstClr val="black"/>
                  </a:solidFill>
                </a:endParaRPr>
              </a:p>
            </p:txBody>
          </p:sp>
          <p:sp>
            <p:nvSpPr>
              <p:cNvPr id="36" name="Rectangle 240"/>
              <p:cNvSpPr>
                <a:spLocks noChangeArrowheads="1"/>
              </p:cNvSpPr>
              <p:nvPr/>
            </p:nvSpPr>
            <p:spPr bwMode="auto">
              <a:xfrm>
                <a:off x="9488488" y="2751138"/>
                <a:ext cx="22225" cy="49212"/>
              </a:xfrm>
              <a:prstGeom prst="rect">
                <a:avLst/>
              </a:prstGeom>
              <a:solidFill>
                <a:srgbClr val="CF006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sz="1355">
                  <a:solidFill>
                    <a:prstClr val="black"/>
                  </a:solidFill>
                </a:endParaRPr>
              </a:p>
            </p:txBody>
          </p:sp>
          <p:sp>
            <p:nvSpPr>
              <p:cNvPr id="37" name="Rectangle 241"/>
              <p:cNvSpPr>
                <a:spLocks noChangeArrowheads="1"/>
              </p:cNvSpPr>
              <p:nvPr/>
            </p:nvSpPr>
            <p:spPr bwMode="auto">
              <a:xfrm>
                <a:off x="9521825" y="2713038"/>
                <a:ext cx="23813" cy="87312"/>
              </a:xfrm>
              <a:prstGeom prst="rect">
                <a:avLst/>
              </a:prstGeom>
              <a:solidFill>
                <a:srgbClr val="CF006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sz="1355">
                  <a:solidFill>
                    <a:prstClr val="black"/>
                  </a:solidFill>
                </a:endParaRPr>
              </a:p>
            </p:txBody>
          </p:sp>
          <p:sp>
            <p:nvSpPr>
              <p:cNvPr id="38" name="Rectangle 242"/>
              <p:cNvSpPr>
                <a:spLocks noChangeArrowheads="1"/>
              </p:cNvSpPr>
              <p:nvPr/>
            </p:nvSpPr>
            <p:spPr bwMode="auto">
              <a:xfrm>
                <a:off x="9556750" y="2662238"/>
                <a:ext cx="26988" cy="138112"/>
              </a:xfrm>
              <a:prstGeom prst="rect">
                <a:avLst/>
              </a:prstGeom>
              <a:solidFill>
                <a:srgbClr val="CF006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sz="1355">
                  <a:solidFill>
                    <a:prstClr val="black"/>
                  </a:solidFill>
                </a:endParaRPr>
              </a:p>
            </p:txBody>
          </p:sp>
          <p:sp>
            <p:nvSpPr>
              <p:cNvPr id="39" name="Freeform 243"/>
              <p:cNvSpPr/>
              <p:nvPr/>
            </p:nvSpPr>
            <p:spPr bwMode="auto">
              <a:xfrm>
                <a:off x="9556750" y="2662238"/>
                <a:ext cx="26988" cy="138112"/>
              </a:xfrm>
              <a:custGeom>
                <a:avLst/>
                <a:gdLst>
                  <a:gd name="T0" fmla="*/ 17 w 17"/>
                  <a:gd name="T1" fmla="*/ 87 h 87"/>
                  <a:gd name="T2" fmla="*/ 0 w 17"/>
                  <a:gd name="T3" fmla="*/ 87 h 87"/>
                  <a:gd name="T4" fmla="*/ 0 w 17"/>
                  <a:gd name="T5" fmla="*/ 0 h 87"/>
                  <a:gd name="T6" fmla="*/ 17 w 17"/>
                  <a:gd name="T7" fmla="*/ 0 h 87"/>
                </a:gdLst>
                <a:ahLst/>
                <a:cxnLst>
                  <a:cxn ang="0">
                    <a:pos x="T0" y="T1"/>
                  </a:cxn>
                  <a:cxn ang="0">
                    <a:pos x="T2" y="T3"/>
                  </a:cxn>
                  <a:cxn ang="0">
                    <a:pos x="T4" y="T5"/>
                  </a:cxn>
                  <a:cxn ang="0">
                    <a:pos x="T6" y="T7"/>
                  </a:cxn>
                </a:cxnLst>
                <a:rect l="0" t="0" r="r" b="b"/>
                <a:pathLst>
                  <a:path w="17" h="87">
                    <a:moveTo>
                      <a:pt x="17" y="87"/>
                    </a:moveTo>
                    <a:lnTo>
                      <a:pt x="0" y="87"/>
                    </a:lnTo>
                    <a:lnTo>
                      <a:pt x="0" y="0"/>
                    </a:lnTo>
                    <a:lnTo>
                      <a:pt x="17" y="0"/>
                    </a:lnTo>
                  </a:path>
                </a:pathLst>
              </a:custGeom>
              <a:solidFill>
                <a:srgbClr val="CF006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355">
                  <a:solidFill>
                    <a:prstClr val="black"/>
                  </a:solidFill>
                </a:endParaRPr>
              </a:p>
            </p:txBody>
          </p:sp>
        </p:grpSp>
      </p:grpSp>
      <p:grpSp>
        <p:nvGrpSpPr>
          <p:cNvPr id="40" name="组合 39"/>
          <p:cNvGrpSpPr/>
          <p:nvPr/>
        </p:nvGrpSpPr>
        <p:grpSpPr>
          <a:xfrm>
            <a:off x="5209637" y="2388322"/>
            <a:ext cx="1472375" cy="1313798"/>
            <a:chOff x="4809807" y="2098338"/>
            <a:chExt cx="1472183" cy="1314101"/>
          </a:xfrm>
        </p:grpSpPr>
        <p:grpSp>
          <p:nvGrpSpPr>
            <p:cNvPr id="41" name="组合 40"/>
            <p:cNvGrpSpPr/>
            <p:nvPr/>
          </p:nvGrpSpPr>
          <p:grpSpPr>
            <a:xfrm>
              <a:off x="4809807" y="2098338"/>
              <a:ext cx="1472183" cy="1314101"/>
              <a:chOff x="3342359" y="1161598"/>
              <a:chExt cx="2123116" cy="1895135"/>
            </a:xfrm>
          </p:grpSpPr>
          <p:sp>
            <p:nvSpPr>
              <p:cNvPr id="42" name="任意多边形 41"/>
              <p:cNvSpPr/>
              <p:nvPr/>
            </p:nvSpPr>
            <p:spPr bwMode="auto">
              <a:xfrm rot="10800000">
                <a:off x="3342359" y="1161598"/>
                <a:ext cx="2123116" cy="1895135"/>
              </a:xfrm>
              <a:custGeom>
                <a:avLst/>
                <a:gdLst>
                  <a:gd name="connsiteX0" fmla="*/ 1795626 w 2791387"/>
                  <a:gd name="connsiteY0" fmla="*/ 2117139 h 2491648"/>
                  <a:gd name="connsiteX1" fmla="*/ 1950063 w 2791387"/>
                  <a:gd name="connsiteY1" fmla="*/ 2028434 h 2491648"/>
                  <a:gd name="connsiteX2" fmla="*/ 2350454 w 2791387"/>
                  <a:gd name="connsiteY2" fmla="*/ 1334530 h 2491648"/>
                  <a:gd name="connsiteX3" fmla="*/ 2350454 w 2791387"/>
                  <a:gd name="connsiteY3" fmla="*/ 1157119 h 2491648"/>
                  <a:gd name="connsiteX4" fmla="*/ 1950063 w 2791387"/>
                  <a:gd name="connsiteY4" fmla="*/ 463215 h 2491648"/>
                  <a:gd name="connsiteX5" fmla="*/ 1795626 w 2791387"/>
                  <a:gd name="connsiteY5" fmla="*/ 374509 h 2491648"/>
                  <a:gd name="connsiteX6" fmla="*/ 994844 w 2791387"/>
                  <a:gd name="connsiteY6" fmla="*/ 374509 h 2491648"/>
                  <a:gd name="connsiteX7" fmla="*/ 840408 w 2791387"/>
                  <a:gd name="connsiteY7" fmla="*/ 463215 h 2491648"/>
                  <a:gd name="connsiteX8" fmla="*/ 440017 w 2791387"/>
                  <a:gd name="connsiteY8" fmla="*/ 1157119 h 2491648"/>
                  <a:gd name="connsiteX9" fmla="*/ 440017 w 2791387"/>
                  <a:gd name="connsiteY9" fmla="*/ 1334530 h 2491648"/>
                  <a:gd name="connsiteX10" fmla="*/ 840408 w 2791387"/>
                  <a:gd name="connsiteY10" fmla="*/ 2028434 h 2491648"/>
                  <a:gd name="connsiteX11" fmla="*/ 994844 w 2791387"/>
                  <a:gd name="connsiteY11" fmla="*/ 2117139 h 2491648"/>
                  <a:gd name="connsiteX12" fmla="*/ 1967414 w 2791387"/>
                  <a:gd name="connsiteY12" fmla="*/ 2491648 h 2491648"/>
                  <a:gd name="connsiteX13" fmla="*/ 822440 w 2791387"/>
                  <a:gd name="connsiteY13" fmla="*/ 2491648 h 2491648"/>
                  <a:gd name="connsiteX14" fmla="*/ 601623 w 2791387"/>
                  <a:gd name="connsiteY14" fmla="*/ 2364815 h 2491648"/>
                  <a:gd name="connsiteX15" fmla="*/ 29136 w 2791387"/>
                  <a:gd name="connsiteY15" fmla="*/ 1372657 h 2491648"/>
                  <a:gd name="connsiteX16" fmla="*/ 29136 w 2791387"/>
                  <a:gd name="connsiteY16" fmla="*/ 1118992 h 2491648"/>
                  <a:gd name="connsiteX17" fmla="*/ 601623 w 2791387"/>
                  <a:gd name="connsiteY17" fmla="*/ 126833 h 2491648"/>
                  <a:gd name="connsiteX18" fmla="*/ 822440 w 2791387"/>
                  <a:gd name="connsiteY18" fmla="*/ 0 h 2491648"/>
                  <a:gd name="connsiteX19" fmla="*/ 1967414 w 2791387"/>
                  <a:gd name="connsiteY19" fmla="*/ 0 h 2491648"/>
                  <a:gd name="connsiteX20" fmla="*/ 2188231 w 2791387"/>
                  <a:gd name="connsiteY20" fmla="*/ 126833 h 2491648"/>
                  <a:gd name="connsiteX21" fmla="*/ 2760718 w 2791387"/>
                  <a:gd name="connsiteY21" fmla="*/ 1118992 h 2491648"/>
                  <a:gd name="connsiteX22" fmla="*/ 2760718 w 2791387"/>
                  <a:gd name="connsiteY22" fmla="*/ 1372657 h 2491648"/>
                  <a:gd name="connsiteX23" fmla="*/ 2188231 w 2791387"/>
                  <a:gd name="connsiteY23" fmla="*/ 2364815 h 2491648"/>
                  <a:gd name="connsiteX24" fmla="*/ 1967414 w 2791387"/>
                  <a:gd name="connsiteY24" fmla="*/ 2491648 h 24916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791387" h="2491648">
                    <a:moveTo>
                      <a:pt x="1795626" y="2117139"/>
                    </a:moveTo>
                    <a:cubicBezTo>
                      <a:pt x="1852825" y="2117139"/>
                      <a:pt x="1921463" y="2077079"/>
                      <a:pt x="1950063" y="2028434"/>
                    </a:cubicBezTo>
                    <a:cubicBezTo>
                      <a:pt x="1950063" y="2028434"/>
                      <a:pt x="1950063" y="2028434"/>
                      <a:pt x="2350454" y="1334530"/>
                    </a:cubicBezTo>
                    <a:cubicBezTo>
                      <a:pt x="2379053" y="1285885"/>
                      <a:pt x="2379053" y="1205764"/>
                      <a:pt x="2350454" y="1157119"/>
                    </a:cubicBezTo>
                    <a:cubicBezTo>
                      <a:pt x="2350454" y="1157119"/>
                      <a:pt x="2350454" y="1157119"/>
                      <a:pt x="1950063" y="463215"/>
                    </a:cubicBezTo>
                    <a:cubicBezTo>
                      <a:pt x="1921463" y="414570"/>
                      <a:pt x="1852825" y="374509"/>
                      <a:pt x="1795626" y="374509"/>
                    </a:cubicBezTo>
                    <a:cubicBezTo>
                      <a:pt x="1795626" y="374509"/>
                      <a:pt x="1795626" y="374509"/>
                      <a:pt x="994844" y="374509"/>
                    </a:cubicBezTo>
                    <a:cubicBezTo>
                      <a:pt x="939075" y="374509"/>
                      <a:pt x="869007" y="414570"/>
                      <a:pt x="840408" y="463215"/>
                    </a:cubicBezTo>
                    <a:cubicBezTo>
                      <a:pt x="840408" y="463215"/>
                      <a:pt x="840408" y="463215"/>
                      <a:pt x="440017" y="1157119"/>
                    </a:cubicBezTo>
                    <a:cubicBezTo>
                      <a:pt x="412847" y="1205764"/>
                      <a:pt x="412847" y="1285885"/>
                      <a:pt x="440017" y="1334530"/>
                    </a:cubicBezTo>
                    <a:cubicBezTo>
                      <a:pt x="440017" y="1334530"/>
                      <a:pt x="440017" y="1334530"/>
                      <a:pt x="840408" y="2028434"/>
                    </a:cubicBezTo>
                    <a:cubicBezTo>
                      <a:pt x="869007" y="2077079"/>
                      <a:pt x="939075" y="2117139"/>
                      <a:pt x="994844" y="2117139"/>
                    </a:cubicBezTo>
                    <a:close/>
                    <a:moveTo>
                      <a:pt x="1967414" y="2491648"/>
                    </a:moveTo>
                    <a:lnTo>
                      <a:pt x="822440" y="2491648"/>
                    </a:lnTo>
                    <a:cubicBezTo>
                      <a:pt x="742700" y="2491648"/>
                      <a:pt x="642515" y="2434369"/>
                      <a:pt x="601623" y="2364815"/>
                    </a:cubicBezTo>
                    <a:cubicBezTo>
                      <a:pt x="29136" y="1372657"/>
                      <a:pt x="29136" y="1372657"/>
                      <a:pt x="29136" y="1372657"/>
                    </a:cubicBezTo>
                    <a:cubicBezTo>
                      <a:pt x="-9712" y="1303103"/>
                      <a:pt x="-9712" y="1188545"/>
                      <a:pt x="29136" y="1118992"/>
                    </a:cubicBezTo>
                    <a:cubicBezTo>
                      <a:pt x="601623" y="126833"/>
                      <a:pt x="601623" y="126833"/>
                      <a:pt x="601623" y="126833"/>
                    </a:cubicBezTo>
                    <a:cubicBezTo>
                      <a:pt x="642515" y="57280"/>
                      <a:pt x="742700" y="0"/>
                      <a:pt x="822440" y="0"/>
                    </a:cubicBezTo>
                    <a:cubicBezTo>
                      <a:pt x="1967414" y="0"/>
                      <a:pt x="1967414" y="0"/>
                      <a:pt x="1967414" y="0"/>
                    </a:cubicBezTo>
                    <a:cubicBezTo>
                      <a:pt x="2049198" y="0"/>
                      <a:pt x="2147339" y="57280"/>
                      <a:pt x="2188231" y="126833"/>
                    </a:cubicBezTo>
                    <a:cubicBezTo>
                      <a:pt x="2760718" y="1118992"/>
                      <a:pt x="2760718" y="1118992"/>
                      <a:pt x="2760718" y="1118992"/>
                    </a:cubicBezTo>
                    <a:cubicBezTo>
                      <a:pt x="2801610" y="1188545"/>
                      <a:pt x="2801610" y="1303103"/>
                      <a:pt x="2760718" y="1372657"/>
                    </a:cubicBezTo>
                    <a:cubicBezTo>
                      <a:pt x="2188231" y="2364815"/>
                      <a:pt x="2188231" y="2364815"/>
                      <a:pt x="2188231" y="2364815"/>
                    </a:cubicBezTo>
                    <a:cubicBezTo>
                      <a:pt x="2147339" y="2434369"/>
                      <a:pt x="2049198" y="2491648"/>
                      <a:pt x="1967414" y="2491648"/>
                    </a:cubicBezTo>
                    <a:close/>
                  </a:path>
                </a:pathLst>
              </a:custGeom>
              <a:solidFill>
                <a:srgbClr val="CF0069"/>
              </a:solidFill>
              <a:ln w="19050">
                <a:noFill/>
              </a:ln>
              <a:effectLst>
                <a:innerShdw blurRad="63500" dist="63500" dir="2700000">
                  <a:prstClr val="black">
                    <a:alpha val="50000"/>
                  </a:prstClr>
                </a:innerShdw>
              </a:effectLst>
            </p:spPr>
            <p:txBody>
              <a:bodyPr vert="horz" wrap="square" lIns="91440" tIns="45720" rIns="91440" bIns="45720" numCol="1" anchor="t" anchorCtr="0" compatLnSpc="1">
                <a:noAutofit/>
              </a:bodyPr>
              <a:lstStyle/>
              <a:p>
                <a:endParaRPr lang="zh-CN" altLang="en-US" sz="1355">
                  <a:solidFill>
                    <a:prstClr val="black"/>
                  </a:solidFill>
                </a:endParaRPr>
              </a:p>
            </p:txBody>
          </p:sp>
          <p:sp>
            <p:nvSpPr>
              <p:cNvPr id="44" name="Freeform 5"/>
              <p:cNvSpPr/>
              <p:nvPr/>
            </p:nvSpPr>
            <p:spPr bwMode="auto">
              <a:xfrm rot="10800000">
                <a:off x="3656172" y="1456206"/>
                <a:ext cx="1495486" cy="1325435"/>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0"/>
                </a:schemeClr>
              </a:solidFill>
              <a:ln w="38100">
                <a:gradFill flip="none" rotWithShape="1">
                  <a:gsLst>
                    <a:gs pos="100000">
                      <a:schemeClr val="bg1"/>
                    </a:gs>
                    <a:gs pos="0">
                      <a:schemeClr val="bg1">
                        <a:lumMod val="75000"/>
                      </a:schemeClr>
                    </a:gs>
                  </a:gsLst>
                  <a:lin ang="2700000" scaled="1"/>
                  <a:tileRect/>
                </a:gradFill>
              </a:ln>
              <a:effectLst/>
            </p:spPr>
            <p:txBody>
              <a:bodyPr vert="horz" wrap="square" lIns="91440" tIns="45720" rIns="91440" bIns="45720" numCol="1" anchor="t" anchorCtr="0" compatLnSpc="1"/>
              <a:lstStyle/>
              <a:p>
                <a:endParaRPr lang="zh-CN" altLang="en-US" sz="1355">
                  <a:solidFill>
                    <a:prstClr val="black"/>
                  </a:solidFill>
                </a:endParaRPr>
              </a:p>
            </p:txBody>
          </p:sp>
        </p:grpSp>
        <p:grpSp>
          <p:nvGrpSpPr>
            <p:cNvPr id="45" name="Group 4"/>
            <p:cNvGrpSpPr>
              <a:grpSpLocks noChangeAspect="1"/>
            </p:cNvGrpSpPr>
            <p:nvPr/>
          </p:nvGrpSpPr>
          <p:grpSpPr bwMode="auto">
            <a:xfrm>
              <a:off x="5291820" y="2555111"/>
              <a:ext cx="510888" cy="395046"/>
              <a:chOff x="3494" y="1896"/>
              <a:chExt cx="688" cy="532"/>
            </a:xfrm>
            <a:solidFill>
              <a:srgbClr val="C65885"/>
            </a:solidFill>
          </p:grpSpPr>
          <p:sp>
            <p:nvSpPr>
              <p:cNvPr id="46" name="Rectangle 5"/>
              <p:cNvSpPr>
                <a:spLocks noChangeArrowheads="1"/>
              </p:cNvSpPr>
              <p:nvPr/>
            </p:nvSpPr>
            <p:spPr bwMode="auto">
              <a:xfrm>
                <a:off x="4124" y="2007"/>
                <a:ext cx="58" cy="421"/>
              </a:xfrm>
              <a:prstGeom prst="rect">
                <a:avLst/>
              </a:prstGeom>
              <a:solidFill>
                <a:srgbClr val="CF006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sz="1355">
                  <a:solidFill>
                    <a:prstClr val="black"/>
                  </a:solidFill>
                </a:endParaRPr>
              </a:p>
            </p:txBody>
          </p:sp>
          <p:sp>
            <p:nvSpPr>
              <p:cNvPr id="47" name="Freeform 6"/>
              <p:cNvSpPr>
                <a:spLocks noEditPoints="1"/>
              </p:cNvSpPr>
              <p:nvPr/>
            </p:nvSpPr>
            <p:spPr bwMode="auto">
              <a:xfrm>
                <a:off x="3608" y="1896"/>
                <a:ext cx="459" cy="532"/>
              </a:xfrm>
              <a:custGeom>
                <a:avLst/>
                <a:gdLst>
                  <a:gd name="T0" fmla="*/ 176 w 192"/>
                  <a:gd name="T1" fmla="*/ 46 h 222"/>
                  <a:gd name="T2" fmla="*/ 132 w 192"/>
                  <a:gd name="T3" fmla="*/ 0 h 222"/>
                  <a:gd name="T4" fmla="*/ 60 w 192"/>
                  <a:gd name="T5" fmla="*/ 0 h 222"/>
                  <a:gd name="T6" fmla="*/ 18 w 192"/>
                  <a:gd name="T7" fmla="*/ 46 h 222"/>
                  <a:gd name="T8" fmla="*/ 0 w 192"/>
                  <a:gd name="T9" fmla="*/ 46 h 222"/>
                  <a:gd name="T10" fmla="*/ 0 w 192"/>
                  <a:gd name="T11" fmla="*/ 222 h 222"/>
                  <a:gd name="T12" fmla="*/ 192 w 192"/>
                  <a:gd name="T13" fmla="*/ 222 h 222"/>
                  <a:gd name="T14" fmla="*/ 192 w 192"/>
                  <a:gd name="T15" fmla="*/ 46 h 222"/>
                  <a:gd name="T16" fmla="*/ 176 w 192"/>
                  <a:gd name="T17" fmla="*/ 46 h 222"/>
                  <a:gd name="T18" fmla="*/ 113 w 192"/>
                  <a:gd name="T19" fmla="*/ 42 h 222"/>
                  <a:gd name="T20" fmla="*/ 77 w 192"/>
                  <a:gd name="T21" fmla="*/ 42 h 222"/>
                  <a:gd name="T22" fmla="*/ 67 w 192"/>
                  <a:gd name="T23" fmla="*/ 31 h 222"/>
                  <a:gd name="T24" fmla="*/ 77 w 192"/>
                  <a:gd name="T25" fmla="*/ 20 h 222"/>
                  <a:gd name="T26" fmla="*/ 113 w 192"/>
                  <a:gd name="T27" fmla="*/ 20 h 222"/>
                  <a:gd name="T28" fmla="*/ 124 w 192"/>
                  <a:gd name="T29" fmla="*/ 31 h 222"/>
                  <a:gd name="T30" fmla="*/ 113 w 192"/>
                  <a:gd name="T31" fmla="*/ 42 h 2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92" h="222">
                    <a:moveTo>
                      <a:pt x="176" y="46"/>
                    </a:moveTo>
                    <a:cubicBezTo>
                      <a:pt x="166" y="26"/>
                      <a:pt x="148" y="0"/>
                      <a:pt x="132" y="0"/>
                    </a:cubicBezTo>
                    <a:cubicBezTo>
                      <a:pt x="60" y="0"/>
                      <a:pt x="60" y="0"/>
                      <a:pt x="60" y="0"/>
                    </a:cubicBezTo>
                    <a:cubicBezTo>
                      <a:pt x="45" y="0"/>
                      <a:pt x="29" y="25"/>
                      <a:pt x="18" y="46"/>
                    </a:cubicBezTo>
                    <a:cubicBezTo>
                      <a:pt x="0" y="46"/>
                      <a:pt x="0" y="46"/>
                      <a:pt x="0" y="46"/>
                    </a:cubicBezTo>
                    <a:cubicBezTo>
                      <a:pt x="0" y="222"/>
                      <a:pt x="0" y="222"/>
                      <a:pt x="0" y="222"/>
                    </a:cubicBezTo>
                    <a:cubicBezTo>
                      <a:pt x="192" y="222"/>
                      <a:pt x="192" y="222"/>
                      <a:pt x="192" y="222"/>
                    </a:cubicBezTo>
                    <a:cubicBezTo>
                      <a:pt x="192" y="46"/>
                      <a:pt x="192" y="46"/>
                      <a:pt x="192" y="46"/>
                    </a:cubicBezTo>
                    <a:lnTo>
                      <a:pt x="176" y="46"/>
                    </a:lnTo>
                    <a:close/>
                    <a:moveTo>
                      <a:pt x="113" y="42"/>
                    </a:moveTo>
                    <a:cubicBezTo>
                      <a:pt x="77" y="42"/>
                      <a:pt x="77" y="42"/>
                      <a:pt x="77" y="42"/>
                    </a:cubicBezTo>
                    <a:cubicBezTo>
                      <a:pt x="72" y="42"/>
                      <a:pt x="67" y="37"/>
                      <a:pt x="67" y="31"/>
                    </a:cubicBezTo>
                    <a:cubicBezTo>
                      <a:pt x="67" y="25"/>
                      <a:pt x="72" y="20"/>
                      <a:pt x="77" y="20"/>
                    </a:cubicBezTo>
                    <a:cubicBezTo>
                      <a:pt x="113" y="20"/>
                      <a:pt x="113" y="20"/>
                      <a:pt x="113" y="20"/>
                    </a:cubicBezTo>
                    <a:cubicBezTo>
                      <a:pt x="119" y="20"/>
                      <a:pt x="124" y="25"/>
                      <a:pt x="124" y="31"/>
                    </a:cubicBezTo>
                    <a:cubicBezTo>
                      <a:pt x="124" y="37"/>
                      <a:pt x="119" y="42"/>
                      <a:pt x="113" y="42"/>
                    </a:cubicBezTo>
                    <a:close/>
                  </a:path>
                </a:pathLst>
              </a:custGeom>
              <a:solidFill>
                <a:srgbClr val="CF006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355">
                  <a:solidFill>
                    <a:prstClr val="black"/>
                  </a:solidFill>
                </a:endParaRPr>
              </a:p>
            </p:txBody>
          </p:sp>
          <p:sp>
            <p:nvSpPr>
              <p:cNvPr id="48" name="Rectangle 7"/>
              <p:cNvSpPr>
                <a:spLocks noChangeArrowheads="1"/>
              </p:cNvSpPr>
              <p:nvPr/>
            </p:nvSpPr>
            <p:spPr bwMode="auto">
              <a:xfrm>
                <a:off x="3494" y="2007"/>
                <a:ext cx="57" cy="421"/>
              </a:xfrm>
              <a:prstGeom prst="rect">
                <a:avLst/>
              </a:prstGeom>
              <a:solidFill>
                <a:srgbClr val="CF006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sz="1355">
                  <a:solidFill>
                    <a:prstClr val="black"/>
                  </a:solidFill>
                </a:endParaRPr>
              </a:p>
            </p:txBody>
          </p:sp>
        </p:grpSp>
      </p:grpSp>
      <p:grpSp>
        <p:nvGrpSpPr>
          <p:cNvPr id="49" name="组合 48"/>
          <p:cNvGrpSpPr/>
          <p:nvPr/>
        </p:nvGrpSpPr>
        <p:grpSpPr>
          <a:xfrm>
            <a:off x="6385620" y="3068757"/>
            <a:ext cx="1472375" cy="1313798"/>
            <a:chOff x="5985636" y="2778930"/>
            <a:chExt cx="1472183" cy="1314101"/>
          </a:xfrm>
        </p:grpSpPr>
        <p:grpSp>
          <p:nvGrpSpPr>
            <p:cNvPr id="50" name="组合 49"/>
            <p:cNvGrpSpPr/>
            <p:nvPr/>
          </p:nvGrpSpPr>
          <p:grpSpPr>
            <a:xfrm>
              <a:off x="5985636" y="2778930"/>
              <a:ext cx="1472183" cy="1314101"/>
              <a:chOff x="3342359" y="1161598"/>
              <a:chExt cx="2123116" cy="1895135"/>
            </a:xfrm>
          </p:grpSpPr>
          <p:sp>
            <p:nvSpPr>
              <p:cNvPr id="51" name="任意多边形 50"/>
              <p:cNvSpPr/>
              <p:nvPr/>
            </p:nvSpPr>
            <p:spPr bwMode="auto">
              <a:xfrm rot="10800000">
                <a:off x="3342359" y="1161598"/>
                <a:ext cx="2123116" cy="1895135"/>
              </a:xfrm>
              <a:custGeom>
                <a:avLst/>
                <a:gdLst>
                  <a:gd name="connsiteX0" fmla="*/ 1795626 w 2791387"/>
                  <a:gd name="connsiteY0" fmla="*/ 2117139 h 2491648"/>
                  <a:gd name="connsiteX1" fmla="*/ 1950063 w 2791387"/>
                  <a:gd name="connsiteY1" fmla="*/ 2028434 h 2491648"/>
                  <a:gd name="connsiteX2" fmla="*/ 2350454 w 2791387"/>
                  <a:gd name="connsiteY2" fmla="*/ 1334530 h 2491648"/>
                  <a:gd name="connsiteX3" fmla="*/ 2350454 w 2791387"/>
                  <a:gd name="connsiteY3" fmla="*/ 1157119 h 2491648"/>
                  <a:gd name="connsiteX4" fmla="*/ 1950063 w 2791387"/>
                  <a:gd name="connsiteY4" fmla="*/ 463215 h 2491648"/>
                  <a:gd name="connsiteX5" fmla="*/ 1795626 w 2791387"/>
                  <a:gd name="connsiteY5" fmla="*/ 374509 h 2491648"/>
                  <a:gd name="connsiteX6" fmla="*/ 994844 w 2791387"/>
                  <a:gd name="connsiteY6" fmla="*/ 374509 h 2491648"/>
                  <a:gd name="connsiteX7" fmla="*/ 840408 w 2791387"/>
                  <a:gd name="connsiteY7" fmla="*/ 463215 h 2491648"/>
                  <a:gd name="connsiteX8" fmla="*/ 440017 w 2791387"/>
                  <a:gd name="connsiteY8" fmla="*/ 1157119 h 2491648"/>
                  <a:gd name="connsiteX9" fmla="*/ 440017 w 2791387"/>
                  <a:gd name="connsiteY9" fmla="*/ 1334530 h 2491648"/>
                  <a:gd name="connsiteX10" fmla="*/ 840408 w 2791387"/>
                  <a:gd name="connsiteY10" fmla="*/ 2028434 h 2491648"/>
                  <a:gd name="connsiteX11" fmla="*/ 994844 w 2791387"/>
                  <a:gd name="connsiteY11" fmla="*/ 2117139 h 2491648"/>
                  <a:gd name="connsiteX12" fmla="*/ 1967414 w 2791387"/>
                  <a:gd name="connsiteY12" fmla="*/ 2491648 h 2491648"/>
                  <a:gd name="connsiteX13" fmla="*/ 822440 w 2791387"/>
                  <a:gd name="connsiteY13" fmla="*/ 2491648 h 2491648"/>
                  <a:gd name="connsiteX14" fmla="*/ 601623 w 2791387"/>
                  <a:gd name="connsiteY14" fmla="*/ 2364815 h 2491648"/>
                  <a:gd name="connsiteX15" fmla="*/ 29136 w 2791387"/>
                  <a:gd name="connsiteY15" fmla="*/ 1372657 h 2491648"/>
                  <a:gd name="connsiteX16" fmla="*/ 29136 w 2791387"/>
                  <a:gd name="connsiteY16" fmla="*/ 1118992 h 2491648"/>
                  <a:gd name="connsiteX17" fmla="*/ 601623 w 2791387"/>
                  <a:gd name="connsiteY17" fmla="*/ 126833 h 2491648"/>
                  <a:gd name="connsiteX18" fmla="*/ 822440 w 2791387"/>
                  <a:gd name="connsiteY18" fmla="*/ 0 h 2491648"/>
                  <a:gd name="connsiteX19" fmla="*/ 1967414 w 2791387"/>
                  <a:gd name="connsiteY19" fmla="*/ 0 h 2491648"/>
                  <a:gd name="connsiteX20" fmla="*/ 2188231 w 2791387"/>
                  <a:gd name="connsiteY20" fmla="*/ 126833 h 2491648"/>
                  <a:gd name="connsiteX21" fmla="*/ 2760718 w 2791387"/>
                  <a:gd name="connsiteY21" fmla="*/ 1118992 h 2491648"/>
                  <a:gd name="connsiteX22" fmla="*/ 2760718 w 2791387"/>
                  <a:gd name="connsiteY22" fmla="*/ 1372657 h 2491648"/>
                  <a:gd name="connsiteX23" fmla="*/ 2188231 w 2791387"/>
                  <a:gd name="connsiteY23" fmla="*/ 2364815 h 2491648"/>
                  <a:gd name="connsiteX24" fmla="*/ 1967414 w 2791387"/>
                  <a:gd name="connsiteY24" fmla="*/ 2491648 h 24916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791387" h="2491648">
                    <a:moveTo>
                      <a:pt x="1795626" y="2117139"/>
                    </a:moveTo>
                    <a:cubicBezTo>
                      <a:pt x="1852825" y="2117139"/>
                      <a:pt x="1921463" y="2077079"/>
                      <a:pt x="1950063" y="2028434"/>
                    </a:cubicBezTo>
                    <a:cubicBezTo>
                      <a:pt x="1950063" y="2028434"/>
                      <a:pt x="1950063" y="2028434"/>
                      <a:pt x="2350454" y="1334530"/>
                    </a:cubicBezTo>
                    <a:cubicBezTo>
                      <a:pt x="2379053" y="1285885"/>
                      <a:pt x="2379053" y="1205764"/>
                      <a:pt x="2350454" y="1157119"/>
                    </a:cubicBezTo>
                    <a:cubicBezTo>
                      <a:pt x="2350454" y="1157119"/>
                      <a:pt x="2350454" y="1157119"/>
                      <a:pt x="1950063" y="463215"/>
                    </a:cubicBezTo>
                    <a:cubicBezTo>
                      <a:pt x="1921463" y="414570"/>
                      <a:pt x="1852825" y="374509"/>
                      <a:pt x="1795626" y="374509"/>
                    </a:cubicBezTo>
                    <a:cubicBezTo>
                      <a:pt x="1795626" y="374509"/>
                      <a:pt x="1795626" y="374509"/>
                      <a:pt x="994844" y="374509"/>
                    </a:cubicBezTo>
                    <a:cubicBezTo>
                      <a:pt x="939075" y="374509"/>
                      <a:pt x="869007" y="414570"/>
                      <a:pt x="840408" y="463215"/>
                    </a:cubicBezTo>
                    <a:cubicBezTo>
                      <a:pt x="840408" y="463215"/>
                      <a:pt x="840408" y="463215"/>
                      <a:pt x="440017" y="1157119"/>
                    </a:cubicBezTo>
                    <a:cubicBezTo>
                      <a:pt x="412847" y="1205764"/>
                      <a:pt x="412847" y="1285885"/>
                      <a:pt x="440017" y="1334530"/>
                    </a:cubicBezTo>
                    <a:cubicBezTo>
                      <a:pt x="440017" y="1334530"/>
                      <a:pt x="440017" y="1334530"/>
                      <a:pt x="840408" y="2028434"/>
                    </a:cubicBezTo>
                    <a:cubicBezTo>
                      <a:pt x="869007" y="2077079"/>
                      <a:pt x="939075" y="2117139"/>
                      <a:pt x="994844" y="2117139"/>
                    </a:cubicBezTo>
                    <a:close/>
                    <a:moveTo>
                      <a:pt x="1967414" y="2491648"/>
                    </a:moveTo>
                    <a:lnTo>
                      <a:pt x="822440" y="2491648"/>
                    </a:lnTo>
                    <a:cubicBezTo>
                      <a:pt x="742700" y="2491648"/>
                      <a:pt x="642515" y="2434369"/>
                      <a:pt x="601623" y="2364815"/>
                    </a:cubicBezTo>
                    <a:cubicBezTo>
                      <a:pt x="29136" y="1372657"/>
                      <a:pt x="29136" y="1372657"/>
                      <a:pt x="29136" y="1372657"/>
                    </a:cubicBezTo>
                    <a:cubicBezTo>
                      <a:pt x="-9712" y="1303103"/>
                      <a:pt x="-9712" y="1188545"/>
                      <a:pt x="29136" y="1118992"/>
                    </a:cubicBezTo>
                    <a:cubicBezTo>
                      <a:pt x="601623" y="126833"/>
                      <a:pt x="601623" y="126833"/>
                      <a:pt x="601623" y="126833"/>
                    </a:cubicBezTo>
                    <a:cubicBezTo>
                      <a:pt x="642515" y="57280"/>
                      <a:pt x="742700" y="0"/>
                      <a:pt x="822440" y="0"/>
                    </a:cubicBezTo>
                    <a:cubicBezTo>
                      <a:pt x="1967414" y="0"/>
                      <a:pt x="1967414" y="0"/>
                      <a:pt x="1967414" y="0"/>
                    </a:cubicBezTo>
                    <a:cubicBezTo>
                      <a:pt x="2049198" y="0"/>
                      <a:pt x="2147339" y="57280"/>
                      <a:pt x="2188231" y="126833"/>
                    </a:cubicBezTo>
                    <a:cubicBezTo>
                      <a:pt x="2760718" y="1118992"/>
                      <a:pt x="2760718" y="1118992"/>
                      <a:pt x="2760718" y="1118992"/>
                    </a:cubicBezTo>
                    <a:cubicBezTo>
                      <a:pt x="2801610" y="1188545"/>
                      <a:pt x="2801610" y="1303103"/>
                      <a:pt x="2760718" y="1372657"/>
                    </a:cubicBezTo>
                    <a:cubicBezTo>
                      <a:pt x="2188231" y="2364815"/>
                      <a:pt x="2188231" y="2364815"/>
                      <a:pt x="2188231" y="2364815"/>
                    </a:cubicBezTo>
                    <a:cubicBezTo>
                      <a:pt x="2147339" y="2434369"/>
                      <a:pt x="2049198" y="2491648"/>
                      <a:pt x="1967414" y="2491648"/>
                    </a:cubicBezTo>
                    <a:close/>
                  </a:path>
                </a:pathLst>
              </a:custGeom>
              <a:solidFill>
                <a:srgbClr val="7BBF7C"/>
              </a:solidFill>
              <a:ln w="19050">
                <a:noFill/>
              </a:ln>
              <a:effectLst>
                <a:innerShdw blurRad="63500" dist="63500" dir="2700000">
                  <a:prstClr val="black">
                    <a:alpha val="50000"/>
                  </a:prstClr>
                </a:innerShdw>
              </a:effectLst>
            </p:spPr>
            <p:txBody>
              <a:bodyPr vert="horz" wrap="square" lIns="91440" tIns="45720" rIns="91440" bIns="45720" numCol="1" anchor="t" anchorCtr="0" compatLnSpc="1">
                <a:noAutofit/>
              </a:bodyPr>
              <a:lstStyle/>
              <a:p>
                <a:endParaRPr lang="zh-CN" altLang="en-US" sz="1355">
                  <a:solidFill>
                    <a:prstClr val="black"/>
                  </a:solidFill>
                </a:endParaRPr>
              </a:p>
            </p:txBody>
          </p:sp>
          <p:sp>
            <p:nvSpPr>
              <p:cNvPr id="53" name="Freeform 5"/>
              <p:cNvSpPr/>
              <p:nvPr/>
            </p:nvSpPr>
            <p:spPr bwMode="auto">
              <a:xfrm rot="10800000">
                <a:off x="3656172" y="1456206"/>
                <a:ext cx="1495486" cy="1325435"/>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0"/>
                </a:schemeClr>
              </a:solidFill>
              <a:ln w="38100">
                <a:gradFill flip="none" rotWithShape="1">
                  <a:gsLst>
                    <a:gs pos="100000">
                      <a:schemeClr val="bg1"/>
                    </a:gs>
                    <a:gs pos="0">
                      <a:schemeClr val="bg1">
                        <a:lumMod val="75000"/>
                      </a:schemeClr>
                    </a:gs>
                  </a:gsLst>
                  <a:lin ang="2700000" scaled="1"/>
                  <a:tileRect/>
                </a:gradFill>
              </a:ln>
              <a:effectLst/>
            </p:spPr>
            <p:txBody>
              <a:bodyPr vert="horz" wrap="square" lIns="91440" tIns="45720" rIns="91440" bIns="45720" numCol="1" anchor="t" anchorCtr="0" compatLnSpc="1"/>
              <a:lstStyle/>
              <a:p>
                <a:endParaRPr lang="zh-CN" altLang="en-US" sz="1355">
                  <a:solidFill>
                    <a:prstClr val="black"/>
                  </a:solidFill>
                </a:endParaRPr>
              </a:p>
            </p:txBody>
          </p:sp>
        </p:grpSp>
        <p:grpSp>
          <p:nvGrpSpPr>
            <p:cNvPr id="54" name="组合 53"/>
            <p:cNvGrpSpPr/>
            <p:nvPr/>
          </p:nvGrpSpPr>
          <p:grpSpPr>
            <a:xfrm>
              <a:off x="6499590" y="3222679"/>
              <a:ext cx="457152" cy="458487"/>
              <a:chOff x="458010" y="4063526"/>
              <a:chExt cx="1087437" cy="1090612"/>
            </a:xfrm>
            <a:solidFill>
              <a:srgbClr val="1A9BA9"/>
            </a:solidFill>
          </p:grpSpPr>
          <p:sp>
            <p:nvSpPr>
              <p:cNvPr id="55" name="Freeform 11"/>
              <p:cNvSpPr>
                <a:spLocks noEditPoints="1"/>
              </p:cNvSpPr>
              <p:nvPr/>
            </p:nvSpPr>
            <p:spPr bwMode="auto">
              <a:xfrm>
                <a:off x="458010" y="4063526"/>
                <a:ext cx="1087437" cy="1090612"/>
              </a:xfrm>
              <a:custGeom>
                <a:avLst/>
                <a:gdLst>
                  <a:gd name="T0" fmla="*/ 0 w 685"/>
                  <a:gd name="T1" fmla="*/ 0 h 687"/>
                  <a:gd name="T2" fmla="*/ 0 w 685"/>
                  <a:gd name="T3" fmla="*/ 687 h 687"/>
                  <a:gd name="T4" fmla="*/ 685 w 685"/>
                  <a:gd name="T5" fmla="*/ 687 h 687"/>
                  <a:gd name="T6" fmla="*/ 685 w 685"/>
                  <a:gd name="T7" fmla="*/ 0 h 687"/>
                  <a:gd name="T8" fmla="*/ 0 w 685"/>
                  <a:gd name="T9" fmla="*/ 0 h 687"/>
                  <a:gd name="T10" fmla="*/ 58 w 685"/>
                  <a:gd name="T11" fmla="*/ 57 h 687"/>
                  <a:gd name="T12" fmla="*/ 628 w 685"/>
                  <a:gd name="T13" fmla="*/ 57 h 687"/>
                  <a:gd name="T14" fmla="*/ 628 w 685"/>
                  <a:gd name="T15" fmla="*/ 441 h 687"/>
                  <a:gd name="T16" fmla="*/ 442 w 685"/>
                  <a:gd name="T17" fmla="*/ 630 h 687"/>
                  <a:gd name="T18" fmla="*/ 58 w 685"/>
                  <a:gd name="T19" fmla="*/ 630 h 687"/>
                  <a:gd name="T20" fmla="*/ 58 w 685"/>
                  <a:gd name="T21" fmla="*/ 57 h 6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85" h="687">
                    <a:moveTo>
                      <a:pt x="0" y="0"/>
                    </a:moveTo>
                    <a:lnTo>
                      <a:pt x="0" y="687"/>
                    </a:lnTo>
                    <a:lnTo>
                      <a:pt x="685" y="687"/>
                    </a:lnTo>
                    <a:lnTo>
                      <a:pt x="685" y="0"/>
                    </a:lnTo>
                    <a:lnTo>
                      <a:pt x="0" y="0"/>
                    </a:lnTo>
                    <a:close/>
                    <a:moveTo>
                      <a:pt x="58" y="57"/>
                    </a:moveTo>
                    <a:lnTo>
                      <a:pt x="628" y="57"/>
                    </a:lnTo>
                    <a:lnTo>
                      <a:pt x="628" y="441"/>
                    </a:lnTo>
                    <a:lnTo>
                      <a:pt x="442" y="630"/>
                    </a:lnTo>
                    <a:lnTo>
                      <a:pt x="58" y="630"/>
                    </a:lnTo>
                    <a:lnTo>
                      <a:pt x="58" y="57"/>
                    </a:lnTo>
                    <a:close/>
                  </a:path>
                </a:pathLst>
              </a:custGeom>
              <a:solidFill>
                <a:srgbClr val="7BBF7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355">
                  <a:solidFill>
                    <a:prstClr val="black"/>
                  </a:solidFill>
                </a:endParaRPr>
              </a:p>
            </p:txBody>
          </p:sp>
          <p:sp>
            <p:nvSpPr>
              <p:cNvPr id="56" name="Rectangle 12"/>
              <p:cNvSpPr>
                <a:spLocks noChangeArrowheads="1"/>
              </p:cNvSpPr>
              <p:nvPr/>
            </p:nvSpPr>
            <p:spPr bwMode="auto">
              <a:xfrm>
                <a:off x="682625" y="4338638"/>
                <a:ext cx="636587" cy="71437"/>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sz="1355">
                  <a:solidFill>
                    <a:prstClr val="black"/>
                  </a:solidFill>
                </a:endParaRPr>
              </a:p>
            </p:txBody>
          </p:sp>
          <p:sp>
            <p:nvSpPr>
              <p:cNvPr id="57" name="Rectangle 13"/>
              <p:cNvSpPr>
                <a:spLocks noChangeArrowheads="1"/>
              </p:cNvSpPr>
              <p:nvPr/>
            </p:nvSpPr>
            <p:spPr bwMode="auto">
              <a:xfrm>
                <a:off x="682625" y="4562475"/>
                <a:ext cx="636587" cy="71437"/>
              </a:xfrm>
              <a:prstGeom prst="rect">
                <a:avLst/>
              </a:prstGeom>
              <a:solidFill>
                <a:srgbClr val="7BBF7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sz="1355">
                  <a:solidFill>
                    <a:prstClr val="black"/>
                  </a:solidFill>
                </a:endParaRPr>
              </a:p>
            </p:txBody>
          </p:sp>
          <p:sp>
            <p:nvSpPr>
              <p:cNvPr id="58" name="Rectangle 14"/>
              <p:cNvSpPr>
                <a:spLocks noChangeArrowheads="1"/>
              </p:cNvSpPr>
              <p:nvPr/>
            </p:nvSpPr>
            <p:spPr bwMode="auto">
              <a:xfrm>
                <a:off x="682625" y="4786313"/>
                <a:ext cx="382587" cy="71437"/>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sz="1355">
                  <a:solidFill>
                    <a:prstClr val="black"/>
                  </a:solidFill>
                </a:endParaRPr>
              </a:p>
            </p:txBody>
          </p:sp>
        </p:grpSp>
      </p:grpSp>
      <p:grpSp>
        <p:nvGrpSpPr>
          <p:cNvPr id="59" name="组合 58"/>
          <p:cNvGrpSpPr/>
          <p:nvPr/>
        </p:nvGrpSpPr>
        <p:grpSpPr>
          <a:xfrm>
            <a:off x="5950345" y="1056224"/>
            <a:ext cx="1472375" cy="1313798"/>
            <a:chOff x="5550418" y="765931"/>
            <a:chExt cx="1472183" cy="1314101"/>
          </a:xfrm>
        </p:grpSpPr>
        <p:grpSp>
          <p:nvGrpSpPr>
            <p:cNvPr id="60" name="组合 59"/>
            <p:cNvGrpSpPr/>
            <p:nvPr/>
          </p:nvGrpSpPr>
          <p:grpSpPr>
            <a:xfrm>
              <a:off x="5550418" y="765931"/>
              <a:ext cx="1472183" cy="1314101"/>
              <a:chOff x="3342359" y="1161598"/>
              <a:chExt cx="2123116" cy="1895135"/>
            </a:xfrm>
          </p:grpSpPr>
          <p:sp>
            <p:nvSpPr>
              <p:cNvPr id="61" name="任意多边形 60"/>
              <p:cNvSpPr/>
              <p:nvPr/>
            </p:nvSpPr>
            <p:spPr bwMode="auto">
              <a:xfrm rot="10800000">
                <a:off x="3342359" y="1161598"/>
                <a:ext cx="2123116" cy="1895135"/>
              </a:xfrm>
              <a:custGeom>
                <a:avLst/>
                <a:gdLst>
                  <a:gd name="connsiteX0" fmla="*/ 1795626 w 2791387"/>
                  <a:gd name="connsiteY0" fmla="*/ 2117139 h 2491648"/>
                  <a:gd name="connsiteX1" fmla="*/ 1950063 w 2791387"/>
                  <a:gd name="connsiteY1" fmla="*/ 2028434 h 2491648"/>
                  <a:gd name="connsiteX2" fmla="*/ 2350454 w 2791387"/>
                  <a:gd name="connsiteY2" fmla="*/ 1334530 h 2491648"/>
                  <a:gd name="connsiteX3" fmla="*/ 2350454 w 2791387"/>
                  <a:gd name="connsiteY3" fmla="*/ 1157119 h 2491648"/>
                  <a:gd name="connsiteX4" fmla="*/ 1950063 w 2791387"/>
                  <a:gd name="connsiteY4" fmla="*/ 463215 h 2491648"/>
                  <a:gd name="connsiteX5" fmla="*/ 1795626 w 2791387"/>
                  <a:gd name="connsiteY5" fmla="*/ 374509 h 2491648"/>
                  <a:gd name="connsiteX6" fmla="*/ 994844 w 2791387"/>
                  <a:gd name="connsiteY6" fmla="*/ 374509 h 2491648"/>
                  <a:gd name="connsiteX7" fmla="*/ 840408 w 2791387"/>
                  <a:gd name="connsiteY7" fmla="*/ 463215 h 2491648"/>
                  <a:gd name="connsiteX8" fmla="*/ 440017 w 2791387"/>
                  <a:gd name="connsiteY8" fmla="*/ 1157119 h 2491648"/>
                  <a:gd name="connsiteX9" fmla="*/ 440017 w 2791387"/>
                  <a:gd name="connsiteY9" fmla="*/ 1334530 h 2491648"/>
                  <a:gd name="connsiteX10" fmla="*/ 840408 w 2791387"/>
                  <a:gd name="connsiteY10" fmla="*/ 2028434 h 2491648"/>
                  <a:gd name="connsiteX11" fmla="*/ 994844 w 2791387"/>
                  <a:gd name="connsiteY11" fmla="*/ 2117139 h 2491648"/>
                  <a:gd name="connsiteX12" fmla="*/ 1967414 w 2791387"/>
                  <a:gd name="connsiteY12" fmla="*/ 2491648 h 2491648"/>
                  <a:gd name="connsiteX13" fmla="*/ 822440 w 2791387"/>
                  <a:gd name="connsiteY13" fmla="*/ 2491648 h 2491648"/>
                  <a:gd name="connsiteX14" fmla="*/ 601623 w 2791387"/>
                  <a:gd name="connsiteY14" fmla="*/ 2364815 h 2491648"/>
                  <a:gd name="connsiteX15" fmla="*/ 29136 w 2791387"/>
                  <a:gd name="connsiteY15" fmla="*/ 1372657 h 2491648"/>
                  <a:gd name="connsiteX16" fmla="*/ 29136 w 2791387"/>
                  <a:gd name="connsiteY16" fmla="*/ 1118992 h 2491648"/>
                  <a:gd name="connsiteX17" fmla="*/ 601623 w 2791387"/>
                  <a:gd name="connsiteY17" fmla="*/ 126833 h 2491648"/>
                  <a:gd name="connsiteX18" fmla="*/ 822440 w 2791387"/>
                  <a:gd name="connsiteY18" fmla="*/ 0 h 2491648"/>
                  <a:gd name="connsiteX19" fmla="*/ 1967414 w 2791387"/>
                  <a:gd name="connsiteY19" fmla="*/ 0 h 2491648"/>
                  <a:gd name="connsiteX20" fmla="*/ 2188231 w 2791387"/>
                  <a:gd name="connsiteY20" fmla="*/ 126833 h 2491648"/>
                  <a:gd name="connsiteX21" fmla="*/ 2760718 w 2791387"/>
                  <a:gd name="connsiteY21" fmla="*/ 1118992 h 2491648"/>
                  <a:gd name="connsiteX22" fmla="*/ 2760718 w 2791387"/>
                  <a:gd name="connsiteY22" fmla="*/ 1372657 h 2491648"/>
                  <a:gd name="connsiteX23" fmla="*/ 2188231 w 2791387"/>
                  <a:gd name="connsiteY23" fmla="*/ 2364815 h 2491648"/>
                  <a:gd name="connsiteX24" fmla="*/ 1967414 w 2791387"/>
                  <a:gd name="connsiteY24" fmla="*/ 2491648 h 24916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791387" h="2491648">
                    <a:moveTo>
                      <a:pt x="1795626" y="2117139"/>
                    </a:moveTo>
                    <a:cubicBezTo>
                      <a:pt x="1852825" y="2117139"/>
                      <a:pt x="1921463" y="2077079"/>
                      <a:pt x="1950063" y="2028434"/>
                    </a:cubicBezTo>
                    <a:cubicBezTo>
                      <a:pt x="1950063" y="2028434"/>
                      <a:pt x="1950063" y="2028434"/>
                      <a:pt x="2350454" y="1334530"/>
                    </a:cubicBezTo>
                    <a:cubicBezTo>
                      <a:pt x="2379053" y="1285885"/>
                      <a:pt x="2379053" y="1205764"/>
                      <a:pt x="2350454" y="1157119"/>
                    </a:cubicBezTo>
                    <a:cubicBezTo>
                      <a:pt x="2350454" y="1157119"/>
                      <a:pt x="2350454" y="1157119"/>
                      <a:pt x="1950063" y="463215"/>
                    </a:cubicBezTo>
                    <a:cubicBezTo>
                      <a:pt x="1921463" y="414570"/>
                      <a:pt x="1852825" y="374509"/>
                      <a:pt x="1795626" y="374509"/>
                    </a:cubicBezTo>
                    <a:cubicBezTo>
                      <a:pt x="1795626" y="374509"/>
                      <a:pt x="1795626" y="374509"/>
                      <a:pt x="994844" y="374509"/>
                    </a:cubicBezTo>
                    <a:cubicBezTo>
                      <a:pt x="939075" y="374509"/>
                      <a:pt x="869007" y="414570"/>
                      <a:pt x="840408" y="463215"/>
                    </a:cubicBezTo>
                    <a:cubicBezTo>
                      <a:pt x="840408" y="463215"/>
                      <a:pt x="840408" y="463215"/>
                      <a:pt x="440017" y="1157119"/>
                    </a:cubicBezTo>
                    <a:cubicBezTo>
                      <a:pt x="412847" y="1205764"/>
                      <a:pt x="412847" y="1285885"/>
                      <a:pt x="440017" y="1334530"/>
                    </a:cubicBezTo>
                    <a:cubicBezTo>
                      <a:pt x="440017" y="1334530"/>
                      <a:pt x="440017" y="1334530"/>
                      <a:pt x="840408" y="2028434"/>
                    </a:cubicBezTo>
                    <a:cubicBezTo>
                      <a:pt x="869007" y="2077079"/>
                      <a:pt x="939075" y="2117139"/>
                      <a:pt x="994844" y="2117139"/>
                    </a:cubicBezTo>
                    <a:close/>
                    <a:moveTo>
                      <a:pt x="1967414" y="2491648"/>
                    </a:moveTo>
                    <a:lnTo>
                      <a:pt x="822440" y="2491648"/>
                    </a:lnTo>
                    <a:cubicBezTo>
                      <a:pt x="742700" y="2491648"/>
                      <a:pt x="642515" y="2434369"/>
                      <a:pt x="601623" y="2364815"/>
                    </a:cubicBezTo>
                    <a:cubicBezTo>
                      <a:pt x="29136" y="1372657"/>
                      <a:pt x="29136" y="1372657"/>
                      <a:pt x="29136" y="1372657"/>
                    </a:cubicBezTo>
                    <a:cubicBezTo>
                      <a:pt x="-9712" y="1303103"/>
                      <a:pt x="-9712" y="1188545"/>
                      <a:pt x="29136" y="1118992"/>
                    </a:cubicBezTo>
                    <a:cubicBezTo>
                      <a:pt x="601623" y="126833"/>
                      <a:pt x="601623" y="126833"/>
                      <a:pt x="601623" y="126833"/>
                    </a:cubicBezTo>
                    <a:cubicBezTo>
                      <a:pt x="642515" y="57280"/>
                      <a:pt x="742700" y="0"/>
                      <a:pt x="822440" y="0"/>
                    </a:cubicBezTo>
                    <a:cubicBezTo>
                      <a:pt x="1967414" y="0"/>
                      <a:pt x="1967414" y="0"/>
                      <a:pt x="1967414" y="0"/>
                    </a:cubicBezTo>
                    <a:cubicBezTo>
                      <a:pt x="2049198" y="0"/>
                      <a:pt x="2147339" y="57280"/>
                      <a:pt x="2188231" y="126833"/>
                    </a:cubicBezTo>
                    <a:cubicBezTo>
                      <a:pt x="2760718" y="1118992"/>
                      <a:pt x="2760718" y="1118992"/>
                      <a:pt x="2760718" y="1118992"/>
                    </a:cubicBezTo>
                    <a:cubicBezTo>
                      <a:pt x="2801610" y="1188545"/>
                      <a:pt x="2801610" y="1303103"/>
                      <a:pt x="2760718" y="1372657"/>
                    </a:cubicBezTo>
                    <a:cubicBezTo>
                      <a:pt x="2188231" y="2364815"/>
                      <a:pt x="2188231" y="2364815"/>
                      <a:pt x="2188231" y="2364815"/>
                    </a:cubicBezTo>
                    <a:cubicBezTo>
                      <a:pt x="2147339" y="2434369"/>
                      <a:pt x="2049198" y="2491648"/>
                      <a:pt x="1967414" y="2491648"/>
                    </a:cubicBezTo>
                    <a:close/>
                  </a:path>
                </a:pathLst>
              </a:custGeom>
              <a:solidFill>
                <a:srgbClr val="CF0069"/>
              </a:solidFill>
              <a:ln w="19050">
                <a:noFill/>
              </a:ln>
              <a:effectLst>
                <a:innerShdw blurRad="63500" dist="63500" dir="2700000">
                  <a:prstClr val="black">
                    <a:alpha val="50000"/>
                  </a:prstClr>
                </a:innerShdw>
              </a:effectLst>
            </p:spPr>
            <p:txBody>
              <a:bodyPr vert="horz" wrap="square" lIns="91440" tIns="45720" rIns="91440" bIns="45720" numCol="1" anchor="t" anchorCtr="0" compatLnSpc="1">
                <a:noAutofit/>
              </a:bodyPr>
              <a:lstStyle/>
              <a:p>
                <a:endParaRPr lang="zh-CN" altLang="en-US" sz="1355">
                  <a:solidFill>
                    <a:prstClr val="black"/>
                  </a:solidFill>
                </a:endParaRPr>
              </a:p>
            </p:txBody>
          </p:sp>
          <p:sp>
            <p:nvSpPr>
              <p:cNvPr id="63" name="Freeform 5"/>
              <p:cNvSpPr/>
              <p:nvPr/>
            </p:nvSpPr>
            <p:spPr bwMode="auto">
              <a:xfrm rot="10800000">
                <a:off x="3656172" y="1456206"/>
                <a:ext cx="1495486" cy="1325435"/>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0"/>
                </a:schemeClr>
              </a:solidFill>
              <a:ln w="38100">
                <a:gradFill flip="none" rotWithShape="1">
                  <a:gsLst>
                    <a:gs pos="100000">
                      <a:schemeClr val="bg1"/>
                    </a:gs>
                    <a:gs pos="0">
                      <a:schemeClr val="bg1">
                        <a:lumMod val="75000"/>
                      </a:schemeClr>
                    </a:gs>
                  </a:gsLst>
                  <a:lin ang="2700000" scaled="1"/>
                  <a:tileRect/>
                </a:gradFill>
              </a:ln>
              <a:effectLst/>
            </p:spPr>
            <p:txBody>
              <a:bodyPr vert="horz" wrap="square" lIns="91440" tIns="45720" rIns="91440" bIns="45720" numCol="1" anchor="t" anchorCtr="0" compatLnSpc="1"/>
              <a:lstStyle/>
              <a:p>
                <a:endParaRPr lang="zh-CN" altLang="en-US" sz="1355">
                  <a:solidFill>
                    <a:prstClr val="black"/>
                  </a:solidFill>
                </a:endParaRPr>
              </a:p>
            </p:txBody>
          </p:sp>
        </p:grpSp>
        <p:grpSp>
          <p:nvGrpSpPr>
            <p:cNvPr id="64" name="Group 17"/>
            <p:cNvGrpSpPr>
              <a:grpSpLocks noChangeAspect="1"/>
            </p:cNvGrpSpPr>
            <p:nvPr/>
          </p:nvGrpSpPr>
          <p:grpSpPr bwMode="auto">
            <a:xfrm>
              <a:off x="6087464" y="1170184"/>
              <a:ext cx="457188" cy="490764"/>
              <a:chOff x="231" y="1205"/>
              <a:chExt cx="640" cy="687"/>
            </a:xfrm>
            <a:solidFill>
              <a:srgbClr val="00AF92"/>
            </a:solidFill>
          </p:grpSpPr>
          <p:sp>
            <p:nvSpPr>
              <p:cNvPr id="65" name="Freeform 18"/>
              <p:cNvSpPr/>
              <p:nvPr/>
            </p:nvSpPr>
            <p:spPr bwMode="auto">
              <a:xfrm>
                <a:off x="231" y="1205"/>
                <a:ext cx="499" cy="687"/>
              </a:xfrm>
              <a:custGeom>
                <a:avLst/>
                <a:gdLst>
                  <a:gd name="T0" fmla="*/ 442 w 499"/>
                  <a:gd name="T1" fmla="*/ 629 h 687"/>
                  <a:gd name="T2" fmla="*/ 57 w 499"/>
                  <a:gd name="T3" fmla="*/ 629 h 687"/>
                  <a:gd name="T4" fmla="*/ 57 w 499"/>
                  <a:gd name="T5" fmla="*/ 200 h 687"/>
                  <a:gd name="T6" fmla="*/ 200 w 499"/>
                  <a:gd name="T7" fmla="*/ 200 h 687"/>
                  <a:gd name="T8" fmla="*/ 200 w 499"/>
                  <a:gd name="T9" fmla="*/ 57 h 687"/>
                  <a:gd name="T10" fmla="*/ 442 w 499"/>
                  <a:gd name="T11" fmla="*/ 57 h 687"/>
                  <a:gd name="T12" fmla="*/ 442 w 499"/>
                  <a:gd name="T13" fmla="*/ 116 h 687"/>
                  <a:gd name="T14" fmla="*/ 494 w 499"/>
                  <a:gd name="T15" fmla="*/ 64 h 687"/>
                  <a:gd name="T16" fmla="*/ 499 w 499"/>
                  <a:gd name="T17" fmla="*/ 59 h 687"/>
                  <a:gd name="T18" fmla="*/ 499 w 499"/>
                  <a:gd name="T19" fmla="*/ 0 h 687"/>
                  <a:gd name="T20" fmla="*/ 143 w 499"/>
                  <a:gd name="T21" fmla="*/ 0 h 687"/>
                  <a:gd name="T22" fmla="*/ 143 w 499"/>
                  <a:gd name="T23" fmla="*/ 0 h 687"/>
                  <a:gd name="T24" fmla="*/ 0 w 499"/>
                  <a:gd name="T25" fmla="*/ 143 h 687"/>
                  <a:gd name="T26" fmla="*/ 0 w 499"/>
                  <a:gd name="T27" fmla="*/ 687 h 687"/>
                  <a:gd name="T28" fmla="*/ 499 w 499"/>
                  <a:gd name="T29" fmla="*/ 687 h 687"/>
                  <a:gd name="T30" fmla="*/ 499 w 499"/>
                  <a:gd name="T31" fmla="*/ 429 h 687"/>
                  <a:gd name="T32" fmla="*/ 442 w 499"/>
                  <a:gd name="T33" fmla="*/ 486 h 687"/>
                  <a:gd name="T34" fmla="*/ 442 w 499"/>
                  <a:gd name="T35" fmla="*/ 629 h 6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99" h="687">
                    <a:moveTo>
                      <a:pt x="442" y="629"/>
                    </a:moveTo>
                    <a:lnTo>
                      <a:pt x="57" y="629"/>
                    </a:lnTo>
                    <a:lnTo>
                      <a:pt x="57" y="200"/>
                    </a:lnTo>
                    <a:lnTo>
                      <a:pt x="200" y="200"/>
                    </a:lnTo>
                    <a:lnTo>
                      <a:pt x="200" y="57"/>
                    </a:lnTo>
                    <a:lnTo>
                      <a:pt x="442" y="57"/>
                    </a:lnTo>
                    <a:lnTo>
                      <a:pt x="442" y="116"/>
                    </a:lnTo>
                    <a:lnTo>
                      <a:pt x="494" y="64"/>
                    </a:lnTo>
                    <a:lnTo>
                      <a:pt x="499" y="59"/>
                    </a:lnTo>
                    <a:lnTo>
                      <a:pt x="499" y="0"/>
                    </a:lnTo>
                    <a:lnTo>
                      <a:pt x="143" y="0"/>
                    </a:lnTo>
                    <a:lnTo>
                      <a:pt x="143" y="0"/>
                    </a:lnTo>
                    <a:lnTo>
                      <a:pt x="0" y="143"/>
                    </a:lnTo>
                    <a:lnTo>
                      <a:pt x="0" y="687"/>
                    </a:lnTo>
                    <a:lnTo>
                      <a:pt x="499" y="687"/>
                    </a:lnTo>
                    <a:lnTo>
                      <a:pt x="499" y="429"/>
                    </a:lnTo>
                    <a:lnTo>
                      <a:pt x="442" y="486"/>
                    </a:lnTo>
                    <a:lnTo>
                      <a:pt x="442" y="629"/>
                    </a:lnTo>
                    <a:close/>
                  </a:path>
                </a:pathLst>
              </a:custGeom>
              <a:solidFill>
                <a:srgbClr val="CF006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355">
                  <a:solidFill>
                    <a:prstClr val="black"/>
                  </a:solidFill>
                </a:endParaRPr>
              </a:p>
            </p:txBody>
          </p:sp>
          <p:sp>
            <p:nvSpPr>
              <p:cNvPr id="66" name="Freeform 19"/>
              <p:cNvSpPr>
                <a:spLocks noEditPoints="1"/>
              </p:cNvSpPr>
              <p:nvPr/>
            </p:nvSpPr>
            <p:spPr bwMode="auto">
              <a:xfrm>
                <a:off x="436" y="1310"/>
                <a:ext cx="435" cy="431"/>
              </a:xfrm>
              <a:custGeom>
                <a:avLst/>
                <a:gdLst>
                  <a:gd name="T0" fmla="*/ 50 w 435"/>
                  <a:gd name="T1" fmla="*/ 279 h 431"/>
                  <a:gd name="T2" fmla="*/ 50 w 435"/>
                  <a:gd name="T3" fmla="*/ 279 h 431"/>
                  <a:gd name="T4" fmla="*/ 50 w 435"/>
                  <a:gd name="T5" fmla="*/ 279 h 431"/>
                  <a:gd name="T6" fmla="*/ 50 w 435"/>
                  <a:gd name="T7" fmla="*/ 279 h 431"/>
                  <a:gd name="T8" fmla="*/ 0 w 435"/>
                  <a:gd name="T9" fmla="*/ 431 h 431"/>
                  <a:gd name="T10" fmla="*/ 155 w 435"/>
                  <a:gd name="T11" fmla="*/ 381 h 431"/>
                  <a:gd name="T12" fmla="*/ 155 w 435"/>
                  <a:gd name="T13" fmla="*/ 381 h 431"/>
                  <a:gd name="T14" fmla="*/ 155 w 435"/>
                  <a:gd name="T15" fmla="*/ 381 h 431"/>
                  <a:gd name="T16" fmla="*/ 155 w 435"/>
                  <a:gd name="T17" fmla="*/ 381 h 431"/>
                  <a:gd name="T18" fmla="*/ 435 w 435"/>
                  <a:gd name="T19" fmla="*/ 102 h 431"/>
                  <a:gd name="T20" fmla="*/ 330 w 435"/>
                  <a:gd name="T21" fmla="*/ 0 h 431"/>
                  <a:gd name="T22" fmla="*/ 50 w 435"/>
                  <a:gd name="T23" fmla="*/ 279 h 431"/>
                  <a:gd name="T24" fmla="*/ 50 w 435"/>
                  <a:gd name="T25" fmla="*/ 279 h 431"/>
                  <a:gd name="T26" fmla="*/ 141 w 435"/>
                  <a:gd name="T27" fmla="*/ 360 h 431"/>
                  <a:gd name="T28" fmla="*/ 38 w 435"/>
                  <a:gd name="T29" fmla="*/ 396 h 431"/>
                  <a:gd name="T30" fmla="*/ 72 w 435"/>
                  <a:gd name="T31" fmla="*/ 291 h 431"/>
                  <a:gd name="T32" fmla="*/ 141 w 435"/>
                  <a:gd name="T33" fmla="*/ 360 h 4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35" h="431">
                    <a:moveTo>
                      <a:pt x="50" y="279"/>
                    </a:moveTo>
                    <a:lnTo>
                      <a:pt x="50" y="279"/>
                    </a:lnTo>
                    <a:lnTo>
                      <a:pt x="50" y="279"/>
                    </a:lnTo>
                    <a:lnTo>
                      <a:pt x="50" y="279"/>
                    </a:lnTo>
                    <a:lnTo>
                      <a:pt x="0" y="431"/>
                    </a:lnTo>
                    <a:lnTo>
                      <a:pt x="155" y="381"/>
                    </a:lnTo>
                    <a:lnTo>
                      <a:pt x="155" y="381"/>
                    </a:lnTo>
                    <a:lnTo>
                      <a:pt x="155" y="381"/>
                    </a:lnTo>
                    <a:lnTo>
                      <a:pt x="155" y="381"/>
                    </a:lnTo>
                    <a:lnTo>
                      <a:pt x="435" y="102"/>
                    </a:lnTo>
                    <a:lnTo>
                      <a:pt x="330" y="0"/>
                    </a:lnTo>
                    <a:lnTo>
                      <a:pt x="50" y="279"/>
                    </a:lnTo>
                    <a:lnTo>
                      <a:pt x="50" y="279"/>
                    </a:lnTo>
                    <a:close/>
                    <a:moveTo>
                      <a:pt x="141" y="360"/>
                    </a:moveTo>
                    <a:lnTo>
                      <a:pt x="38" y="396"/>
                    </a:lnTo>
                    <a:lnTo>
                      <a:pt x="72" y="291"/>
                    </a:lnTo>
                    <a:lnTo>
                      <a:pt x="141" y="360"/>
                    </a:lnTo>
                    <a:close/>
                  </a:path>
                </a:pathLst>
              </a:custGeom>
              <a:solidFill>
                <a:srgbClr val="CF006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355">
                  <a:solidFill>
                    <a:prstClr val="black"/>
                  </a:solidFill>
                </a:endParaRPr>
              </a:p>
            </p:txBody>
          </p:sp>
        </p:grpSp>
      </p:grpSp>
      <p:grpSp>
        <p:nvGrpSpPr>
          <p:cNvPr id="67" name="组合 66"/>
          <p:cNvGrpSpPr/>
          <p:nvPr/>
        </p:nvGrpSpPr>
        <p:grpSpPr>
          <a:xfrm>
            <a:off x="4449000" y="5054128"/>
            <a:ext cx="1472375" cy="1313798"/>
            <a:chOff x="4049268" y="4764761"/>
            <a:chExt cx="1472183" cy="1314101"/>
          </a:xfrm>
        </p:grpSpPr>
        <p:grpSp>
          <p:nvGrpSpPr>
            <p:cNvPr id="68" name="组合 67"/>
            <p:cNvGrpSpPr/>
            <p:nvPr/>
          </p:nvGrpSpPr>
          <p:grpSpPr>
            <a:xfrm>
              <a:off x="4049268" y="4764761"/>
              <a:ext cx="1472183" cy="1314101"/>
              <a:chOff x="3342359" y="1161598"/>
              <a:chExt cx="2123116" cy="1895135"/>
            </a:xfrm>
          </p:grpSpPr>
          <p:sp>
            <p:nvSpPr>
              <p:cNvPr id="69" name="任意多边形 68"/>
              <p:cNvSpPr/>
              <p:nvPr/>
            </p:nvSpPr>
            <p:spPr bwMode="auto">
              <a:xfrm rot="10800000">
                <a:off x="3342359" y="1161598"/>
                <a:ext cx="2123116" cy="1895135"/>
              </a:xfrm>
              <a:custGeom>
                <a:avLst/>
                <a:gdLst>
                  <a:gd name="connsiteX0" fmla="*/ 1795626 w 2791387"/>
                  <a:gd name="connsiteY0" fmla="*/ 2117139 h 2491648"/>
                  <a:gd name="connsiteX1" fmla="*/ 1950063 w 2791387"/>
                  <a:gd name="connsiteY1" fmla="*/ 2028434 h 2491648"/>
                  <a:gd name="connsiteX2" fmla="*/ 2350454 w 2791387"/>
                  <a:gd name="connsiteY2" fmla="*/ 1334530 h 2491648"/>
                  <a:gd name="connsiteX3" fmla="*/ 2350454 w 2791387"/>
                  <a:gd name="connsiteY3" fmla="*/ 1157119 h 2491648"/>
                  <a:gd name="connsiteX4" fmla="*/ 1950063 w 2791387"/>
                  <a:gd name="connsiteY4" fmla="*/ 463215 h 2491648"/>
                  <a:gd name="connsiteX5" fmla="*/ 1795626 w 2791387"/>
                  <a:gd name="connsiteY5" fmla="*/ 374509 h 2491648"/>
                  <a:gd name="connsiteX6" fmla="*/ 994844 w 2791387"/>
                  <a:gd name="connsiteY6" fmla="*/ 374509 h 2491648"/>
                  <a:gd name="connsiteX7" fmla="*/ 840408 w 2791387"/>
                  <a:gd name="connsiteY7" fmla="*/ 463215 h 2491648"/>
                  <a:gd name="connsiteX8" fmla="*/ 440017 w 2791387"/>
                  <a:gd name="connsiteY8" fmla="*/ 1157119 h 2491648"/>
                  <a:gd name="connsiteX9" fmla="*/ 440017 w 2791387"/>
                  <a:gd name="connsiteY9" fmla="*/ 1334530 h 2491648"/>
                  <a:gd name="connsiteX10" fmla="*/ 840408 w 2791387"/>
                  <a:gd name="connsiteY10" fmla="*/ 2028434 h 2491648"/>
                  <a:gd name="connsiteX11" fmla="*/ 994844 w 2791387"/>
                  <a:gd name="connsiteY11" fmla="*/ 2117139 h 2491648"/>
                  <a:gd name="connsiteX12" fmla="*/ 1967414 w 2791387"/>
                  <a:gd name="connsiteY12" fmla="*/ 2491648 h 2491648"/>
                  <a:gd name="connsiteX13" fmla="*/ 822440 w 2791387"/>
                  <a:gd name="connsiteY13" fmla="*/ 2491648 h 2491648"/>
                  <a:gd name="connsiteX14" fmla="*/ 601623 w 2791387"/>
                  <a:gd name="connsiteY14" fmla="*/ 2364815 h 2491648"/>
                  <a:gd name="connsiteX15" fmla="*/ 29136 w 2791387"/>
                  <a:gd name="connsiteY15" fmla="*/ 1372657 h 2491648"/>
                  <a:gd name="connsiteX16" fmla="*/ 29136 w 2791387"/>
                  <a:gd name="connsiteY16" fmla="*/ 1118992 h 2491648"/>
                  <a:gd name="connsiteX17" fmla="*/ 601623 w 2791387"/>
                  <a:gd name="connsiteY17" fmla="*/ 126833 h 2491648"/>
                  <a:gd name="connsiteX18" fmla="*/ 822440 w 2791387"/>
                  <a:gd name="connsiteY18" fmla="*/ 0 h 2491648"/>
                  <a:gd name="connsiteX19" fmla="*/ 1967414 w 2791387"/>
                  <a:gd name="connsiteY19" fmla="*/ 0 h 2491648"/>
                  <a:gd name="connsiteX20" fmla="*/ 2188231 w 2791387"/>
                  <a:gd name="connsiteY20" fmla="*/ 126833 h 2491648"/>
                  <a:gd name="connsiteX21" fmla="*/ 2760718 w 2791387"/>
                  <a:gd name="connsiteY21" fmla="*/ 1118992 h 2491648"/>
                  <a:gd name="connsiteX22" fmla="*/ 2760718 w 2791387"/>
                  <a:gd name="connsiteY22" fmla="*/ 1372657 h 2491648"/>
                  <a:gd name="connsiteX23" fmla="*/ 2188231 w 2791387"/>
                  <a:gd name="connsiteY23" fmla="*/ 2364815 h 2491648"/>
                  <a:gd name="connsiteX24" fmla="*/ 1967414 w 2791387"/>
                  <a:gd name="connsiteY24" fmla="*/ 2491648 h 24916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791387" h="2491648">
                    <a:moveTo>
                      <a:pt x="1795626" y="2117139"/>
                    </a:moveTo>
                    <a:cubicBezTo>
                      <a:pt x="1852825" y="2117139"/>
                      <a:pt x="1921463" y="2077079"/>
                      <a:pt x="1950063" y="2028434"/>
                    </a:cubicBezTo>
                    <a:cubicBezTo>
                      <a:pt x="1950063" y="2028434"/>
                      <a:pt x="1950063" y="2028434"/>
                      <a:pt x="2350454" y="1334530"/>
                    </a:cubicBezTo>
                    <a:cubicBezTo>
                      <a:pt x="2379053" y="1285885"/>
                      <a:pt x="2379053" y="1205764"/>
                      <a:pt x="2350454" y="1157119"/>
                    </a:cubicBezTo>
                    <a:cubicBezTo>
                      <a:pt x="2350454" y="1157119"/>
                      <a:pt x="2350454" y="1157119"/>
                      <a:pt x="1950063" y="463215"/>
                    </a:cubicBezTo>
                    <a:cubicBezTo>
                      <a:pt x="1921463" y="414570"/>
                      <a:pt x="1852825" y="374509"/>
                      <a:pt x="1795626" y="374509"/>
                    </a:cubicBezTo>
                    <a:cubicBezTo>
                      <a:pt x="1795626" y="374509"/>
                      <a:pt x="1795626" y="374509"/>
                      <a:pt x="994844" y="374509"/>
                    </a:cubicBezTo>
                    <a:cubicBezTo>
                      <a:pt x="939075" y="374509"/>
                      <a:pt x="869007" y="414570"/>
                      <a:pt x="840408" y="463215"/>
                    </a:cubicBezTo>
                    <a:cubicBezTo>
                      <a:pt x="840408" y="463215"/>
                      <a:pt x="840408" y="463215"/>
                      <a:pt x="440017" y="1157119"/>
                    </a:cubicBezTo>
                    <a:cubicBezTo>
                      <a:pt x="412847" y="1205764"/>
                      <a:pt x="412847" y="1285885"/>
                      <a:pt x="440017" y="1334530"/>
                    </a:cubicBezTo>
                    <a:cubicBezTo>
                      <a:pt x="440017" y="1334530"/>
                      <a:pt x="440017" y="1334530"/>
                      <a:pt x="840408" y="2028434"/>
                    </a:cubicBezTo>
                    <a:cubicBezTo>
                      <a:pt x="869007" y="2077079"/>
                      <a:pt x="939075" y="2117139"/>
                      <a:pt x="994844" y="2117139"/>
                    </a:cubicBezTo>
                    <a:close/>
                    <a:moveTo>
                      <a:pt x="1967414" y="2491648"/>
                    </a:moveTo>
                    <a:lnTo>
                      <a:pt x="822440" y="2491648"/>
                    </a:lnTo>
                    <a:cubicBezTo>
                      <a:pt x="742700" y="2491648"/>
                      <a:pt x="642515" y="2434369"/>
                      <a:pt x="601623" y="2364815"/>
                    </a:cubicBezTo>
                    <a:cubicBezTo>
                      <a:pt x="29136" y="1372657"/>
                      <a:pt x="29136" y="1372657"/>
                      <a:pt x="29136" y="1372657"/>
                    </a:cubicBezTo>
                    <a:cubicBezTo>
                      <a:pt x="-9712" y="1303103"/>
                      <a:pt x="-9712" y="1188545"/>
                      <a:pt x="29136" y="1118992"/>
                    </a:cubicBezTo>
                    <a:cubicBezTo>
                      <a:pt x="601623" y="126833"/>
                      <a:pt x="601623" y="126833"/>
                      <a:pt x="601623" y="126833"/>
                    </a:cubicBezTo>
                    <a:cubicBezTo>
                      <a:pt x="642515" y="57280"/>
                      <a:pt x="742700" y="0"/>
                      <a:pt x="822440" y="0"/>
                    </a:cubicBezTo>
                    <a:cubicBezTo>
                      <a:pt x="1967414" y="0"/>
                      <a:pt x="1967414" y="0"/>
                      <a:pt x="1967414" y="0"/>
                    </a:cubicBezTo>
                    <a:cubicBezTo>
                      <a:pt x="2049198" y="0"/>
                      <a:pt x="2147339" y="57280"/>
                      <a:pt x="2188231" y="126833"/>
                    </a:cubicBezTo>
                    <a:cubicBezTo>
                      <a:pt x="2760718" y="1118992"/>
                      <a:pt x="2760718" y="1118992"/>
                      <a:pt x="2760718" y="1118992"/>
                    </a:cubicBezTo>
                    <a:cubicBezTo>
                      <a:pt x="2801610" y="1188545"/>
                      <a:pt x="2801610" y="1303103"/>
                      <a:pt x="2760718" y="1372657"/>
                    </a:cubicBezTo>
                    <a:cubicBezTo>
                      <a:pt x="2188231" y="2364815"/>
                      <a:pt x="2188231" y="2364815"/>
                      <a:pt x="2188231" y="2364815"/>
                    </a:cubicBezTo>
                    <a:cubicBezTo>
                      <a:pt x="2147339" y="2434369"/>
                      <a:pt x="2049198" y="2491648"/>
                      <a:pt x="1967414" y="2491648"/>
                    </a:cubicBezTo>
                    <a:close/>
                  </a:path>
                </a:pathLst>
              </a:custGeom>
              <a:solidFill>
                <a:srgbClr val="7BBF7C"/>
              </a:solidFill>
              <a:ln w="19050">
                <a:noFill/>
              </a:ln>
              <a:effectLst>
                <a:innerShdw blurRad="63500" dist="63500" dir="2700000">
                  <a:prstClr val="black">
                    <a:alpha val="50000"/>
                  </a:prstClr>
                </a:innerShdw>
              </a:effectLst>
            </p:spPr>
            <p:txBody>
              <a:bodyPr vert="horz" wrap="square" lIns="91440" tIns="45720" rIns="91440" bIns="45720" numCol="1" anchor="t" anchorCtr="0" compatLnSpc="1">
                <a:noAutofit/>
              </a:bodyPr>
              <a:lstStyle/>
              <a:p>
                <a:endParaRPr lang="zh-CN" altLang="en-US" sz="1355">
                  <a:solidFill>
                    <a:prstClr val="black"/>
                  </a:solidFill>
                </a:endParaRPr>
              </a:p>
            </p:txBody>
          </p:sp>
          <p:sp>
            <p:nvSpPr>
              <p:cNvPr id="71" name="Freeform 5"/>
              <p:cNvSpPr/>
              <p:nvPr/>
            </p:nvSpPr>
            <p:spPr bwMode="auto">
              <a:xfrm rot="10800000">
                <a:off x="3656172" y="1456206"/>
                <a:ext cx="1495486" cy="1325435"/>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0"/>
                </a:schemeClr>
              </a:solidFill>
              <a:ln w="38100">
                <a:gradFill flip="none" rotWithShape="1">
                  <a:gsLst>
                    <a:gs pos="100000">
                      <a:schemeClr val="bg1"/>
                    </a:gs>
                    <a:gs pos="0">
                      <a:schemeClr val="bg1">
                        <a:lumMod val="75000"/>
                      </a:schemeClr>
                    </a:gs>
                  </a:gsLst>
                  <a:lin ang="2700000" scaled="1"/>
                  <a:tileRect/>
                </a:gradFill>
              </a:ln>
              <a:effectLst/>
            </p:spPr>
            <p:txBody>
              <a:bodyPr vert="horz" wrap="square" lIns="91440" tIns="45720" rIns="91440" bIns="45720" numCol="1" anchor="t" anchorCtr="0" compatLnSpc="1"/>
              <a:lstStyle/>
              <a:p>
                <a:endParaRPr lang="zh-CN" altLang="en-US" sz="1355">
                  <a:solidFill>
                    <a:prstClr val="black"/>
                  </a:solidFill>
                </a:endParaRPr>
              </a:p>
            </p:txBody>
          </p:sp>
        </p:grpSp>
        <p:grpSp>
          <p:nvGrpSpPr>
            <p:cNvPr id="72" name="组合 71"/>
            <p:cNvGrpSpPr/>
            <p:nvPr/>
          </p:nvGrpSpPr>
          <p:grpSpPr>
            <a:xfrm>
              <a:off x="4528052" y="5320727"/>
              <a:ext cx="514609" cy="202170"/>
              <a:chOff x="9374188" y="5727700"/>
              <a:chExt cx="133350" cy="52388"/>
            </a:xfrm>
            <a:solidFill>
              <a:srgbClr val="663A77"/>
            </a:solidFill>
          </p:grpSpPr>
          <p:sp>
            <p:nvSpPr>
              <p:cNvPr id="73" name="Freeform 276"/>
              <p:cNvSpPr/>
              <p:nvPr/>
            </p:nvSpPr>
            <p:spPr bwMode="auto">
              <a:xfrm>
                <a:off x="9374188" y="5727700"/>
                <a:ext cx="87313" cy="52388"/>
              </a:xfrm>
              <a:custGeom>
                <a:avLst/>
                <a:gdLst>
                  <a:gd name="T0" fmla="*/ 7 w 23"/>
                  <a:gd name="T1" fmla="*/ 11 h 14"/>
                  <a:gd name="T2" fmla="*/ 3 w 23"/>
                  <a:gd name="T3" fmla="*/ 7 h 14"/>
                  <a:gd name="T4" fmla="*/ 7 w 23"/>
                  <a:gd name="T5" fmla="*/ 3 h 14"/>
                  <a:gd name="T6" fmla="*/ 15 w 23"/>
                  <a:gd name="T7" fmla="*/ 3 h 14"/>
                  <a:gd name="T8" fmla="*/ 16 w 23"/>
                  <a:gd name="T9" fmla="*/ 3 h 14"/>
                  <a:gd name="T10" fmla="*/ 16 w 23"/>
                  <a:gd name="T11" fmla="*/ 3 h 14"/>
                  <a:gd name="T12" fmla="*/ 16 w 23"/>
                  <a:gd name="T13" fmla="*/ 3 h 14"/>
                  <a:gd name="T14" fmla="*/ 17 w 23"/>
                  <a:gd name="T15" fmla="*/ 3 h 14"/>
                  <a:gd name="T16" fmla="*/ 17 w 23"/>
                  <a:gd name="T17" fmla="*/ 4 h 14"/>
                  <a:gd name="T18" fmla="*/ 17 w 23"/>
                  <a:gd name="T19" fmla="*/ 4 h 14"/>
                  <a:gd name="T20" fmla="*/ 18 w 23"/>
                  <a:gd name="T21" fmla="*/ 4 h 14"/>
                  <a:gd name="T22" fmla="*/ 19 w 23"/>
                  <a:gd name="T23" fmla="*/ 6 h 14"/>
                  <a:gd name="T24" fmla="*/ 19 w 23"/>
                  <a:gd name="T25" fmla="*/ 6 h 14"/>
                  <a:gd name="T26" fmla="*/ 19 w 23"/>
                  <a:gd name="T27" fmla="*/ 7 h 14"/>
                  <a:gd name="T28" fmla="*/ 19 w 23"/>
                  <a:gd name="T29" fmla="*/ 8 h 14"/>
                  <a:gd name="T30" fmla="*/ 20 w 23"/>
                  <a:gd name="T31" fmla="*/ 8 h 14"/>
                  <a:gd name="T32" fmla="*/ 23 w 23"/>
                  <a:gd name="T33" fmla="*/ 8 h 14"/>
                  <a:gd name="T34" fmla="*/ 23 w 23"/>
                  <a:gd name="T35" fmla="*/ 7 h 14"/>
                  <a:gd name="T36" fmla="*/ 22 w 23"/>
                  <a:gd name="T37" fmla="*/ 5 h 14"/>
                  <a:gd name="T38" fmla="*/ 22 w 23"/>
                  <a:gd name="T39" fmla="*/ 5 h 14"/>
                  <a:gd name="T40" fmla="*/ 21 w 23"/>
                  <a:gd name="T41" fmla="*/ 3 h 14"/>
                  <a:gd name="T42" fmla="*/ 21 w 23"/>
                  <a:gd name="T43" fmla="*/ 2 h 14"/>
                  <a:gd name="T44" fmla="*/ 19 w 23"/>
                  <a:gd name="T45" fmla="*/ 1 h 14"/>
                  <a:gd name="T46" fmla="*/ 19 w 23"/>
                  <a:gd name="T47" fmla="*/ 1 h 14"/>
                  <a:gd name="T48" fmla="*/ 15 w 23"/>
                  <a:gd name="T49" fmla="*/ 0 h 14"/>
                  <a:gd name="T50" fmla="*/ 7 w 23"/>
                  <a:gd name="T51" fmla="*/ 0 h 14"/>
                  <a:gd name="T52" fmla="*/ 0 w 23"/>
                  <a:gd name="T53" fmla="*/ 7 h 14"/>
                  <a:gd name="T54" fmla="*/ 7 w 23"/>
                  <a:gd name="T55" fmla="*/ 14 h 14"/>
                  <a:gd name="T56" fmla="*/ 12 w 23"/>
                  <a:gd name="T57" fmla="*/ 14 h 14"/>
                  <a:gd name="T58" fmla="*/ 10 w 23"/>
                  <a:gd name="T59" fmla="*/ 11 h 14"/>
                  <a:gd name="T60" fmla="*/ 7 w 23"/>
                  <a:gd name="T61" fmla="*/ 11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23" h="14">
                    <a:moveTo>
                      <a:pt x="7" y="11"/>
                    </a:moveTo>
                    <a:cubicBezTo>
                      <a:pt x="5" y="11"/>
                      <a:pt x="3" y="9"/>
                      <a:pt x="3" y="7"/>
                    </a:cubicBezTo>
                    <a:cubicBezTo>
                      <a:pt x="3" y="5"/>
                      <a:pt x="5" y="3"/>
                      <a:pt x="7" y="3"/>
                    </a:cubicBezTo>
                    <a:cubicBezTo>
                      <a:pt x="15" y="3"/>
                      <a:pt x="15" y="3"/>
                      <a:pt x="15" y="3"/>
                    </a:cubicBezTo>
                    <a:cubicBezTo>
                      <a:pt x="16" y="3"/>
                      <a:pt x="16" y="3"/>
                      <a:pt x="16" y="3"/>
                    </a:cubicBezTo>
                    <a:cubicBezTo>
                      <a:pt x="16" y="3"/>
                      <a:pt x="16" y="3"/>
                      <a:pt x="16" y="3"/>
                    </a:cubicBezTo>
                    <a:cubicBezTo>
                      <a:pt x="16" y="3"/>
                      <a:pt x="16" y="3"/>
                      <a:pt x="16" y="3"/>
                    </a:cubicBezTo>
                    <a:cubicBezTo>
                      <a:pt x="17" y="3"/>
                      <a:pt x="17" y="3"/>
                      <a:pt x="17" y="3"/>
                    </a:cubicBezTo>
                    <a:cubicBezTo>
                      <a:pt x="17" y="4"/>
                      <a:pt x="17" y="4"/>
                      <a:pt x="17" y="4"/>
                    </a:cubicBezTo>
                    <a:cubicBezTo>
                      <a:pt x="17" y="4"/>
                      <a:pt x="17" y="4"/>
                      <a:pt x="17" y="4"/>
                    </a:cubicBezTo>
                    <a:cubicBezTo>
                      <a:pt x="18" y="4"/>
                      <a:pt x="18" y="4"/>
                      <a:pt x="18" y="4"/>
                    </a:cubicBezTo>
                    <a:cubicBezTo>
                      <a:pt x="19" y="5"/>
                      <a:pt x="19" y="5"/>
                      <a:pt x="19" y="6"/>
                    </a:cubicBezTo>
                    <a:cubicBezTo>
                      <a:pt x="19" y="6"/>
                      <a:pt x="19" y="6"/>
                      <a:pt x="19" y="6"/>
                    </a:cubicBezTo>
                    <a:cubicBezTo>
                      <a:pt x="19" y="7"/>
                      <a:pt x="19" y="7"/>
                      <a:pt x="19" y="7"/>
                    </a:cubicBezTo>
                    <a:cubicBezTo>
                      <a:pt x="19" y="8"/>
                      <a:pt x="19" y="8"/>
                      <a:pt x="19" y="8"/>
                    </a:cubicBezTo>
                    <a:cubicBezTo>
                      <a:pt x="20" y="8"/>
                      <a:pt x="20" y="8"/>
                      <a:pt x="20" y="8"/>
                    </a:cubicBezTo>
                    <a:cubicBezTo>
                      <a:pt x="23" y="8"/>
                      <a:pt x="23" y="8"/>
                      <a:pt x="23" y="8"/>
                    </a:cubicBezTo>
                    <a:cubicBezTo>
                      <a:pt x="23" y="7"/>
                      <a:pt x="23" y="7"/>
                      <a:pt x="23" y="7"/>
                    </a:cubicBezTo>
                    <a:cubicBezTo>
                      <a:pt x="23" y="6"/>
                      <a:pt x="22" y="6"/>
                      <a:pt x="22" y="5"/>
                    </a:cubicBezTo>
                    <a:cubicBezTo>
                      <a:pt x="22" y="5"/>
                      <a:pt x="22" y="5"/>
                      <a:pt x="22" y="5"/>
                    </a:cubicBezTo>
                    <a:cubicBezTo>
                      <a:pt x="22" y="4"/>
                      <a:pt x="22" y="3"/>
                      <a:pt x="21" y="3"/>
                    </a:cubicBezTo>
                    <a:cubicBezTo>
                      <a:pt x="21" y="2"/>
                      <a:pt x="21" y="2"/>
                      <a:pt x="21" y="2"/>
                    </a:cubicBezTo>
                    <a:cubicBezTo>
                      <a:pt x="20" y="2"/>
                      <a:pt x="20" y="1"/>
                      <a:pt x="19" y="1"/>
                    </a:cubicBezTo>
                    <a:cubicBezTo>
                      <a:pt x="19" y="1"/>
                      <a:pt x="19" y="1"/>
                      <a:pt x="19" y="1"/>
                    </a:cubicBezTo>
                    <a:cubicBezTo>
                      <a:pt x="18" y="0"/>
                      <a:pt x="17" y="0"/>
                      <a:pt x="15" y="0"/>
                    </a:cubicBezTo>
                    <a:cubicBezTo>
                      <a:pt x="7" y="0"/>
                      <a:pt x="7" y="0"/>
                      <a:pt x="7" y="0"/>
                    </a:cubicBezTo>
                    <a:cubicBezTo>
                      <a:pt x="3" y="0"/>
                      <a:pt x="0" y="3"/>
                      <a:pt x="0" y="7"/>
                    </a:cubicBezTo>
                    <a:cubicBezTo>
                      <a:pt x="0" y="11"/>
                      <a:pt x="3" y="14"/>
                      <a:pt x="7" y="14"/>
                    </a:cubicBezTo>
                    <a:cubicBezTo>
                      <a:pt x="12" y="14"/>
                      <a:pt x="12" y="14"/>
                      <a:pt x="12" y="14"/>
                    </a:cubicBezTo>
                    <a:cubicBezTo>
                      <a:pt x="11" y="14"/>
                      <a:pt x="10" y="12"/>
                      <a:pt x="10" y="11"/>
                    </a:cubicBezTo>
                    <a:lnTo>
                      <a:pt x="7" y="11"/>
                    </a:lnTo>
                    <a:close/>
                  </a:path>
                </a:pathLst>
              </a:custGeom>
              <a:solidFill>
                <a:srgbClr val="7BBF7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355">
                  <a:solidFill>
                    <a:prstClr val="black"/>
                  </a:solidFill>
                </a:endParaRPr>
              </a:p>
            </p:txBody>
          </p:sp>
          <p:sp>
            <p:nvSpPr>
              <p:cNvPr id="74" name="Freeform 277"/>
              <p:cNvSpPr/>
              <p:nvPr/>
            </p:nvSpPr>
            <p:spPr bwMode="auto">
              <a:xfrm>
                <a:off x="9420225" y="5727700"/>
                <a:ext cx="87313" cy="52388"/>
              </a:xfrm>
              <a:custGeom>
                <a:avLst/>
                <a:gdLst>
                  <a:gd name="T0" fmla="*/ 16 w 23"/>
                  <a:gd name="T1" fmla="*/ 0 h 14"/>
                  <a:gd name="T2" fmla="*/ 11 w 23"/>
                  <a:gd name="T3" fmla="*/ 0 h 14"/>
                  <a:gd name="T4" fmla="*/ 13 w 23"/>
                  <a:gd name="T5" fmla="*/ 3 h 14"/>
                  <a:gd name="T6" fmla="*/ 16 w 23"/>
                  <a:gd name="T7" fmla="*/ 3 h 14"/>
                  <a:gd name="T8" fmla="*/ 20 w 23"/>
                  <a:gd name="T9" fmla="*/ 7 h 14"/>
                  <a:gd name="T10" fmla="*/ 16 w 23"/>
                  <a:gd name="T11" fmla="*/ 11 h 14"/>
                  <a:gd name="T12" fmla="*/ 8 w 23"/>
                  <a:gd name="T13" fmla="*/ 11 h 14"/>
                  <a:gd name="T14" fmla="*/ 4 w 23"/>
                  <a:gd name="T15" fmla="*/ 9 h 14"/>
                  <a:gd name="T16" fmla="*/ 4 w 23"/>
                  <a:gd name="T17" fmla="*/ 9 h 14"/>
                  <a:gd name="T18" fmla="*/ 4 w 23"/>
                  <a:gd name="T19" fmla="*/ 7 h 14"/>
                  <a:gd name="T20" fmla="*/ 4 w 23"/>
                  <a:gd name="T21" fmla="*/ 7 h 14"/>
                  <a:gd name="T22" fmla="*/ 3 w 23"/>
                  <a:gd name="T23" fmla="*/ 6 h 14"/>
                  <a:gd name="T24" fmla="*/ 1 w 23"/>
                  <a:gd name="T25" fmla="*/ 6 h 14"/>
                  <a:gd name="T26" fmla="*/ 0 w 23"/>
                  <a:gd name="T27" fmla="*/ 7 h 14"/>
                  <a:gd name="T28" fmla="*/ 8 w 23"/>
                  <a:gd name="T29" fmla="*/ 14 h 14"/>
                  <a:gd name="T30" fmla="*/ 16 w 23"/>
                  <a:gd name="T31" fmla="*/ 14 h 14"/>
                  <a:gd name="T32" fmla="*/ 23 w 23"/>
                  <a:gd name="T33" fmla="*/ 7 h 14"/>
                  <a:gd name="T34" fmla="*/ 16 w 23"/>
                  <a:gd name="T35" fmla="*/ 0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3" h="14">
                    <a:moveTo>
                      <a:pt x="16" y="0"/>
                    </a:moveTo>
                    <a:cubicBezTo>
                      <a:pt x="11" y="0"/>
                      <a:pt x="11" y="0"/>
                      <a:pt x="11" y="0"/>
                    </a:cubicBezTo>
                    <a:cubicBezTo>
                      <a:pt x="12" y="1"/>
                      <a:pt x="13" y="2"/>
                      <a:pt x="13" y="3"/>
                    </a:cubicBezTo>
                    <a:cubicBezTo>
                      <a:pt x="16" y="3"/>
                      <a:pt x="16" y="3"/>
                      <a:pt x="16" y="3"/>
                    </a:cubicBezTo>
                    <a:cubicBezTo>
                      <a:pt x="18" y="3"/>
                      <a:pt x="20" y="5"/>
                      <a:pt x="20" y="7"/>
                    </a:cubicBezTo>
                    <a:cubicBezTo>
                      <a:pt x="20" y="9"/>
                      <a:pt x="18" y="11"/>
                      <a:pt x="16" y="11"/>
                    </a:cubicBezTo>
                    <a:cubicBezTo>
                      <a:pt x="8" y="11"/>
                      <a:pt x="8" y="11"/>
                      <a:pt x="8" y="11"/>
                    </a:cubicBezTo>
                    <a:cubicBezTo>
                      <a:pt x="6" y="11"/>
                      <a:pt x="5" y="11"/>
                      <a:pt x="4" y="9"/>
                    </a:cubicBezTo>
                    <a:cubicBezTo>
                      <a:pt x="4" y="9"/>
                      <a:pt x="4" y="9"/>
                      <a:pt x="4" y="9"/>
                    </a:cubicBezTo>
                    <a:cubicBezTo>
                      <a:pt x="4" y="8"/>
                      <a:pt x="4" y="8"/>
                      <a:pt x="4" y="7"/>
                    </a:cubicBezTo>
                    <a:cubicBezTo>
                      <a:pt x="4" y="7"/>
                      <a:pt x="4" y="7"/>
                      <a:pt x="4" y="7"/>
                    </a:cubicBezTo>
                    <a:cubicBezTo>
                      <a:pt x="3" y="6"/>
                      <a:pt x="3" y="6"/>
                      <a:pt x="3" y="6"/>
                    </a:cubicBezTo>
                    <a:cubicBezTo>
                      <a:pt x="1" y="6"/>
                      <a:pt x="1" y="6"/>
                      <a:pt x="1" y="6"/>
                    </a:cubicBezTo>
                    <a:cubicBezTo>
                      <a:pt x="0" y="7"/>
                      <a:pt x="0" y="7"/>
                      <a:pt x="0" y="7"/>
                    </a:cubicBezTo>
                    <a:cubicBezTo>
                      <a:pt x="0" y="11"/>
                      <a:pt x="4" y="14"/>
                      <a:pt x="8" y="14"/>
                    </a:cubicBezTo>
                    <a:cubicBezTo>
                      <a:pt x="16" y="14"/>
                      <a:pt x="16" y="14"/>
                      <a:pt x="16" y="14"/>
                    </a:cubicBezTo>
                    <a:cubicBezTo>
                      <a:pt x="20" y="14"/>
                      <a:pt x="23" y="11"/>
                      <a:pt x="23" y="7"/>
                    </a:cubicBezTo>
                    <a:cubicBezTo>
                      <a:pt x="23" y="3"/>
                      <a:pt x="20" y="0"/>
                      <a:pt x="16" y="0"/>
                    </a:cubicBezTo>
                    <a:close/>
                  </a:path>
                </a:pathLst>
              </a:custGeom>
              <a:solidFill>
                <a:srgbClr val="7BBF7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355">
                  <a:solidFill>
                    <a:prstClr val="black"/>
                  </a:solidFill>
                </a:endParaRPr>
              </a:p>
            </p:txBody>
          </p:sp>
        </p:grpSp>
      </p:grpSp>
      <p:grpSp>
        <p:nvGrpSpPr>
          <p:cNvPr id="75" name="组合 74"/>
          <p:cNvGrpSpPr/>
          <p:nvPr/>
        </p:nvGrpSpPr>
        <p:grpSpPr>
          <a:xfrm>
            <a:off x="4039368" y="1700372"/>
            <a:ext cx="1472375" cy="1313798"/>
            <a:chOff x="3639690" y="1410229"/>
            <a:chExt cx="1472183" cy="1314101"/>
          </a:xfrm>
        </p:grpSpPr>
        <p:grpSp>
          <p:nvGrpSpPr>
            <p:cNvPr id="76" name="组合 75"/>
            <p:cNvGrpSpPr/>
            <p:nvPr/>
          </p:nvGrpSpPr>
          <p:grpSpPr>
            <a:xfrm>
              <a:off x="3639690" y="1410229"/>
              <a:ext cx="1472183" cy="1314101"/>
              <a:chOff x="3342359" y="1161598"/>
              <a:chExt cx="2123116" cy="1895135"/>
            </a:xfrm>
          </p:grpSpPr>
          <p:sp>
            <p:nvSpPr>
              <p:cNvPr id="77" name="任意多边形 76"/>
              <p:cNvSpPr/>
              <p:nvPr/>
            </p:nvSpPr>
            <p:spPr bwMode="auto">
              <a:xfrm rot="10800000">
                <a:off x="3342359" y="1161598"/>
                <a:ext cx="2123116" cy="1895135"/>
              </a:xfrm>
              <a:custGeom>
                <a:avLst/>
                <a:gdLst>
                  <a:gd name="connsiteX0" fmla="*/ 1795626 w 2791387"/>
                  <a:gd name="connsiteY0" fmla="*/ 2117139 h 2491648"/>
                  <a:gd name="connsiteX1" fmla="*/ 1950063 w 2791387"/>
                  <a:gd name="connsiteY1" fmla="*/ 2028434 h 2491648"/>
                  <a:gd name="connsiteX2" fmla="*/ 2350454 w 2791387"/>
                  <a:gd name="connsiteY2" fmla="*/ 1334530 h 2491648"/>
                  <a:gd name="connsiteX3" fmla="*/ 2350454 w 2791387"/>
                  <a:gd name="connsiteY3" fmla="*/ 1157119 h 2491648"/>
                  <a:gd name="connsiteX4" fmla="*/ 1950063 w 2791387"/>
                  <a:gd name="connsiteY4" fmla="*/ 463215 h 2491648"/>
                  <a:gd name="connsiteX5" fmla="*/ 1795626 w 2791387"/>
                  <a:gd name="connsiteY5" fmla="*/ 374509 h 2491648"/>
                  <a:gd name="connsiteX6" fmla="*/ 994844 w 2791387"/>
                  <a:gd name="connsiteY6" fmla="*/ 374509 h 2491648"/>
                  <a:gd name="connsiteX7" fmla="*/ 840408 w 2791387"/>
                  <a:gd name="connsiteY7" fmla="*/ 463215 h 2491648"/>
                  <a:gd name="connsiteX8" fmla="*/ 440017 w 2791387"/>
                  <a:gd name="connsiteY8" fmla="*/ 1157119 h 2491648"/>
                  <a:gd name="connsiteX9" fmla="*/ 440017 w 2791387"/>
                  <a:gd name="connsiteY9" fmla="*/ 1334530 h 2491648"/>
                  <a:gd name="connsiteX10" fmla="*/ 840408 w 2791387"/>
                  <a:gd name="connsiteY10" fmla="*/ 2028434 h 2491648"/>
                  <a:gd name="connsiteX11" fmla="*/ 994844 w 2791387"/>
                  <a:gd name="connsiteY11" fmla="*/ 2117139 h 2491648"/>
                  <a:gd name="connsiteX12" fmla="*/ 1967414 w 2791387"/>
                  <a:gd name="connsiteY12" fmla="*/ 2491648 h 2491648"/>
                  <a:gd name="connsiteX13" fmla="*/ 822440 w 2791387"/>
                  <a:gd name="connsiteY13" fmla="*/ 2491648 h 2491648"/>
                  <a:gd name="connsiteX14" fmla="*/ 601623 w 2791387"/>
                  <a:gd name="connsiteY14" fmla="*/ 2364815 h 2491648"/>
                  <a:gd name="connsiteX15" fmla="*/ 29136 w 2791387"/>
                  <a:gd name="connsiteY15" fmla="*/ 1372657 h 2491648"/>
                  <a:gd name="connsiteX16" fmla="*/ 29136 w 2791387"/>
                  <a:gd name="connsiteY16" fmla="*/ 1118992 h 2491648"/>
                  <a:gd name="connsiteX17" fmla="*/ 601623 w 2791387"/>
                  <a:gd name="connsiteY17" fmla="*/ 126833 h 2491648"/>
                  <a:gd name="connsiteX18" fmla="*/ 822440 w 2791387"/>
                  <a:gd name="connsiteY18" fmla="*/ 0 h 2491648"/>
                  <a:gd name="connsiteX19" fmla="*/ 1967414 w 2791387"/>
                  <a:gd name="connsiteY19" fmla="*/ 0 h 2491648"/>
                  <a:gd name="connsiteX20" fmla="*/ 2188231 w 2791387"/>
                  <a:gd name="connsiteY20" fmla="*/ 126833 h 2491648"/>
                  <a:gd name="connsiteX21" fmla="*/ 2760718 w 2791387"/>
                  <a:gd name="connsiteY21" fmla="*/ 1118992 h 2491648"/>
                  <a:gd name="connsiteX22" fmla="*/ 2760718 w 2791387"/>
                  <a:gd name="connsiteY22" fmla="*/ 1372657 h 2491648"/>
                  <a:gd name="connsiteX23" fmla="*/ 2188231 w 2791387"/>
                  <a:gd name="connsiteY23" fmla="*/ 2364815 h 2491648"/>
                  <a:gd name="connsiteX24" fmla="*/ 1967414 w 2791387"/>
                  <a:gd name="connsiteY24" fmla="*/ 2491648 h 24916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791387" h="2491648">
                    <a:moveTo>
                      <a:pt x="1795626" y="2117139"/>
                    </a:moveTo>
                    <a:cubicBezTo>
                      <a:pt x="1852825" y="2117139"/>
                      <a:pt x="1921463" y="2077079"/>
                      <a:pt x="1950063" y="2028434"/>
                    </a:cubicBezTo>
                    <a:cubicBezTo>
                      <a:pt x="1950063" y="2028434"/>
                      <a:pt x="1950063" y="2028434"/>
                      <a:pt x="2350454" y="1334530"/>
                    </a:cubicBezTo>
                    <a:cubicBezTo>
                      <a:pt x="2379053" y="1285885"/>
                      <a:pt x="2379053" y="1205764"/>
                      <a:pt x="2350454" y="1157119"/>
                    </a:cubicBezTo>
                    <a:cubicBezTo>
                      <a:pt x="2350454" y="1157119"/>
                      <a:pt x="2350454" y="1157119"/>
                      <a:pt x="1950063" y="463215"/>
                    </a:cubicBezTo>
                    <a:cubicBezTo>
                      <a:pt x="1921463" y="414570"/>
                      <a:pt x="1852825" y="374509"/>
                      <a:pt x="1795626" y="374509"/>
                    </a:cubicBezTo>
                    <a:cubicBezTo>
                      <a:pt x="1795626" y="374509"/>
                      <a:pt x="1795626" y="374509"/>
                      <a:pt x="994844" y="374509"/>
                    </a:cubicBezTo>
                    <a:cubicBezTo>
                      <a:pt x="939075" y="374509"/>
                      <a:pt x="869007" y="414570"/>
                      <a:pt x="840408" y="463215"/>
                    </a:cubicBezTo>
                    <a:cubicBezTo>
                      <a:pt x="840408" y="463215"/>
                      <a:pt x="840408" y="463215"/>
                      <a:pt x="440017" y="1157119"/>
                    </a:cubicBezTo>
                    <a:cubicBezTo>
                      <a:pt x="412847" y="1205764"/>
                      <a:pt x="412847" y="1285885"/>
                      <a:pt x="440017" y="1334530"/>
                    </a:cubicBezTo>
                    <a:cubicBezTo>
                      <a:pt x="440017" y="1334530"/>
                      <a:pt x="440017" y="1334530"/>
                      <a:pt x="840408" y="2028434"/>
                    </a:cubicBezTo>
                    <a:cubicBezTo>
                      <a:pt x="869007" y="2077079"/>
                      <a:pt x="939075" y="2117139"/>
                      <a:pt x="994844" y="2117139"/>
                    </a:cubicBezTo>
                    <a:close/>
                    <a:moveTo>
                      <a:pt x="1967414" y="2491648"/>
                    </a:moveTo>
                    <a:lnTo>
                      <a:pt x="822440" y="2491648"/>
                    </a:lnTo>
                    <a:cubicBezTo>
                      <a:pt x="742700" y="2491648"/>
                      <a:pt x="642515" y="2434369"/>
                      <a:pt x="601623" y="2364815"/>
                    </a:cubicBezTo>
                    <a:cubicBezTo>
                      <a:pt x="29136" y="1372657"/>
                      <a:pt x="29136" y="1372657"/>
                      <a:pt x="29136" y="1372657"/>
                    </a:cubicBezTo>
                    <a:cubicBezTo>
                      <a:pt x="-9712" y="1303103"/>
                      <a:pt x="-9712" y="1188545"/>
                      <a:pt x="29136" y="1118992"/>
                    </a:cubicBezTo>
                    <a:cubicBezTo>
                      <a:pt x="601623" y="126833"/>
                      <a:pt x="601623" y="126833"/>
                      <a:pt x="601623" y="126833"/>
                    </a:cubicBezTo>
                    <a:cubicBezTo>
                      <a:pt x="642515" y="57280"/>
                      <a:pt x="742700" y="0"/>
                      <a:pt x="822440" y="0"/>
                    </a:cubicBezTo>
                    <a:cubicBezTo>
                      <a:pt x="1967414" y="0"/>
                      <a:pt x="1967414" y="0"/>
                      <a:pt x="1967414" y="0"/>
                    </a:cubicBezTo>
                    <a:cubicBezTo>
                      <a:pt x="2049198" y="0"/>
                      <a:pt x="2147339" y="57280"/>
                      <a:pt x="2188231" y="126833"/>
                    </a:cubicBezTo>
                    <a:cubicBezTo>
                      <a:pt x="2760718" y="1118992"/>
                      <a:pt x="2760718" y="1118992"/>
                      <a:pt x="2760718" y="1118992"/>
                    </a:cubicBezTo>
                    <a:cubicBezTo>
                      <a:pt x="2801610" y="1188545"/>
                      <a:pt x="2801610" y="1303103"/>
                      <a:pt x="2760718" y="1372657"/>
                    </a:cubicBezTo>
                    <a:cubicBezTo>
                      <a:pt x="2188231" y="2364815"/>
                      <a:pt x="2188231" y="2364815"/>
                      <a:pt x="2188231" y="2364815"/>
                    </a:cubicBezTo>
                    <a:cubicBezTo>
                      <a:pt x="2147339" y="2434369"/>
                      <a:pt x="2049198" y="2491648"/>
                      <a:pt x="1967414" y="2491648"/>
                    </a:cubicBezTo>
                    <a:close/>
                  </a:path>
                </a:pathLst>
              </a:custGeom>
              <a:solidFill>
                <a:srgbClr val="7BBF7C"/>
              </a:solidFill>
              <a:ln w="19050">
                <a:noFill/>
              </a:ln>
              <a:effectLst>
                <a:innerShdw blurRad="63500" dist="63500" dir="2700000">
                  <a:prstClr val="black">
                    <a:alpha val="50000"/>
                  </a:prstClr>
                </a:innerShdw>
              </a:effectLst>
            </p:spPr>
            <p:txBody>
              <a:bodyPr vert="horz" wrap="square" lIns="91440" tIns="45720" rIns="91440" bIns="45720" numCol="1" anchor="t" anchorCtr="0" compatLnSpc="1">
                <a:noAutofit/>
              </a:bodyPr>
              <a:lstStyle/>
              <a:p>
                <a:endParaRPr lang="zh-CN" altLang="en-US" sz="1355">
                  <a:solidFill>
                    <a:prstClr val="black"/>
                  </a:solidFill>
                </a:endParaRPr>
              </a:p>
            </p:txBody>
          </p:sp>
          <p:sp>
            <p:nvSpPr>
              <p:cNvPr id="79" name="Freeform 5"/>
              <p:cNvSpPr/>
              <p:nvPr/>
            </p:nvSpPr>
            <p:spPr bwMode="auto">
              <a:xfrm rot="10800000">
                <a:off x="3656172" y="1456206"/>
                <a:ext cx="1495486" cy="1325435"/>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0"/>
                </a:schemeClr>
              </a:solidFill>
              <a:ln w="38100">
                <a:gradFill flip="none" rotWithShape="1">
                  <a:gsLst>
                    <a:gs pos="100000">
                      <a:schemeClr val="bg1"/>
                    </a:gs>
                    <a:gs pos="0">
                      <a:schemeClr val="bg1">
                        <a:lumMod val="75000"/>
                      </a:schemeClr>
                    </a:gs>
                  </a:gsLst>
                  <a:lin ang="2700000" scaled="1"/>
                  <a:tileRect/>
                </a:gradFill>
              </a:ln>
              <a:effectLst/>
            </p:spPr>
            <p:txBody>
              <a:bodyPr vert="horz" wrap="square" lIns="91440" tIns="45720" rIns="91440" bIns="45720" numCol="1" anchor="t" anchorCtr="0" compatLnSpc="1"/>
              <a:lstStyle/>
              <a:p>
                <a:endParaRPr lang="zh-CN" altLang="en-US" sz="1355">
                  <a:solidFill>
                    <a:prstClr val="black"/>
                  </a:solidFill>
                </a:endParaRPr>
              </a:p>
            </p:txBody>
          </p:sp>
        </p:grpSp>
        <p:sp>
          <p:nvSpPr>
            <p:cNvPr id="80" name="Freeform 310"/>
            <p:cNvSpPr>
              <a:spLocks noEditPoints="1"/>
            </p:cNvSpPr>
            <p:nvPr/>
          </p:nvSpPr>
          <p:spPr bwMode="auto">
            <a:xfrm>
              <a:off x="4104786" y="1791923"/>
              <a:ext cx="531100" cy="524114"/>
            </a:xfrm>
            <a:custGeom>
              <a:avLst/>
              <a:gdLst>
                <a:gd name="T0" fmla="*/ 31 w 32"/>
                <a:gd name="T1" fmla="*/ 13 h 31"/>
                <a:gd name="T2" fmla="*/ 28 w 32"/>
                <a:gd name="T3" fmla="*/ 13 h 31"/>
                <a:gd name="T4" fmla="*/ 26 w 32"/>
                <a:gd name="T5" fmla="*/ 9 h 31"/>
                <a:gd name="T6" fmla="*/ 28 w 32"/>
                <a:gd name="T7" fmla="*/ 7 h 31"/>
                <a:gd name="T8" fmla="*/ 28 w 32"/>
                <a:gd name="T9" fmla="*/ 6 h 31"/>
                <a:gd name="T10" fmla="*/ 26 w 32"/>
                <a:gd name="T11" fmla="*/ 3 h 31"/>
                <a:gd name="T12" fmla="*/ 25 w 32"/>
                <a:gd name="T13" fmla="*/ 3 h 31"/>
                <a:gd name="T14" fmla="*/ 22 w 32"/>
                <a:gd name="T15" fmla="*/ 6 h 31"/>
                <a:gd name="T16" fmla="*/ 19 w 32"/>
                <a:gd name="T17" fmla="*/ 4 h 31"/>
                <a:gd name="T18" fmla="*/ 19 w 32"/>
                <a:gd name="T19" fmla="*/ 1 h 31"/>
                <a:gd name="T20" fmla="*/ 18 w 32"/>
                <a:gd name="T21" fmla="*/ 0 h 31"/>
                <a:gd name="T22" fmla="*/ 14 w 32"/>
                <a:gd name="T23" fmla="*/ 0 h 31"/>
                <a:gd name="T24" fmla="*/ 13 w 32"/>
                <a:gd name="T25" fmla="*/ 1 h 31"/>
                <a:gd name="T26" fmla="*/ 13 w 32"/>
                <a:gd name="T27" fmla="*/ 4 h 31"/>
                <a:gd name="T28" fmla="*/ 10 w 32"/>
                <a:gd name="T29" fmla="*/ 6 h 31"/>
                <a:gd name="T30" fmla="*/ 8 w 32"/>
                <a:gd name="T31" fmla="*/ 3 h 31"/>
                <a:gd name="T32" fmla="*/ 6 w 32"/>
                <a:gd name="T33" fmla="*/ 3 h 31"/>
                <a:gd name="T34" fmla="*/ 4 w 32"/>
                <a:gd name="T35" fmla="*/ 6 h 31"/>
                <a:gd name="T36" fmla="*/ 4 w 32"/>
                <a:gd name="T37" fmla="*/ 7 h 31"/>
                <a:gd name="T38" fmla="*/ 6 w 32"/>
                <a:gd name="T39" fmla="*/ 9 h 31"/>
                <a:gd name="T40" fmla="*/ 5 w 32"/>
                <a:gd name="T41" fmla="*/ 13 h 31"/>
                <a:gd name="T42" fmla="*/ 1 w 32"/>
                <a:gd name="T43" fmla="*/ 13 h 31"/>
                <a:gd name="T44" fmla="*/ 0 w 32"/>
                <a:gd name="T45" fmla="*/ 14 h 31"/>
                <a:gd name="T46" fmla="*/ 0 w 32"/>
                <a:gd name="T47" fmla="*/ 17 h 31"/>
                <a:gd name="T48" fmla="*/ 1 w 32"/>
                <a:gd name="T49" fmla="*/ 18 h 31"/>
                <a:gd name="T50" fmla="*/ 5 w 32"/>
                <a:gd name="T51" fmla="*/ 18 h 31"/>
                <a:gd name="T52" fmla="*/ 6 w 32"/>
                <a:gd name="T53" fmla="*/ 22 h 31"/>
                <a:gd name="T54" fmla="*/ 4 w 32"/>
                <a:gd name="T55" fmla="*/ 24 h 31"/>
                <a:gd name="T56" fmla="*/ 4 w 32"/>
                <a:gd name="T57" fmla="*/ 25 h 31"/>
                <a:gd name="T58" fmla="*/ 6 w 32"/>
                <a:gd name="T59" fmla="*/ 28 h 31"/>
                <a:gd name="T60" fmla="*/ 8 w 32"/>
                <a:gd name="T61" fmla="*/ 28 h 31"/>
                <a:gd name="T62" fmla="*/ 10 w 32"/>
                <a:gd name="T63" fmla="*/ 26 h 31"/>
                <a:gd name="T64" fmla="*/ 13 w 32"/>
                <a:gd name="T65" fmla="*/ 27 h 31"/>
                <a:gd name="T66" fmla="*/ 13 w 32"/>
                <a:gd name="T67" fmla="*/ 30 h 31"/>
                <a:gd name="T68" fmla="*/ 14 w 32"/>
                <a:gd name="T69" fmla="*/ 31 h 31"/>
                <a:gd name="T70" fmla="*/ 18 w 32"/>
                <a:gd name="T71" fmla="*/ 31 h 31"/>
                <a:gd name="T72" fmla="*/ 19 w 32"/>
                <a:gd name="T73" fmla="*/ 30 h 31"/>
                <a:gd name="T74" fmla="*/ 19 w 32"/>
                <a:gd name="T75" fmla="*/ 27 h 31"/>
                <a:gd name="T76" fmla="*/ 22 w 32"/>
                <a:gd name="T77" fmla="*/ 26 h 31"/>
                <a:gd name="T78" fmla="*/ 25 w 32"/>
                <a:gd name="T79" fmla="*/ 28 h 31"/>
                <a:gd name="T80" fmla="*/ 26 w 32"/>
                <a:gd name="T81" fmla="*/ 28 h 31"/>
                <a:gd name="T82" fmla="*/ 28 w 32"/>
                <a:gd name="T83" fmla="*/ 25 h 31"/>
                <a:gd name="T84" fmla="*/ 28 w 32"/>
                <a:gd name="T85" fmla="*/ 24 h 31"/>
                <a:gd name="T86" fmla="*/ 26 w 32"/>
                <a:gd name="T87" fmla="*/ 22 h 31"/>
                <a:gd name="T88" fmla="*/ 28 w 32"/>
                <a:gd name="T89" fmla="*/ 18 h 31"/>
                <a:gd name="T90" fmla="*/ 31 w 32"/>
                <a:gd name="T91" fmla="*/ 18 h 31"/>
                <a:gd name="T92" fmla="*/ 32 w 32"/>
                <a:gd name="T93" fmla="*/ 17 h 31"/>
                <a:gd name="T94" fmla="*/ 32 w 32"/>
                <a:gd name="T95" fmla="*/ 14 h 31"/>
                <a:gd name="T96" fmla="*/ 31 w 32"/>
                <a:gd name="T97" fmla="*/ 13 h 31"/>
                <a:gd name="T98" fmla="*/ 16 w 32"/>
                <a:gd name="T99" fmla="*/ 23 h 31"/>
                <a:gd name="T100" fmla="*/ 9 w 32"/>
                <a:gd name="T101" fmla="*/ 16 h 31"/>
                <a:gd name="T102" fmla="*/ 16 w 32"/>
                <a:gd name="T103" fmla="*/ 9 h 31"/>
                <a:gd name="T104" fmla="*/ 23 w 32"/>
                <a:gd name="T105" fmla="*/ 16 h 31"/>
                <a:gd name="T106" fmla="*/ 16 w 32"/>
                <a:gd name="T107" fmla="*/ 23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32" h="31">
                  <a:moveTo>
                    <a:pt x="31" y="13"/>
                  </a:moveTo>
                  <a:cubicBezTo>
                    <a:pt x="28" y="13"/>
                    <a:pt x="28" y="13"/>
                    <a:pt x="28" y="13"/>
                  </a:cubicBezTo>
                  <a:cubicBezTo>
                    <a:pt x="27" y="12"/>
                    <a:pt x="27" y="10"/>
                    <a:pt x="26" y="9"/>
                  </a:cubicBezTo>
                  <a:cubicBezTo>
                    <a:pt x="28" y="7"/>
                    <a:pt x="28" y="7"/>
                    <a:pt x="28" y="7"/>
                  </a:cubicBezTo>
                  <a:cubicBezTo>
                    <a:pt x="29" y="7"/>
                    <a:pt x="29" y="6"/>
                    <a:pt x="28" y="6"/>
                  </a:cubicBezTo>
                  <a:cubicBezTo>
                    <a:pt x="26" y="3"/>
                    <a:pt x="26" y="3"/>
                    <a:pt x="26" y="3"/>
                  </a:cubicBezTo>
                  <a:cubicBezTo>
                    <a:pt x="26" y="3"/>
                    <a:pt x="25" y="3"/>
                    <a:pt x="25" y="3"/>
                  </a:cubicBezTo>
                  <a:cubicBezTo>
                    <a:pt x="22" y="6"/>
                    <a:pt x="22" y="6"/>
                    <a:pt x="22" y="6"/>
                  </a:cubicBezTo>
                  <a:cubicBezTo>
                    <a:pt x="21" y="5"/>
                    <a:pt x="20" y="4"/>
                    <a:pt x="19" y="4"/>
                  </a:cubicBezTo>
                  <a:cubicBezTo>
                    <a:pt x="19" y="1"/>
                    <a:pt x="19" y="1"/>
                    <a:pt x="19" y="1"/>
                  </a:cubicBezTo>
                  <a:cubicBezTo>
                    <a:pt x="19" y="0"/>
                    <a:pt x="18" y="0"/>
                    <a:pt x="18" y="0"/>
                  </a:cubicBezTo>
                  <a:cubicBezTo>
                    <a:pt x="14" y="0"/>
                    <a:pt x="14" y="0"/>
                    <a:pt x="14" y="0"/>
                  </a:cubicBezTo>
                  <a:cubicBezTo>
                    <a:pt x="14" y="0"/>
                    <a:pt x="13" y="0"/>
                    <a:pt x="13" y="1"/>
                  </a:cubicBezTo>
                  <a:cubicBezTo>
                    <a:pt x="13" y="4"/>
                    <a:pt x="13" y="4"/>
                    <a:pt x="13" y="4"/>
                  </a:cubicBezTo>
                  <a:cubicBezTo>
                    <a:pt x="12" y="4"/>
                    <a:pt x="11" y="5"/>
                    <a:pt x="10" y="6"/>
                  </a:cubicBezTo>
                  <a:cubicBezTo>
                    <a:pt x="8" y="3"/>
                    <a:pt x="8" y="3"/>
                    <a:pt x="8" y="3"/>
                  </a:cubicBezTo>
                  <a:cubicBezTo>
                    <a:pt x="7" y="3"/>
                    <a:pt x="7" y="3"/>
                    <a:pt x="6" y="3"/>
                  </a:cubicBezTo>
                  <a:cubicBezTo>
                    <a:pt x="4" y="6"/>
                    <a:pt x="4" y="6"/>
                    <a:pt x="4" y="6"/>
                  </a:cubicBezTo>
                  <a:cubicBezTo>
                    <a:pt x="3" y="6"/>
                    <a:pt x="3" y="7"/>
                    <a:pt x="4" y="7"/>
                  </a:cubicBezTo>
                  <a:cubicBezTo>
                    <a:pt x="6" y="9"/>
                    <a:pt x="6" y="9"/>
                    <a:pt x="6" y="9"/>
                  </a:cubicBezTo>
                  <a:cubicBezTo>
                    <a:pt x="5" y="10"/>
                    <a:pt x="5" y="12"/>
                    <a:pt x="5" y="13"/>
                  </a:cubicBezTo>
                  <a:cubicBezTo>
                    <a:pt x="1" y="13"/>
                    <a:pt x="1" y="13"/>
                    <a:pt x="1" y="13"/>
                  </a:cubicBezTo>
                  <a:cubicBezTo>
                    <a:pt x="1" y="13"/>
                    <a:pt x="0" y="13"/>
                    <a:pt x="0" y="14"/>
                  </a:cubicBezTo>
                  <a:cubicBezTo>
                    <a:pt x="0" y="17"/>
                    <a:pt x="0" y="17"/>
                    <a:pt x="0" y="17"/>
                  </a:cubicBezTo>
                  <a:cubicBezTo>
                    <a:pt x="0" y="18"/>
                    <a:pt x="1" y="18"/>
                    <a:pt x="1" y="18"/>
                  </a:cubicBezTo>
                  <a:cubicBezTo>
                    <a:pt x="5" y="18"/>
                    <a:pt x="5" y="18"/>
                    <a:pt x="5" y="18"/>
                  </a:cubicBezTo>
                  <a:cubicBezTo>
                    <a:pt x="5" y="20"/>
                    <a:pt x="5" y="21"/>
                    <a:pt x="6" y="22"/>
                  </a:cubicBezTo>
                  <a:cubicBezTo>
                    <a:pt x="4" y="24"/>
                    <a:pt x="4" y="24"/>
                    <a:pt x="4" y="24"/>
                  </a:cubicBezTo>
                  <a:cubicBezTo>
                    <a:pt x="3" y="25"/>
                    <a:pt x="3" y="25"/>
                    <a:pt x="4" y="25"/>
                  </a:cubicBezTo>
                  <a:cubicBezTo>
                    <a:pt x="6" y="28"/>
                    <a:pt x="6" y="28"/>
                    <a:pt x="6" y="28"/>
                  </a:cubicBezTo>
                  <a:cubicBezTo>
                    <a:pt x="7" y="28"/>
                    <a:pt x="7" y="28"/>
                    <a:pt x="8" y="28"/>
                  </a:cubicBezTo>
                  <a:cubicBezTo>
                    <a:pt x="10" y="26"/>
                    <a:pt x="10" y="26"/>
                    <a:pt x="10" y="26"/>
                  </a:cubicBezTo>
                  <a:cubicBezTo>
                    <a:pt x="11" y="26"/>
                    <a:pt x="12" y="27"/>
                    <a:pt x="13" y="27"/>
                  </a:cubicBezTo>
                  <a:cubicBezTo>
                    <a:pt x="13" y="30"/>
                    <a:pt x="13" y="30"/>
                    <a:pt x="13" y="30"/>
                  </a:cubicBezTo>
                  <a:cubicBezTo>
                    <a:pt x="13" y="31"/>
                    <a:pt x="14" y="31"/>
                    <a:pt x="14" y="31"/>
                  </a:cubicBezTo>
                  <a:cubicBezTo>
                    <a:pt x="18" y="31"/>
                    <a:pt x="18" y="31"/>
                    <a:pt x="18" y="31"/>
                  </a:cubicBezTo>
                  <a:cubicBezTo>
                    <a:pt x="18" y="31"/>
                    <a:pt x="19" y="31"/>
                    <a:pt x="19" y="30"/>
                  </a:cubicBezTo>
                  <a:cubicBezTo>
                    <a:pt x="19" y="27"/>
                    <a:pt x="19" y="27"/>
                    <a:pt x="19" y="27"/>
                  </a:cubicBezTo>
                  <a:cubicBezTo>
                    <a:pt x="20" y="27"/>
                    <a:pt x="21" y="26"/>
                    <a:pt x="22" y="26"/>
                  </a:cubicBezTo>
                  <a:cubicBezTo>
                    <a:pt x="25" y="28"/>
                    <a:pt x="25" y="28"/>
                    <a:pt x="25" y="28"/>
                  </a:cubicBezTo>
                  <a:cubicBezTo>
                    <a:pt x="25" y="28"/>
                    <a:pt x="26" y="28"/>
                    <a:pt x="26" y="28"/>
                  </a:cubicBezTo>
                  <a:cubicBezTo>
                    <a:pt x="28" y="25"/>
                    <a:pt x="28" y="25"/>
                    <a:pt x="28" y="25"/>
                  </a:cubicBezTo>
                  <a:cubicBezTo>
                    <a:pt x="29" y="25"/>
                    <a:pt x="29" y="25"/>
                    <a:pt x="28" y="24"/>
                  </a:cubicBezTo>
                  <a:cubicBezTo>
                    <a:pt x="26" y="22"/>
                    <a:pt x="26" y="22"/>
                    <a:pt x="26" y="22"/>
                  </a:cubicBezTo>
                  <a:cubicBezTo>
                    <a:pt x="27" y="21"/>
                    <a:pt x="27" y="20"/>
                    <a:pt x="28" y="18"/>
                  </a:cubicBezTo>
                  <a:cubicBezTo>
                    <a:pt x="31" y="18"/>
                    <a:pt x="31" y="18"/>
                    <a:pt x="31" y="18"/>
                  </a:cubicBezTo>
                  <a:cubicBezTo>
                    <a:pt x="31" y="18"/>
                    <a:pt x="32" y="18"/>
                    <a:pt x="32" y="17"/>
                  </a:cubicBezTo>
                  <a:cubicBezTo>
                    <a:pt x="32" y="14"/>
                    <a:pt x="32" y="14"/>
                    <a:pt x="32" y="14"/>
                  </a:cubicBezTo>
                  <a:cubicBezTo>
                    <a:pt x="32" y="13"/>
                    <a:pt x="31" y="13"/>
                    <a:pt x="31" y="13"/>
                  </a:cubicBezTo>
                  <a:close/>
                  <a:moveTo>
                    <a:pt x="16" y="23"/>
                  </a:moveTo>
                  <a:cubicBezTo>
                    <a:pt x="12" y="23"/>
                    <a:pt x="9" y="19"/>
                    <a:pt x="9" y="16"/>
                  </a:cubicBezTo>
                  <a:cubicBezTo>
                    <a:pt x="9" y="12"/>
                    <a:pt x="12" y="9"/>
                    <a:pt x="16" y="9"/>
                  </a:cubicBezTo>
                  <a:cubicBezTo>
                    <a:pt x="20" y="9"/>
                    <a:pt x="23" y="12"/>
                    <a:pt x="23" y="16"/>
                  </a:cubicBezTo>
                  <a:cubicBezTo>
                    <a:pt x="23" y="19"/>
                    <a:pt x="20" y="23"/>
                    <a:pt x="16" y="23"/>
                  </a:cubicBezTo>
                  <a:close/>
                </a:path>
              </a:pathLst>
            </a:custGeom>
            <a:solidFill>
              <a:srgbClr val="7BBF7C"/>
            </a:solidFill>
            <a:ln>
              <a:noFill/>
            </a:ln>
          </p:spPr>
          <p:txBody>
            <a:bodyPr vert="horz" wrap="square" lIns="91440" tIns="45720" rIns="91440" bIns="45720" numCol="1" anchor="t" anchorCtr="0" compatLnSpc="1"/>
            <a:lstStyle/>
            <a:p>
              <a:endParaRPr lang="zh-CN" altLang="en-US" sz="1355">
                <a:solidFill>
                  <a:prstClr val="black"/>
                </a:solidFill>
              </a:endParaRPr>
            </a:p>
          </p:txBody>
        </p:sp>
      </p:grpSp>
      <p:grpSp>
        <p:nvGrpSpPr>
          <p:cNvPr id="81" name="组合 80"/>
          <p:cNvGrpSpPr/>
          <p:nvPr/>
        </p:nvGrpSpPr>
        <p:grpSpPr>
          <a:xfrm>
            <a:off x="2536666" y="2325489"/>
            <a:ext cx="1364843" cy="539372"/>
            <a:chOff x="2137185" y="2035489"/>
            <a:chExt cx="1364664" cy="539497"/>
          </a:xfrm>
        </p:grpSpPr>
        <p:sp>
          <p:nvSpPr>
            <p:cNvPr id="82" name="任意多边形 81"/>
            <p:cNvSpPr/>
            <p:nvPr/>
          </p:nvSpPr>
          <p:spPr>
            <a:xfrm>
              <a:off x="2137185" y="2086036"/>
              <a:ext cx="1298152" cy="488950"/>
            </a:xfrm>
            <a:custGeom>
              <a:avLst/>
              <a:gdLst>
                <a:gd name="connsiteX0" fmla="*/ 1054100 w 1054100"/>
                <a:gd name="connsiteY0" fmla="*/ 0 h 488950"/>
                <a:gd name="connsiteX1" fmla="*/ 0 w 1054100"/>
                <a:gd name="connsiteY1" fmla="*/ 0 h 488950"/>
                <a:gd name="connsiteX2" fmla="*/ 0 w 1054100"/>
                <a:gd name="connsiteY2" fmla="*/ 488950 h 488950"/>
              </a:gdLst>
              <a:ahLst/>
              <a:cxnLst>
                <a:cxn ang="0">
                  <a:pos x="connsiteX0" y="connsiteY0"/>
                </a:cxn>
                <a:cxn ang="0">
                  <a:pos x="connsiteX1" y="connsiteY1"/>
                </a:cxn>
                <a:cxn ang="0">
                  <a:pos x="connsiteX2" y="connsiteY2"/>
                </a:cxn>
              </a:cxnLst>
              <a:rect l="l" t="t" r="r" b="b"/>
              <a:pathLst>
                <a:path w="1054100" h="488950">
                  <a:moveTo>
                    <a:pt x="1054100" y="0"/>
                  </a:moveTo>
                  <a:lnTo>
                    <a:pt x="0" y="0"/>
                  </a:lnTo>
                  <a:lnTo>
                    <a:pt x="0" y="488950"/>
                  </a:lnTo>
                </a:path>
              </a:pathLst>
            </a:custGeom>
            <a:noFill/>
            <a:ln w="19050">
              <a:solidFill>
                <a:schemeClr val="bg1">
                  <a:lumMod val="50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5">
                <a:solidFill>
                  <a:prstClr val="white"/>
                </a:solidFill>
              </a:endParaRPr>
            </a:p>
          </p:txBody>
        </p:sp>
        <p:sp>
          <p:nvSpPr>
            <p:cNvPr id="83" name="椭圆 82"/>
            <p:cNvSpPr/>
            <p:nvPr/>
          </p:nvSpPr>
          <p:spPr>
            <a:xfrm>
              <a:off x="3400573" y="2035489"/>
              <a:ext cx="101276" cy="101276"/>
            </a:xfrm>
            <a:prstGeom prst="ellipse">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5">
                <a:solidFill>
                  <a:prstClr val="white"/>
                </a:solidFill>
              </a:endParaRPr>
            </a:p>
          </p:txBody>
        </p:sp>
      </p:grpSp>
      <p:grpSp>
        <p:nvGrpSpPr>
          <p:cNvPr id="84" name="组合 83"/>
          <p:cNvGrpSpPr/>
          <p:nvPr/>
        </p:nvGrpSpPr>
        <p:grpSpPr>
          <a:xfrm>
            <a:off x="2530758" y="4351225"/>
            <a:ext cx="2527508" cy="539372"/>
            <a:chOff x="2131277" y="4061694"/>
            <a:chExt cx="2527179" cy="539497"/>
          </a:xfrm>
        </p:grpSpPr>
        <p:sp>
          <p:nvSpPr>
            <p:cNvPr id="85" name="任意多边形 84"/>
            <p:cNvSpPr/>
            <p:nvPr/>
          </p:nvSpPr>
          <p:spPr>
            <a:xfrm>
              <a:off x="2131277" y="4112241"/>
              <a:ext cx="2460668" cy="488950"/>
            </a:xfrm>
            <a:custGeom>
              <a:avLst/>
              <a:gdLst>
                <a:gd name="connsiteX0" fmla="*/ 1054100 w 1054100"/>
                <a:gd name="connsiteY0" fmla="*/ 0 h 488950"/>
                <a:gd name="connsiteX1" fmla="*/ 0 w 1054100"/>
                <a:gd name="connsiteY1" fmla="*/ 0 h 488950"/>
                <a:gd name="connsiteX2" fmla="*/ 0 w 1054100"/>
                <a:gd name="connsiteY2" fmla="*/ 488950 h 488950"/>
              </a:gdLst>
              <a:ahLst/>
              <a:cxnLst>
                <a:cxn ang="0">
                  <a:pos x="connsiteX0" y="connsiteY0"/>
                </a:cxn>
                <a:cxn ang="0">
                  <a:pos x="connsiteX1" y="connsiteY1"/>
                </a:cxn>
                <a:cxn ang="0">
                  <a:pos x="connsiteX2" y="connsiteY2"/>
                </a:cxn>
              </a:cxnLst>
              <a:rect l="l" t="t" r="r" b="b"/>
              <a:pathLst>
                <a:path w="1054100" h="488950">
                  <a:moveTo>
                    <a:pt x="1054100" y="0"/>
                  </a:moveTo>
                  <a:lnTo>
                    <a:pt x="0" y="0"/>
                  </a:lnTo>
                  <a:lnTo>
                    <a:pt x="0" y="488950"/>
                  </a:lnTo>
                </a:path>
              </a:pathLst>
            </a:custGeom>
            <a:noFill/>
            <a:ln w="19050">
              <a:solidFill>
                <a:schemeClr val="bg1">
                  <a:lumMod val="50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5">
                <a:solidFill>
                  <a:prstClr val="white"/>
                </a:solidFill>
              </a:endParaRPr>
            </a:p>
          </p:txBody>
        </p:sp>
        <p:sp>
          <p:nvSpPr>
            <p:cNvPr id="86" name="椭圆 85"/>
            <p:cNvSpPr/>
            <p:nvPr/>
          </p:nvSpPr>
          <p:spPr>
            <a:xfrm>
              <a:off x="4557180" y="4061694"/>
              <a:ext cx="101276" cy="101276"/>
            </a:xfrm>
            <a:prstGeom prst="ellipse">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5">
                <a:solidFill>
                  <a:prstClr val="white"/>
                </a:solidFill>
              </a:endParaRPr>
            </a:p>
          </p:txBody>
        </p:sp>
      </p:grpSp>
      <p:grpSp>
        <p:nvGrpSpPr>
          <p:cNvPr id="87" name="组合 86"/>
          <p:cNvGrpSpPr/>
          <p:nvPr/>
        </p:nvGrpSpPr>
        <p:grpSpPr>
          <a:xfrm>
            <a:off x="7659788" y="1329596"/>
            <a:ext cx="1334463" cy="325464"/>
            <a:chOff x="7259641" y="1039365"/>
            <a:chExt cx="1334288" cy="325539"/>
          </a:xfrm>
        </p:grpSpPr>
        <p:sp>
          <p:nvSpPr>
            <p:cNvPr id="88" name="任意多边形 87"/>
            <p:cNvSpPr/>
            <p:nvPr/>
          </p:nvSpPr>
          <p:spPr>
            <a:xfrm flipH="1">
              <a:off x="7326153" y="1089912"/>
              <a:ext cx="1267776" cy="274992"/>
            </a:xfrm>
            <a:custGeom>
              <a:avLst/>
              <a:gdLst>
                <a:gd name="connsiteX0" fmla="*/ 1054100 w 1054100"/>
                <a:gd name="connsiteY0" fmla="*/ 0 h 488950"/>
                <a:gd name="connsiteX1" fmla="*/ 0 w 1054100"/>
                <a:gd name="connsiteY1" fmla="*/ 0 h 488950"/>
                <a:gd name="connsiteX2" fmla="*/ 0 w 1054100"/>
                <a:gd name="connsiteY2" fmla="*/ 488950 h 488950"/>
              </a:gdLst>
              <a:ahLst/>
              <a:cxnLst>
                <a:cxn ang="0">
                  <a:pos x="connsiteX0" y="connsiteY0"/>
                </a:cxn>
                <a:cxn ang="0">
                  <a:pos x="connsiteX1" y="connsiteY1"/>
                </a:cxn>
                <a:cxn ang="0">
                  <a:pos x="connsiteX2" y="connsiteY2"/>
                </a:cxn>
              </a:cxnLst>
              <a:rect l="l" t="t" r="r" b="b"/>
              <a:pathLst>
                <a:path w="1054100" h="488950">
                  <a:moveTo>
                    <a:pt x="1054100" y="0"/>
                  </a:moveTo>
                  <a:lnTo>
                    <a:pt x="0" y="0"/>
                  </a:lnTo>
                  <a:lnTo>
                    <a:pt x="0" y="488950"/>
                  </a:lnTo>
                </a:path>
              </a:pathLst>
            </a:custGeom>
            <a:noFill/>
            <a:ln w="19050">
              <a:solidFill>
                <a:schemeClr val="bg1">
                  <a:lumMod val="50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5">
                <a:solidFill>
                  <a:prstClr val="white"/>
                </a:solidFill>
              </a:endParaRPr>
            </a:p>
          </p:txBody>
        </p:sp>
        <p:sp>
          <p:nvSpPr>
            <p:cNvPr id="89" name="椭圆 88"/>
            <p:cNvSpPr/>
            <p:nvPr/>
          </p:nvSpPr>
          <p:spPr>
            <a:xfrm flipH="1">
              <a:off x="7259641" y="1039365"/>
              <a:ext cx="101276" cy="101276"/>
            </a:xfrm>
            <a:prstGeom prst="ellipse">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5">
                <a:solidFill>
                  <a:prstClr val="white"/>
                </a:solidFill>
              </a:endParaRPr>
            </a:p>
          </p:txBody>
        </p:sp>
      </p:grpSp>
      <p:grpSp>
        <p:nvGrpSpPr>
          <p:cNvPr id="90" name="组合 89"/>
          <p:cNvGrpSpPr/>
          <p:nvPr/>
        </p:nvGrpSpPr>
        <p:grpSpPr>
          <a:xfrm>
            <a:off x="6893324" y="2746116"/>
            <a:ext cx="2104263" cy="207839"/>
            <a:chOff x="6493275" y="2456214"/>
            <a:chExt cx="2103989" cy="207886"/>
          </a:xfrm>
        </p:grpSpPr>
        <p:sp>
          <p:nvSpPr>
            <p:cNvPr id="91" name="任意多边形 90"/>
            <p:cNvSpPr/>
            <p:nvPr/>
          </p:nvSpPr>
          <p:spPr>
            <a:xfrm flipH="1">
              <a:off x="6554828" y="2506762"/>
              <a:ext cx="2042436" cy="157338"/>
            </a:xfrm>
            <a:custGeom>
              <a:avLst/>
              <a:gdLst>
                <a:gd name="connsiteX0" fmla="*/ 1054100 w 1054100"/>
                <a:gd name="connsiteY0" fmla="*/ 0 h 488950"/>
                <a:gd name="connsiteX1" fmla="*/ 0 w 1054100"/>
                <a:gd name="connsiteY1" fmla="*/ 0 h 488950"/>
                <a:gd name="connsiteX2" fmla="*/ 0 w 1054100"/>
                <a:gd name="connsiteY2" fmla="*/ 488950 h 488950"/>
              </a:gdLst>
              <a:ahLst/>
              <a:cxnLst>
                <a:cxn ang="0">
                  <a:pos x="connsiteX0" y="connsiteY0"/>
                </a:cxn>
                <a:cxn ang="0">
                  <a:pos x="connsiteX1" y="connsiteY1"/>
                </a:cxn>
                <a:cxn ang="0">
                  <a:pos x="connsiteX2" y="connsiteY2"/>
                </a:cxn>
              </a:cxnLst>
              <a:rect l="l" t="t" r="r" b="b"/>
              <a:pathLst>
                <a:path w="1054100" h="488950">
                  <a:moveTo>
                    <a:pt x="1054100" y="0"/>
                  </a:moveTo>
                  <a:lnTo>
                    <a:pt x="0" y="0"/>
                  </a:lnTo>
                  <a:lnTo>
                    <a:pt x="0" y="488950"/>
                  </a:lnTo>
                </a:path>
              </a:pathLst>
            </a:custGeom>
            <a:noFill/>
            <a:ln w="19050">
              <a:solidFill>
                <a:schemeClr val="bg1">
                  <a:lumMod val="50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5">
                <a:solidFill>
                  <a:prstClr val="white"/>
                </a:solidFill>
              </a:endParaRPr>
            </a:p>
          </p:txBody>
        </p:sp>
        <p:sp>
          <p:nvSpPr>
            <p:cNvPr id="92" name="椭圆 91"/>
            <p:cNvSpPr/>
            <p:nvPr/>
          </p:nvSpPr>
          <p:spPr>
            <a:xfrm flipH="1">
              <a:off x="6493275" y="2456214"/>
              <a:ext cx="97782" cy="101276"/>
            </a:xfrm>
            <a:prstGeom prst="ellipse">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5">
                <a:solidFill>
                  <a:prstClr val="white"/>
                </a:solidFill>
              </a:endParaRPr>
            </a:p>
          </p:txBody>
        </p:sp>
      </p:grpSp>
      <p:grpSp>
        <p:nvGrpSpPr>
          <p:cNvPr id="93" name="组合 92"/>
          <p:cNvGrpSpPr/>
          <p:nvPr/>
        </p:nvGrpSpPr>
        <p:grpSpPr>
          <a:xfrm>
            <a:off x="6031827" y="5294378"/>
            <a:ext cx="2962424" cy="348623"/>
            <a:chOff x="5631891" y="5005066"/>
            <a:chExt cx="2962038" cy="348704"/>
          </a:xfrm>
        </p:grpSpPr>
        <p:sp>
          <p:nvSpPr>
            <p:cNvPr id="94" name="任意多边形 93"/>
            <p:cNvSpPr/>
            <p:nvPr/>
          </p:nvSpPr>
          <p:spPr>
            <a:xfrm flipH="1">
              <a:off x="5693446" y="5055613"/>
              <a:ext cx="2900483" cy="298157"/>
            </a:xfrm>
            <a:custGeom>
              <a:avLst/>
              <a:gdLst>
                <a:gd name="connsiteX0" fmla="*/ 1054100 w 1054100"/>
                <a:gd name="connsiteY0" fmla="*/ 0 h 488950"/>
                <a:gd name="connsiteX1" fmla="*/ 0 w 1054100"/>
                <a:gd name="connsiteY1" fmla="*/ 0 h 488950"/>
                <a:gd name="connsiteX2" fmla="*/ 0 w 1054100"/>
                <a:gd name="connsiteY2" fmla="*/ 488950 h 488950"/>
              </a:gdLst>
              <a:ahLst/>
              <a:cxnLst>
                <a:cxn ang="0">
                  <a:pos x="connsiteX0" y="connsiteY0"/>
                </a:cxn>
                <a:cxn ang="0">
                  <a:pos x="connsiteX1" y="connsiteY1"/>
                </a:cxn>
                <a:cxn ang="0">
                  <a:pos x="connsiteX2" y="connsiteY2"/>
                </a:cxn>
              </a:cxnLst>
              <a:rect l="l" t="t" r="r" b="b"/>
              <a:pathLst>
                <a:path w="1054100" h="488950">
                  <a:moveTo>
                    <a:pt x="1054100" y="0"/>
                  </a:moveTo>
                  <a:lnTo>
                    <a:pt x="0" y="0"/>
                  </a:lnTo>
                  <a:lnTo>
                    <a:pt x="0" y="488950"/>
                  </a:lnTo>
                </a:path>
              </a:pathLst>
            </a:custGeom>
            <a:noFill/>
            <a:ln w="19050">
              <a:solidFill>
                <a:schemeClr val="bg1">
                  <a:lumMod val="50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5">
                <a:solidFill>
                  <a:prstClr val="white"/>
                </a:solidFill>
              </a:endParaRPr>
            </a:p>
          </p:txBody>
        </p:sp>
        <p:sp>
          <p:nvSpPr>
            <p:cNvPr id="95" name="椭圆 94"/>
            <p:cNvSpPr/>
            <p:nvPr/>
          </p:nvSpPr>
          <p:spPr>
            <a:xfrm flipH="1">
              <a:off x="5631891" y="5005066"/>
              <a:ext cx="97782" cy="101276"/>
            </a:xfrm>
            <a:prstGeom prst="ellipse">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5">
                <a:solidFill>
                  <a:prstClr val="white"/>
                </a:solidFill>
              </a:endParaRPr>
            </a:p>
          </p:txBody>
        </p:sp>
      </p:grpSp>
      <p:grpSp>
        <p:nvGrpSpPr>
          <p:cNvPr id="96" name="组合 95"/>
          <p:cNvGrpSpPr/>
          <p:nvPr/>
        </p:nvGrpSpPr>
        <p:grpSpPr>
          <a:xfrm>
            <a:off x="7845736" y="4096960"/>
            <a:ext cx="1148515" cy="240455"/>
            <a:chOff x="7445563" y="3807371"/>
            <a:chExt cx="1148366" cy="240510"/>
          </a:xfrm>
        </p:grpSpPr>
        <p:sp>
          <p:nvSpPr>
            <p:cNvPr id="97" name="任意多边形 96"/>
            <p:cNvSpPr/>
            <p:nvPr/>
          </p:nvSpPr>
          <p:spPr>
            <a:xfrm flipH="1">
              <a:off x="7507119" y="3857919"/>
              <a:ext cx="1086810" cy="189962"/>
            </a:xfrm>
            <a:custGeom>
              <a:avLst/>
              <a:gdLst>
                <a:gd name="connsiteX0" fmla="*/ 1054100 w 1054100"/>
                <a:gd name="connsiteY0" fmla="*/ 0 h 488950"/>
                <a:gd name="connsiteX1" fmla="*/ 0 w 1054100"/>
                <a:gd name="connsiteY1" fmla="*/ 0 h 488950"/>
                <a:gd name="connsiteX2" fmla="*/ 0 w 1054100"/>
                <a:gd name="connsiteY2" fmla="*/ 488950 h 488950"/>
              </a:gdLst>
              <a:ahLst/>
              <a:cxnLst>
                <a:cxn ang="0">
                  <a:pos x="connsiteX0" y="connsiteY0"/>
                </a:cxn>
                <a:cxn ang="0">
                  <a:pos x="connsiteX1" y="connsiteY1"/>
                </a:cxn>
                <a:cxn ang="0">
                  <a:pos x="connsiteX2" y="connsiteY2"/>
                </a:cxn>
              </a:cxnLst>
              <a:rect l="l" t="t" r="r" b="b"/>
              <a:pathLst>
                <a:path w="1054100" h="488950">
                  <a:moveTo>
                    <a:pt x="1054100" y="0"/>
                  </a:moveTo>
                  <a:lnTo>
                    <a:pt x="0" y="0"/>
                  </a:lnTo>
                  <a:lnTo>
                    <a:pt x="0" y="488950"/>
                  </a:lnTo>
                </a:path>
              </a:pathLst>
            </a:custGeom>
            <a:noFill/>
            <a:ln w="19050">
              <a:solidFill>
                <a:schemeClr val="bg1">
                  <a:lumMod val="50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5">
                <a:solidFill>
                  <a:prstClr val="white"/>
                </a:solidFill>
              </a:endParaRPr>
            </a:p>
          </p:txBody>
        </p:sp>
        <p:sp>
          <p:nvSpPr>
            <p:cNvPr id="98" name="椭圆 97"/>
            <p:cNvSpPr/>
            <p:nvPr/>
          </p:nvSpPr>
          <p:spPr>
            <a:xfrm flipH="1">
              <a:off x="7445563" y="3807371"/>
              <a:ext cx="97782" cy="101276"/>
            </a:xfrm>
            <a:prstGeom prst="ellipse">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5">
                <a:solidFill>
                  <a:prstClr val="white"/>
                </a:solidFill>
              </a:endParaRPr>
            </a:p>
          </p:txBody>
        </p:sp>
      </p:grpSp>
      <p:grpSp>
        <p:nvGrpSpPr>
          <p:cNvPr id="99" name="组合 98"/>
          <p:cNvGrpSpPr/>
          <p:nvPr/>
        </p:nvGrpSpPr>
        <p:grpSpPr>
          <a:xfrm>
            <a:off x="2321740" y="2875934"/>
            <a:ext cx="2084959" cy="856227"/>
            <a:chOff x="1922286" y="2531400"/>
            <a:chExt cx="2084688" cy="856425"/>
          </a:xfrm>
        </p:grpSpPr>
        <p:sp>
          <p:nvSpPr>
            <p:cNvPr id="100" name="文本框 126"/>
            <p:cNvSpPr txBox="1"/>
            <p:nvPr/>
          </p:nvSpPr>
          <p:spPr>
            <a:xfrm>
              <a:off x="1922286" y="2531400"/>
              <a:ext cx="1645308" cy="304870"/>
            </a:xfrm>
            <a:prstGeom prst="rect">
              <a:avLst/>
            </a:prstGeom>
            <a:noFill/>
          </p:spPr>
          <p:txBody>
            <a:bodyPr wrap="square" rtlCol="0">
              <a:spAutoFit/>
            </a:bodyPr>
            <a:lstStyle/>
            <a:p>
              <a:r>
                <a:rPr lang="zh-CN" altLang="en-US" sz="1400" dirty="0">
                  <a:solidFill>
                    <a:schemeClr val="tx1">
                      <a:lumMod val="90000"/>
                      <a:lumOff val="10000"/>
                    </a:schemeClr>
                  </a:solidFill>
                  <a:latin typeface="时尚中黑简体" panose="01010104010101010101" pitchFamily="2" charset="-122"/>
                  <a:ea typeface="时尚中黑简体" panose="01010104010101010101" pitchFamily="2" charset="-122"/>
                </a:rPr>
                <a:t>在此添加标题</a:t>
              </a:r>
            </a:p>
          </p:txBody>
        </p:sp>
        <p:sp>
          <p:nvSpPr>
            <p:cNvPr id="101" name="文本框 113"/>
            <p:cNvSpPr txBox="1"/>
            <p:nvPr/>
          </p:nvSpPr>
          <p:spPr>
            <a:xfrm>
              <a:off x="1939506" y="2839058"/>
              <a:ext cx="2067468" cy="548767"/>
            </a:xfrm>
            <a:prstGeom prst="rect">
              <a:avLst/>
            </a:prstGeom>
            <a:noFill/>
          </p:spPr>
          <p:txBody>
            <a:bodyPr wrap="square" rtlCol="0">
              <a:spAutoFit/>
            </a:bodyPr>
            <a:lstStyle/>
            <a:p>
              <a:pPr algn="just">
                <a:lnSpc>
                  <a:spcPct val="150000"/>
                </a:lnSpc>
              </a:pPr>
              <a:r>
                <a:rPr lang="zh-CN" altLang="en-US" sz="1000" dirty="0">
                  <a:solidFill>
                    <a:schemeClr val="tx1">
                      <a:lumMod val="90000"/>
                      <a:lumOff val="10000"/>
                    </a:schemeClr>
                  </a:solidFill>
                  <a:latin typeface="微软雅黑" panose="020B0503020204020204" pitchFamily="34" charset="-122"/>
                  <a:ea typeface="微软雅黑" panose="020B0503020204020204" pitchFamily="34" charset="-122"/>
                </a:rPr>
                <a:t>单击添加详细文字说明，或复制文本黏贴自此右键只保留文字</a:t>
              </a:r>
            </a:p>
          </p:txBody>
        </p:sp>
      </p:grpSp>
      <p:grpSp>
        <p:nvGrpSpPr>
          <p:cNvPr id="102" name="组合 101"/>
          <p:cNvGrpSpPr/>
          <p:nvPr/>
        </p:nvGrpSpPr>
        <p:grpSpPr>
          <a:xfrm>
            <a:off x="2309039" y="4926089"/>
            <a:ext cx="2076893" cy="836499"/>
            <a:chOff x="1909586" y="4582028"/>
            <a:chExt cx="2076623" cy="836692"/>
          </a:xfrm>
        </p:grpSpPr>
        <p:sp>
          <p:nvSpPr>
            <p:cNvPr id="103" name="文本框 131"/>
            <p:cNvSpPr txBox="1"/>
            <p:nvPr/>
          </p:nvSpPr>
          <p:spPr>
            <a:xfrm>
              <a:off x="1909586" y="4582028"/>
              <a:ext cx="1645308" cy="304870"/>
            </a:xfrm>
            <a:prstGeom prst="rect">
              <a:avLst/>
            </a:prstGeom>
            <a:noFill/>
          </p:spPr>
          <p:txBody>
            <a:bodyPr wrap="square" rtlCol="0">
              <a:spAutoFit/>
            </a:bodyPr>
            <a:lstStyle/>
            <a:p>
              <a:r>
                <a:rPr lang="zh-CN" altLang="en-US" sz="1400" dirty="0">
                  <a:solidFill>
                    <a:schemeClr val="tx1">
                      <a:lumMod val="90000"/>
                      <a:lumOff val="10000"/>
                    </a:schemeClr>
                  </a:solidFill>
                  <a:latin typeface="时尚中黑简体" panose="01010104010101010101" pitchFamily="2" charset="-122"/>
                  <a:ea typeface="时尚中黑简体" panose="01010104010101010101" pitchFamily="2" charset="-122"/>
                </a:rPr>
                <a:t>在此添加标题</a:t>
              </a:r>
            </a:p>
          </p:txBody>
        </p:sp>
        <p:sp>
          <p:nvSpPr>
            <p:cNvPr id="104" name="文本框 113"/>
            <p:cNvSpPr txBox="1"/>
            <p:nvPr/>
          </p:nvSpPr>
          <p:spPr>
            <a:xfrm>
              <a:off x="1918742" y="4869954"/>
              <a:ext cx="2067467" cy="548766"/>
            </a:xfrm>
            <a:prstGeom prst="rect">
              <a:avLst/>
            </a:prstGeom>
            <a:noFill/>
          </p:spPr>
          <p:txBody>
            <a:bodyPr wrap="square" rtlCol="0">
              <a:spAutoFit/>
            </a:bodyPr>
            <a:lstStyle/>
            <a:p>
              <a:pPr algn="just">
                <a:lnSpc>
                  <a:spcPct val="150000"/>
                </a:lnSpc>
              </a:pPr>
              <a:r>
                <a:rPr lang="zh-CN" altLang="en-US" sz="1000" dirty="0">
                  <a:solidFill>
                    <a:schemeClr val="tx1">
                      <a:lumMod val="90000"/>
                      <a:lumOff val="10000"/>
                    </a:schemeClr>
                  </a:solidFill>
                  <a:latin typeface="微软雅黑" panose="020B0503020204020204" pitchFamily="34" charset="-122"/>
                  <a:ea typeface="微软雅黑" panose="020B0503020204020204" pitchFamily="34" charset="-122"/>
                </a:rPr>
                <a:t>单击添加详细文字说明，或复制文本黏贴自此右键只保留文字</a:t>
              </a:r>
            </a:p>
          </p:txBody>
        </p:sp>
      </p:grpSp>
      <p:grpSp>
        <p:nvGrpSpPr>
          <p:cNvPr id="105" name="组合 104"/>
          <p:cNvGrpSpPr/>
          <p:nvPr/>
        </p:nvGrpSpPr>
        <p:grpSpPr>
          <a:xfrm>
            <a:off x="8439607" y="1758364"/>
            <a:ext cx="2088569" cy="797203"/>
            <a:chOff x="8039357" y="1413570"/>
            <a:chExt cx="2088297" cy="797387"/>
          </a:xfrm>
        </p:grpSpPr>
        <p:sp>
          <p:nvSpPr>
            <p:cNvPr id="106" name="文本框 138"/>
            <p:cNvSpPr txBox="1"/>
            <p:nvPr/>
          </p:nvSpPr>
          <p:spPr>
            <a:xfrm>
              <a:off x="8039357" y="1413570"/>
              <a:ext cx="1645308" cy="304870"/>
            </a:xfrm>
            <a:prstGeom prst="rect">
              <a:avLst/>
            </a:prstGeom>
            <a:noFill/>
          </p:spPr>
          <p:txBody>
            <a:bodyPr wrap="square" rtlCol="0">
              <a:spAutoFit/>
            </a:bodyPr>
            <a:lstStyle/>
            <a:p>
              <a:r>
                <a:rPr lang="zh-CN" altLang="en-US" sz="1400" dirty="0">
                  <a:solidFill>
                    <a:schemeClr val="tx1">
                      <a:lumMod val="90000"/>
                      <a:lumOff val="10000"/>
                    </a:schemeClr>
                  </a:solidFill>
                  <a:latin typeface="时尚中黑简体" panose="01010104010101010101" pitchFamily="2" charset="-122"/>
                  <a:ea typeface="时尚中黑简体" panose="01010104010101010101" pitchFamily="2" charset="-122"/>
                </a:rPr>
                <a:t>在此添加标题</a:t>
              </a:r>
            </a:p>
          </p:txBody>
        </p:sp>
        <p:sp>
          <p:nvSpPr>
            <p:cNvPr id="107" name="文本框 113"/>
            <p:cNvSpPr txBox="1"/>
            <p:nvPr/>
          </p:nvSpPr>
          <p:spPr>
            <a:xfrm>
              <a:off x="8060188" y="1662190"/>
              <a:ext cx="2067466" cy="548767"/>
            </a:xfrm>
            <a:prstGeom prst="rect">
              <a:avLst/>
            </a:prstGeom>
            <a:noFill/>
          </p:spPr>
          <p:txBody>
            <a:bodyPr wrap="square" rtlCol="0">
              <a:spAutoFit/>
            </a:bodyPr>
            <a:lstStyle/>
            <a:p>
              <a:pPr algn="just">
                <a:lnSpc>
                  <a:spcPct val="150000"/>
                </a:lnSpc>
              </a:pPr>
              <a:r>
                <a:rPr lang="zh-CN" altLang="en-US" sz="1000" dirty="0">
                  <a:solidFill>
                    <a:schemeClr val="tx1">
                      <a:lumMod val="90000"/>
                      <a:lumOff val="10000"/>
                    </a:schemeClr>
                  </a:solidFill>
                  <a:latin typeface="微软雅黑" panose="020B0503020204020204" pitchFamily="34" charset="-122"/>
                  <a:ea typeface="微软雅黑" panose="020B0503020204020204" pitchFamily="34" charset="-122"/>
                </a:rPr>
                <a:t>单击添加详细文字说明，或复制文本黏贴自此右键只保留文字</a:t>
              </a:r>
            </a:p>
          </p:txBody>
        </p:sp>
      </p:grpSp>
      <p:grpSp>
        <p:nvGrpSpPr>
          <p:cNvPr id="108" name="组合 107"/>
          <p:cNvGrpSpPr/>
          <p:nvPr/>
        </p:nvGrpSpPr>
        <p:grpSpPr>
          <a:xfrm>
            <a:off x="8408982" y="3034468"/>
            <a:ext cx="2098427" cy="784355"/>
            <a:chOff x="8008735" y="2689969"/>
            <a:chExt cx="2098154" cy="784536"/>
          </a:xfrm>
        </p:grpSpPr>
        <p:sp>
          <p:nvSpPr>
            <p:cNvPr id="109" name="文本框 145"/>
            <p:cNvSpPr txBox="1"/>
            <p:nvPr/>
          </p:nvSpPr>
          <p:spPr>
            <a:xfrm>
              <a:off x="8008735" y="2689969"/>
              <a:ext cx="1645308" cy="304870"/>
            </a:xfrm>
            <a:prstGeom prst="rect">
              <a:avLst/>
            </a:prstGeom>
            <a:noFill/>
          </p:spPr>
          <p:txBody>
            <a:bodyPr wrap="square" rtlCol="0">
              <a:spAutoFit/>
            </a:bodyPr>
            <a:lstStyle/>
            <a:p>
              <a:r>
                <a:rPr lang="zh-CN" altLang="en-US" sz="1400" dirty="0">
                  <a:solidFill>
                    <a:schemeClr val="tx1">
                      <a:lumMod val="90000"/>
                      <a:lumOff val="10000"/>
                    </a:schemeClr>
                  </a:solidFill>
                  <a:latin typeface="时尚中黑简体" panose="01010104010101010101" pitchFamily="2" charset="-122"/>
                  <a:ea typeface="时尚中黑简体" panose="01010104010101010101" pitchFamily="2" charset="-122"/>
                </a:rPr>
                <a:t>在此添加标题</a:t>
              </a:r>
            </a:p>
          </p:txBody>
        </p:sp>
        <p:sp>
          <p:nvSpPr>
            <p:cNvPr id="110" name="文本框 113"/>
            <p:cNvSpPr txBox="1"/>
            <p:nvPr/>
          </p:nvSpPr>
          <p:spPr>
            <a:xfrm>
              <a:off x="8039422" y="2925738"/>
              <a:ext cx="2067467" cy="548767"/>
            </a:xfrm>
            <a:prstGeom prst="rect">
              <a:avLst/>
            </a:prstGeom>
            <a:noFill/>
          </p:spPr>
          <p:txBody>
            <a:bodyPr wrap="square" rtlCol="0">
              <a:spAutoFit/>
            </a:bodyPr>
            <a:lstStyle/>
            <a:p>
              <a:pPr algn="just">
                <a:lnSpc>
                  <a:spcPct val="150000"/>
                </a:lnSpc>
              </a:pPr>
              <a:r>
                <a:rPr lang="zh-CN" altLang="en-US" sz="1000" dirty="0">
                  <a:solidFill>
                    <a:schemeClr val="tx1">
                      <a:lumMod val="90000"/>
                      <a:lumOff val="10000"/>
                    </a:schemeClr>
                  </a:solidFill>
                  <a:latin typeface="微软雅黑" panose="020B0503020204020204" pitchFamily="34" charset="-122"/>
                  <a:ea typeface="微软雅黑" panose="020B0503020204020204" pitchFamily="34" charset="-122"/>
                </a:rPr>
                <a:t>单击添加详细文字说明，或复制文本黏贴自此右键只保留文字</a:t>
              </a:r>
            </a:p>
          </p:txBody>
        </p:sp>
      </p:grpSp>
      <p:grpSp>
        <p:nvGrpSpPr>
          <p:cNvPr id="111" name="组合 110"/>
          <p:cNvGrpSpPr/>
          <p:nvPr/>
        </p:nvGrpSpPr>
        <p:grpSpPr>
          <a:xfrm>
            <a:off x="8413350" y="4402304"/>
            <a:ext cx="2114827" cy="784355"/>
            <a:chOff x="8013103" y="4058121"/>
            <a:chExt cx="2114551" cy="784536"/>
          </a:xfrm>
        </p:grpSpPr>
        <p:sp>
          <p:nvSpPr>
            <p:cNvPr id="112" name="文本框 162"/>
            <p:cNvSpPr txBox="1"/>
            <p:nvPr/>
          </p:nvSpPr>
          <p:spPr>
            <a:xfrm>
              <a:off x="8013103" y="4058121"/>
              <a:ext cx="1645308" cy="304870"/>
            </a:xfrm>
            <a:prstGeom prst="rect">
              <a:avLst/>
            </a:prstGeom>
            <a:noFill/>
          </p:spPr>
          <p:txBody>
            <a:bodyPr wrap="square" rtlCol="0">
              <a:spAutoFit/>
            </a:bodyPr>
            <a:lstStyle/>
            <a:p>
              <a:r>
                <a:rPr lang="zh-CN" altLang="en-US" sz="1400" dirty="0">
                  <a:solidFill>
                    <a:schemeClr val="tx1">
                      <a:lumMod val="90000"/>
                      <a:lumOff val="10000"/>
                    </a:schemeClr>
                  </a:solidFill>
                  <a:latin typeface="时尚中黑简体" panose="01010104010101010101" pitchFamily="2" charset="-122"/>
                  <a:ea typeface="时尚中黑简体" panose="01010104010101010101" pitchFamily="2" charset="-122"/>
                </a:rPr>
                <a:t>在此添加标题</a:t>
              </a:r>
            </a:p>
          </p:txBody>
        </p:sp>
        <p:sp>
          <p:nvSpPr>
            <p:cNvPr id="113" name="文本框 113"/>
            <p:cNvSpPr txBox="1"/>
            <p:nvPr/>
          </p:nvSpPr>
          <p:spPr>
            <a:xfrm>
              <a:off x="8060188" y="4293890"/>
              <a:ext cx="2067466" cy="548767"/>
            </a:xfrm>
            <a:prstGeom prst="rect">
              <a:avLst/>
            </a:prstGeom>
            <a:noFill/>
          </p:spPr>
          <p:txBody>
            <a:bodyPr wrap="square" rtlCol="0">
              <a:spAutoFit/>
            </a:bodyPr>
            <a:lstStyle/>
            <a:p>
              <a:pPr algn="just">
                <a:lnSpc>
                  <a:spcPct val="150000"/>
                </a:lnSpc>
              </a:pPr>
              <a:r>
                <a:rPr lang="zh-CN" altLang="en-US" sz="1000" dirty="0">
                  <a:solidFill>
                    <a:schemeClr val="tx1">
                      <a:lumMod val="90000"/>
                      <a:lumOff val="10000"/>
                    </a:schemeClr>
                  </a:solidFill>
                  <a:latin typeface="微软雅黑" panose="020B0503020204020204" pitchFamily="34" charset="-122"/>
                  <a:ea typeface="微软雅黑" panose="020B0503020204020204" pitchFamily="34" charset="-122"/>
                </a:rPr>
                <a:t>单击添加详细文字说明，或复制文本黏贴自此右键只保留文字</a:t>
              </a:r>
            </a:p>
          </p:txBody>
        </p:sp>
      </p:grpSp>
      <p:grpSp>
        <p:nvGrpSpPr>
          <p:cNvPr id="114" name="组合 113"/>
          <p:cNvGrpSpPr/>
          <p:nvPr/>
        </p:nvGrpSpPr>
        <p:grpSpPr>
          <a:xfrm>
            <a:off x="8436335" y="5671365"/>
            <a:ext cx="2071073" cy="778553"/>
            <a:chOff x="8036086" y="5327472"/>
            <a:chExt cx="2070803" cy="778732"/>
          </a:xfrm>
        </p:grpSpPr>
        <p:sp>
          <p:nvSpPr>
            <p:cNvPr id="115" name="文本框 152"/>
            <p:cNvSpPr txBox="1"/>
            <p:nvPr/>
          </p:nvSpPr>
          <p:spPr>
            <a:xfrm>
              <a:off x="8036086" y="5327472"/>
              <a:ext cx="1645308" cy="304870"/>
            </a:xfrm>
            <a:prstGeom prst="rect">
              <a:avLst/>
            </a:prstGeom>
            <a:noFill/>
          </p:spPr>
          <p:txBody>
            <a:bodyPr wrap="square" rtlCol="0">
              <a:spAutoFit/>
            </a:bodyPr>
            <a:lstStyle/>
            <a:p>
              <a:r>
                <a:rPr lang="zh-CN" altLang="en-US" sz="1400" dirty="0">
                  <a:solidFill>
                    <a:schemeClr val="tx1">
                      <a:lumMod val="90000"/>
                      <a:lumOff val="10000"/>
                    </a:schemeClr>
                  </a:solidFill>
                  <a:latin typeface="时尚中黑简体" panose="01010104010101010101" pitchFamily="2" charset="-122"/>
                  <a:ea typeface="时尚中黑简体" panose="01010104010101010101" pitchFamily="2" charset="-122"/>
                </a:rPr>
                <a:t>在此添加标题</a:t>
              </a:r>
            </a:p>
          </p:txBody>
        </p:sp>
        <p:sp>
          <p:nvSpPr>
            <p:cNvPr id="116" name="文本框 113"/>
            <p:cNvSpPr txBox="1"/>
            <p:nvPr/>
          </p:nvSpPr>
          <p:spPr>
            <a:xfrm>
              <a:off x="8039422" y="5557438"/>
              <a:ext cx="2067467" cy="548766"/>
            </a:xfrm>
            <a:prstGeom prst="rect">
              <a:avLst/>
            </a:prstGeom>
            <a:noFill/>
          </p:spPr>
          <p:txBody>
            <a:bodyPr wrap="square" rtlCol="0">
              <a:spAutoFit/>
            </a:bodyPr>
            <a:lstStyle/>
            <a:p>
              <a:pPr algn="just">
                <a:lnSpc>
                  <a:spcPct val="150000"/>
                </a:lnSpc>
              </a:pPr>
              <a:r>
                <a:rPr lang="zh-CN" altLang="en-US" sz="1000" dirty="0">
                  <a:solidFill>
                    <a:schemeClr val="tx1">
                      <a:lumMod val="90000"/>
                      <a:lumOff val="10000"/>
                    </a:schemeClr>
                  </a:solidFill>
                  <a:latin typeface="微软雅黑" panose="020B0503020204020204" pitchFamily="34" charset="-122"/>
                  <a:ea typeface="微软雅黑" panose="020B0503020204020204" pitchFamily="34" charset="-122"/>
                </a:rPr>
                <a:t>单击添加详细文字说明，或复制文本黏贴自此右键只保留文字</a:t>
              </a:r>
            </a:p>
          </p:txBody>
        </p:sp>
      </p:grpSp>
    </p:spTree>
  </p:cSld>
  <p:clrMapOvr>
    <a:masterClrMapping/>
  </p:clrMapOvr>
  <p:transition spd="slow" advTm="4899">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750"/>
                                        <p:tgtEl>
                                          <p:spTgt spid="2"/>
                                        </p:tgtEl>
                                      </p:cBhvr>
                                    </p:animEffect>
                                  </p:childTnLst>
                                </p:cTn>
                              </p:par>
                              <p:par>
                                <p:cTn id="8" presetID="10" presetClass="entr" presetSubtype="0" fill="hold" nodeType="withEffect">
                                  <p:stCondLst>
                                    <p:cond delay="250"/>
                                  </p:stCondLst>
                                  <p:childTnLst>
                                    <p:set>
                                      <p:cBhvr>
                                        <p:cTn id="9" dur="1" fill="hold">
                                          <p:stCondLst>
                                            <p:cond delay="0"/>
                                          </p:stCondLst>
                                        </p:cTn>
                                        <p:tgtEl>
                                          <p:spTgt spid="40"/>
                                        </p:tgtEl>
                                        <p:attrNameLst>
                                          <p:attrName>style.visibility</p:attrName>
                                        </p:attrNameLst>
                                      </p:cBhvr>
                                      <p:to>
                                        <p:strVal val="visible"/>
                                      </p:to>
                                    </p:set>
                                    <p:animEffect transition="in" filter="fade">
                                      <p:cBhvr>
                                        <p:cTn id="10" dur="750"/>
                                        <p:tgtEl>
                                          <p:spTgt spid="40"/>
                                        </p:tgtEl>
                                      </p:cBhvr>
                                    </p:animEffect>
                                  </p:childTnLst>
                                </p:cTn>
                              </p:par>
                              <p:par>
                                <p:cTn id="11" presetID="10" presetClass="entr" presetSubtype="0" fill="hold" nodeType="withEffect">
                                  <p:stCondLst>
                                    <p:cond delay="500"/>
                                  </p:stCondLst>
                                  <p:childTnLst>
                                    <p:set>
                                      <p:cBhvr>
                                        <p:cTn id="12" dur="1" fill="hold">
                                          <p:stCondLst>
                                            <p:cond delay="0"/>
                                          </p:stCondLst>
                                        </p:cTn>
                                        <p:tgtEl>
                                          <p:spTgt spid="49"/>
                                        </p:tgtEl>
                                        <p:attrNameLst>
                                          <p:attrName>style.visibility</p:attrName>
                                        </p:attrNameLst>
                                      </p:cBhvr>
                                      <p:to>
                                        <p:strVal val="visible"/>
                                      </p:to>
                                    </p:set>
                                    <p:animEffect transition="in" filter="fade">
                                      <p:cBhvr>
                                        <p:cTn id="13" dur="750"/>
                                        <p:tgtEl>
                                          <p:spTgt spid="49"/>
                                        </p:tgtEl>
                                      </p:cBhvr>
                                    </p:animEffect>
                                  </p:childTnLst>
                                </p:cTn>
                              </p:par>
                              <p:par>
                                <p:cTn id="14" presetID="10" presetClass="entr" presetSubtype="0" fill="hold" nodeType="withEffect">
                                  <p:stCondLst>
                                    <p:cond delay="750"/>
                                  </p:stCondLst>
                                  <p:childTnLst>
                                    <p:set>
                                      <p:cBhvr>
                                        <p:cTn id="15" dur="1" fill="hold">
                                          <p:stCondLst>
                                            <p:cond delay="0"/>
                                          </p:stCondLst>
                                        </p:cTn>
                                        <p:tgtEl>
                                          <p:spTgt spid="59"/>
                                        </p:tgtEl>
                                        <p:attrNameLst>
                                          <p:attrName>style.visibility</p:attrName>
                                        </p:attrNameLst>
                                      </p:cBhvr>
                                      <p:to>
                                        <p:strVal val="visible"/>
                                      </p:to>
                                    </p:set>
                                    <p:animEffect transition="in" filter="fade">
                                      <p:cBhvr>
                                        <p:cTn id="16" dur="750"/>
                                        <p:tgtEl>
                                          <p:spTgt spid="59"/>
                                        </p:tgtEl>
                                      </p:cBhvr>
                                    </p:animEffect>
                                  </p:childTnLst>
                                </p:cTn>
                              </p:par>
                              <p:par>
                                <p:cTn id="17" presetID="10" presetClass="entr" presetSubtype="0" fill="hold" nodeType="withEffect">
                                  <p:stCondLst>
                                    <p:cond delay="1000"/>
                                  </p:stCondLst>
                                  <p:childTnLst>
                                    <p:set>
                                      <p:cBhvr>
                                        <p:cTn id="18" dur="1" fill="hold">
                                          <p:stCondLst>
                                            <p:cond delay="0"/>
                                          </p:stCondLst>
                                        </p:cTn>
                                        <p:tgtEl>
                                          <p:spTgt spid="67"/>
                                        </p:tgtEl>
                                        <p:attrNameLst>
                                          <p:attrName>style.visibility</p:attrName>
                                        </p:attrNameLst>
                                      </p:cBhvr>
                                      <p:to>
                                        <p:strVal val="visible"/>
                                      </p:to>
                                    </p:set>
                                    <p:animEffect transition="in" filter="fade">
                                      <p:cBhvr>
                                        <p:cTn id="19" dur="750"/>
                                        <p:tgtEl>
                                          <p:spTgt spid="67"/>
                                        </p:tgtEl>
                                      </p:cBhvr>
                                    </p:animEffect>
                                  </p:childTnLst>
                                </p:cTn>
                              </p:par>
                              <p:par>
                                <p:cTn id="20" presetID="10" presetClass="entr" presetSubtype="0" fill="hold" nodeType="withEffect">
                                  <p:stCondLst>
                                    <p:cond delay="1250"/>
                                  </p:stCondLst>
                                  <p:childTnLst>
                                    <p:set>
                                      <p:cBhvr>
                                        <p:cTn id="21" dur="1" fill="hold">
                                          <p:stCondLst>
                                            <p:cond delay="0"/>
                                          </p:stCondLst>
                                        </p:cTn>
                                        <p:tgtEl>
                                          <p:spTgt spid="75"/>
                                        </p:tgtEl>
                                        <p:attrNameLst>
                                          <p:attrName>style.visibility</p:attrName>
                                        </p:attrNameLst>
                                      </p:cBhvr>
                                      <p:to>
                                        <p:strVal val="visible"/>
                                      </p:to>
                                    </p:set>
                                    <p:animEffect transition="in" filter="fade">
                                      <p:cBhvr>
                                        <p:cTn id="22" dur="750"/>
                                        <p:tgtEl>
                                          <p:spTgt spid="75"/>
                                        </p:tgtEl>
                                      </p:cBhvr>
                                    </p:animEffect>
                                  </p:childTnLst>
                                </p:cTn>
                              </p:par>
                            </p:childTnLst>
                          </p:cTn>
                        </p:par>
                        <p:par>
                          <p:cTn id="23" fill="hold">
                            <p:stCondLst>
                              <p:cond delay="1000"/>
                            </p:stCondLst>
                            <p:childTnLst>
                              <p:par>
                                <p:cTn id="24" presetID="22" presetClass="entr" presetSubtype="2" fill="hold" nodeType="afterEffect">
                                  <p:stCondLst>
                                    <p:cond delay="0"/>
                                  </p:stCondLst>
                                  <p:childTnLst>
                                    <p:set>
                                      <p:cBhvr>
                                        <p:cTn id="25" dur="1" fill="hold">
                                          <p:stCondLst>
                                            <p:cond delay="0"/>
                                          </p:stCondLst>
                                        </p:cTn>
                                        <p:tgtEl>
                                          <p:spTgt spid="81"/>
                                        </p:tgtEl>
                                        <p:attrNameLst>
                                          <p:attrName>style.visibility</p:attrName>
                                        </p:attrNameLst>
                                      </p:cBhvr>
                                      <p:to>
                                        <p:strVal val="visible"/>
                                      </p:to>
                                    </p:set>
                                    <p:animEffect transition="in" filter="wipe(right)">
                                      <p:cBhvr>
                                        <p:cTn id="26" dur="500"/>
                                        <p:tgtEl>
                                          <p:spTgt spid="81"/>
                                        </p:tgtEl>
                                      </p:cBhvr>
                                    </p:animEffect>
                                  </p:childTnLst>
                                </p:cTn>
                              </p:par>
                              <p:par>
                                <p:cTn id="27" presetID="22" presetClass="entr" presetSubtype="2" fill="hold" nodeType="withEffect">
                                  <p:stCondLst>
                                    <p:cond delay="0"/>
                                  </p:stCondLst>
                                  <p:childTnLst>
                                    <p:set>
                                      <p:cBhvr>
                                        <p:cTn id="28" dur="1" fill="hold">
                                          <p:stCondLst>
                                            <p:cond delay="0"/>
                                          </p:stCondLst>
                                        </p:cTn>
                                        <p:tgtEl>
                                          <p:spTgt spid="84"/>
                                        </p:tgtEl>
                                        <p:attrNameLst>
                                          <p:attrName>style.visibility</p:attrName>
                                        </p:attrNameLst>
                                      </p:cBhvr>
                                      <p:to>
                                        <p:strVal val="visible"/>
                                      </p:to>
                                    </p:set>
                                    <p:animEffect transition="in" filter="wipe(right)">
                                      <p:cBhvr>
                                        <p:cTn id="29" dur="500"/>
                                        <p:tgtEl>
                                          <p:spTgt spid="84"/>
                                        </p:tgtEl>
                                      </p:cBhvr>
                                    </p:animEffect>
                                  </p:childTnLst>
                                </p:cTn>
                              </p:par>
                              <p:par>
                                <p:cTn id="30" presetID="22" presetClass="entr" presetSubtype="8" fill="hold" nodeType="withEffect">
                                  <p:stCondLst>
                                    <p:cond delay="0"/>
                                  </p:stCondLst>
                                  <p:childTnLst>
                                    <p:set>
                                      <p:cBhvr>
                                        <p:cTn id="31" dur="1" fill="hold">
                                          <p:stCondLst>
                                            <p:cond delay="0"/>
                                          </p:stCondLst>
                                        </p:cTn>
                                        <p:tgtEl>
                                          <p:spTgt spid="90"/>
                                        </p:tgtEl>
                                        <p:attrNameLst>
                                          <p:attrName>style.visibility</p:attrName>
                                        </p:attrNameLst>
                                      </p:cBhvr>
                                      <p:to>
                                        <p:strVal val="visible"/>
                                      </p:to>
                                    </p:set>
                                    <p:animEffect transition="in" filter="wipe(left)">
                                      <p:cBhvr>
                                        <p:cTn id="32" dur="500"/>
                                        <p:tgtEl>
                                          <p:spTgt spid="90"/>
                                        </p:tgtEl>
                                      </p:cBhvr>
                                    </p:animEffect>
                                  </p:childTnLst>
                                </p:cTn>
                              </p:par>
                              <p:par>
                                <p:cTn id="33" presetID="22" presetClass="entr" presetSubtype="8" fill="hold" nodeType="withEffect">
                                  <p:stCondLst>
                                    <p:cond delay="0"/>
                                  </p:stCondLst>
                                  <p:childTnLst>
                                    <p:set>
                                      <p:cBhvr>
                                        <p:cTn id="34" dur="1" fill="hold">
                                          <p:stCondLst>
                                            <p:cond delay="0"/>
                                          </p:stCondLst>
                                        </p:cTn>
                                        <p:tgtEl>
                                          <p:spTgt spid="87"/>
                                        </p:tgtEl>
                                        <p:attrNameLst>
                                          <p:attrName>style.visibility</p:attrName>
                                        </p:attrNameLst>
                                      </p:cBhvr>
                                      <p:to>
                                        <p:strVal val="visible"/>
                                      </p:to>
                                    </p:set>
                                    <p:animEffect transition="in" filter="wipe(left)">
                                      <p:cBhvr>
                                        <p:cTn id="35" dur="500"/>
                                        <p:tgtEl>
                                          <p:spTgt spid="87"/>
                                        </p:tgtEl>
                                      </p:cBhvr>
                                    </p:animEffect>
                                  </p:childTnLst>
                                </p:cTn>
                              </p:par>
                              <p:par>
                                <p:cTn id="36" presetID="22" presetClass="entr" presetSubtype="8" fill="hold" nodeType="withEffect">
                                  <p:stCondLst>
                                    <p:cond delay="0"/>
                                  </p:stCondLst>
                                  <p:childTnLst>
                                    <p:set>
                                      <p:cBhvr>
                                        <p:cTn id="37" dur="1" fill="hold">
                                          <p:stCondLst>
                                            <p:cond delay="0"/>
                                          </p:stCondLst>
                                        </p:cTn>
                                        <p:tgtEl>
                                          <p:spTgt spid="96"/>
                                        </p:tgtEl>
                                        <p:attrNameLst>
                                          <p:attrName>style.visibility</p:attrName>
                                        </p:attrNameLst>
                                      </p:cBhvr>
                                      <p:to>
                                        <p:strVal val="visible"/>
                                      </p:to>
                                    </p:set>
                                    <p:animEffect transition="in" filter="wipe(left)">
                                      <p:cBhvr>
                                        <p:cTn id="38" dur="500"/>
                                        <p:tgtEl>
                                          <p:spTgt spid="96"/>
                                        </p:tgtEl>
                                      </p:cBhvr>
                                    </p:animEffect>
                                  </p:childTnLst>
                                </p:cTn>
                              </p:par>
                              <p:par>
                                <p:cTn id="39" presetID="22" presetClass="entr" presetSubtype="8" fill="hold" nodeType="withEffect">
                                  <p:stCondLst>
                                    <p:cond delay="0"/>
                                  </p:stCondLst>
                                  <p:childTnLst>
                                    <p:set>
                                      <p:cBhvr>
                                        <p:cTn id="40" dur="1" fill="hold">
                                          <p:stCondLst>
                                            <p:cond delay="0"/>
                                          </p:stCondLst>
                                        </p:cTn>
                                        <p:tgtEl>
                                          <p:spTgt spid="93"/>
                                        </p:tgtEl>
                                        <p:attrNameLst>
                                          <p:attrName>style.visibility</p:attrName>
                                        </p:attrNameLst>
                                      </p:cBhvr>
                                      <p:to>
                                        <p:strVal val="visible"/>
                                      </p:to>
                                    </p:set>
                                    <p:animEffect transition="in" filter="wipe(left)">
                                      <p:cBhvr>
                                        <p:cTn id="41" dur="500"/>
                                        <p:tgtEl>
                                          <p:spTgt spid="93"/>
                                        </p:tgtEl>
                                      </p:cBhvr>
                                    </p:animEffect>
                                  </p:childTnLst>
                                </p:cTn>
                              </p:par>
                            </p:childTnLst>
                          </p:cTn>
                        </p:par>
                        <p:par>
                          <p:cTn id="42" fill="hold">
                            <p:stCondLst>
                              <p:cond delay="1500"/>
                            </p:stCondLst>
                            <p:childTnLst>
                              <p:par>
                                <p:cTn id="43" presetID="14" presetClass="entr" presetSubtype="5" fill="hold" nodeType="afterEffect">
                                  <p:stCondLst>
                                    <p:cond delay="0"/>
                                  </p:stCondLst>
                                  <p:childTnLst>
                                    <p:set>
                                      <p:cBhvr>
                                        <p:cTn id="44" dur="1" fill="hold">
                                          <p:stCondLst>
                                            <p:cond delay="0"/>
                                          </p:stCondLst>
                                        </p:cTn>
                                        <p:tgtEl>
                                          <p:spTgt spid="105"/>
                                        </p:tgtEl>
                                        <p:attrNameLst>
                                          <p:attrName>style.visibility</p:attrName>
                                        </p:attrNameLst>
                                      </p:cBhvr>
                                      <p:to>
                                        <p:strVal val="visible"/>
                                      </p:to>
                                    </p:set>
                                    <p:animEffect transition="in" filter="randombar(vertical)">
                                      <p:cBhvr>
                                        <p:cTn id="45" dur="500"/>
                                        <p:tgtEl>
                                          <p:spTgt spid="105"/>
                                        </p:tgtEl>
                                      </p:cBhvr>
                                    </p:animEffect>
                                  </p:childTnLst>
                                </p:cTn>
                              </p:par>
                              <p:par>
                                <p:cTn id="46" presetID="14" presetClass="entr" presetSubtype="5" fill="hold" nodeType="withEffect">
                                  <p:stCondLst>
                                    <p:cond delay="0"/>
                                  </p:stCondLst>
                                  <p:childTnLst>
                                    <p:set>
                                      <p:cBhvr>
                                        <p:cTn id="47" dur="1" fill="hold">
                                          <p:stCondLst>
                                            <p:cond delay="0"/>
                                          </p:stCondLst>
                                        </p:cTn>
                                        <p:tgtEl>
                                          <p:spTgt spid="99"/>
                                        </p:tgtEl>
                                        <p:attrNameLst>
                                          <p:attrName>style.visibility</p:attrName>
                                        </p:attrNameLst>
                                      </p:cBhvr>
                                      <p:to>
                                        <p:strVal val="visible"/>
                                      </p:to>
                                    </p:set>
                                    <p:animEffect transition="in" filter="randombar(vertical)">
                                      <p:cBhvr>
                                        <p:cTn id="48" dur="500"/>
                                        <p:tgtEl>
                                          <p:spTgt spid="99"/>
                                        </p:tgtEl>
                                      </p:cBhvr>
                                    </p:animEffect>
                                  </p:childTnLst>
                                </p:cTn>
                              </p:par>
                              <p:par>
                                <p:cTn id="49" presetID="14" presetClass="entr" presetSubtype="5" fill="hold" nodeType="withEffect">
                                  <p:stCondLst>
                                    <p:cond delay="0"/>
                                  </p:stCondLst>
                                  <p:childTnLst>
                                    <p:set>
                                      <p:cBhvr>
                                        <p:cTn id="50" dur="1" fill="hold">
                                          <p:stCondLst>
                                            <p:cond delay="0"/>
                                          </p:stCondLst>
                                        </p:cTn>
                                        <p:tgtEl>
                                          <p:spTgt spid="102"/>
                                        </p:tgtEl>
                                        <p:attrNameLst>
                                          <p:attrName>style.visibility</p:attrName>
                                        </p:attrNameLst>
                                      </p:cBhvr>
                                      <p:to>
                                        <p:strVal val="visible"/>
                                      </p:to>
                                    </p:set>
                                    <p:animEffect transition="in" filter="randombar(vertical)">
                                      <p:cBhvr>
                                        <p:cTn id="51" dur="500"/>
                                        <p:tgtEl>
                                          <p:spTgt spid="102"/>
                                        </p:tgtEl>
                                      </p:cBhvr>
                                    </p:animEffect>
                                  </p:childTnLst>
                                </p:cTn>
                              </p:par>
                              <p:par>
                                <p:cTn id="52" presetID="14" presetClass="entr" presetSubtype="5" fill="hold" nodeType="withEffect">
                                  <p:stCondLst>
                                    <p:cond delay="0"/>
                                  </p:stCondLst>
                                  <p:childTnLst>
                                    <p:set>
                                      <p:cBhvr>
                                        <p:cTn id="53" dur="1" fill="hold">
                                          <p:stCondLst>
                                            <p:cond delay="0"/>
                                          </p:stCondLst>
                                        </p:cTn>
                                        <p:tgtEl>
                                          <p:spTgt spid="108"/>
                                        </p:tgtEl>
                                        <p:attrNameLst>
                                          <p:attrName>style.visibility</p:attrName>
                                        </p:attrNameLst>
                                      </p:cBhvr>
                                      <p:to>
                                        <p:strVal val="visible"/>
                                      </p:to>
                                    </p:set>
                                    <p:animEffect transition="in" filter="randombar(vertical)">
                                      <p:cBhvr>
                                        <p:cTn id="54" dur="500"/>
                                        <p:tgtEl>
                                          <p:spTgt spid="108"/>
                                        </p:tgtEl>
                                      </p:cBhvr>
                                    </p:animEffect>
                                  </p:childTnLst>
                                </p:cTn>
                              </p:par>
                              <p:par>
                                <p:cTn id="55" presetID="14" presetClass="entr" presetSubtype="5" fill="hold" nodeType="withEffect">
                                  <p:stCondLst>
                                    <p:cond delay="0"/>
                                  </p:stCondLst>
                                  <p:childTnLst>
                                    <p:set>
                                      <p:cBhvr>
                                        <p:cTn id="56" dur="1" fill="hold">
                                          <p:stCondLst>
                                            <p:cond delay="0"/>
                                          </p:stCondLst>
                                        </p:cTn>
                                        <p:tgtEl>
                                          <p:spTgt spid="111"/>
                                        </p:tgtEl>
                                        <p:attrNameLst>
                                          <p:attrName>style.visibility</p:attrName>
                                        </p:attrNameLst>
                                      </p:cBhvr>
                                      <p:to>
                                        <p:strVal val="visible"/>
                                      </p:to>
                                    </p:set>
                                    <p:animEffect transition="in" filter="randombar(vertical)">
                                      <p:cBhvr>
                                        <p:cTn id="57" dur="500"/>
                                        <p:tgtEl>
                                          <p:spTgt spid="111"/>
                                        </p:tgtEl>
                                      </p:cBhvr>
                                    </p:animEffect>
                                  </p:childTnLst>
                                </p:cTn>
                              </p:par>
                              <p:par>
                                <p:cTn id="58" presetID="14" presetClass="entr" presetSubtype="5" fill="hold" nodeType="withEffect">
                                  <p:stCondLst>
                                    <p:cond delay="0"/>
                                  </p:stCondLst>
                                  <p:childTnLst>
                                    <p:set>
                                      <p:cBhvr>
                                        <p:cTn id="59" dur="1" fill="hold">
                                          <p:stCondLst>
                                            <p:cond delay="0"/>
                                          </p:stCondLst>
                                        </p:cTn>
                                        <p:tgtEl>
                                          <p:spTgt spid="114"/>
                                        </p:tgtEl>
                                        <p:attrNameLst>
                                          <p:attrName>style.visibility</p:attrName>
                                        </p:attrNameLst>
                                      </p:cBhvr>
                                      <p:to>
                                        <p:strVal val="visible"/>
                                      </p:to>
                                    </p:set>
                                    <p:animEffect transition="in" filter="randombar(vertical)">
                                      <p:cBhvr>
                                        <p:cTn id="60" dur="500"/>
                                        <p:tgtEl>
                                          <p:spTgt spid="1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6" name="Rectangle 10"/>
          <p:cNvSpPr/>
          <p:nvPr/>
        </p:nvSpPr>
        <p:spPr bwMode="auto">
          <a:xfrm>
            <a:off x="710479" y="1451565"/>
            <a:ext cx="2496000" cy="4320000"/>
          </a:xfrm>
          <a:prstGeom prst="roundRect">
            <a:avLst/>
          </a:prstGeom>
          <a:gradFill flip="none" rotWithShape="1">
            <a:gsLst>
              <a:gs pos="0">
                <a:schemeClr val="bg1"/>
              </a:gs>
              <a:gs pos="100000">
                <a:srgbClr val="E0E0E0"/>
              </a:gs>
            </a:gsLst>
            <a:lin ang="5400000" scaled="1"/>
            <a:tileRect/>
          </a:gradFill>
          <a:ln>
            <a:noFill/>
          </a:ln>
          <a:effectLst>
            <a:outerShdw blurRad="279400" dist="2540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2400" dirty="0">
              <a:solidFill>
                <a:prstClr val="white"/>
              </a:solidFill>
            </a:endParaRPr>
          </a:p>
        </p:txBody>
      </p:sp>
      <p:sp>
        <p:nvSpPr>
          <p:cNvPr id="2" name="同侧圆角矩形 1"/>
          <p:cNvSpPr/>
          <p:nvPr/>
        </p:nvSpPr>
        <p:spPr bwMode="auto">
          <a:xfrm>
            <a:off x="781872" y="3083804"/>
            <a:ext cx="2352000" cy="525199"/>
          </a:xfrm>
          <a:prstGeom prst="round2SameRect">
            <a:avLst/>
          </a:prstGeom>
          <a:solidFill>
            <a:srgbClr val="CF0069"/>
          </a:solidFill>
          <a:ln w="28575">
            <a:noFill/>
          </a:ln>
          <a:effectLst>
            <a:innerShdw blurRad="63500" dist="508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2400">
              <a:solidFill>
                <a:prstClr val="white"/>
              </a:solidFill>
            </a:endParaRPr>
          </a:p>
        </p:txBody>
      </p:sp>
      <p:sp>
        <p:nvSpPr>
          <p:cNvPr id="37" name="Rectangle 16"/>
          <p:cNvSpPr/>
          <p:nvPr/>
        </p:nvSpPr>
        <p:spPr bwMode="auto">
          <a:xfrm>
            <a:off x="957779" y="3117810"/>
            <a:ext cx="1872000" cy="438785"/>
          </a:xfrm>
          <a:prstGeom prst="rect">
            <a:avLst/>
          </a:prstGeom>
        </p:spPr>
        <p:txBody>
          <a:bodyPr lIns="91424" tIns="45713" rIns="91424" bIns="45713" anchor="b">
            <a:spAutoFit/>
          </a:bodyPr>
          <a:lstStyle>
            <a:defPPr>
              <a:defRPr lang="en-US"/>
            </a:defPPr>
            <a:lvl1pPr marL="0" algn="l" defTabSz="685165" rtl="0" eaLnBrk="1" latinLnBrk="0" hangingPunct="1">
              <a:defRPr sz="1400" kern="1200">
                <a:solidFill>
                  <a:schemeClr val="tx1"/>
                </a:solidFill>
                <a:latin typeface="+mn-lt"/>
                <a:ea typeface="+mn-ea"/>
                <a:cs typeface="+mn-cs"/>
              </a:defRPr>
            </a:lvl1pPr>
            <a:lvl2pPr marL="342900" algn="l" defTabSz="685165" rtl="0" eaLnBrk="1" latinLnBrk="0" hangingPunct="1">
              <a:defRPr sz="1400" kern="1200">
                <a:solidFill>
                  <a:schemeClr val="tx1"/>
                </a:solidFill>
                <a:latin typeface="+mn-lt"/>
                <a:ea typeface="+mn-ea"/>
                <a:cs typeface="+mn-cs"/>
              </a:defRPr>
            </a:lvl2pPr>
            <a:lvl3pPr marL="685800" algn="l" defTabSz="685165" rtl="0" eaLnBrk="1" latinLnBrk="0" hangingPunct="1">
              <a:defRPr sz="1400" kern="1200">
                <a:solidFill>
                  <a:schemeClr val="tx1"/>
                </a:solidFill>
                <a:latin typeface="+mn-lt"/>
                <a:ea typeface="+mn-ea"/>
                <a:cs typeface="+mn-cs"/>
              </a:defRPr>
            </a:lvl3pPr>
            <a:lvl4pPr marL="1028065" algn="l" defTabSz="685165" rtl="0" eaLnBrk="1" latinLnBrk="0" hangingPunct="1">
              <a:defRPr sz="1400" kern="1200">
                <a:solidFill>
                  <a:schemeClr val="tx1"/>
                </a:solidFill>
                <a:latin typeface="+mn-lt"/>
                <a:ea typeface="+mn-ea"/>
                <a:cs typeface="+mn-cs"/>
              </a:defRPr>
            </a:lvl4pPr>
            <a:lvl5pPr marL="1370965" algn="l" defTabSz="685165" rtl="0" eaLnBrk="1" latinLnBrk="0" hangingPunct="1">
              <a:defRPr sz="1400" kern="1200">
                <a:solidFill>
                  <a:schemeClr val="tx1"/>
                </a:solidFill>
                <a:latin typeface="+mn-lt"/>
                <a:ea typeface="+mn-ea"/>
                <a:cs typeface="+mn-cs"/>
              </a:defRPr>
            </a:lvl5pPr>
            <a:lvl6pPr marL="1713865" algn="l" defTabSz="685165" rtl="0" eaLnBrk="1" latinLnBrk="0" hangingPunct="1">
              <a:defRPr sz="1400" kern="1200">
                <a:solidFill>
                  <a:schemeClr val="tx1"/>
                </a:solidFill>
                <a:latin typeface="+mn-lt"/>
                <a:ea typeface="+mn-ea"/>
                <a:cs typeface="+mn-cs"/>
              </a:defRPr>
            </a:lvl6pPr>
            <a:lvl7pPr marL="2056765" algn="l" defTabSz="685165" rtl="0" eaLnBrk="1" latinLnBrk="0" hangingPunct="1">
              <a:defRPr sz="1400" kern="1200">
                <a:solidFill>
                  <a:schemeClr val="tx1"/>
                </a:solidFill>
                <a:latin typeface="+mn-lt"/>
                <a:ea typeface="+mn-ea"/>
                <a:cs typeface="+mn-cs"/>
              </a:defRPr>
            </a:lvl7pPr>
            <a:lvl8pPr marL="2399030" algn="l" defTabSz="685165" rtl="0" eaLnBrk="1" latinLnBrk="0" hangingPunct="1">
              <a:defRPr sz="1400" kern="1200">
                <a:solidFill>
                  <a:schemeClr val="tx1"/>
                </a:solidFill>
                <a:latin typeface="+mn-lt"/>
                <a:ea typeface="+mn-ea"/>
                <a:cs typeface="+mn-cs"/>
              </a:defRPr>
            </a:lvl8pPr>
            <a:lvl9pPr marL="2741930" algn="l" defTabSz="685165" rtl="0" eaLnBrk="1" latinLnBrk="0" hangingPunct="1">
              <a:defRPr sz="1400" kern="1200">
                <a:solidFill>
                  <a:schemeClr val="tx1"/>
                </a:solidFill>
                <a:latin typeface="+mn-lt"/>
                <a:ea typeface="+mn-ea"/>
                <a:cs typeface="+mn-cs"/>
              </a:defRPr>
            </a:lvl9pPr>
          </a:lstStyle>
          <a:p>
            <a:pPr algn="ctr" defTabSz="513715">
              <a:defRPr/>
            </a:pPr>
            <a:r>
              <a:rPr lang="zh-CN" altLang="en-US" sz="2135" b="1" kern="0" spc="-40" dirty="0">
                <a:solidFill>
                  <a:prstClr val="white">
                    <a:alpha val="99000"/>
                  </a:prstClr>
                </a:solidFill>
                <a:latin typeface="+mn-ea"/>
                <a:cs typeface="Segoe UI" panose="020B0502040204020203" pitchFamily="34" charset="0"/>
              </a:rPr>
              <a:t>此处添加标题</a:t>
            </a:r>
          </a:p>
        </p:txBody>
      </p:sp>
      <p:sp>
        <p:nvSpPr>
          <p:cNvPr id="39" name="Rectangle 42"/>
          <p:cNvSpPr/>
          <p:nvPr/>
        </p:nvSpPr>
        <p:spPr bwMode="auto">
          <a:xfrm>
            <a:off x="813348" y="3791222"/>
            <a:ext cx="2295525" cy="2011364"/>
          </a:xfrm>
          <a:prstGeom prst="rect">
            <a:avLst/>
          </a:prstGeom>
          <a:no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lIns="68576" tIns="34288" rIns="68576" bIns="34288"/>
          <a:lstStyle>
            <a:defPPr>
              <a:defRPr lang="en-US"/>
            </a:defPPr>
            <a:lvl1pPr marL="0" algn="l" defTabSz="685165" rtl="0" eaLnBrk="1" latinLnBrk="0" hangingPunct="1">
              <a:defRPr sz="1400" kern="1200">
                <a:solidFill>
                  <a:schemeClr val="lt1"/>
                </a:solidFill>
                <a:latin typeface="+mn-lt"/>
                <a:ea typeface="+mn-ea"/>
                <a:cs typeface="+mn-cs"/>
              </a:defRPr>
            </a:lvl1pPr>
            <a:lvl2pPr marL="342900" algn="l" defTabSz="685165" rtl="0" eaLnBrk="1" latinLnBrk="0" hangingPunct="1">
              <a:defRPr sz="1400" kern="1200">
                <a:solidFill>
                  <a:schemeClr val="lt1"/>
                </a:solidFill>
                <a:latin typeface="+mn-lt"/>
                <a:ea typeface="+mn-ea"/>
                <a:cs typeface="+mn-cs"/>
              </a:defRPr>
            </a:lvl2pPr>
            <a:lvl3pPr marL="685800" algn="l" defTabSz="685165" rtl="0" eaLnBrk="1" latinLnBrk="0" hangingPunct="1">
              <a:defRPr sz="1400" kern="1200">
                <a:solidFill>
                  <a:schemeClr val="lt1"/>
                </a:solidFill>
                <a:latin typeface="+mn-lt"/>
                <a:ea typeface="+mn-ea"/>
                <a:cs typeface="+mn-cs"/>
              </a:defRPr>
            </a:lvl3pPr>
            <a:lvl4pPr marL="1028065" algn="l" defTabSz="685165" rtl="0" eaLnBrk="1" latinLnBrk="0" hangingPunct="1">
              <a:defRPr sz="1400" kern="1200">
                <a:solidFill>
                  <a:schemeClr val="lt1"/>
                </a:solidFill>
                <a:latin typeface="+mn-lt"/>
                <a:ea typeface="+mn-ea"/>
                <a:cs typeface="+mn-cs"/>
              </a:defRPr>
            </a:lvl4pPr>
            <a:lvl5pPr marL="1370965" algn="l" defTabSz="685165" rtl="0" eaLnBrk="1" latinLnBrk="0" hangingPunct="1">
              <a:defRPr sz="1400" kern="1200">
                <a:solidFill>
                  <a:schemeClr val="lt1"/>
                </a:solidFill>
                <a:latin typeface="+mn-lt"/>
                <a:ea typeface="+mn-ea"/>
                <a:cs typeface="+mn-cs"/>
              </a:defRPr>
            </a:lvl5pPr>
            <a:lvl6pPr marL="1713865" algn="l" defTabSz="685165" rtl="0" eaLnBrk="1" latinLnBrk="0" hangingPunct="1">
              <a:defRPr sz="1400" kern="1200">
                <a:solidFill>
                  <a:schemeClr val="lt1"/>
                </a:solidFill>
                <a:latin typeface="+mn-lt"/>
                <a:ea typeface="+mn-ea"/>
                <a:cs typeface="+mn-cs"/>
              </a:defRPr>
            </a:lvl6pPr>
            <a:lvl7pPr marL="2056765" algn="l" defTabSz="685165" rtl="0" eaLnBrk="1" latinLnBrk="0" hangingPunct="1">
              <a:defRPr sz="1400" kern="1200">
                <a:solidFill>
                  <a:schemeClr val="lt1"/>
                </a:solidFill>
                <a:latin typeface="+mn-lt"/>
                <a:ea typeface="+mn-ea"/>
                <a:cs typeface="+mn-cs"/>
              </a:defRPr>
            </a:lvl7pPr>
            <a:lvl8pPr marL="2399030" algn="l" defTabSz="685165" rtl="0" eaLnBrk="1" latinLnBrk="0" hangingPunct="1">
              <a:defRPr sz="1400" kern="1200">
                <a:solidFill>
                  <a:schemeClr val="lt1"/>
                </a:solidFill>
                <a:latin typeface="+mn-lt"/>
                <a:ea typeface="+mn-ea"/>
                <a:cs typeface="+mn-cs"/>
              </a:defRPr>
            </a:lvl8pPr>
            <a:lvl9pPr marL="2741930" algn="l" defTabSz="685165" rtl="0" eaLnBrk="1" latinLnBrk="0" hangingPunct="1">
              <a:defRPr sz="1400" kern="1200">
                <a:solidFill>
                  <a:schemeClr val="lt1"/>
                </a:solidFill>
                <a:latin typeface="+mn-lt"/>
                <a:ea typeface="+mn-ea"/>
                <a:cs typeface="+mn-cs"/>
              </a:defRPr>
            </a:lvl9pPr>
          </a:lstStyle>
          <a:p>
            <a:pPr algn="ctr" defTabSz="513715">
              <a:lnSpc>
                <a:spcPct val="150000"/>
              </a:lnSpc>
              <a:spcAft>
                <a:spcPts val="340"/>
              </a:spcAft>
              <a:defRPr/>
            </a:pPr>
            <a:r>
              <a:rPr lang="zh-CN" altLang="en-US" sz="1865" dirty="0">
                <a:solidFill>
                  <a:schemeClr val="tx1">
                    <a:lumMod val="90000"/>
                    <a:lumOff val="10000"/>
                  </a:schemeClr>
                </a:solidFill>
                <a:cs typeface="+mn-ea"/>
                <a:sym typeface="+mn-lt"/>
              </a:rPr>
              <a:t>请在此粘贴或者输入您的文字内容请在此粘贴或者输入您的文字内容</a:t>
            </a:r>
          </a:p>
        </p:txBody>
      </p:sp>
      <p:sp>
        <p:nvSpPr>
          <p:cNvPr id="3" name="标题 2"/>
          <p:cNvSpPr>
            <a:spLocks noGrp="1"/>
          </p:cNvSpPr>
          <p:nvPr>
            <p:ph type="title"/>
          </p:nvPr>
        </p:nvSpPr>
        <p:spPr/>
        <p:txBody>
          <a:bodyPr/>
          <a:lstStyle/>
          <a:p>
            <a:r>
              <a:rPr>
                <a:solidFill>
                  <a:schemeClr val="tx1">
                    <a:lumMod val="90000"/>
                    <a:lumOff val="10000"/>
                  </a:schemeClr>
                </a:solidFill>
                <a:sym typeface="+mn-ea"/>
              </a:rPr>
              <a:t>此处添加标题 </a:t>
            </a:r>
            <a:r>
              <a:rPr lang="en-US" altLang="zh-CN">
                <a:solidFill>
                  <a:schemeClr val="tx1">
                    <a:lumMod val="90000"/>
                    <a:lumOff val="10000"/>
                  </a:schemeClr>
                </a:solidFill>
                <a:sym typeface="+mn-ea"/>
              </a:rPr>
              <a:t>| Information</a:t>
            </a:r>
            <a:endParaRPr lang="en-US" altLang="zh-CN" dirty="0">
              <a:solidFill>
                <a:schemeClr val="tx1">
                  <a:lumMod val="90000"/>
                  <a:lumOff val="10000"/>
                </a:schemeClr>
              </a:solidFill>
              <a:sym typeface="+mn-ea"/>
            </a:endParaRPr>
          </a:p>
        </p:txBody>
      </p:sp>
      <p:sp>
        <p:nvSpPr>
          <p:cNvPr id="32" name="Rectangle 10"/>
          <p:cNvSpPr/>
          <p:nvPr/>
        </p:nvSpPr>
        <p:spPr bwMode="auto">
          <a:xfrm>
            <a:off x="3504590" y="1443759"/>
            <a:ext cx="2496000" cy="4320000"/>
          </a:xfrm>
          <a:prstGeom prst="roundRect">
            <a:avLst/>
          </a:prstGeom>
          <a:gradFill flip="none" rotWithShape="1">
            <a:gsLst>
              <a:gs pos="0">
                <a:schemeClr val="bg1"/>
              </a:gs>
              <a:gs pos="100000">
                <a:srgbClr val="E0E0E0"/>
              </a:gs>
            </a:gsLst>
            <a:lin ang="5400000" scaled="1"/>
            <a:tileRect/>
          </a:gradFill>
          <a:ln>
            <a:noFill/>
          </a:ln>
          <a:effectLst>
            <a:outerShdw blurRad="279400" dist="2540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2400" dirty="0">
              <a:solidFill>
                <a:prstClr val="white"/>
              </a:solidFill>
            </a:endParaRPr>
          </a:p>
        </p:txBody>
      </p:sp>
      <p:sp>
        <p:nvSpPr>
          <p:cNvPr id="33" name="同侧圆角矩形 32"/>
          <p:cNvSpPr/>
          <p:nvPr/>
        </p:nvSpPr>
        <p:spPr bwMode="auto">
          <a:xfrm>
            <a:off x="3575983" y="3075997"/>
            <a:ext cx="2352000" cy="525199"/>
          </a:xfrm>
          <a:prstGeom prst="round2SameRect">
            <a:avLst/>
          </a:prstGeom>
          <a:solidFill>
            <a:srgbClr val="7BBF7C"/>
          </a:solidFill>
          <a:ln w="28575">
            <a:noFill/>
          </a:ln>
          <a:effectLst>
            <a:innerShdw blurRad="63500" dist="508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2400">
              <a:solidFill>
                <a:prstClr val="white"/>
              </a:solidFill>
            </a:endParaRPr>
          </a:p>
        </p:txBody>
      </p:sp>
      <p:sp>
        <p:nvSpPr>
          <p:cNvPr id="34" name="Rectangle 16"/>
          <p:cNvSpPr/>
          <p:nvPr/>
        </p:nvSpPr>
        <p:spPr bwMode="auto">
          <a:xfrm>
            <a:off x="3751890" y="3110004"/>
            <a:ext cx="1872000" cy="438785"/>
          </a:xfrm>
          <a:prstGeom prst="rect">
            <a:avLst/>
          </a:prstGeom>
        </p:spPr>
        <p:txBody>
          <a:bodyPr lIns="91424" tIns="45713" rIns="91424" bIns="45713" anchor="b">
            <a:spAutoFit/>
          </a:bodyPr>
          <a:lstStyle>
            <a:defPPr>
              <a:defRPr lang="en-US"/>
            </a:defPPr>
            <a:lvl1pPr marL="0" algn="l" defTabSz="685165" rtl="0" eaLnBrk="1" latinLnBrk="0" hangingPunct="1">
              <a:defRPr sz="1400" kern="1200">
                <a:solidFill>
                  <a:schemeClr val="tx1"/>
                </a:solidFill>
                <a:latin typeface="+mn-lt"/>
                <a:ea typeface="+mn-ea"/>
                <a:cs typeface="+mn-cs"/>
              </a:defRPr>
            </a:lvl1pPr>
            <a:lvl2pPr marL="342900" algn="l" defTabSz="685165" rtl="0" eaLnBrk="1" latinLnBrk="0" hangingPunct="1">
              <a:defRPr sz="1400" kern="1200">
                <a:solidFill>
                  <a:schemeClr val="tx1"/>
                </a:solidFill>
                <a:latin typeface="+mn-lt"/>
                <a:ea typeface="+mn-ea"/>
                <a:cs typeface="+mn-cs"/>
              </a:defRPr>
            </a:lvl2pPr>
            <a:lvl3pPr marL="685800" algn="l" defTabSz="685165" rtl="0" eaLnBrk="1" latinLnBrk="0" hangingPunct="1">
              <a:defRPr sz="1400" kern="1200">
                <a:solidFill>
                  <a:schemeClr val="tx1"/>
                </a:solidFill>
                <a:latin typeface="+mn-lt"/>
                <a:ea typeface="+mn-ea"/>
                <a:cs typeface="+mn-cs"/>
              </a:defRPr>
            </a:lvl3pPr>
            <a:lvl4pPr marL="1028065" algn="l" defTabSz="685165" rtl="0" eaLnBrk="1" latinLnBrk="0" hangingPunct="1">
              <a:defRPr sz="1400" kern="1200">
                <a:solidFill>
                  <a:schemeClr val="tx1"/>
                </a:solidFill>
                <a:latin typeface="+mn-lt"/>
                <a:ea typeface="+mn-ea"/>
                <a:cs typeface="+mn-cs"/>
              </a:defRPr>
            </a:lvl4pPr>
            <a:lvl5pPr marL="1370965" algn="l" defTabSz="685165" rtl="0" eaLnBrk="1" latinLnBrk="0" hangingPunct="1">
              <a:defRPr sz="1400" kern="1200">
                <a:solidFill>
                  <a:schemeClr val="tx1"/>
                </a:solidFill>
                <a:latin typeface="+mn-lt"/>
                <a:ea typeface="+mn-ea"/>
                <a:cs typeface="+mn-cs"/>
              </a:defRPr>
            </a:lvl5pPr>
            <a:lvl6pPr marL="1713865" algn="l" defTabSz="685165" rtl="0" eaLnBrk="1" latinLnBrk="0" hangingPunct="1">
              <a:defRPr sz="1400" kern="1200">
                <a:solidFill>
                  <a:schemeClr val="tx1"/>
                </a:solidFill>
                <a:latin typeface="+mn-lt"/>
                <a:ea typeface="+mn-ea"/>
                <a:cs typeface="+mn-cs"/>
              </a:defRPr>
            </a:lvl6pPr>
            <a:lvl7pPr marL="2056765" algn="l" defTabSz="685165" rtl="0" eaLnBrk="1" latinLnBrk="0" hangingPunct="1">
              <a:defRPr sz="1400" kern="1200">
                <a:solidFill>
                  <a:schemeClr val="tx1"/>
                </a:solidFill>
                <a:latin typeface="+mn-lt"/>
                <a:ea typeface="+mn-ea"/>
                <a:cs typeface="+mn-cs"/>
              </a:defRPr>
            </a:lvl7pPr>
            <a:lvl8pPr marL="2399030" algn="l" defTabSz="685165" rtl="0" eaLnBrk="1" latinLnBrk="0" hangingPunct="1">
              <a:defRPr sz="1400" kern="1200">
                <a:solidFill>
                  <a:schemeClr val="tx1"/>
                </a:solidFill>
                <a:latin typeface="+mn-lt"/>
                <a:ea typeface="+mn-ea"/>
                <a:cs typeface="+mn-cs"/>
              </a:defRPr>
            </a:lvl8pPr>
            <a:lvl9pPr marL="2741930" algn="l" defTabSz="685165" rtl="0" eaLnBrk="1" latinLnBrk="0" hangingPunct="1">
              <a:defRPr sz="1400" kern="1200">
                <a:solidFill>
                  <a:schemeClr val="tx1"/>
                </a:solidFill>
                <a:latin typeface="+mn-lt"/>
                <a:ea typeface="+mn-ea"/>
                <a:cs typeface="+mn-cs"/>
              </a:defRPr>
            </a:lvl9pPr>
          </a:lstStyle>
          <a:p>
            <a:pPr algn="ctr" defTabSz="513715">
              <a:defRPr/>
            </a:pPr>
            <a:r>
              <a:rPr lang="zh-CN" altLang="en-US" sz="2135" b="1" kern="0" spc="-40" dirty="0">
                <a:solidFill>
                  <a:prstClr val="white">
                    <a:alpha val="99000"/>
                  </a:prstClr>
                </a:solidFill>
                <a:latin typeface="+mn-ea"/>
                <a:cs typeface="Segoe UI" panose="020B0502040204020203" pitchFamily="34" charset="0"/>
              </a:rPr>
              <a:t>此处添加标题</a:t>
            </a:r>
          </a:p>
        </p:txBody>
      </p:sp>
      <p:sp>
        <p:nvSpPr>
          <p:cNvPr id="38" name="Rectangle 42"/>
          <p:cNvSpPr/>
          <p:nvPr/>
        </p:nvSpPr>
        <p:spPr bwMode="auto">
          <a:xfrm>
            <a:off x="3607459" y="3783416"/>
            <a:ext cx="2295525" cy="2011364"/>
          </a:xfrm>
          <a:prstGeom prst="rect">
            <a:avLst/>
          </a:prstGeom>
          <a:no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lIns="68576" tIns="34288" rIns="68576" bIns="34288"/>
          <a:lstStyle>
            <a:defPPr>
              <a:defRPr lang="en-US"/>
            </a:defPPr>
            <a:lvl1pPr marL="0" algn="l" defTabSz="685165" rtl="0" eaLnBrk="1" latinLnBrk="0" hangingPunct="1">
              <a:defRPr sz="1400" kern="1200">
                <a:solidFill>
                  <a:schemeClr val="lt1"/>
                </a:solidFill>
                <a:latin typeface="+mn-lt"/>
                <a:ea typeface="+mn-ea"/>
                <a:cs typeface="+mn-cs"/>
              </a:defRPr>
            </a:lvl1pPr>
            <a:lvl2pPr marL="342900" algn="l" defTabSz="685165" rtl="0" eaLnBrk="1" latinLnBrk="0" hangingPunct="1">
              <a:defRPr sz="1400" kern="1200">
                <a:solidFill>
                  <a:schemeClr val="lt1"/>
                </a:solidFill>
                <a:latin typeface="+mn-lt"/>
                <a:ea typeface="+mn-ea"/>
                <a:cs typeface="+mn-cs"/>
              </a:defRPr>
            </a:lvl2pPr>
            <a:lvl3pPr marL="685800" algn="l" defTabSz="685165" rtl="0" eaLnBrk="1" latinLnBrk="0" hangingPunct="1">
              <a:defRPr sz="1400" kern="1200">
                <a:solidFill>
                  <a:schemeClr val="lt1"/>
                </a:solidFill>
                <a:latin typeface="+mn-lt"/>
                <a:ea typeface="+mn-ea"/>
                <a:cs typeface="+mn-cs"/>
              </a:defRPr>
            </a:lvl3pPr>
            <a:lvl4pPr marL="1028065" algn="l" defTabSz="685165" rtl="0" eaLnBrk="1" latinLnBrk="0" hangingPunct="1">
              <a:defRPr sz="1400" kern="1200">
                <a:solidFill>
                  <a:schemeClr val="lt1"/>
                </a:solidFill>
                <a:latin typeface="+mn-lt"/>
                <a:ea typeface="+mn-ea"/>
                <a:cs typeface="+mn-cs"/>
              </a:defRPr>
            </a:lvl4pPr>
            <a:lvl5pPr marL="1370965" algn="l" defTabSz="685165" rtl="0" eaLnBrk="1" latinLnBrk="0" hangingPunct="1">
              <a:defRPr sz="1400" kern="1200">
                <a:solidFill>
                  <a:schemeClr val="lt1"/>
                </a:solidFill>
                <a:latin typeface="+mn-lt"/>
                <a:ea typeface="+mn-ea"/>
                <a:cs typeface="+mn-cs"/>
              </a:defRPr>
            </a:lvl5pPr>
            <a:lvl6pPr marL="1713865" algn="l" defTabSz="685165" rtl="0" eaLnBrk="1" latinLnBrk="0" hangingPunct="1">
              <a:defRPr sz="1400" kern="1200">
                <a:solidFill>
                  <a:schemeClr val="lt1"/>
                </a:solidFill>
                <a:latin typeface="+mn-lt"/>
                <a:ea typeface="+mn-ea"/>
                <a:cs typeface="+mn-cs"/>
              </a:defRPr>
            </a:lvl6pPr>
            <a:lvl7pPr marL="2056765" algn="l" defTabSz="685165" rtl="0" eaLnBrk="1" latinLnBrk="0" hangingPunct="1">
              <a:defRPr sz="1400" kern="1200">
                <a:solidFill>
                  <a:schemeClr val="lt1"/>
                </a:solidFill>
                <a:latin typeface="+mn-lt"/>
                <a:ea typeface="+mn-ea"/>
                <a:cs typeface="+mn-cs"/>
              </a:defRPr>
            </a:lvl7pPr>
            <a:lvl8pPr marL="2399030" algn="l" defTabSz="685165" rtl="0" eaLnBrk="1" latinLnBrk="0" hangingPunct="1">
              <a:defRPr sz="1400" kern="1200">
                <a:solidFill>
                  <a:schemeClr val="lt1"/>
                </a:solidFill>
                <a:latin typeface="+mn-lt"/>
                <a:ea typeface="+mn-ea"/>
                <a:cs typeface="+mn-cs"/>
              </a:defRPr>
            </a:lvl8pPr>
            <a:lvl9pPr marL="2741930" algn="l" defTabSz="685165" rtl="0" eaLnBrk="1" latinLnBrk="0" hangingPunct="1">
              <a:defRPr sz="1400" kern="1200">
                <a:solidFill>
                  <a:schemeClr val="lt1"/>
                </a:solidFill>
                <a:latin typeface="+mn-lt"/>
                <a:ea typeface="+mn-ea"/>
                <a:cs typeface="+mn-cs"/>
              </a:defRPr>
            </a:lvl9pPr>
          </a:lstStyle>
          <a:p>
            <a:pPr algn="ctr" defTabSz="513715">
              <a:lnSpc>
                <a:spcPct val="150000"/>
              </a:lnSpc>
              <a:spcAft>
                <a:spcPts val="340"/>
              </a:spcAft>
              <a:defRPr/>
            </a:pPr>
            <a:r>
              <a:rPr lang="zh-CN" altLang="en-US" sz="1865" dirty="0">
                <a:solidFill>
                  <a:schemeClr val="tx1">
                    <a:lumMod val="90000"/>
                    <a:lumOff val="10000"/>
                  </a:schemeClr>
                </a:solidFill>
                <a:cs typeface="+mn-ea"/>
                <a:sym typeface="+mn-lt"/>
              </a:rPr>
              <a:t>请在此粘贴或者输入您的文字内容请在此粘贴或者输入您的文字内容</a:t>
            </a:r>
          </a:p>
        </p:txBody>
      </p:sp>
      <p:sp>
        <p:nvSpPr>
          <p:cNvPr id="42" name="Rectangle 10"/>
          <p:cNvSpPr/>
          <p:nvPr/>
        </p:nvSpPr>
        <p:spPr bwMode="auto">
          <a:xfrm>
            <a:off x="6288899" y="1443759"/>
            <a:ext cx="2496000" cy="4320000"/>
          </a:xfrm>
          <a:prstGeom prst="roundRect">
            <a:avLst/>
          </a:prstGeom>
          <a:gradFill flip="none" rotWithShape="1">
            <a:gsLst>
              <a:gs pos="0">
                <a:schemeClr val="bg1"/>
              </a:gs>
              <a:gs pos="100000">
                <a:srgbClr val="E0E0E0"/>
              </a:gs>
            </a:gsLst>
            <a:lin ang="5400000" scaled="1"/>
            <a:tileRect/>
          </a:gradFill>
          <a:ln>
            <a:noFill/>
          </a:ln>
          <a:effectLst>
            <a:outerShdw blurRad="279400" dist="2540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2400" dirty="0">
              <a:solidFill>
                <a:prstClr val="white"/>
              </a:solidFill>
            </a:endParaRPr>
          </a:p>
        </p:txBody>
      </p:sp>
      <p:sp>
        <p:nvSpPr>
          <p:cNvPr id="43" name="同侧圆角矩形 42"/>
          <p:cNvSpPr/>
          <p:nvPr/>
        </p:nvSpPr>
        <p:spPr bwMode="auto">
          <a:xfrm>
            <a:off x="6360292" y="3075997"/>
            <a:ext cx="2352000" cy="525199"/>
          </a:xfrm>
          <a:prstGeom prst="round2SameRect">
            <a:avLst/>
          </a:prstGeom>
          <a:solidFill>
            <a:srgbClr val="CF0069"/>
          </a:solidFill>
          <a:ln w="28575">
            <a:noFill/>
          </a:ln>
          <a:effectLst>
            <a:innerShdw blurRad="63500" dist="508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2400">
              <a:solidFill>
                <a:prstClr val="white"/>
              </a:solidFill>
            </a:endParaRPr>
          </a:p>
        </p:txBody>
      </p:sp>
      <p:sp>
        <p:nvSpPr>
          <p:cNvPr id="46" name="Rectangle 16"/>
          <p:cNvSpPr/>
          <p:nvPr/>
        </p:nvSpPr>
        <p:spPr bwMode="auto">
          <a:xfrm>
            <a:off x="6536199" y="3110004"/>
            <a:ext cx="1872000" cy="438785"/>
          </a:xfrm>
          <a:prstGeom prst="rect">
            <a:avLst/>
          </a:prstGeom>
        </p:spPr>
        <p:txBody>
          <a:bodyPr lIns="91424" tIns="45713" rIns="91424" bIns="45713" anchor="b">
            <a:spAutoFit/>
          </a:bodyPr>
          <a:lstStyle>
            <a:defPPr>
              <a:defRPr lang="en-US"/>
            </a:defPPr>
            <a:lvl1pPr marL="0" algn="l" defTabSz="685165" rtl="0" eaLnBrk="1" latinLnBrk="0" hangingPunct="1">
              <a:defRPr sz="1400" kern="1200">
                <a:solidFill>
                  <a:schemeClr val="tx1"/>
                </a:solidFill>
                <a:latin typeface="+mn-lt"/>
                <a:ea typeface="+mn-ea"/>
                <a:cs typeface="+mn-cs"/>
              </a:defRPr>
            </a:lvl1pPr>
            <a:lvl2pPr marL="342900" algn="l" defTabSz="685165" rtl="0" eaLnBrk="1" latinLnBrk="0" hangingPunct="1">
              <a:defRPr sz="1400" kern="1200">
                <a:solidFill>
                  <a:schemeClr val="tx1"/>
                </a:solidFill>
                <a:latin typeface="+mn-lt"/>
                <a:ea typeface="+mn-ea"/>
                <a:cs typeface="+mn-cs"/>
              </a:defRPr>
            </a:lvl2pPr>
            <a:lvl3pPr marL="685800" algn="l" defTabSz="685165" rtl="0" eaLnBrk="1" latinLnBrk="0" hangingPunct="1">
              <a:defRPr sz="1400" kern="1200">
                <a:solidFill>
                  <a:schemeClr val="tx1"/>
                </a:solidFill>
                <a:latin typeface="+mn-lt"/>
                <a:ea typeface="+mn-ea"/>
                <a:cs typeface="+mn-cs"/>
              </a:defRPr>
            </a:lvl3pPr>
            <a:lvl4pPr marL="1028065" algn="l" defTabSz="685165" rtl="0" eaLnBrk="1" latinLnBrk="0" hangingPunct="1">
              <a:defRPr sz="1400" kern="1200">
                <a:solidFill>
                  <a:schemeClr val="tx1"/>
                </a:solidFill>
                <a:latin typeface="+mn-lt"/>
                <a:ea typeface="+mn-ea"/>
                <a:cs typeface="+mn-cs"/>
              </a:defRPr>
            </a:lvl4pPr>
            <a:lvl5pPr marL="1370965" algn="l" defTabSz="685165" rtl="0" eaLnBrk="1" latinLnBrk="0" hangingPunct="1">
              <a:defRPr sz="1400" kern="1200">
                <a:solidFill>
                  <a:schemeClr val="tx1"/>
                </a:solidFill>
                <a:latin typeface="+mn-lt"/>
                <a:ea typeface="+mn-ea"/>
                <a:cs typeface="+mn-cs"/>
              </a:defRPr>
            </a:lvl5pPr>
            <a:lvl6pPr marL="1713865" algn="l" defTabSz="685165" rtl="0" eaLnBrk="1" latinLnBrk="0" hangingPunct="1">
              <a:defRPr sz="1400" kern="1200">
                <a:solidFill>
                  <a:schemeClr val="tx1"/>
                </a:solidFill>
                <a:latin typeface="+mn-lt"/>
                <a:ea typeface="+mn-ea"/>
                <a:cs typeface="+mn-cs"/>
              </a:defRPr>
            </a:lvl6pPr>
            <a:lvl7pPr marL="2056765" algn="l" defTabSz="685165" rtl="0" eaLnBrk="1" latinLnBrk="0" hangingPunct="1">
              <a:defRPr sz="1400" kern="1200">
                <a:solidFill>
                  <a:schemeClr val="tx1"/>
                </a:solidFill>
                <a:latin typeface="+mn-lt"/>
                <a:ea typeface="+mn-ea"/>
                <a:cs typeface="+mn-cs"/>
              </a:defRPr>
            </a:lvl7pPr>
            <a:lvl8pPr marL="2399030" algn="l" defTabSz="685165" rtl="0" eaLnBrk="1" latinLnBrk="0" hangingPunct="1">
              <a:defRPr sz="1400" kern="1200">
                <a:solidFill>
                  <a:schemeClr val="tx1"/>
                </a:solidFill>
                <a:latin typeface="+mn-lt"/>
                <a:ea typeface="+mn-ea"/>
                <a:cs typeface="+mn-cs"/>
              </a:defRPr>
            </a:lvl8pPr>
            <a:lvl9pPr marL="2741930" algn="l" defTabSz="685165" rtl="0" eaLnBrk="1" latinLnBrk="0" hangingPunct="1">
              <a:defRPr sz="1400" kern="1200">
                <a:solidFill>
                  <a:schemeClr val="tx1"/>
                </a:solidFill>
                <a:latin typeface="+mn-lt"/>
                <a:ea typeface="+mn-ea"/>
                <a:cs typeface="+mn-cs"/>
              </a:defRPr>
            </a:lvl9pPr>
          </a:lstStyle>
          <a:p>
            <a:pPr algn="ctr" defTabSz="513715">
              <a:defRPr/>
            </a:pPr>
            <a:r>
              <a:rPr lang="zh-CN" altLang="en-US" sz="2135" b="1" kern="0" spc="-40" dirty="0">
                <a:solidFill>
                  <a:prstClr val="white">
                    <a:alpha val="99000"/>
                  </a:prstClr>
                </a:solidFill>
                <a:latin typeface="+mn-ea"/>
                <a:cs typeface="Segoe UI" panose="020B0502040204020203" pitchFamily="34" charset="0"/>
              </a:rPr>
              <a:t>此处添加标题</a:t>
            </a:r>
          </a:p>
        </p:txBody>
      </p:sp>
      <p:sp>
        <p:nvSpPr>
          <p:cNvPr id="48" name="Rectangle 42"/>
          <p:cNvSpPr/>
          <p:nvPr/>
        </p:nvSpPr>
        <p:spPr bwMode="auto">
          <a:xfrm>
            <a:off x="6391768" y="3783416"/>
            <a:ext cx="2295525" cy="2011364"/>
          </a:xfrm>
          <a:prstGeom prst="rect">
            <a:avLst/>
          </a:prstGeom>
          <a:no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lIns="68576" tIns="34288" rIns="68576" bIns="34288"/>
          <a:lstStyle>
            <a:defPPr>
              <a:defRPr lang="en-US"/>
            </a:defPPr>
            <a:lvl1pPr marL="0" algn="l" defTabSz="685165" rtl="0" eaLnBrk="1" latinLnBrk="0" hangingPunct="1">
              <a:defRPr sz="1400" kern="1200">
                <a:solidFill>
                  <a:schemeClr val="lt1"/>
                </a:solidFill>
                <a:latin typeface="+mn-lt"/>
                <a:ea typeface="+mn-ea"/>
                <a:cs typeface="+mn-cs"/>
              </a:defRPr>
            </a:lvl1pPr>
            <a:lvl2pPr marL="342900" algn="l" defTabSz="685165" rtl="0" eaLnBrk="1" latinLnBrk="0" hangingPunct="1">
              <a:defRPr sz="1400" kern="1200">
                <a:solidFill>
                  <a:schemeClr val="lt1"/>
                </a:solidFill>
                <a:latin typeface="+mn-lt"/>
                <a:ea typeface="+mn-ea"/>
                <a:cs typeface="+mn-cs"/>
              </a:defRPr>
            </a:lvl2pPr>
            <a:lvl3pPr marL="685800" algn="l" defTabSz="685165" rtl="0" eaLnBrk="1" latinLnBrk="0" hangingPunct="1">
              <a:defRPr sz="1400" kern="1200">
                <a:solidFill>
                  <a:schemeClr val="lt1"/>
                </a:solidFill>
                <a:latin typeface="+mn-lt"/>
                <a:ea typeface="+mn-ea"/>
                <a:cs typeface="+mn-cs"/>
              </a:defRPr>
            </a:lvl3pPr>
            <a:lvl4pPr marL="1028065" algn="l" defTabSz="685165" rtl="0" eaLnBrk="1" latinLnBrk="0" hangingPunct="1">
              <a:defRPr sz="1400" kern="1200">
                <a:solidFill>
                  <a:schemeClr val="lt1"/>
                </a:solidFill>
                <a:latin typeface="+mn-lt"/>
                <a:ea typeface="+mn-ea"/>
                <a:cs typeface="+mn-cs"/>
              </a:defRPr>
            </a:lvl4pPr>
            <a:lvl5pPr marL="1370965" algn="l" defTabSz="685165" rtl="0" eaLnBrk="1" latinLnBrk="0" hangingPunct="1">
              <a:defRPr sz="1400" kern="1200">
                <a:solidFill>
                  <a:schemeClr val="lt1"/>
                </a:solidFill>
                <a:latin typeface="+mn-lt"/>
                <a:ea typeface="+mn-ea"/>
                <a:cs typeface="+mn-cs"/>
              </a:defRPr>
            </a:lvl5pPr>
            <a:lvl6pPr marL="1713865" algn="l" defTabSz="685165" rtl="0" eaLnBrk="1" latinLnBrk="0" hangingPunct="1">
              <a:defRPr sz="1400" kern="1200">
                <a:solidFill>
                  <a:schemeClr val="lt1"/>
                </a:solidFill>
                <a:latin typeface="+mn-lt"/>
                <a:ea typeface="+mn-ea"/>
                <a:cs typeface="+mn-cs"/>
              </a:defRPr>
            </a:lvl6pPr>
            <a:lvl7pPr marL="2056765" algn="l" defTabSz="685165" rtl="0" eaLnBrk="1" latinLnBrk="0" hangingPunct="1">
              <a:defRPr sz="1400" kern="1200">
                <a:solidFill>
                  <a:schemeClr val="lt1"/>
                </a:solidFill>
                <a:latin typeface="+mn-lt"/>
                <a:ea typeface="+mn-ea"/>
                <a:cs typeface="+mn-cs"/>
              </a:defRPr>
            </a:lvl7pPr>
            <a:lvl8pPr marL="2399030" algn="l" defTabSz="685165" rtl="0" eaLnBrk="1" latinLnBrk="0" hangingPunct="1">
              <a:defRPr sz="1400" kern="1200">
                <a:solidFill>
                  <a:schemeClr val="lt1"/>
                </a:solidFill>
                <a:latin typeface="+mn-lt"/>
                <a:ea typeface="+mn-ea"/>
                <a:cs typeface="+mn-cs"/>
              </a:defRPr>
            </a:lvl8pPr>
            <a:lvl9pPr marL="2741930" algn="l" defTabSz="685165" rtl="0" eaLnBrk="1" latinLnBrk="0" hangingPunct="1">
              <a:defRPr sz="1400" kern="1200">
                <a:solidFill>
                  <a:schemeClr val="lt1"/>
                </a:solidFill>
                <a:latin typeface="+mn-lt"/>
                <a:ea typeface="+mn-ea"/>
                <a:cs typeface="+mn-cs"/>
              </a:defRPr>
            </a:lvl9pPr>
          </a:lstStyle>
          <a:p>
            <a:pPr algn="ctr" defTabSz="513715">
              <a:lnSpc>
                <a:spcPct val="150000"/>
              </a:lnSpc>
              <a:spcAft>
                <a:spcPts val="340"/>
              </a:spcAft>
              <a:defRPr/>
            </a:pPr>
            <a:r>
              <a:rPr lang="zh-CN" altLang="en-US" sz="1865" dirty="0">
                <a:solidFill>
                  <a:schemeClr val="tx1">
                    <a:lumMod val="90000"/>
                    <a:lumOff val="10000"/>
                  </a:schemeClr>
                </a:solidFill>
                <a:cs typeface="+mn-ea"/>
                <a:sym typeface="+mn-lt"/>
              </a:rPr>
              <a:t>请在此粘贴或者输入您的文字内容请在此粘贴或者输入您的文字内容</a:t>
            </a:r>
          </a:p>
        </p:txBody>
      </p:sp>
      <p:sp>
        <p:nvSpPr>
          <p:cNvPr id="53" name="Rectangle 10"/>
          <p:cNvSpPr/>
          <p:nvPr/>
        </p:nvSpPr>
        <p:spPr bwMode="auto">
          <a:xfrm>
            <a:off x="9073208" y="1441193"/>
            <a:ext cx="2496000" cy="4320000"/>
          </a:xfrm>
          <a:prstGeom prst="roundRect">
            <a:avLst/>
          </a:prstGeom>
          <a:gradFill flip="none" rotWithShape="1">
            <a:gsLst>
              <a:gs pos="0">
                <a:schemeClr val="bg1"/>
              </a:gs>
              <a:gs pos="100000">
                <a:srgbClr val="E0E0E0"/>
              </a:gs>
            </a:gsLst>
            <a:lin ang="5400000" scaled="1"/>
            <a:tileRect/>
          </a:gradFill>
          <a:ln>
            <a:noFill/>
          </a:ln>
          <a:effectLst>
            <a:outerShdw blurRad="279400" dist="2540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2400" dirty="0">
              <a:solidFill>
                <a:prstClr val="white"/>
              </a:solidFill>
            </a:endParaRPr>
          </a:p>
        </p:txBody>
      </p:sp>
      <p:sp>
        <p:nvSpPr>
          <p:cNvPr id="54" name="同侧圆角矩形 53"/>
          <p:cNvSpPr/>
          <p:nvPr/>
        </p:nvSpPr>
        <p:spPr bwMode="auto">
          <a:xfrm>
            <a:off x="9144602" y="3073432"/>
            <a:ext cx="2352000" cy="525199"/>
          </a:xfrm>
          <a:prstGeom prst="round2SameRect">
            <a:avLst/>
          </a:prstGeom>
          <a:solidFill>
            <a:srgbClr val="7BBF7C"/>
          </a:solidFill>
          <a:ln w="28575">
            <a:noFill/>
          </a:ln>
          <a:effectLst>
            <a:innerShdw blurRad="63500" dist="508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2400">
              <a:solidFill>
                <a:prstClr val="white"/>
              </a:solidFill>
            </a:endParaRPr>
          </a:p>
        </p:txBody>
      </p:sp>
      <p:sp>
        <p:nvSpPr>
          <p:cNvPr id="55" name="Rectangle 16"/>
          <p:cNvSpPr/>
          <p:nvPr/>
        </p:nvSpPr>
        <p:spPr bwMode="auto">
          <a:xfrm>
            <a:off x="9320508" y="3107438"/>
            <a:ext cx="1872000" cy="438785"/>
          </a:xfrm>
          <a:prstGeom prst="rect">
            <a:avLst/>
          </a:prstGeom>
        </p:spPr>
        <p:txBody>
          <a:bodyPr lIns="91424" tIns="45713" rIns="91424" bIns="45713" anchor="b">
            <a:spAutoFit/>
          </a:bodyPr>
          <a:lstStyle>
            <a:defPPr>
              <a:defRPr lang="en-US"/>
            </a:defPPr>
            <a:lvl1pPr marL="0" algn="l" defTabSz="685165" rtl="0" eaLnBrk="1" latinLnBrk="0" hangingPunct="1">
              <a:defRPr sz="1400" kern="1200">
                <a:solidFill>
                  <a:schemeClr val="tx1"/>
                </a:solidFill>
                <a:latin typeface="+mn-lt"/>
                <a:ea typeface="+mn-ea"/>
                <a:cs typeface="+mn-cs"/>
              </a:defRPr>
            </a:lvl1pPr>
            <a:lvl2pPr marL="342900" algn="l" defTabSz="685165" rtl="0" eaLnBrk="1" latinLnBrk="0" hangingPunct="1">
              <a:defRPr sz="1400" kern="1200">
                <a:solidFill>
                  <a:schemeClr val="tx1"/>
                </a:solidFill>
                <a:latin typeface="+mn-lt"/>
                <a:ea typeface="+mn-ea"/>
                <a:cs typeface="+mn-cs"/>
              </a:defRPr>
            </a:lvl2pPr>
            <a:lvl3pPr marL="685800" algn="l" defTabSz="685165" rtl="0" eaLnBrk="1" latinLnBrk="0" hangingPunct="1">
              <a:defRPr sz="1400" kern="1200">
                <a:solidFill>
                  <a:schemeClr val="tx1"/>
                </a:solidFill>
                <a:latin typeface="+mn-lt"/>
                <a:ea typeface="+mn-ea"/>
                <a:cs typeface="+mn-cs"/>
              </a:defRPr>
            </a:lvl3pPr>
            <a:lvl4pPr marL="1028065" algn="l" defTabSz="685165" rtl="0" eaLnBrk="1" latinLnBrk="0" hangingPunct="1">
              <a:defRPr sz="1400" kern="1200">
                <a:solidFill>
                  <a:schemeClr val="tx1"/>
                </a:solidFill>
                <a:latin typeface="+mn-lt"/>
                <a:ea typeface="+mn-ea"/>
                <a:cs typeface="+mn-cs"/>
              </a:defRPr>
            </a:lvl4pPr>
            <a:lvl5pPr marL="1370965" algn="l" defTabSz="685165" rtl="0" eaLnBrk="1" latinLnBrk="0" hangingPunct="1">
              <a:defRPr sz="1400" kern="1200">
                <a:solidFill>
                  <a:schemeClr val="tx1"/>
                </a:solidFill>
                <a:latin typeface="+mn-lt"/>
                <a:ea typeface="+mn-ea"/>
                <a:cs typeface="+mn-cs"/>
              </a:defRPr>
            </a:lvl5pPr>
            <a:lvl6pPr marL="1713865" algn="l" defTabSz="685165" rtl="0" eaLnBrk="1" latinLnBrk="0" hangingPunct="1">
              <a:defRPr sz="1400" kern="1200">
                <a:solidFill>
                  <a:schemeClr val="tx1"/>
                </a:solidFill>
                <a:latin typeface="+mn-lt"/>
                <a:ea typeface="+mn-ea"/>
                <a:cs typeface="+mn-cs"/>
              </a:defRPr>
            </a:lvl6pPr>
            <a:lvl7pPr marL="2056765" algn="l" defTabSz="685165" rtl="0" eaLnBrk="1" latinLnBrk="0" hangingPunct="1">
              <a:defRPr sz="1400" kern="1200">
                <a:solidFill>
                  <a:schemeClr val="tx1"/>
                </a:solidFill>
                <a:latin typeface="+mn-lt"/>
                <a:ea typeface="+mn-ea"/>
                <a:cs typeface="+mn-cs"/>
              </a:defRPr>
            </a:lvl7pPr>
            <a:lvl8pPr marL="2399030" algn="l" defTabSz="685165" rtl="0" eaLnBrk="1" latinLnBrk="0" hangingPunct="1">
              <a:defRPr sz="1400" kern="1200">
                <a:solidFill>
                  <a:schemeClr val="tx1"/>
                </a:solidFill>
                <a:latin typeface="+mn-lt"/>
                <a:ea typeface="+mn-ea"/>
                <a:cs typeface="+mn-cs"/>
              </a:defRPr>
            </a:lvl8pPr>
            <a:lvl9pPr marL="2741930" algn="l" defTabSz="685165" rtl="0" eaLnBrk="1" latinLnBrk="0" hangingPunct="1">
              <a:defRPr sz="1400" kern="1200">
                <a:solidFill>
                  <a:schemeClr val="tx1"/>
                </a:solidFill>
                <a:latin typeface="+mn-lt"/>
                <a:ea typeface="+mn-ea"/>
                <a:cs typeface="+mn-cs"/>
              </a:defRPr>
            </a:lvl9pPr>
          </a:lstStyle>
          <a:p>
            <a:pPr algn="ctr" defTabSz="513715">
              <a:defRPr/>
            </a:pPr>
            <a:r>
              <a:rPr lang="zh-CN" altLang="en-US" sz="2135" b="1" kern="0" spc="-40" dirty="0">
                <a:solidFill>
                  <a:prstClr val="white">
                    <a:alpha val="99000"/>
                  </a:prstClr>
                </a:solidFill>
                <a:latin typeface="+mn-ea"/>
                <a:cs typeface="Segoe UI" panose="020B0502040204020203" pitchFamily="34" charset="0"/>
              </a:rPr>
              <a:t>此处添加标题</a:t>
            </a:r>
          </a:p>
        </p:txBody>
      </p:sp>
      <p:sp>
        <p:nvSpPr>
          <p:cNvPr id="57" name="Rectangle 42"/>
          <p:cNvSpPr/>
          <p:nvPr/>
        </p:nvSpPr>
        <p:spPr bwMode="auto">
          <a:xfrm>
            <a:off x="9176077" y="3780852"/>
            <a:ext cx="2295525" cy="2011364"/>
          </a:xfrm>
          <a:prstGeom prst="rect">
            <a:avLst/>
          </a:prstGeom>
          <a:no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lIns="68576" tIns="34288" rIns="68576" bIns="34288"/>
          <a:lstStyle>
            <a:defPPr>
              <a:defRPr lang="en-US"/>
            </a:defPPr>
            <a:lvl1pPr marL="0" algn="l" defTabSz="685165" rtl="0" eaLnBrk="1" latinLnBrk="0" hangingPunct="1">
              <a:defRPr sz="1400" kern="1200">
                <a:solidFill>
                  <a:schemeClr val="lt1"/>
                </a:solidFill>
                <a:latin typeface="+mn-lt"/>
                <a:ea typeface="+mn-ea"/>
                <a:cs typeface="+mn-cs"/>
              </a:defRPr>
            </a:lvl1pPr>
            <a:lvl2pPr marL="342900" algn="l" defTabSz="685165" rtl="0" eaLnBrk="1" latinLnBrk="0" hangingPunct="1">
              <a:defRPr sz="1400" kern="1200">
                <a:solidFill>
                  <a:schemeClr val="lt1"/>
                </a:solidFill>
                <a:latin typeface="+mn-lt"/>
                <a:ea typeface="+mn-ea"/>
                <a:cs typeface="+mn-cs"/>
              </a:defRPr>
            </a:lvl2pPr>
            <a:lvl3pPr marL="685800" algn="l" defTabSz="685165" rtl="0" eaLnBrk="1" latinLnBrk="0" hangingPunct="1">
              <a:defRPr sz="1400" kern="1200">
                <a:solidFill>
                  <a:schemeClr val="lt1"/>
                </a:solidFill>
                <a:latin typeface="+mn-lt"/>
                <a:ea typeface="+mn-ea"/>
                <a:cs typeface="+mn-cs"/>
              </a:defRPr>
            </a:lvl3pPr>
            <a:lvl4pPr marL="1028065" algn="l" defTabSz="685165" rtl="0" eaLnBrk="1" latinLnBrk="0" hangingPunct="1">
              <a:defRPr sz="1400" kern="1200">
                <a:solidFill>
                  <a:schemeClr val="lt1"/>
                </a:solidFill>
                <a:latin typeface="+mn-lt"/>
                <a:ea typeface="+mn-ea"/>
                <a:cs typeface="+mn-cs"/>
              </a:defRPr>
            </a:lvl4pPr>
            <a:lvl5pPr marL="1370965" algn="l" defTabSz="685165" rtl="0" eaLnBrk="1" latinLnBrk="0" hangingPunct="1">
              <a:defRPr sz="1400" kern="1200">
                <a:solidFill>
                  <a:schemeClr val="lt1"/>
                </a:solidFill>
                <a:latin typeface="+mn-lt"/>
                <a:ea typeface="+mn-ea"/>
                <a:cs typeface="+mn-cs"/>
              </a:defRPr>
            </a:lvl5pPr>
            <a:lvl6pPr marL="1713865" algn="l" defTabSz="685165" rtl="0" eaLnBrk="1" latinLnBrk="0" hangingPunct="1">
              <a:defRPr sz="1400" kern="1200">
                <a:solidFill>
                  <a:schemeClr val="lt1"/>
                </a:solidFill>
                <a:latin typeface="+mn-lt"/>
                <a:ea typeface="+mn-ea"/>
                <a:cs typeface="+mn-cs"/>
              </a:defRPr>
            </a:lvl6pPr>
            <a:lvl7pPr marL="2056765" algn="l" defTabSz="685165" rtl="0" eaLnBrk="1" latinLnBrk="0" hangingPunct="1">
              <a:defRPr sz="1400" kern="1200">
                <a:solidFill>
                  <a:schemeClr val="lt1"/>
                </a:solidFill>
                <a:latin typeface="+mn-lt"/>
                <a:ea typeface="+mn-ea"/>
                <a:cs typeface="+mn-cs"/>
              </a:defRPr>
            </a:lvl7pPr>
            <a:lvl8pPr marL="2399030" algn="l" defTabSz="685165" rtl="0" eaLnBrk="1" latinLnBrk="0" hangingPunct="1">
              <a:defRPr sz="1400" kern="1200">
                <a:solidFill>
                  <a:schemeClr val="lt1"/>
                </a:solidFill>
                <a:latin typeface="+mn-lt"/>
                <a:ea typeface="+mn-ea"/>
                <a:cs typeface="+mn-cs"/>
              </a:defRPr>
            </a:lvl8pPr>
            <a:lvl9pPr marL="2741930" algn="l" defTabSz="685165" rtl="0" eaLnBrk="1" latinLnBrk="0" hangingPunct="1">
              <a:defRPr sz="1400" kern="1200">
                <a:solidFill>
                  <a:schemeClr val="lt1"/>
                </a:solidFill>
                <a:latin typeface="+mn-lt"/>
                <a:ea typeface="+mn-ea"/>
                <a:cs typeface="+mn-cs"/>
              </a:defRPr>
            </a:lvl9pPr>
          </a:lstStyle>
          <a:p>
            <a:pPr algn="ctr" defTabSz="513715">
              <a:lnSpc>
                <a:spcPct val="150000"/>
              </a:lnSpc>
              <a:spcAft>
                <a:spcPts val="340"/>
              </a:spcAft>
              <a:defRPr/>
            </a:pPr>
            <a:r>
              <a:rPr lang="zh-CN" altLang="en-US" sz="1865" dirty="0">
                <a:solidFill>
                  <a:schemeClr val="tx1">
                    <a:lumMod val="90000"/>
                    <a:lumOff val="10000"/>
                  </a:schemeClr>
                </a:solidFill>
                <a:cs typeface="+mn-ea"/>
                <a:sym typeface="+mn-lt"/>
              </a:rPr>
              <a:t>请在此粘贴或者输入您的文字内容请在此粘贴或者输入您的文字内容</a:t>
            </a:r>
          </a:p>
        </p:txBody>
      </p:sp>
      <p:sp>
        <p:nvSpPr>
          <p:cNvPr id="59" name="MH_Other_10"/>
          <p:cNvSpPr/>
          <p:nvPr>
            <p:custDataLst>
              <p:tags r:id="rId1"/>
            </p:custDataLst>
          </p:nvPr>
        </p:nvSpPr>
        <p:spPr>
          <a:xfrm>
            <a:off x="1346179" y="1574992"/>
            <a:ext cx="1248000" cy="1248000"/>
          </a:xfrm>
          <a:prstGeom prst="donut">
            <a:avLst>
              <a:gd name="adj" fmla="val 9894"/>
            </a:avLst>
          </a:prstGeom>
          <a:gradFill flip="none" rotWithShape="1">
            <a:gsLst>
              <a:gs pos="100000">
                <a:schemeClr val="bg1"/>
              </a:gs>
              <a:gs pos="0">
                <a:srgbClr val="E0E0E0"/>
              </a:gs>
            </a:gsLst>
            <a:lin ang="8100000" scaled="0"/>
            <a:tileRect/>
          </a:gradFill>
          <a:ln w="34925">
            <a:gradFill>
              <a:gsLst>
                <a:gs pos="100000">
                  <a:schemeClr val="bg1">
                    <a:lumMod val="85000"/>
                  </a:schemeClr>
                </a:gs>
                <a:gs pos="0">
                  <a:schemeClr val="bg1"/>
                </a:gs>
              </a:gsLst>
              <a:lin ang="8100000" scaled="0"/>
            </a:gradFill>
          </a:ln>
          <a:effectLst>
            <a:outerShdw blurRad="152400" dist="1270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sz="2400" dirty="0">
              <a:solidFill>
                <a:prstClr val="white"/>
              </a:solidFill>
            </a:endParaRPr>
          </a:p>
        </p:txBody>
      </p:sp>
      <p:sp>
        <p:nvSpPr>
          <p:cNvPr id="68" name="MH_Other_10"/>
          <p:cNvSpPr/>
          <p:nvPr>
            <p:custDataLst>
              <p:tags r:id="rId2"/>
            </p:custDataLst>
          </p:nvPr>
        </p:nvSpPr>
        <p:spPr>
          <a:xfrm>
            <a:off x="4202976" y="1574992"/>
            <a:ext cx="1248000" cy="1248000"/>
          </a:xfrm>
          <a:prstGeom prst="donut">
            <a:avLst>
              <a:gd name="adj" fmla="val 9894"/>
            </a:avLst>
          </a:prstGeom>
          <a:gradFill flip="none" rotWithShape="1">
            <a:gsLst>
              <a:gs pos="100000">
                <a:schemeClr val="bg1"/>
              </a:gs>
              <a:gs pos="0">
                <a:srgbClr val="E0E0E0"/>
              </a:gs>
            </a:gsLst>
            <a:lin ang="8100000" scaled="0"/>
            <a:tileRect/>
          </a:gradFill>
          <a:ln w="34925">
            <a:gradFill>
              <a:gsLst>
                <a:gs pos="100000">
                  <a:schemeClr val="bg1">
                    <a:lumMod val="85000"/>
                  </a:schemeClr>
                </a:gs>
                <a:gs pos="0">
                  <a:schemeClr val="bg1"/>
                </a:gs>
              </a:gsLst>
              <a:lin ang="8100000" scaled="0"/>
            </a:gradFill>
          </a:ln>
          <a:effectLst>
            <a:outerShdw blurRad="152400" dist="1270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sz="2400" dirty="0">
              <a:solidFill>
                <a:prstClr val="white"/>
              </a:solidFill>
            </a:endParaRPr>
          </a:p>
        </p:txBody>
      </p:sp>
      <p:sp>
        <p:nvSpPr>
          <p:cNvPr id="69" name="MH_Other_10"/>
          <p:cNvSpPr/>
          <p:nvPr>
            <p:custDataLst>
              <p:tags r:id="rId3"/>
            </p:custDataLst>
          </p:nvPr>
        </p:nvSpPr>
        <p:spPr>
          <a:xfrm>
            <a:off x="6987286" y="1575332"/>
            <a:ext cx="1248000" cy="1248000"/>
          </a:xfrm>
          <a:prstGeom prst="donut">
            <a:avLst>
              <a:gd name="adj" fmla="val 9894"/>
            </a:avLst>
          </a:prstGeom>
          <a:gradFill flip="none" rotWithShape="1">
            <a:gsLst>
              <a:gs pos="100000">
                <a:schemeClr val="bg1"/>
              </a:gs>
              <a:gs pos="0">
                <a:srgbClr val="E0E0E0"/>
              </a:gs>
            </a:gsLst>
            <a:lin ang="8100000" scaled="0"/>
            <a:tileRect/>
          </a:gradFill>
          <a:ln w="34925">
            <a:gradFill>
              <a:gsLst>
                <a:gs pos="100000">
                  <a:schemeClr val="bg1">
                    <a:lumMod val="85000"/>
                  </a:schemeClr>
                </a:gs>
                <a:gs pos="0">
                  <a:schemeClr val="bg1"/>
                </a:gs>
              </a:gsLst>
              <a:lin ang="8100000" scaled="0"/>
            </a:gradFill>
          </a:ln>
          <a:effectLst>
            <a:outerShdw blurRad="152400" dist="1270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sz="2400" dirty="0">
              <a:solidFill>
                <a:prstClr val="white"/>
              </a:solidFill>
            </a:endParaRPr>
          </a:p>
        </p:txBody>
      </p:sp>
      <p:sp>
        <p:nvSpPr>
          <p:cNvPr id="70" name="MH_Other_10"/>
          <p:cNvSpPr/>
          <p:nvPr>
            <p:custDataLst>
              <p:tags r:id="rId4"/>
            </p:custDataLst>
          </p:nvPr>
        </p:nvSpPr>
        <p:spPr>
          <a:xfrm>
            <a:off x="9771595" y="1575332"/>
            <a:ext cx="1248000" cy="1248000"/>
          </a:xfrm>
          <a:prstGeom prst="donut">
            <a:avLst>
              <a:gd name="adj" fmla="val 9894"/>
            </a:avLst>
          </a:prstGeom>
          <a:gradFill flip="none" rotWithShape="1">
            <a:gsLst>
              <a:gs pos="100000">
                <a:schemeClr val="bg1"/>
              </a:gs>
              <a:gs pos="0">
                <a:srgbClr val="E0E0E0"/>
              </a:gs>
            </a:gsLst>
            <a:lin ang="8100000" scaled="0"/>
            <a:tileRect/>
          </a:gradFill>
          <a:ln w="34925">
            <a:gradFill>
              <a:gsLst>
                <a:gs pos="100000">
                  <a:schemeClr val="bg1">
                    <a:lumMod val="85000"/>
                  </a:schemeClr>
                </a:gs>
                <a:gs pos="0">
                  <a:schemeClr val="bg1"/>
                </a:gs>
              </a:gsLst>
              <a:lin ang="8100000" scaled="0"/>
            </a:gradFill>
          </a:ln>
          <a:effectLst>
            <a:outerShdw blurRad="152400" dist="1270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sz="2400" dirty="0">
              <a:solidFill>
                <a:prstClr val="white"/>
              </a:solidFill>
            </a:endParaRPr>
          </a:p>
        </p:txBody>
      </p:sp>
      <p:grpSp>
        <p:nvGrpSpPr>
          <p:cNvPr id="4" name="组合 3"/>
          <p:cNvGrpSpPr/>
          <p:nvPr/>
        </p:nvGrpSpPr>
        <p:grpSpPr>
          <a:xfrm>
            <a:off x="1490179" y="1755387"/>
            <a:ext cx="960000" cy="960000"/>
            <a:chOff x="1117184" y="1316540"/>
            <a:chExt cx="720000" cy="720000"/>
          </a:xfrm>
        </p:grpSpPr>
        <p:sp>
          <p:nvSpPr>
            <p:cNvPr id="71" name="MH_Title_1"/>
            <p:cNvSpPr/>
            <p:nvPr>
              <p:custDataLst>
                <p:tags r:id="rId8"/>
              </p:custDataLst>
            </p:nvPr>
          </p:nvSpPr>
          <p:spPr>
            <a:xfrm>
              <a:off x="1117184" y="1316540"/>
              <a:ext cx="720000" cy="720000"/>
            </a:xfrm>
            <a:prstGeom prst="ellipse">
              <a:avLst/>
            </a:prstGeom>
            <a:solidFill>
              <a:srgbClr val="CF0069"/>
            </a:solidFill>
            <a:ln>
              <a:noFill/>
            </a:ln>
            <a:effectLst>
              <a:innerShdw blurRad="63500" dist="50800" dir="18900000">
                <a:prstClr val="black">
                  <a:alpha val="40000"/>
                </a:prstClr>
              </a:inn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a:endParaRPr lang="en-US" altLang="zh-CN" sz="3200" dirty="0">
                <a:latin typeface="Impact" panose="020B0806030902050204" pitchFamily="34" charset="0"/>
              </a:endParaRPr>
            </a:p>
          </p:txBody>
        </p:sp>
        <p:sp>
          <p:nvSpPr>
            <p:cNvPr id="80" name="KSO_Shape"/>
            <p:cNvSpPr/>
            <p:nvPr/>
          </p:nvSpPr>
          <p:spPr bwMode="auto">
            <a:xfrm>
              <a:off x="1246585" y="1483861"/>
              <a:ext cx="461198" cy="385869"/>
            </a:xfrm>
            <a:custGeom>
              <a:avLst/>
              <a:gdLst>
                <a:gd name="T0" fmla="*/ 259606 w 2301875"/>
                <a:gd name="T1" fmla="*/ 991831 h 1924050"/>
                <a:gd name="T2" fmla="*/ 363395 w 2301875"/>
                <a:gd name="T3" fmla="*/ 1088396 h 1924050"/>
                <a:gd name="T4" fmla="*/ 373906 w 2301875"/>
                <a:gd name="T5" fmla="*/ 1217851 h 1924050"/>
                <a:gd name="T6" fmla="*/ 363658 w 2301875"/>
                <a:gd name="T7" fmla="*/ 1442819 h 1924050"/>
                <a:gd name="T8" fmla="*/ 588842 w 2301875"/>
                <a:gd name="T9" fmla="*/ 1484918 h 1924050"/>
                <a:gd name="T10" fmla="*/ 0 w 2301875"/>
                <a:gd name="T11" fmla="*/ 1127338 h 1924050"/>
                <a:gd name="T12" fmla="*/ 34684 w 2301875"/>
                <a:gd name="T13" fmla="*/ 1006829 h 1924050"/>
                <a:gd name="T14" fmla="*/ 1779087 w 2301875"/>
                <a:gd name="T15" fmla="*/ 956047 h 1924050"/>
                <a:gd name="T16" fmla="*/ 1870302 w 2301875"/>
                <a:gd name="T17" fmla="*/ 1005757 h 1924050"/>
                <a:gd name="T18" fmla="*/ 1905000 w 2301875"/>
                <a:gd name="T19" fmla="*/ 1126216 h 1924050"/>
                <a:gd name="T20" fmla="*/ 1316177 w 2301875"/>
                <a:gd name="T21" fmla="*/ 1483912 h 1924050"/>
                <a:gd name="T22" fmla="*/ 1541455 w 2301875"/>
                <a:gd name="T23" fmla="*/ 1441567 h 1924050"/>
                <a:gd name="T24" fmla="*/ 1531202 w 2301875"/>
                <a:gd name="T25" fmla="*/ 1216429 h 1924050"/>
                <a:gd name="T26" fmla="*/ 1541455 w 2301875"/>
                <a:gd name="T27" fmla="*/ 1087027 h 1924050"/>
                <a:gd name="T28" fmla="*/ 1645025 w 2301875"/>
                <a:gd name="T29" fmla="*/ 990765 h 1924050"/>
                <a:gd name="T30" fmla="*/ 952237 w 2301875"/>
                <a:gd name="T31" fmla="*/ 799555 h 1924050"/>
                <a:gd name="T32" fmla="*/ 1296630 w 2301875"/>
                <a:gd name="T33" fmla="*/ 1376794 h 1924050"/>
                <a:gd name="T34" fmla="*/ 1192524 w 2301875"/>
                <a:gd name="T35" fmla="*/ 1453355 h 1924050"/>
                <a:gd name="T36" fmla="*/ 952237 w 2301875"/>
                <a:gd name="T37" fmla="*/ 1593850 h 1924050"/>
                <a:gd name="T38" fmla="*/ 712476 w 2301875"/>
                <a:gd name="T39" fmla="*/ 1453355 h 1924050"/>
                <a:gd name="T40" fmla="*/ 608370 w 2301875"/>
                <a:gd name="T41" fmla="*/ 1376794 h 1924050"/>
                <a:gd name="T42" fmla="*/ 166316 w 2301875"/>
                <a:gd name="T43" fmla="*/ 478681 h 1924050"/>
                <a:gd name="T44" fmla="*/ 263684 w 2301875"/>
                <a:gd name="T45" fmla="*/ 507331 h 1924050"/>
                <a:gd name="T46" fmla="*/ 328157 w 2301875"/>
                <a:gd name="T47" fmla="*/ 612732 h 1924050"/>
                <a:gd name="T48" fmla="*/ 345262 w 2301875"/>
                <a:gd name="T49" fmla="*/ 794094 h 1924050"/>
                <a:gd name="T50" fmla="*/ 277368 w 2301875"/>
                <a:gd name="T51" fmla="*/ 873209 h 1924050"/>
                <a:gd name="T52" fmla="*/ 151316 w 2301875"/>
                <a:gd name="T53" fmla="*/ 883986 h 1924050"/>
                <a:gd name="T54" fmla="*/ 54473 w 2301875"/>
                <a:gd name="T55" fmla="*/ 812493 h 1924050"/>
                <a:gd name="T56" fmla="*/ 263 w 2301875"/>
                <a:gd name="T57" fmla="*/ 680019 h 1924050"/>
                <a:gd name="T58" fmla="*/ 36316 w 2301875"/>
                <a:gd name="T59" fmla="*/ 545180 h 1924050"/>
                <a:gd name="T60" fmla="*/ 119737 w 2301875"/>
                <a:gd name="T61" fmla="*/ 485514 h 1924050"/>
                <a:gd name="T62" fmla="*/ 1779115 w 2301875"/>
                <a:gd name="T63" fmla="*/ 482627 h 1924050"/>
                <a:gd name="T64" fmla="*/ 1863390 w 2301875"/>
                <a:gd name="T65" fmla="*/ 536018 h 1924050"/>
                <a:gd name="T66" fmla="*/ 1905000 w 2301875"/>
                <a:gd name="T67" fmla="*/ 668575 h 1924050"/>
                <a:gd name="T68" fmla="*/ 1856016 w 2301875"/>
                <a:gd name="T69" fmla="*/ 804553 h 1924050"/>
                <a:gd name="T70" fmla="*/ 1759890 w 2301875"/>
                <a:gd name="T71" fmla="*/ 880564 h 1924050"/>
                <a:gd name="T72" fmla="*/ 1635059 w 2301875"/>
                <a:gd name="T73" fmla="*/ 875303 h 1924050"/>
                <a:gd name="T74" fmla="*/ 1560529 w 2301875"/>
                <a:gd name="T75" fmla="*/ 797188 h 1924050"/>
                <a:gd name="T76" fmla="*/ 1573433 w 2301875"/>
                <a:gd name="T77" fmla="*/ 623337 h 1924050"/>
                <a:gd name="T78" fmla="*/ 1636375 w 2301875"/>
                <a:gd name="T79" fmla="*/ 509454 h 1924050"/>
                <a:gd name="T80" fmla="*/ 830317 w 2301875"/>
                <a:gd name="T81" fmla="*/ 406353 h 1924050"/>
                <a:gd name="T82" fmla="*/ 922020 w 2301875"/>
                <a:gd name="T83" fmla="*/ 522867 h 1924050"/>
                <a:gd name="T84" fmla="*/ 921232 w 2301875"/>
                <a:gd name="T85" fmla="*/ 461848 h 1924050"/>
                <a:gd name="T86" fmla="*/ 944091 w 2301875"/>
                <a:gd name="T87" fmla="*/ 436599 h 1924050"/>
                <a:gd name="T88" fmla="*/ 997694 w 2301875"/>
                <a:gd name="T89" fmla="*/ 454747 h 1924050"/>
                <a:gd name="T90" fmla="*/ 986658 w 2301875"/>
                <a:gd name="T91" fmla="*/ 501037 h 1924050"/>
                <a:gd name="T92" fmla="*/ 1055239 w 2301875"/>
                <a:gd name="T93" fmla="*/ 469476 h 1924050"/>
                <a:gd name="T94" fmla="*/ 1194763 w 2301875"/>
                <a:gd name="T95" fmla="*/ 458430 h 1924050"/>
                <a:gd name="T96" fmla="*/ 669247 w 2301875"/>
                <a:gd name="T97" fmla="*/ 500774 h 1924050"/>
                <a:gd name="T98" fmla="*/ 776189 w 2301875"/>
                <a:gd name="T99" fmla="*/ 423712 h 1924050"/>
                <a:gd name="T100" fmla="*/ 1013359 w 2301875"/>
                <a:gd name="T101" fmla="*/ 13659 h 1924050"/>
                <a:gd name="T102" fmla="*/ 1091793 w 2301875"/>
                <a:gd name="T103" fmla="*/ 105070 h 1924050"/>
                <a:gd name="T104" fmla="*/ 1109106 w 2301875"/>
                <a:gd name="T105" fmla="*/ 189913 h 1924050"/>
                <a:gd name="T106" fmla="*/ 1087072 w 2301875"/>
                <a:gd name="T107" fmla="*/ 268453 h 1924050"/>
                <a:gd name="T108" fmla="*/ 1014671 w 2301875"/>
                <a:gd name="T109" fmla="*/ 381929 h 1924050"/>
                <a:gd name="T110" fmla="*/ 937812 w 2301875"/>
                <a:gd name="T111" fmla="*/ 408459 h 1924050"/>
                <a:gd name="T112" fmla="*/ 863575 w 2301875"/>
                <a:gd name="T113" fmla="*/ 352772 h 1924050"/>
                <a:gd name="T114" fmla="*/ 804290 w 2301875"/>
                <a:gd name="T115" fmla="*/ 246914 h 1924050"/>
                <a:gd name="T116" fmla="*/ 802979 w 2301875"/>
                <a:gd name="T117" fmla="*/ 161282 h 1924050"/>
                <a:gd name="T118" fmla="*/ 855443 w 2301875"/>
                <a:gd name="T119" fmla="*/ 38087 h 1924050"/>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2301875" h="1924050">
                  <a:moveTo>
                    <a:pt x="143828" y="1155700"/>
                  </a:moveTo>
                  <a:lnTo>
                    <a:pt x="152400" y="1155700"/>
                  </a:lnTo>
                  <a:lnTo>
                    <a:pt x="160973" y="1155700"/>
                  </a:lnTo>
                  <a:lnTo>
                    <a:pt x="170815" y="1156336"/>
                  </a:lnTo>
                  <a:lnTo>
                    <a:pt x="180658" y="1157288"/>
                  </a:lnTo>
                  <a:lnTo>
                    <a:pt x="191453" y="1158877"/>
                  </a:lnTo>
                  <a:lnTo>
                    <a:pt x="202883" y="1160782"/>
                  </a:lnTo>
                  <a:lnTo>
                    <a:pt x="214313" y="1163006"/>
                  </a:lnTo>
                  <a:lnTo>
                    <a:pt x="226060" y="1165547"/>
                  </a:lnTo>
                  <a:lnTo>
                    <a:pt x="238125" y="1168723"/>
                  </a:lnTo>
                  <a:lnTo>
                    <a:pt x="250825" y="1172535"/>
                  </a:lnTo>
                  <a:lnTo>
                    <a:pt x="263208" y="1176664"/>
                  </a:lnTo>
                  <a:lnTo>
                    <a:pt x="275908" y="1181111"/>
                  </a:lnTo>
                  <a:lnTo>
                    <a:pt x="288608" y="1185875"/>
                  </a:lnTo>
                  <a:lnTo>
                    <a:pt x="301308" y="1191275"/>
                  </a:lnTo>
                  <a:lnTo>
                    <a:pt x="313690" y="1197310"/>
                  </a:lnTo>
                  <a:lnTo>
                    <a:pt x="326390" y="1203980"/>
                  </a:lnTo>
                  <a:lnTo>
                    <a:pt x="338455" y="1210650"/>
                  </a:lnTo>
                  <a:lnTo>
                    <a:pt x="350520" y="1217956"/>
                  </a:lnTo>
                  <a:lnTo>
                    <a:pt x="361950" y="1225897"/>
                  </a:lnTo>
                  <a:lnTo>
                    <a:pt x="373380" y="1234155"/>
                  </a:lnTo>
                  <a:lnTo>
                    <a:pt x="384175" y="1243049"/>
                  </a:lnTo>
                  <a:lnTo>
                    <a:pt x="394653" y="1252578"/>
                  </a:lnTo>
                  <a:lnTo>
                    <a:pt x="404495" y="1262424"/>
                  </a:lnTo>
                  <a:lnTo>
                    <a:pt x="413385" y="1272906"/>
                  </a:lnTo>
                  <a:lnTo>
                    <a:pt x="417830" y="1278306"/>
                  </a:lnTo>
                  <a:lnTo>
                    <a:pt x="421958" y="1284023"/>
                  </a:lnTo>
                  <a:lnTo>
                    <a:pt x="425768" y="1289423"/>
                  </a:lnTo>
                  <a:lnTo>
                    <a:pt x="429578" y="1295458"/>
                  </a:lnTo>
                  <a:lnTo>
                    <a:pt x="432753" y="1301175"/>
                  </a:lnTo>
                  <a:lnTo>
                    <a:pt x="436245" y="1307528"/>
                  </a:lnTo>
                  <a:lnTo>
                    <a:pt x="439102" y="1313881"/>
                  </a:lnTo>
                  <a:lnTo>
                    <a:pt x="441960" y="1320233"/>
                  </a:lnTo>
                  <a:lnTo>
                    <a:pt x="444818" y="1326268"/>
                  </a:lnTo>
                  <a:lnTo>
                    <a:pt x="447358" y="1332938"/>
                  </a:lnTo>
                  <a:lnTo>
                    <a:pt x="448945" y="1339926"/>
                  </a:lnTo>
                  <a:lnTo>
                    <a:pt x="451167" y="1346914"/>
                  </a:lnTo>
                  <a:lnTo>
                    <a:pt x="452755" y="1353902"/>
                  </a:lnTo>
                  <a:lnTo>
                    <a:pt x="454025" y="1360890"/>
                  </a:lnTo>
                  <a:lnTo>
                    <a:pt x="454978" y="1368513"/>
                  </a:lnTo>
                  <a:lnTo>
                    <a:pt x="455613" y="1375819"/>
                  </a:lnTo>
                  <a:lnTo>
                    <a:pt x="456565" y="1383442"/>
                  </a:lnTo>
                  <a:lnTo>
                    <a:pt x="456565" y="1391383"/>
                  </a:lnTo>
                  <a:lnTo>
                    <a:pt x="456248" y="1407264"/>
                  </a:lnTo>
                  <a:lnTo>
                    <a:pt x="455613" y="1423146"/>
                  </a:lnTo>
                  <a:lnTo>
                    <a:pt x="454660" y="1438392"/>
                  </a:lnTo>
                  <a:lnTo>
                    <a:pt x="453390" y="1454274"/>
                  </a:lnTo>
                  <a:lnTo>
                    <a:pt x="451803" y="1470155"/>
                  </a:lnTo>
                  <a:lnTo>
                    <a:pt x="449898" y="1485719"/>
                  </a:lnTo>
                  <a:lnTo>
                    <a:pt x="447675" y="1501283"/>
                  </a:lnTo>
                  <a:lnTo>
                    <a:pt x="445135" y="1516847"/>
                  </a:lnTo>
                  <a:lnTo>
                    <a:pt x="442595" y="1531776"/>
                  </a:lnTo>
                  <a:lnTo>
                    <a:pt x="439738" y="1546704"/>
                  </a:lnTo>
                  <a:lnTo>
                    <a:pt x="433705" y="1575609"/>
                  </a:lnTo>
                  <a:lnTo>
                    <a:pt x="427037" y="1603560"/>
                  </a:lnTo>
                  <a:lnTo>
                    <a:pt x="420370" y="1629288"/>
                  </a:lnTo>
                  <a:lnTo>
                    <a:pt x="413703" y="1653111"/>
                  </a:lnTo>
                  <a:lnTo>
                    <a:pt x="407035" y="1674710"/>
                  </a:lnTo>
                  <a:lnTo>
                    <a:pt x="401003" y="1693768"/>
                  </a:lnTo>
                  <a:lnTo>
                    <a:pt x="395605" y="1710284"/>
                  </a:lnTo>
                  <a:lnTo>
                    <a:pt x="387667" y="1733154"/>
                  </a:lnTo>
                  <a:lnTo>
                    <a:pt x="384175" y="1741412"/>
                  </a:lnTo>
                  <a:lnTo>
                    <a:pt x="412433" y="1741412"/>
                  </a:lnTo>
                  <a:lnTo>
                    <a:pt x="439420" y="1741730"/>
                  </a:lnTo>
                  <a:lnTo>
                    <a:pt x="464820" y="1742365"/>
                  </a:lnTo>
                  <a:lnTo>
                    <a:pt x="489268" y="1743636"/>
                  </a:lnTo>
                  <a:lnTo>
                    <a:pt x="512128" y="1745224"/>
                  </a:lnTo>
                  <a:lnTo>
                    <a:pt x="534353" y="1746494"/>
                  </a:lnTo>
                  <a:lnTo>
                    <a:pt x="554990" y="1748400"/>
                  </a:lnTo>
                  <a:lnTo>
                    <a:pt x="574040" y="1750624"/>
                  </a:lnTo>
                  <a:lnTo>
                    <a:pt x="592455" y="1753165"/>
                  </a:lnTo>
                  <a:lnTo>
                    <a:pt x="609918" y="1756023"/>
                  </a:lnTo>
                  <a:lnTo>
                    <a:pt x="626110" y="1759517"/>
                  </a:lnTo>
                  <a:lnTo>
                    <a:pt x="641033" y="1763011"/>
                  </a:lnTo>
                  <a:lnTo>
                    <a:pt x="655320" y="1767140"/>
                  </a:lnTo>
                  <a:lnTo>
                    <a:pt x="668338" y="1771270"/>
                  </a:lnTo>
                  <a:lnTo>
                    <a:pt x="680720" y="1776034"/>
                  </a:lnTo>
                  <a:lnTo>
                    <a:pt x="691833" y="1781116"/>
                  </a:lnTo>
                  <a:lnTo>
                    <a:pt x="701993" y="1786834"/>
                  </a:lnTo>
                  <a:lnTo>
                    <a:pt x="711518" y="1792551"/>
                  </a:lnTo>
                  <a:lnTo>
                    <a:pt x="720090" y="1799221"/>
                  </a:lnTo>
                  <a:lnTo>
                    <a:pt x="727710" y="1805891"/>
                  </a:lnTo>
                  <a:lnTo>
                    <a:pt x="734695" y="1813197"/>
                  </a:lnTo>
                  <a:lnTo>
                    <a:pt x="741045" y="1821138"/>
                  </a:lnTo>
                  <a:lnTo>
                    <a:pt x="746760" y="1829078"/>
                  </a:lnTo>
                  <a:lnTo>
                    <a:pt x="751523" y="1837655"/>
                  </a:lnTo>
                  <a:lnTo>
                    <a:pt x="755968" y="1846866"/>
                  </a:lnTo>
                  <a:lnTo>
                    <a:pt x="759143" y="1856077"/>
                  </a:lnTo>
                  <a:lnTo>
                    <a:pt x="762000" y="1866559"/>
                  </a:lnTo>
                  <a:lnTo>
                    <a:pt x="764223" y="1876723"/>
                  </a:lnTo>
                  <a:lnTo>
                    <a:pt x="766128" y="1887840"/>
                  </a:lnTo>
                  <a:lnTo>
                    <a:pt x="767398" y="1899275"/>
                  </a:lnTo>
                  <a:lnTo>
                    <a:pt x="768033" y="1911345"/>
                  </a:lnTo>
                  <a:lnTo>
                    <a:pt x="768350" y="1924050"/>
                  </a:lnTo>
                  <a:lnTo>
                    <a:pt x="0" y="1924050"/>
                  </a:lnTo>
                  <a:lnTo>
                    <a:pt x="0" y="1360890"/>
                  </a:lnTo>
                  <a:lnTo>
                    <a:pt x="318" y="1350408"/>
                  </a:lnTo>
                  <a:lnTo>
                    <a:pt x="635" y="1339609"/>
                  </a:lnTo>
                  <a:lnTo>
                    <a:pt x="1905" y="1329445"/>
                  </a:lnTo>
                  <a:lnTo>
                    <a:pt x="2858" y="1319280"/>
                  </a:lnTo>
                  <a:lnTo>
                    <a:pt x="4445" y="1309434"/>
                  </a:lnTo>
                  <a:lnTo>
                    <a:pt x="6350" y="1299587"/>
                  </a:lnTo>
                  <a:lnTo>
                    <a:pt x="8573" y="1289741"/>
                  </a:lnTo>
                  <a:lnTo>
                    <a:pt x="11113" y="1280529"/>
                  </a:lnTo>
                  <a:lnTo>
                    <a:pt x="13970" y="1271318"/>
                  </a:lnTo>
                  <a:lnTo>
                    <a:pt x="16828" y="1262424"/>
                  </a:lnTo>
                  <a:lnTo>
                    <a:pt x="20638" y="1254166"/>
                  </a:lnTo>
                  <a:lnTo>
                    <a:pt x="24448" y="1245590"/>
                  </a:lnTo>
                  <a:lnTo>
                    <a:pt x="28258" y="1237967"/>
                  </a:lnTo>
                  <a:lnTo>
                    <a:pt x="32385" y="1230026"/>
                  </a:lnTo>
                  <a:lnTo>
                    <a:pt x="37148" y="1222403"/>
                  </a:lnTo>
                  <a:lnTo>
                    <a:pt x="41910" y="1215415"/>
                  </a:lnTo>
                  <a:lnTo>
                    <a:pt x="47308" y="1208745"/>
                  </a:lnTo>
                  <a:lnTo>
                    <a:pt x="52388" y="1202074"/>
                  </a:lnTo>
                  <a:lnTo>
                    <a:pt x="58103" y="1196039"/>
                  </a:lnTo>
                  <a:lnTo>
                    <a:pt x="64135" y="1190322"/>
                  </a:lnTo>
                  <a:lnTo>
                    <a:pt x="70168" y="1185240"/>
                  </a:lnTo>
                  <a:lnTo>
                    <a:pt x="76835" y="1180158"/>
                  </a:lnTo>
                  <a:lnTo>
                    <a:pt x="83185" y="1175393"/>
                  </a:lnTo>
                  <a:lnTo>
                    <a:pt x="89853" y="1171582"/>
                  </a:lnTo>
                  <a:lnTo>
                    <a:pt x="96838" y="1167770"/>
                  </a:lnTo>
                  <a:lnTo>
                    <a:pt x="104458" y="1164912"/>
                  </a:lnTo>
                  <a:lnTo>
                    <a:pt x="111760" y="1161735"/>
                  </a:lnTo>
                  <a:lnTo>
                    <a:pt x="119380" y="1159512"/>
                  </a:lnTo>
                  <a:lnTo>
                    <a:pt x="127635" y="1157924"/>
                  </a:lnTo>
                  <a:lnTo>
                    <a:pt x="135255" y="1156653"/>
                  </a:lnTo>
                  <a:lnTo>
                    <a:pt x="143828" y="1155700"/>
                  </a:lnTo>
                  <a:close/>
                  <a:moveTo>
                    <a:pt x="2149730" y="1154113"/>
                  </a:moveTo>
                  <a:lnTo>
                    <a:pt x="2158306" y="1154431"/>
                  </a:lnTo>
                  <a:lnTo>
                    <a:pt x="2166564" y="1155066"/>
                  </a:lnTo>
                  <a:lnTo>
                    <a:pt x="2174505" y="1156653"/>
                  </a:lnTo>
                  <a:lnTo>
                    <a:pt x="2182763" y="1158558"/>
                  </a:lnTo>
                  <a:lnTo>
                    <a:pt x="2190069" y="1160781"/>
                  </a:lnTo>
                  <a:lnTo>
                    <a:pt x="2197692" y="1163321"/>
                  </a:lnTo>
                  <a:lnTo>
                    <a:pt x="2204680" y="1166496"/>
                  </a:lnTo>
                  <a:lnTo>
                    <a:pt x="2212303" y="1170306"/>
                  </a:lnTo>
                  <a:lnTo>
                    <a:pt x="2218656" y="1174433"/>
                  </a:lnTo>
                  <a:lnTo>
                    <a:pt x="2225326" y="1178878"/>
                  </a:lnTo>
                  <a:lnTo>
                    <a:pt x="2231679" y="1183958"/>
                  </a:lnTo>
                  <a:lnTo>
                    <a:pt x="2238031" y="1189038"/>
                  </a:lnTo>
                  <a:lnTo>
                    <a:pt x="2243749" y="1195071"/>
                  </a:lnTo>
                  <a:lnTo>
                    <a:pt x="2249466" y="1200786"/>
                  </a:lnTo>
                  <a:lnTo>
                    <a:pt x="2254866" y="1207136"/>
                  </a:lnTo>
                  <a:lnTo>
                    <a:pt x="2259948" y="1214121"/>
                  </a:lnTo>
                  <a:lnTo>
                    <a:pt x="2265030" y="1221106"/>
                  </a:lnTo>
                  <a:lnTo>
                    <a:pt x="2269477" y="1228408"/>
                  </a:lnTo>
                  <a:lnTo>
                    <a:pt x="2273606" y="1236346"/>
                  </a:lnTo>
                  <a:lnTo>
                    <a:pt x="2277735" y="1244283"/>
                  </a:lnTo>
                  <a:lnTo>
                    <a:pt x="2281547" y="1252856"/>
                  </a:lnTo>
                  <a:lnTo>
                    <a:pt x="2284723" y="1261428"/>
                  </a:lnTo>
                  <a:lnTo>
                    <a:pt x="2288217" y="1270318"/>
                  </a:lnTo>
                  <a:lnTo>
                    <a:pt x="2291076" y="1279526"/>
                  </a:lnTo>
                  <a:lnTo>
                    <a:pt x="2293299" y="1288733"/>
                  </a:lnTo>
                  <a:lnTo>
                    <a:pt x="2295523" y="1298258"/>
                  </a:lnTo>
                  <a:lnTo>
                    <a:pt x="2297428" y="1307783"/>
                  </a:lnTo>
                  <a:lnTo>
                    <a:pt x="2299334" y="1317626"/>
                  </a:lnTo>
                  <a:lnTo>
                    <a:pt x="2300287" y="1328103"/>
                  </a:lnTo>
                  <a:lnTo>
                    <a:pt x="2300922" y="1338263"/>
                  </a:lnTo>
                  <a:lnTo>
                    <a:pt x="2301875" y="1348741"/>
                  </a:lnTo>
                  <a:lnTo>
                    <a:pt x="2301875" y="1359536"/>
                  </a:lnTo>
                  <a:lnTo>
                    <a:pt x="2301875" y="1922463"/>
                  </a:lnTo>
                  <a:lnTo>
                    <a:pt x="1533525" y="1922463"/>
                  </a:lnTo>
                  <a:lnTo>
                    <a:pt x="1533843" y="1910081"/>
                  </a:lnTo>
                  <a:lnTo>
                    <a:pt x="1534160" y="1897698"/>
                  </a:lnTo>
                  <a:lnTo>
                    <a:pt x="1535748" y="1886268"/>
                  </a:lnTo>
                  <a:lnTo>
                    <a:pt x="1537019" y="1875473"/>
                  </a:lnTo>
                  <a:lnTo>
                    <a:pt x="1539560" y="1864678"/>
                  </a:lnTo>
                  <a:lnTo>
                    <a:pt x="1542736" y="1854518"/>
                  </a:lnTo>
                  <a:lnTo>
                    <a:pt x="1545913" y="1844993"/>
                  </a:lnTo>
                  <a:lnTo>
                    <a:pt x="1550042" y="1836103"/>
                  </a:lnTo>
                  <a:lnTo>
                    <a:pt x="1554806" y="1827531"/>
                  </a:lnTo>
                  <a:lnTo>
                    <a:pt x="1560524" y="1819276"/>
                  </a:lnTo>
                  <a:lnTo>
                    <a:pt x="1566559" y="1811973"/>
                  </a:lnTo>
                  <a:lnTo>
                    <a:pt x="1573547" y="1804671"/>
                  </a:lnTo>
                  <a:lnTo>
                    <a:pt x="1581487" y="1798003"/>
                  </a:lnTo>
                  <a:lnTo>
                    <a:pt x="1590381" y="1791336"/>
                  </a:lnTo>
                  <a:lnTo>
                    <a:pt x="1599592" y="1785303"/>
                  </a:lnTo>
                  <a:lnTo>
                    <a:pt x="1610074" y="1779906"/>
                  </a:lnTo>
                  <a:lnTo>
                    <a:pt x="1621191" y="1774508"/>
                  </a:lnTo>
                  <a:lnTo>
                    <a:pt x="1633261" y="1769746"/>
                  </a:lnTo>
                  <a:lnTo>
                    <a:pt x="1646602" y="1765301"/>
                  </a:lnTo>
                  <a:lnTo>
                    <a:pt x="1660578" y="1761491"/>
                  </a:lnTo>
                  <a:lnTo>
                    <a:pt x="1675824" y="1757998"/>
                  </a:lnTo>
                  <a:lnTo>
                    <a:pt x="1692023" y="1754823"/>
                  </a:lnTo>
                  <a:lnTo>
                    <a:pt x="1709493" y="1751648"/>
                  </a:lnTo>
                  <a:lnTo>
                    <a:pt x="1727598" y="1749108"/>
                  </a:lnTo>
                  <a:lnTo>
                    <a:pt x="1746973" y="1746886"/>
                  </a:lnTo>
                  <a:lnTo>
                    <a:pt x="1767619" y="1745298"/>
                  </a:lnTo>
                  <a:lnTo>
                    <a:pt x="1789853" y="1743393"/>
                  </a:lnTo>
                  <a:lnTo>
                    <a:pt x="1812723" y="1742123"/>
                  </a:lnTo>
                  <a:lnTo>
                    <a:pt x="1836863" y="1741171"/>
                  </a:lnTo>
                  <a:lnTo>
                    <a:pt x="1862591" y="1740218"/>
                  </a:lnTo>
                  <a:lnTo>
                    <a:pt x="1889272" y="1739901"/>
                  </a:lnTo>
                  <a:lnTo>
                    <a:pt x="1917859" y="1739901"/>
                  </a:lnTo>
                  <a:lnTo>
                    <a:pt x="1914365" y="1731963"/>
                  </a:lnTo>
                  <a:lnTo>
                    <a:pt x="1906424" y="1708786"/>
                  </a:lnTo>
                  <a:lnTo>
                    <a:pt x="1900707" y="1692276"/>
                  </a:lnTo>
                  <a:lnTo>
                    <a:pt x="1894989" y="1673226"/>
                  </a:lnTo>
                  <a:lnTo>
                    <a:pt x="1888319" y="1651636"/>
                  </a:lnTo>
                  <a:lnTo>
                    <a:pt x="1881649" y="1627506"/>
                  </a:lnTo>
                  <a:lnTo>
                    <a:pt x="1874661" y="1601788"/>
                  </a:lnTo>
                  <a:lnTo>
                    <a:pt x="1868308" y="1574166"/>
                  </a:lnTo>
                  <a:lnTo>
                    <a:pt x="1861956" y="1545273"/>
                  </a:lnTo>
                  <a:lnTo>
                    <a:pt x="1859097" y="1530033"/>
                  </a:lnTo>
                  <a:lnTo>
                    <a:pt x="1856556" y="1515111"/>
                  </a:lnTo>
                  <a:lnTo>
                    <a:pt x="1854333" y="1499871"/>
                  </a:lnTo>
                  <a:lnTo>
                    <a:pt x="1852109" y="1484313"/>
                  </a:lnTo>
                  <a:lnTo>
                    <a:pt x="1850203" y="1468438"/>
                  </a:lnTo>
                  <a:lnTo>
                    <a:pt x="1848298" y="1453198"/>
                  </a:lnTo>
                  <a:lnTo>
                    <a:pt x="1847027" y="1437323"/>
                  </a:lnTo>
                  <a:lnTo>
                    <a:pt x="1846392" y="1421448"/>
                  </a:lnTo>
                  <a:lnTo>
                    <a:pt x="1845439" y="1405573"/>
                  </a:lnTo>
                  <a:lnTo>
                    <a:pt x="1845439" y="1390016"/>
                  </a:lnTo>
                  <a:lnTo>
                    <a:pt x="1845439" y="1382396"/>
                  </a:lnTo>
                  <a:lnTo>
                    <a:pt x="1845757" y="1374458"/>
                  </a:lnTo>
                  <a:lnTo>
                    <a:pt x="1846709" y="1367156"/>
                  </a:lnTo>
                  <a:lnTo>
                    <a:pt x="1847662" y="1359853"/>
                  </a:lnTo>
                  <a:lnTo>
                    <a:pt x="1849251" y="1352551"/>
                  </a:lnTo>
                  <a:lnTo>
                    <a:pt x="1850521" y="1345566"/>
                  </a:lnTo>
                  <a:lnTo>
                    <a:pt x="1852427" y="1338263"/>
                  </a:lnTo>
                  <a:lnTo>
                    <a:pt x="1854650" y="1331913"/>
                  </a:lnTo>
                  <a:lnTo>
                    <a:pt x="1856874" y="1325246"/>
                  </a:lnTo>
                  <a:lnTo>
                    <a:pt x="1859732" y="1318578"/>
                  </a:lnTo>
                  <a:lnTo>
                    <a:pt x="1862591" y="1312228"/>
                  </a:lnTo>
                  <a:lnTo>
                    <a:pt x="1865767" y="1305878"/>
                  </a:lnTo>
                  <a:lnTo>
                    <a:pt x="1869261" y="1300163"/>
                  </a:lnTo>
                  <a:lnTo>
                    <a:pt x="1872438" y="1294131"/>
                  </a:lnTo>
                  <a:lnTo>
                    <a:pt x="1876249" y="1288416"/>
                  </a:lnTo>
                  <a:lnTo>
                    <a:pt x="1880061" y="1282383"/>
                  </a:lnTo>
                  <a:lnTo>
                    <a:pt x="1884190" y="1276986"/>
                  </a:lnTo>
                  <a:lnTo>
                    <a:pt x="1888637" y="1271588"/>
                  </a:lnTo>
                  <a:lnTo>
                    <a:pt x="1897531" y="1261111"/>
                  </a:lnTo>
                  <a:lnTo>
                    <a:pt x="1907377" y="1251268"/>
                  </a:lnTo>
                  <a:lnTo>
                    <a:pt x="1917859" y="1241743"/>
                  </a:lnTo>
                  <a:lnTo>
                    <a:pt x="1928341" y="1232853"/>
                  </a:lnTo>
                  <a:lnTo>
                    <a:pt x="1939458" y="1224598"/>
                  </a:lnTo>
                  <a:lnTo>
                    <a:pt x="1951210" y="1216661"/>
                  </a:lnTo>
                  <a:lnTo>
                    <a:pt x="1963280" y="1209358"/>
                  </a:lnTo>
                  <a:lnTo>
                    <a:pt x="1975668" y="1202373"/>
                  </a:lnTo>
                  <a:lnTo>
                    <a:pt x="1987738" y="1196023"/>
                  </a:lnTo>
                  <a:lnTo>
                    <a:pt x="2000761" y="1190308"/>
                  </a:lnTo>
                  <a:lnTo>
                    <a:pt x="2013466" y="1184593"/>
                  </a:lnTo>
                  <a:lnTo>
                    <a:pt x="2026171" y="1179831"/>
                  </a:lnTo>
                  <a:lnTo>
                    <a:pt x="2038876" y="1175068"/>
                  </a:lnTo>
                  <a:lnTo>
                    <a:pt x="2051264" y="1170941"/>
                  </a:lnTo>
                  <a:lnTo>
                    <a:pt x="2063969" y="1167766"/>
                  </a:lnTo>
                  <a:lnTo>
                    <a:pt x="2076039" y="1164273"/>
                  </a:lnTo>
                  <a:lnTo>
                    <a:pt x="2087792" y="1161733"/>
                  </a:lnTo>
                  <a:lnTo>
                    <a:pt x="2099226" y="1159193"/>
                  </a:lnTo>
                  <a:lnTo>
                    <a:pt x="2110344" y="1157288"/>
                  </a:lnTo>
                  <a:lnTo>
                    <a:pt x="2121143" y="1156018"/>
                  </a:lnTo>
                  <a:lnTo>
                    <a:pt x="2131307" y="1155066"/>
                  </a:lnTo>
                  <a:lnTo>
                    <a:pt x="2140836" y="1154431"/>
                  </a:lnTo>
                  <a:lnTo>
                    <a:pt x="2149730" y="1154113"/>
                  </a:lnTo>
                  <a:close/>
                  <a:moveTo>
                    <a:pt x="692229" y="965200"/>
                  </a:moveTo>
                  <a:lnTo>
                    <a:pt x="1150620" y="965200"/>
                  </a:lnTo>
                  <a:lnTo>
                    <a:pt x="1609646" y="965200"/>
                  </a:lnTo>
                  <a:lnTo>
                    <a:pt x="1762125" y="1627407"/>
                  </a:lnTo>
                  <a:lnTo>
                    <a:pt x="1757995" y="1627089"/>
                  </a:lnTo>
                  <a:lnTo>
                    <a:pt x="1745606" y="1627407"/>
                  </a:lnTo>
                  <a:lnTo>
                    <a:pt x="1727817" y="1627725"/>
                  </a:lnTo>
                  <a:lnTo>
                    <a:pt x="1716381" y="1628677"/>
                  </a:lnTo>
                  <a:lnTo>
                    <a:pt x="1703675" y="1629630"/>
                  </a:lnTo>
                  <a:lnTo>
                    <a:pt x="1690015" y="1631218"/>
                  </a:lnTo>
                  <a:lnTo>
                    <a:pt x="1675403" y="1633441"/>
                  </a:lnTo>
                  <a:lnTo>
                    <a:pt x="1660155" y="1635982"/>
                  </a:lnTo>
                  <a:lnTo>
                    <a:pt x="1643954" y="1638841"/>
                  </a:lnTo>
                  <a:lnTo>
                    <a:pt x="1627435" y="1642652"/>
                  </a:lnTo>
                  <a:lnTo>
                    <a:pt x="1610281" y="1647416"/>
                  </a:lnTo>
                  <a:lnTo>
                    <a:pt x="1593127" y="1652498"/>
                  </a:lnTo>
                  <a:lnTo>
                    <a:pt x="1575656" y="1658850"/>
                  </a:lnTo>
                  <a:lnTo>
                    <a:pt x="1566761" y="1662026"/>
                  </a:lnTo>
                  <a:lnTo>
                    <a:pt x="1557866" y="1665837"/>
                  </a:lnTo>
                  <a:lnTo>
                    <a:pt x="1549607" y="1669331"/>
                  </a:lnTo>
                  <a:lnTo>
                    <a:pt x="1540713" y="1673777"/>
                  </a:lnTo>
                  <a:lnTo>
                    <a:pt x="1532135" y="1678224"/>
                  </a:lnTo>
                  <a:lnTo>
                    <a:pt x="1523558" y="1682670"/>
                  </a:lnTo>
                  <a:lnTo>
                    <a:pt x="1515299" y="1688070"/>
                  </a:lnTo>
                  <a:lnTo>
                    <a:pt x="1507040" y="1693151"/>
                  </a:lnTo>
                  <a:lnTo>
                    <a:pt x="1499098" y="1698551"/>
                  </a:lnTo>
                  <a:lnTo>
                    <a:pt x="1490839" y="1704585"/>
                  </a:lnTo>
                  <a:lnTo>
                    <a:pt x="1483215" y="1710302"/>
                  </a:lnTo>
                  <a:lnTo>
                    <a:pt x="1475591" y="1716972"/>
                  </a:lnTo>
                  <a:lnTo>
                    <a:pt x="1467967" y="1723641"/>
                  </a:lnTo>
                  <a:lnTo>
                    <a:pt x="1460978" y="1730629"/>
                  </a:lnTo>
                  <a:lnTo>
                    <a:pt x="1453990" y="1737934"/>
                  </a:lnTo>
                  <a:lnTo>
                    <a:pt x="1447319" y="1745874"/>
                  </a:lnTo>
                  <a:lnTo>
                    <a:pt x="1440966" y="1754449"/>
                  </a:lnTo>
                  <a:lnTo>
                    <a:pt x="1434930" y="1762707"/>
                  </a:lnTo>
                  <a:lnTo>
                    <a:pt x="1428894" y="1771600"/>
                  </a:lnTo>
                  <a:lnTo>
                    <a:pt x="1423494" y="1780810"/>
                  </a:lnTo>
                  <a:lnTo>
                    <a:pt x="1418094" y="1790338"/>
                  </a:lnTo>
                  <a:lnTo>
                    <a:pt x="1413329" y="1800502"/>
                  </a:lnTo>
                  <a:lnTo>
                    <a:pt x="1408881" y="1810665"/>
                  </a:lnTo>
                  <a:lnTo>
                    <a:pt x="1405387" y="1821781"/>
                  </a:lnTo>
                  <a:lnTo>
                    <a:pt x="1401575" y="1832898"/>
                  </a:lnTo>
                  <a:lnTo>
                    <a:pt x="1398398" y="1844649"/>
                  </a:lnTo>
                  <a:lnTo>
                    <a:pt x="1395539" y="1856718"/>
                  </a:lnTo>
                  <a:lnTo>
                    <a:pt x="1392998" y="1869422"/>
                  </a:lnTo>
                  <a:lnTo>
                    <a:pt x="1391727" y="1882444"/>
                  </a:lnTo>
                  <a:lnTo>
                    <a:pt x="1390139" y="1895466"/>
                  </a:lnTo>
                  <a:lnTo>
                    <a:pt x="1389504" y="1909758"/>
                  </a:lnTo>
                  <a:lnTo>
                    <a:pt x="1389186" y="1924050"/>
                  </a:lnTo>
                  <a:lnTo>
                    <a:pt x="1150620" y="1924050"/>
                  </a:lnTo>
                  <a:lnTo>
                    <a:pt x="912689" y="1924050"/>
                  </a:lnTo>
                  <a:lnTo>
                    <a:pt x="912371" y="1909758"/>
                  </a:lnTo>
                  <a:lnTo>
                    <a:pt x="911736" y="1895466"/>
                  </a:lnTo>
                  <a:lnTo>
                    <a:pt x="910147" y="1882444"/>
                  </a:lnTo>
                  <a:lnTo>
                    <a:pt x="908877" y="1869422"/>
                  </a:lnTo>
                  <a:lnTo>
                    <a:pt x="906018" y="1856718"/>
                  </a:lnTo>
                  <a:lnTo>
                    <a:pt x="903476" y="1844649"/>
                  </a:lnTo>
                  <a:lnTo>
                    <a:pt x="900300" y="1832898"/>
                  </a:lnTo>
                  <a:lnTo>
                    <a:pt x="896488" y="1821781"/>
                  </a:lnTo>
                  <a:lnTo>
                    <a:pt x="892993" y="1810665"/>
                  </a:lnTo>
                  <a:lnTo>
                    <a:pt x="888546" y="1800502"/>
                  </a:lnTo>
                  <a:lnTo>
                    <a:pt x="883781" y="1790338"/>
                  </a:lnTo>
                  <a:lnTo>
                    <a:pt x="878381" y="1780810"/>
                  </a:lnTo>
                  <a:lnTo>
                    <a:pt x="872981" y="1771600"/>
                  </a:lnTo>
                  <a:lnTo>
                    <a:pt x="866945" y="1762707"/>
                  </a:lnTo>
                  <a:lnTo>
                    <a:pt x="860909" y="1754449"/>
                  </a:lnTo>
                  <a:lnTo>
                    <a:pt x="854556" y="1745874"/>
                  </a:lnTo>
                  <a:lnTo>
                    <a:pt x="847885" y="1737934"/>
                  </a:lnTo>
                  <a:lnTo>
                    <a:pt x="840896" y="1730629"/>
                  </a:lnTo>
                  <a:lnTo>
                    <a:pt x="833908" y="1723641"/>
                  </a:lnTo>
                  <a:lnTo>
                    <a:pt x="825966" y="1716972"/>
                  </a:lnTo>
                  <a:lnTo>
                    <a:pt x="818660" y="1710302"/>
                  </a:lnTo>
                  <a:lnTo>
                    <a:pt x="811036" y="1704585"/>
                  </a:lnTo>
                  <a:lnTo>
                    <a:pt x="802777" y="1698551"/>
                  </a:lnTo>
                  <a:lnTo>
                    <a:pt x="794835" y="1693151"/>
                  </a:lnTo>
                  <a:lnTo>
                    <a:pt x="786576" y="1688070"/>
                  </a:lnTo>
                  <a:lnTo>
                    <a:pt x="777999" y="1682670"/>
                  </a:lnTo>
                  <a:lnTo>
                    <a:pt x="769740" y="1678224"/>
                  </a:lnTo>
                  <a:lnTo>
                    <a:pt x="761163" y="1673777"/>
                  </a:lnTo>
                  <a:lnTo>
                    <a:pt x="752268" y="1669331"/>
                  </a:lnTo>
                  <a:lnTo>
                    <a:pt x="743691" y="1665837"/>
                  </a:lnTo>
                  <a:lnTo>
                    <a:pt x="735114" y="1662026"/>
                  </a:lnTo>
                  <a:lnTo>
                    <a:pt x="726537" y="1658850"/>
                  </a:lnTo>
                  <a:lnTo>
                    <a:pt x="708748" y="1652498"/>
                  </a:lnTo>
                  <a:lnTo>
                    <a:pt x="691594" y="1647416"/>
                  </a:lnTo>
                  <a:lnTo>
                    <a:pt x="674440" y="1642652"/>
                  </a:lnTo>
                  <a:lnTo>
                    <a:pt x="657921" y="1638841"/>
                  </a:lnTo>
                  <a:lnTo>
                    <a:pt x="641721" y="1635982"/>
                  </a:lnTo>
                  <a:lnTo>
                    <a:pt x="626473" y="1633441"/>
                  </a:lnTo>
                  <a:lnTo>
                    <a:pt x="611860" y="1631218"/>
                  </a:lnTo>
                  <a:lnTo>
                    <a:pt x="598200" y="1629630"/>
                  </a:lnTo>
                  <a:lnTo>
                    <a:pt x="585494" y="1628677"/>
                  </a:lnTo>
                  <a:lnTo>
                    <a:pt x="574058" y="1627725"/>
                  </a:lnTo>
                  <a:lnTo>
                    <a:pt x="555951" y="1627407"/>
                  </a:lnTo>
                  <a:lnTo>
                    <a:pt x="543880" y="1627089"/>
                  </a:lnTo>
                  <a:lnTo>
                    <a:pt x="539750" y="1627407"/>
                  </a:lnTo>
                  <a:lnTo>
                    <a:pt x="692229" y="965200"/>
                  </a:lnTo>
                  <a:close/>
                  <a:moveTo>
                    <a:pt x="200965" y="577850"/>
                  </a:moveTo>
                  <a:lnTo>
                    <a:pt x="209868" y="577850"/>
                  </a:lnTo>
                  <a:lnTo>
                    <a:pt x="218454" y="577850"/>
                  </a:lnTo>
                  <a:lnTo>
                    <a:pt x="227357" y="578802"/>
                  </a:lnTo>
                  <a:lnTo>
                    <a:pt x="235943" y="579436"/>
                  </a:lnTo>
                  <a:lnTo>
                    <a:pt x="244210" y="580705"/>
                  </a:lnTo>
                  <a:lnTo>
                    <a:pt x="251842" y="581975"/>
                  </a:lnTo>
                  <a:lnTo>
                    <a:pt x="259473" y="583878"/>
                  </a:lnTo>
                  <a:lnTo>
                    <a:pt x="267423" y="586099"/>
                  </a:lnTo>
                  <a:lnTo>
                    <a:pt x="274418" y="588321"/>
                  </a:lnTo>
                  <a:lnTo>
                    <a:pt x="281414" y="590859"/>
                  </a:lnTo>
                  <a:lnTo>
                    <a:pt x="288410" y="593715"/>
                  </a:lnTo>
                  <a:lnTo>
                    <a:pt x="294769" y="597205"/>
                  </a:lnTo>
                  <a:lnTo>
                    <a:pt x="300811" y="600378"/>
                  </a:lnTo>
                  <a:lnTo>
                    <a:pt x="307170" y="604185"/>
                  </a:lnTo>
                  <a:lnTo>
                    <a:pt x="313212" y="608310"/>
                  </a:lnTo>
                  <a:lnTo>
                    <a:pt x="318618" y="612435"/>
                  </a:lnTo>
                  <a:lnTo>
                    <a:pt x="324341" y="616560"/>
                  </a:lnTo>
                  <a:lnTo>
                    <a:pt x="329747" y="621637"/>
                  </a:lnTo>
                  <a:lnTo>
                    <a:pt x="334517" y="626396"/>
                  </a:lnTo>
                  <a:lnTo>
                    <a:pt x="339605" y="631156"/>
                  </a:lnTo>
                  <a:lnTo>
                    <a:pt x="344056" y="636233"/>
                  </a:lnTo>
                  <a:lnTo>
                    <a:pt x="348826" y="641627"/>
                  </a:lnTo>
                  <a:lnTo>
                    <a:pt x="352960" y="647338"/>
                  </a:lnTo>
                  <a:lnTo>
                    <a:pt x="357412" y="653049"/>
                  </a:lnTo>
                  <a:lnTo>
                    <a:pt x="361227" y="659078"/>
                  </a:lnTo>
                  <a:lnTo>
                    <a:pt x="365361" y="665107"/>
                  </a:lnTo>
                  <a:lnTo>
                    <a:pt x="368859" y="671135"/>
                  </a:lnTo>
                  <a:lnTo>
                    <a:pt x="375537" y="684144"/>
                  </a:lnTo>
                  <a:lnTo>
                    <a:pt x="381896" y="697471"/>
                  </a:lnTo>
                  <a:lnTo>
                    <a:pt x="387302" y="711115"/>
                  </a:lnTo>
                  <a:lnTo>
                    <a:pt x="392072" y="725393"/>
                  </a:lnTo>
                  <a:lnTo>
                    <a:pt x="396523" y="739672"/>
                  </a:lnTo>
                  <a:lnTo>
                    <a:pt x="400657" y="754267"/>
                  </a:lnTo>
                  <a:lnTo>
                    <a:pt x="403837" y="769180"/>
                  </a:lnTo>
                  <a:lnTo>
                    <a:pt x="407017" y="784093"/>
                  </a:lnTo>
                  <a:lnTo>
                    <a:pt x="409561" y="799006"/>
                  </a:lnTo>
                  <a:lnTo>
                    <a:pt x="411787" y="813919"/>
                  </a:lnTo>
                  <a:lnTo>
                    <a:pt x="413694" y="828515"/>
                  </a:lnTo>
                  <a:lnTo>
                    <a:pt x="414966" y="843428"/>
                  </a:lnTo>
                  <a:lnTo>
                    <a:pt x="416556" y="858024"/>
                  </a:lnTo>
                  <a:lnTo>
                    <a:pt x="417192" y="871985"/>
                  </a:lnTo>
                  <a:lnTo>
                    <a:pt x="418146" y="885946"/>
                  </a:lnTo>
                  <a:lnTo>
                    <a:pt x="418782" y="912281"/>
                  </a:lnTo>
                  <a:lnTo>
                    <a:pt x="419100" y="936713"/>
                  </a:lnTo>
                  <a:lnTo>
                    <a:pt x="419100" y="942425"/>
                  </a:lnTo>
                  <a:lnTo>
                    <a:pt x="418782" y="948136"/>
                  </a:lnTo>
                  <a:lnTo>
                    <a:pt x="418146" y="953530"/>
                  </a:lnTo>
                  <a:lnTo>
                    <a:pt x="417192" y="958607"/>
                  </a:lnTo>
                  <a:lnTo>
                    <a:pt x="416238" y="963684"/>
                  </a:lnTo>
                  <a:lnTo>
                    <a:pt x="414966" y="969078"/>
                  </a:lnTo>
                  <a:lnTo>
                    <a:pt x="413694" y="974154"/>
                  </a:lnTo>
                  <a:lnTo>
                    <a:pt x="411787" y="978914"/>
                  </a:lnTo>
                  <a:lnTo>
                    <a:pt x="409879" y="983356"/>
                  </a:lnTo>
                  <a:lnTo>
                    <a:pt x="407653" y="988116"/>
                  </a:lnTo>
                  <a:lnTo>
                    <a:pt x="403201" y="997000"/>
                  </a:lnTo>
                  <a:lnTo>
                    <a:pt x="397795" y="1005250"/>
                  </a:lnTo>
                  <a:lnTo>
                    <a:pt x="391754" y="1012865"/>
                  </a:lnTo>
                  <a:lnTo>
                    <a:pt x="385076" y="1020163"/>
                  </a:lnTo>
                  <a:lnTo>
                    <a:pt x="377762" y="1026826"/>
                  </a:lnTo>
                  <a:lnTo>
                    <a:pt x="370449" y="1033489"/>
                  </a:lnTo>
                  <a:lnTo>
                    <a:pt x="362181" y="1039518"/>
                  </a:lnTo>
                  <a:lnTo>
                    <a:pt x="353278" y="1044594"/>
                  </a:lnTo>
                  <a:lnTo>
                    <a:pt x="344374" y="1049671"/>
                  </a:lnTo>
                  <a:lnTo>
                    <a:pt x="335153" y="1054113"/>
                  </a:lnTo>
                  <a:lnTo>
                    <a:pt x="325613" y="1058238"/>
                  </a:lnTo>
                  <a:lnTo>
                    <a:pt x="316074" y="1061729"/>
                  </a:lnTo>
                  <a:lnTo>
                    <a:pt x="306217" y="1064902"/>
                  </a:lnTo>
                  <a:lnTo>
                    <a:pt x="296041" y="1067757"/>
                  </a:lnTo>
                  <a:lnTo>
                    <a:pt x="285866" y="1069978"/>
                  </a:lnTo>
                  <a:lnTo>
                    <a:pt x="275690" y="1071882"/>
                  </a:lnTo>
                  <a:lnTo>
                    <a:pt x="265515" y="1072834"/>
                  </a:lnTo>
                  <a:lnTo>
                    <a:pt x="255657" y="1074103"/>
                  </a:lnTo>
                  <a:lnTo>
                    <a:pt x="245482" y="1074738"/>
                  </a:lnTo>
                  <a:lnTo>
                    <a:pt x="235943" y="1074738"/>
                  </a:lnTo>
                  <a:lnTo>
                    <a:pt x="226085" y="1074420"/>
                  </a:lnTo>
                  <a:lnTo>
                    <a:pt x="216864" y="1073786"/>
                  </a:lnTo>
                  <a:lnTo>
                    <a:pt x="207960" y="1072834"/>
                  </a:lnTo>
                  <a:lnTo>
                    <a:pt x="199057" y="1070930"/>
                  </a:lnTo>
                  <a:lnTo>
                    <a:pt x="190471" y="1069344"/>
                  </a:lnTo>
                  <a:lnTo>
                    <a:pt x="182840" y="1067123"/>
                  </a:lnTo>
                  <a:lnTo>
                    <a:pt x="175526" y="1064584"/>
                  </a:lnTo>
                  <a:lnTo>
                    <a:pt x="167894" y="1061411"/>
                  </a:lnTo>
                  <a:lnTo>
                    <a:pt x="160899" y="1057921"/>
                  </a:lnTo>
                  <a:lnTo>
                    <a:pt x="153585" y="1054113"/>
                  </a:lnTo>
                  <a:lnTo>
                    <a:pt x="145954" y="1049989"/>
                  </a:lnTo>
                  <a:lnTo>
                    <a:pt x="138322" y="1045229"/>
                  </a:lnTo>
                  <a:lnTo>
                    <a:pt x="131009" y="1040470"/>
                  </a:lnTo>
                  <a:lnTo>
                    <a:pt x="123377" y="1035393"/>
                  </a:lnTo>
                  <a:lnTo>
                    <a:pt x="116063" y="1029364"/>
                  </a:lnTo>
                  <a:lnTo>
                    <a:pt x="108432" y="1023653"/>
                  </a:lnTo>
                  <a:lnTo>
                    <a:pt x="100800" y="1017307"/>
                  </a:lnTo>
                  <a:lnTo>
                    <a:pt x="93805" y="1010644"/>
                  </a:lnTo>
                  <a:lnTo>
                    <a:pt x="86491" y="1003663"/>
                  </a:lnTo>
                  <a:lnTo>
                    <a:pt x="79495" y="996365"/>
                  </a:lnTo>
                  <a:lnTo>
                    <a:pt x="72500" y="988750"/>
                  </a:lnTo>
                  <a:lnTo>
                    <a:pt x="65822" y="980818"/>
                  </a:lnTo>
                  <a:lnTo>
                    <a:pt x="59145" y="972568"/>
                  </a:lnTo>
                  <a:lnTo>
                    <a:pt x="52785" y="964318"/>
                  </a:lnTo>
                  <a:lnTo>
                    <a:pt x="46743" y="955751"/>
                  </a:lnTo>
                  <a:lnTo>
                    <a:pt x="41020" y="946550"/>
                  </a:lnTo>
                  <a:lnTo>
                    <a:pt x="35296" y="937348"/>
                  </a:lnTo>
                  <a:lnTo>
                    <a:pt x="30208" y="927829"/>
                  </a:lnTo>
                  <a:lnTo>
                    <a:pt x="25439" y="917993"/>
                  </a:lnTo>
                  <a:lnTo>
                    <a:pt x="20987" y="908157"/>
                  </a:lnTo>
                  <a:lnTo>
                    <a:pt x="16853" y="898003"/>
                  </a:lnTo>
                  <a:lnTo>
                    <a:pt x="13355" y="887532"/>
                  </a:lnTo>
                  <a:lnTo>
                    <a:pt x="9858" y="876744"/>
                  </a:lnTo>
                  <a:lnTo>
                    <a:pt x="6996" y="866273"/>
                  </a:lnTo>
                  <a:lnTo>
                    <a:pt x="4452" y="855168"/>
                  </a:lnTo>
                  <a:lnTo>
                    <a:pt x="2544" y="843745"/>
                  </a:lnTo>
                  <a:lnTo>
                    <a:pt x="1590" y="832322"/>
                  </a:lnTo>
                  <a:lnTo>
                    <a:pt x="318" y="820900"/>
                  </a:lnTo>
                  <a:lnTo>
                    <a:pt x="0" y="809160"/>
                  </a:lnTo>
                  <a:lnTo>
                    <a:pt x="318" y="799006"/>
                  </a:lnTo>
                  <a:lnTo>
                    <a:pt x="954" y="786632"/>
                  </a:lnTo>
                  <a:lnTo>
                    <a:pt x="2862" y="771401"/>
                  </a:lnTo>
                  <a:lnTo>
                    <a:pt x="4134" y="763469"/>
                  </a:lnTo>
                  <a:lnTo>
                    <a:pt x="5406" y="754585"/>
                  </a:lnTo>
                  <a:lnTo>
                    <a:pt x="7314" y="745700"/>
                  </a:lnTo>
                  <a:lnTo>
                    <a:pt x="9540" y="736181"/>
                  </a:lnTo>
                  <a:lnTo>
                    <a:pt x="12083" y="726662"/>
                  </a:lnTo>
                  <a:lnTo>
                    <a:pt x="15263" y="716826"/>
                  </a:lnTo>
                  <a:lnTo>
                    <a:pt x="18761" y="706990"/>
                  </a:lnTo>
                  <a:lnTo>
                    <a:pt x="22577" y="697154"/>
                  </a:lnTo>
                  <a:lnTo>
                    <a:pt x="27029" y="687000"/>
                  </a:lnTo>
                  <a:lnTo>
                    <a:pt x="32116" y="677164"/>
                  </a:lnTo>
                  <a:lnTo>
                    <a:pt x="37522" y="667645"/>
                  </a:lnTo>
                  <a:lnTo>
                    <a:pt x="43882" y="658126"/>
                  </a:lnTo>
                  <a:lnTo>
                    <a:pt x="50559" y="648607"/>
                  </a:lnTo>
                  <a:lnTo>
                    <a:pt x="57873" y="639405"/>
                  </a:lnTo>
                  <a:lnTo>
                    <a:pt x="66140" y="631156"/>
                  </a:lnTo>
                  <a:lnTo>
                    <a:pt x="75044" y="622906"/>
                  </a:lnTo>
                  <a:lnTo>
                    <a:pt x="79813" y="618781"/>
                  </a:lnTo>
                  <a:lnTo>
                    <a:pt x="84583" y="615291"/>
                  </a:lnTo>
                  <a:lnTo>
                    <a:pt x="89671" y="611483"/>
                  </a:lnTo>
                  <a:lnTo>
                    <a:pt x="94759" y="607993"/>
                  </a:lnTo>
                  <a:lnTo>
                    <a:pt x="100482" y="604503"/>
                  </a:lnTo>
                  <a:lnTo>
                    <a:pt x="105888" y="601647"/>
                  </a:lnTo>
                  <a:lnTo>
                    <a:pt x="111930" y="598157"/>
                  </a:lnTo>
                  <a:lnTo>
                    <a:pt x="118289" y="595618"/>
                  </a:lnTo>
                  <a:lnTo>
                    <a:pt x="124331" y="593080"/>
                  </a:lnTo>
                  <a:lnTo>
                    <a:pt x="131009" y="590542"/>
                  </a:lnTo>
                  <a:lnTo>
                    <a:pt x="137686" y="588321"/>
                  </a:lnTo>
                  <a:lnTo>
                    <a:pt x="144682" y="586099"/>
                  </a:lnTo>
                  <a:lnTo>
                    <a:pt x="151995" y="584196"/>
                  </a:lnTo>
                  <a:lnTo>
                    <a:pt x="159627" y="582927"/>
                  </a:lnTo>
                  <a:lnTo>
                    <a:pt x="167258" y="581340"/>
                  </a:lnTo>
                  <a:lnTo>
                    <a:pt x="175526" y="580071"/>
                  </a:lnTo>
                  <a:lnTo>
                    <a:pt x="183476" y="579119"/>
                  </a:lnTo>
                  <a:lnTo>
                    <a:pt x="192061" y="578484"/>
                  </a:lnTo>
                  <a:lnTo>
                    <a:pt x="200965" y="577850"/>
                  </a:lnTo>
                  <a:close/>
                  <a:moveTo>
                    <a:pt x="2083256" y="576263"/>
                  </a:moveTo>
                  <a:lnTo>
                    <a:pt x="2092166" y="576263"/>
                  </a:lnTo>
                  <a:lnTo>
                    <a:pt x="2101076" y="576263"/>
                  </a:lnTo>
                  <a:lnTo>
                    <a:pt x="2109987" y="576580"/>
                  </a:lnTo>
                  <a:lnTo>
                    <a:pt x="2118579" y="577215"/>
                  </a:lnTo>
                  <a:lnTo>
                    <a:pt x="2126534" y="578168"/>
                  </a:lnTo>
                  <a:lnTo>
                    <a:pt x="2134490" y="579438"/>
                  </a:lnTo>
                  <a:lnTo>
                    <a:pt x="2142127" y="580708"/>
                  </a:lnTo>
                  <a:lnTo>
                    <a:pt x="2149764" y="582613"/>
                  </a:lnTo>
                  <a:lnTo>
                    <a:pt x="2156765" y="584200"/>
                  </a:lnTo>
                  <a:lnTo>
                    <a:pt x="2164084" y="586105"/>
                  </a:lnTo>
                  <a:lnTo>
                    <a:pt x="2171085" y="588645"/>
                  </a:lnTo>
                  <a:lnTo>
                    <a:pt x="2177132" y="590868"/>
                  </a:lnTo>
                  <a:lnTo>
                    <a:pt x="2183814" y="594043"/>
                  </a:lnTo>
                  <a:lnTo>
                    <a:pt x="2189861" y="596583"/>
                  </a:lnTo>
                  <a:lnTo>
                    <a:pt x="2195589" y="599440"/>
                  </a:lnTo>
                  <a:lnTo>
                    <a:pt x="2201635" y="602615"/>
                  </a:lnTo>
                  <a:lnTo>
                    <a:pt x="2206726" y="606108"/>
                  </a:lnTo>
                  <a:lnTo>
                    <a:pt x="2212454" y="609918"/>
                  </a:lnTo>
                  <a:lnTo>
                    <a:pt x="2217546" y="613410"/>
                  </a:lnTo>
                  <a:lnTo>
                    <a:pt x="2222319" y="617220"/>
                  </a:lnTo>
                  <a:lnTo>
                    <a:pt x="2227093" y="620713"/>
                  </a:lnTo>
                  <a:lnTo>
                    <a:pt x="2236003" y="629285"/>
                  </a:lnTo>
                  <a:lnTo>
                    <a:pt x="2244277" y="637858"/>
                  </a:lnTo>
                  <a:lnTo>
                    <a:pt x="2251596" y="647065"/>
                  </a:lnTo>
                  <a:lnTo>
                    <a:pt x="2258279" y="656273"/>
                  </a:lnTo>
                  <a:lnTo>
                    <a:pt x="2264325" y="665798"/>
                  </a:lnTo>
                  <a:lnTo>
                    <a:pt x="2270053" y="675323"/>
                  </a:lnTo>
                  <a:lnTo>
                    <a:pt x="2274826" y="685483"/>
                  </a:lnTo>
                  <a:lnTo>
                    <a:pt x="2279281" y="695325"/>
                  </a:lnTo>
                  <a:lnTo>
                    <a:pt x="2283418" y="705168"/>
                  </a:lnTo>
                  <a:lnTo>
                    <a:pt x="2286600" y="715328"/>
                  </a:lnTo>
                  <a:lnTo>
                    <a:pt x="2290101" y="724853"/>
                  </a:lnTo>
                  <a:lnTo>
                    <a:pt x="2292647" y="734378"/>
                  </a:lnTo>
                  <a:lnTo>
                    <a:pt x="2294874" y="743903"/>
                  </a:lnTo>
                  <a:lnTo>
                    <a:pt x="2296465" y="752793"/>
                  </a:lnTo>
                  <a:lnTo>
                    <a:pt x="2298056" y="761683"/>
                  </a:lnTo>
                  <a:lnTo>
                    <a:pt x="2299329" y="769938"/>
                  </a:lnTo>
                  <a:lnTo>
                    <a:pt x="2300602" y="784860"/>
                  </a:lnTo>
                  <a:lnTo>
                    <a:pt x="2301875" y="797560"/>
                  </a:lnTo>
                  <a:lnTo>
                    <a:pt x="2301875" y="807085"/>
                  </a:lnTo>
                  <a:lnTo>
                    <a:pt x="2301557" y="818833"/>
                  </a:lnTo>
                  <a:lnTo>
                    <a:pt x="2300602" y="830581"/>
                  </a:lnTo>
                  <a:lnTo>
                    <a:pt x="2299329" y="842011"/>
                  </a:lnTo>
                  <a:lnTo>
                    <a:pt x="2297420" y="853123"/>
                  </a:lnTo>
                  <a:lnTo>
                    <a:pt x="2295192" y="864236"/>
                  </a:lnTo>
                  <a:lnTo>
                    <a:pt x="2292328" y="875348"/>
                  </a:lnTo>
                  <a:lnTo>
                    <a:pt x="2288828" y="885508"/>
                  </a:lnTo>
                  <a:lnTo>
                    <a:pt x="2285009" y="896303"/>
                  </a:lnTo>
                  <a:lnTo>
                    <a:pt x="2281191" y="906146"/>
                  </a:lnTo>
                  <a:lnTo>
                    <a:pt x="2276736" y="916306"/>
                  </a:lnTo>
                  <a:lnTo>
                    <a:pt x="2271962" y="926148"/>
                  </a:lnTo>
                  <a:lnTo>
                    <a:pt x="2266234" y="935673"/>
                  </a:lnTo>
                  <a:lnTo>
                    <a:pt x="2261143" y="944881"/>
                  </a:lnTo>
                  <a:lnTo>
                    <a:pt x="2255096" y="953771"/>
                  </a:lnTo>
                  <a:lnTo>
                    <a:pt x="2249050" y="962661"/>
                  </a:lnTo>
                  <a:lnTo>
                    <a:pt x="2242686" y="971233"/>
                  </a:lnTo>
                  <a:lnTo>
                    <a:pt x="2236321" y="979171"/>
                  </a:lnTo>
                  <a:lnTo>
                    <a:pt x="2229320" y="987108"/>
                  </a:lnTo>
                  <a:lnTo>
                    <a:pt x="2222638" y="994728"/>
                  </a:lnTo>
                  <a:lnTo>
                    <a:pt x="2215637" y="1002031"/>
                  </a:lnTo>
                  <a:lnTo>
                    <a:pt x="2208318" y="1008698"/>
                  </a:lnTo>
                  <a:lnTo>
                    <a:pt x="2200998" y="1015366"/>
                  </a:lnTo>
                  <a:lnTo>
                    <a:pt x="2193361" y="1022033"/>
                  </a:lnTo>
                  <a:lnTo>
                    <a:pt x="2186042" y="1028066"/>
                  </a:lnTo>
                  <a:lnTo>
                    <a:pt x="2178723" y="1033463"/>
                  </a:lnTo>
                  <a:lnTo>
                    <a:pt x="2171085" y="1038861"/>
                  </a:lnTo>
                  <a:lnTo>
                    <a:pt x="2163448" y="1043941"/>
                  </a:lnTo>
                  <a:lnTo>
                    <a:pt x="2155811" y="1048068"/>
                  </a:lnTo>
                  <a:lnTo>
                    <a:pt x="2148492" y="1052513"/>
                  </a:lnTo>
                  <a:lnTo>
                    <a:pt x="2141172" y="1056323"/>
                  </a:lnTo>
                  <a:lnTo>
                    <a:pt x="2133535" y="1060133"/>
                  </a:lnTo>
                  <a:lnTo>
                    <a:pt x="2126534" y="1062991"/>
                  </a:lnTo>
                  <a:lnTo>
                    <a:pt x="2119215" y="1065531"/>
                  </a:lnTo>
                  <a:lnTo>
                    <a:pt x="2110941" y="1067753"/>
                  </a:lnTo>
                  <a:lnTo>
                    <a:pt x="2102986" y="1069658"/>
                  </a:lnTo>
                  <a:lnTo>
                    <a:pt x="2094075" y="1070928"/>
                  </a:lnTo>
                  <a:lnTo>
                    <a:pt x="2085165" y="1072198"/>
                  </a:lnTo>
                  <a:lnTo>
                    <a:pt x="2075618" y="1072833"/>
                  </a:lnTo>
                  <a:lnTo>
                    <a:pt x="2066072" y="1073151"/>
                  </a:lnTo>
                  <a:lnTo>
                    <a:pt x="2056525" y="1072833"/>
                  </a:lnTo>
                  <a:lnTo>
                    <a:pt x="2046342" y="1072516"/>
                  </a:lnTo>
                  <a:lnTo>
                    <a:pt x="2036159" y="1071563"/>
                  </a:lnTo>
                  <a:lnTo>
                    <a:pt x="2025976" y="1070293"/>
                  </a:lnTo>
                  <a:lnTo>
                    <a:pt x="2015792" y="1068388"/>
                  </a:lnTo>
                  <a:lnTo>
                    <a:pt x="2005928" y="1065848"/>
                  </a:lnTo>
                  <a:lnTo>
                    <a:pt x="1995744" y="1063308"/>
                  </a:lnTo>
                  <a:lnTo>
                    <a:pt x="1985879" y="1060451"/>
                  </a:lnTo>
                  <a:lnTo>
                    <a:pt x="1975696" y="1056641"/>
                  </a:lnTo>
                  <a:lnTo>
                    <a:pt x="1966468" y="1052513"/>
                  </a:lnTo>
                  <a:lnTo>
                    <a:pt x="1957239" y="1048068"/>
                  </a:lnTo>
                  <a:lnTo>
                    <a:pt x="1948011" y="1042988"/>
                  </a:lnTo>
                  <a:lnTo>
                    <a:pt x="1939737" y="1037591"/>
                  </a:lnTo>
                  <a:lnTo>
                    <a:pt x="1931463" y="1031876"/>
                  </a:lnTo>
                  <a:lnTo>
                    <a:pt x="1923826" y="1025208"/>
                  </a:lnTo>
                  <a:lnTo>
                    <a:pt x="1916825" y="1018858"/>
                  </a:lnTo>
                  <a:lnTo>
                    <a:pt x="1910142" y="1011238"/>
                  </a:lnTo>
                  <a:lnTo>
                    <a:pt x="1904096" y="1003618"/>
                  </a:lnTo>
                  <a:lnTo>
                    <a:pt x="1898686" y="995046"/>
                  </a:lnTo>
                  <a:lnTo>
                    <a:pt x="1893913" y="986791"/>
                  </a:lnTo>
                  <a:lnTo>
                    <a:pt x="1892004" y="981711"/>
                  </a:lnTo>
                  <a:lnTo>
                    <a:pt x="1890094" y="976948"/>
                  </a:lnTo>
                  <a:lnTo>
                    <a:pt x="1888185" y="972186"/>
                  </a:lnTo>
                  <a:lnTo>
                    <a:pt x="1886912" y="967423"/>
                  </a:lnTo>
                  <a:lnTo>
                    <a:pt x="1885639" y="962343"/>
                  </a:lnTo>
                  <a:lnTo>
                    <a:pt x="1884684" y="957263"/>
                  </a:lnTo>
                  <a:lnTo>
                    <a:pt x="1883730" y="951866"/>
                  </a:lnTo>
                  <a:lnTo>
                    <a:pt x="1883093" y="946468"/>
                  </a:lnTo>
                  <a:lnTo>
                    <a:pt x="1882775" y="940753"/>
                  </a:lnTo>
                  <a:lnTo>
                    <a:pt x="1882775" y="935038"/>
                  </a:lnTo>
                  <a:lnTo>
                    <a:pt x="1882775" y="910591"/>
                  </a:lnTo>
                  <a:lnTo>
                    <a:pt x="1883730" y="884556"/>
                  </a:lnTo>
                  <a:lnTo>
                    <a:pt x="1884048" y="870586"/>
                  </a:lnTo>
                  <a:lnTo>
                    <a:pt x="1885321" y="855981"/>
                  </a:lnTo>
                  <a:lnTo>
                    <a:pt x="1886276" y="841693"/>
                  </a:lnTo>
                  <a:lnTo>
                    <a:pt x="1887867" y="827088"/>
                  </a:lnTo>
                  <a:lnTo>
                    <a:pt x="1889776" y="812165"/>
                  </a:lnTo>
                  <a:lnTo>
                    <a:pt x="1892004" y="797243"/>
                  </a:lnTo>
                  <a:lnTo>
                    <a:pt x="1894549" y="782320"/>
                  </a:lnTo>
                  <a:lnTo>
                    <a:pt x="1897413" y="767080"/>
                  </a:lnTo>
                  <a:lnTo>
                    <a:pt x="1901232" y="752475"/>
                  </a:lnTo>
                  <a:lnTo>
                    <a:pt x="1905369" y="738188"/>
                  </a:lnTo>
                  <a:lnTo>
                    <a:pt x="1909824" y="723583"/>
                  </a:lnTo>
                  <a:lnTo>
                    <a:pt x="1914597" y="709295"/>
                  </a:lnTo>
                  <a:lnTo>
                    <a:pt x="1920007" y="695643"/>
                  </a:lnTo>
                  <a:lnTo>
                    <a:pt x="1926372" y="682308"/>
                  </a:lnTo>
                  <a:lnTo>
                    <a:pt x="1933054" y="669608"/>
                  </a:lnTo>
                  <a:lnTo>
                    <a:pt x="1936555" y="663258"/>
                  </a:lnTo>
                  <a:lnTo>
                    <a:pt x="1940374" y="657225"/>
                  </a:lnTo>
                  <a:lnTo>
                    <a:pt x="1944510" y="651510"/>
                  </a:lnTo>
                  <a:lnTo>
                    <a:pt x="1948647" y="645478"/>
                  </a:lnTo>
                  <a:lnTo>
                    <a:pt x="1952784" y="640080"/>
                  </a:lnTo>
                  <a:lnTo>
                    <a:pt x="1957239" y="634365"/>
                  </a:lnTo>
                  <a:lnTo>
                    <a:pt x="1962013" y="629285"/>
                  </a:lnTo>
                  <a:lnTo>
                    <a:pt x="1967104" y="624205"/>
                  </a:lnTo>
                  <a:lnTo>
                    <a:pt x="1972196" y="619443"/>
                  </a:lnTo>
                  <a:lnTo>
                    <a:pt x="1977287" y="614998"/>
                  </a:lnTo>
                  <a:lnTo>
                    <a:pt x="1983015" y="610553"/>
                  </a:lnTo>
                  <a:lnTo>
                    <a:pt x="1988743" y="606425"/>
                  </a:lnTo>
                  <a:lnTo>
                    <a:pt x="1994790" y="602298"/>
                  </a:lnTo>
                  <a:lnTo>
                    <a:pt x="2000518" y="598805"/>
                  </a:lnTo>
                  <a:lnTo>
                    <a:pt x="2006882" y="595313"/>
                  </a:lnTo>
                  <a:lnTo>
                    <a:pt x="2013565" y="592138"/>
                  </a:lnTo>
                  <a:lnTo>
                    <a:pt x="2020248" y="588963"/>
                  </a:lnTo>
                  <a:lnTo>
                    <a:pt x="2027248" y="586423"/>
                  </a:lnTo>
                  <a:lnTo>
                    <a:pt x="2034568" y="583883"/>
                  </a:lnTo>
                  <a:lnTo>
                    <a:pt x="2041887" y="581978"/>
                  </a:lnTo>
                  <a:lnTo>
                    <a:pt x="2049842" y="580390"/>
                  </a:lnTo>
                  <a:lnTo>
                    <a:pt x="2057798" y="578803"/>
                  </a:lnTo>
                  <a:lnTo>
                    <a:pt x="2066072" y="577533"/>
                  </a:lnTo>
                  <a:lnTo>
                    <a:pt x="2074664" y="576898"/>
                  </a:lnTo>
                  <a:lnTo>
                    <a:pt x="2083256" y="576263"/>
                  </a:lnTo>
                  <a:close/>
                  <a:moveTo>
                    <a:pt x="1003300" y="490538"/>
                  </a:moveTo>
                  <a:lnTo>
                    <a:pt x="1013460" y="511810"/>
                  </a:lnTo>
                  <a:lnTo>
                    <a:pt x="1025842" y="536575"/>
                  </a:lnTo>
                  <a:lnTo>
                    <a:pt x="1039812" y="564198"/>
                  </a:lnTo>
                  <a:lnTo>
                    <a:pt x="1054417" y="592455"/>
                  </a:lnTo>
                  <a:lnTo>
                    <a:pt x="1069657" y="620395"/>
                  </a:lnTo>
                  <a:lnTo>
                    <a:pt x="1077277" y="633413"/>
                  </a:lnTo>
                  <a:lnTo>
                    <a:pt x="1084580" y="646113"/>
                  </a:lnTo>
                  <a:lnTo>
                    <a:pt x="1091565" y="657543"/>
                  </a:lnTo>
                  <a:lnTo>
                    <a:pt x="1098550" y="668338"/>
                  </a:lnTo>
                  <a:lnTo>
                    <a:pt x="1105217" y="677545"/>
                  </a:lnTo>
                  <a:lnTo>
                    <a:pt x="1111250" y="685483"/>
                  </a:lnTo>
                  <a:lnTo>
                    <a:pt x="1111250" y="648970"/>
                  </a:lnTo>
                  <a:lnTo>
                    <a:pt x="1111567" y="644525"/>
                  </a:lnTo>
                  <a:lnTo>
                    <a:pt x="1111885" y="640080"/>
                  </a:lnTo>
                  <a:lnTo>
                    <a:pt x="1113155" y="635635"/>
                  </a:lnTo>
                  <a:lnTo>
                    <a:pt x="1114107" y="631190"/>
                  </a:lnTo>
                  <a:lnTo>
                    <a:pt x="1116647" y="621983"/>
                  </a:lnTo>
                  <a:lnTo>
                    <a:pt x="1120140" y="613093"/>
                  </a:lnTo>
                  <a:lnTo>
                    <a:pt x="1123315" y="604838"/>
                  </a:lnTo>
                  <a:lnTo>
                    <a:pt x="1126490" y="596900"/>
                  </a:lnTo>
                  <a:lnTo>
                    <a:pt x="1128077" y="589598"/>
                  </a:lnTo>
                  <a:lnTo>
                    <a:pt x="1129030" y="586423"/>
                  </a:lnTo>
                  <a:lnTo>
                    <a:pt x="1129030" y="583248"/>
                  </a:lnTo>
                  <a:lnTo>
                    <a:pt x="1128712" y="580708"/>
                  </a:lnTo>
                  <a:lnTo>
                    <a:pt x="1128077" y="578168"/>
                  </a:lnTo>
                  <a:lnTo>
                    <a:pt x="1127125" y="575945"/>
                  </a:lnTo>
                  <a:lnTo>
                    <a:pt x="1125855" y="573723"/>
                  </a:lnTo>
                  <a:lnTo>
                    <a:pt x="1122997" y="569595"/>
                  </a:lnTo>
                  <a:lnTo>
                    <a:pt x="1119187" y="566103"/>
                  </a:lnTo>
                  <a:lnTo>
                    <a:pt x="1116012" y="561975"/>
                  </a:lnTo>
                  <a:lnTo>
                    <a:pt x="1114425" y="559753"/>
                  </a:lnTo>
                  <a:lnTo>
                    <a:pt x="1113155" y="557530"/>
                  </a:lnTo>
                  <a:lnTo>
                    <a:pt x="1111885" y="554990"/>
                  </a:lnTo>
                  <a:lnTo>
                    <a:pt x="1110932" y="552450"/>
                  </a:lnTo>
                  <a:lnTo>
                    <a:pt x="1109980" y="548958"/>
                  </a:lnTo>
                  <a:lnTo>
                    <a:pt x="1109980" y="545783"/>
                  </a:lnTo>
                  <a:lnTo>
                    <a:pt x="1109980" y="542290"/>
                  </a:lnTo>
                  <a:lnTo>
                    <a:pt x="1110615" y="539433"/>
                  </a:lnTo>
                  <a:lnTo>
                    <a:pt x="1111250" y="536893"/>
                  </a:lnTo>
                  <a:lnTo>
                    <a:pt x="1112202" y="534988"/>
                  </a:lnTo>
                  <a:lnTo>
                    <a:pt x="1113472" y="533083"/>
                  </a:lnTo>
                  <a:lnTo>
                    <a:pt x="1115060" y="531495"/>
                  </a:lnTo>
                  <a:lnTo>
                    <a:pt x="1116647" y="530225"/>
                  </a:lnTo>
                  <a:lnTo>
                    <a:pt x="1118870" y="529273"/>
                  </a:lnTo>
                  <a:lnTo>
                    <a:pt x="1122045" y="528320"/>
                  </a:lnTo>
                  <a:lnTo>
                    <a:pt x="1124902" y="528003"/>
                  </a:lnTo>
                  <a:lnTo>
                    <a:pt x="1131887" y="527368"/>
                  </a:lnTo>
                  <a:lnTo>
                    <a:pt x="1140777" y="527050"/>
                  </a:lnTo>
                  <a:lnTo>
                    <a:pt x="1150937" y="527050"/>
                  </a:lnTo>
                  <a:lnTo>
                    <a:pt x="1164590" y="527050"/>
                  </a:lnTo>
                  <a:lnTo>
                    <a:pt x="1175385" y="527050"/>
                  </a:lnTo>
                  <a:lnTo>
                    <a:pt x="1184275" y="527368"/>
                  </a:lnTo>
                  <a:lnTo>
                    <a:pt x="1191260" y="528003"/>
                  </a:lnTo>
                  <a:lnTo>
                    <a:pt x="1194117" y="528320"/>
                  </a:lnTo>
                  <a:lnTo>
                    <a:pt x="1196657" y="529273"/>
                  </a:lnTo>
                  <a:lnTo>
                    <a:pt x="1198880" y="530225"/>
                  </a:lnTo>
                  <a:lnTo>
                    <a:pt x="1200785" y="531495"/>
                  </a:lnTo>
                  <a:lnTo>
                    <a:pt x="1202372" y="533083"/>
                  </a:lnTo>
                  <a:lnTo>
                    <a:pt x="1203642" y="534988"/>
                  </a:lnTo>
                  <a:lnTo>
                    <a:pt x="1204595" y="536893"/>
                  </a:lnTo>
                  <a:lnTo>
                    <a:pt x="1205230" y="539433"/>
                  </a:lnTo>
                  <a:lnTo>
                    <a:pt x="1205547" y="542290"/>
                  </a:lnTo>
                  <a:lnTo>
                    <a:pt x="1205547" y="545783"/>
                  </a:lnTo>
                  <a:lnTo>
                    <a:pt x="1205547" y="548958"/>
                  </a:lnTo>
                  <a:lnTo>
                    <a:pt x="1204912" y="552450"/>
                  </a:lnTo>
                  <a:lnTo>
                    <a:pt x="1204277" y="554990"/>
                  </a:lnTo>
                  <a:lnTo>
                    <a:pt x="1202690" y="557530"/>
                  </a:lnTo>
                  <a:lnTo>
                    <a:pt x="1201420" y="559753"/>
                  </a:lnTo>
                  <a:lnTo>
                    <a:pt x="1199832" y="561975"/>
                  </a:lnTo>
                  <a:lnTo>
                    <a:pt x="1196340" y="566103"/>
                  </a:lnTo>
                  <a:lnTo>
                    <a:pt x="1193165" y="569595"/>
                  </a:lnTo>
                  <a:lnTo>
                    <a:pt x="1189672" y="573723"/>
                  </a:lnTo>
                  <a:lnTo>
                    <a:pt x="1188720" y="575945"/>
                  </a:lnTo>
                  <a:lnTo>
                    <a:pt x="1187767" y="578168"/>
                  </a:lnTo>
                  <a:lnTo>
                    <a:pt x="1187132" y="580708"/>
                  </a:lnTo>
                  <a:lnTo>
                    <a:pt x="1187132" y="583248"/>
                  </a:lnTo>
                  <a:lnTo>
                    <a:pt x="1187132" y="586423"/>
                  </a:lnTo>
                  <a:lnTo>
                    <a:pt x="1187767" y="589598"/>
                  </a:lnTo>
                  <a:lnTo>
                    <a:pt x="1189672" y="596900"/>
                  </a:lnTo>
                  <a:lnTo>
                    <a:pt x="1192212" y="604838"/>
                  </a:lnTo>
                  <a:lnTo>
                    <a:pt x="1195705" y="613093"/>
                  </a:lnTo>
                  <a:lnTo>
                    <a:pt x="1198880" y="621983"/>
                  </a:lnTo>
                  <a:lnTo>
                    <a:pt x="1201420" y="631190"/>
                  </a:lnTo>
                  <a:lnTo>
                    <a:pt x="1203007" y="635635"/>
                  </a:lnTo>
                  <a:lnTo>
                    <a:pt x="1203642" y="640080"/>
                  </a:lnTo>
                  <a:lnTo>
                    <a:pt x="1204277" y="644525"/>
                  </a:lnTo>
                  <a:lnTo>
                    <a:pt x="1204595" y="648970"/>
                  </a:lnTo>
                  <a:lnTo>
                    <a:pt x="1204595" y="685483"/>
                  </a:lnTo>
                  <a:lnTo>
                    <a:pt x="1210310" y="677863"/>
                  </a:lnTo>
                  <a:lnTo>
                    <a:pt x="1216977" y="668655"/>
                  </a:lnTo>
                  <a:lnTo>
                    <a:pt x="1223645" y="658178"/>
                  </a:lnTo>
                  <a:lnTo>
                    <a:pt x="1230630" y="646748"/>
                  </a:lnTo>
                  <a:lnTo>
                    <a:pt x="1237932" y="634683"/>
                  </a:lnTo>
                  <a:lnTo>
                    <a:pt x="1245552" y="621665"/>
                  </a:lnTo>
                  <a:lnTo>
                    <a:pt x="1260157" y="594360"/>
                  </a:lnTo>
                  <a:lnTo>
                    <a:pt x="1275080" y="566738"/>
                  </a:lnTo>
                  <a:lnTo>
                    <a:pt x="1288732" y="539750"/>
                  </a:lnTo>
                  <a:lnTo>
                    <a:pt x="1300797" y="514668"/>
                  </a:lnTo>
                  <a:lnTo>
                    <a:pt x="1311592" y="493395"/>
                  </a:lnTo>
                  <a:lnTo>
                    <a:pt x="1324927" y="497523"/>
                  </a:lnTo>
                  <a:lnTo>
                    <a:pt x="1338262" y="501015"/>
                  </a:lnTo>
                  <a:lnTo>
                    <a:pt x="1350645" y="505460"/>
                  </a:lnTo>
                  <a:lnTo>
                    <a:pt x="1362710" y="509905"/>
                  </a:lnTo>
                  <a:lnTo>
                    <a:pt x="1373822" y="514350"/>
                  </a:lnTo>
                  <a:lnTo>
                    <a:pt x="1384300" y="519113"/>
                  </a:lnTo>
                  <a:lnTo>
                    <a:pt x="1394460" y="523875"/>
                  </a:lnTo>
                  <a:lnTo>
                    <a:pt x="1403985" y="528955"/>
                  </a:lnTo>
                  <a:lnTo>
                    <a:pt x="1413192" y="533718"/>
                  </a:lnTo>
                  <a:lnTo>
                    <a:pt x="1421447" y="538480"/>
                  </a:lnTo>
                  <a:lnTo>
                    <a:pt x="1429385" y="543560"/>
                  </a:lnTo>
                  <a:lnTo>
                    <a:pt x="1436687" y="548323"/>
                  </a:lnTo>
                  <a:lnTo>
                    <a:pt x="1443672" y="553403"/>
                  </a:lnTo>
                  <a:lnTo>
                    <a:pt x="1450022" y="558165"/>
                  </a:lnTo>
                  <a:lnTo>
                    <a:pt x="1456055" y="563245"/>
                  </a:lnTo>
                  <a:lnTo>
                    <a:pt x="1461452" y="568008"/>
                  </a:lnTo>
                  <a:lnTo>
                    <a:pt x="1470977" y="576580"/>
                  </a:lnTo>
                  <a:lnTo>
                    <a:pt x="1479232" y="585153"/>
                  </a:lnTo>
                  <a:lnTo>
                    <a:pt x="1485582" y="593090"/>
                  </a:lnTo>
                  <a:lnTo>
                    <a:pt x="1490662" y="599758"/>
                  </a:lnTo>
                  <a:lnTo>
                    <a:pt x="1494155" y="604838"/>
                  </a:lnTo>
                  <a:lnTo>
                    <a:pt x="1497012" y="609283"/>
                  </a:lnTo>
                  <a:lnTo>
                    <a:pt x="1498600" y="612458"/>
                  </a:lnTo>
                  <a:lnTo>
                    <a:pt x="1498600" y="846138"/>
                  </a:lnTo>
                  <a:lnTo>
                    <a:pt x="1150937" y="846138"/>
                  </a:lnTo>
                  <a:lnTo>
                    <a:pt x="803275" y="846138"/>
                  </a:lnTo>
                  <a:lnTo>
                    <a:pt x="803275" y="612458"/>
                  </a:lnTo>
                  <a:lnTo>
                    <a:pt x="805498" y="608965"/>
                  </a:lnTo>
                  <a:lnTo>
                    <a:pt x="808673" y="604520"/>
                  </a:lnTo>
                  <a:lnTo>
                    <a:pt x="812483" y="598805"/>
                  </a:lnTo>
                  <a:lnTo>
                    <a:pt x="818515" y="591820"/>
                  </a:lnTo>
                  <a:lnTo>
                    <a:pt x="825500" y="584200"/>
                  </a:lnTo>
                  <a:lnTo>
                    <a:pt x="834390" y="575310"/>
                  </a:lnTo>
                  <a:lnTo>
                    <a:pt x="844550" y="566103"/>
                  </a:lnTo>
                  <a:lnTo>
                    <a:pt x="850582" y="561023"/>
                  </a:lnTo>
                  <a:lnTo>
                    <a:pt x="856932" y="555943"/>
                  </a:lnTo>
                  <a:lnTo>
                    <a:pt x="863917" y="550863"/>
                  </a:lnTo>
                  <a:lnTo>
                    <a:pt x="871220" y="546100"/>
                  </a:lnTo>
                  <a:lnTo>
                    <a:pt x="879157" y="541020"/>
                  </a:lnTo>
                  <a:lnTo>
                    <a:pt x="887412" y="535940"/>
                  </a:lnTo>
                  <a:lnTo>
                    <a:pt x="896620" y="530543"/>
                  </a:lnTo>
                  <a:lnTo>
                    <a:pt x="905827" y="525780"/>
                  </a:lnTo>
                  <a:lnTo>
                    <a:pt x="916305" y="520700"/>
                  </a:lnTo>
                  <a:lnTo>
                    <a:pt x="926465" y="515938"/>
                  </a:lnTo>
                  <a:lnTo>
                    <a:pt x="937895" y="511493"/>
                  </a:lnTo>
                  <a:lnTo>
                    <a:pt x="949642" y="506730"/>
                  </a:lnTo>
                  <a:lnTo>
                    <a:pt x="962342" y="502285"/>
                  </a:lnTo>
                  <a:lnTo>
                    <a:pt x="975042" y="498158"/>
                  </a:lnTo>
                  <a:lnTo>
                    <a:pt x="988695" y="494030"/>
                  </a:lnTo>
                  <a:lnTo>
                    <a:pt x="1003300" y="490538"/>
                  </a:lnTo>
                  <a:close/>
                  <a:moveTo>
                    <a:pt x="1142381" y="0"/>
                  </a:moveTo>
                  <a:lnTo>
                    <a:pt x="1150622" y="0"/>
                  </a:lnTo>
                  <a:lnTo>
                    <a:pt x="1159180" y="0"/>
                  </a:lnTo>
                  <a:lnTo>
                    <a:pt x="1167421" y="634"/>
                  </a:lnTo>
                  <a:lnTo>
                    <a:pt x="1175663" y="1902"/>
                  </a:lnTo>
                  <a:lnTo>
                    <a:pt x="1183904" y="3171"/>
                  </a:lnTo>
                  <a:lnTo>
                    <a:pt x="1192462" y="5073"/>
                  </a:lnTo>
                  <a:lnTo>
                    <a:pt x="1200386" y="7293"/>
                  </a:lnTo>
                  <a:lnTo>
                    <a:pt x="1208628" y="9830"/>
                  </a:lnTo>
                  <a:lnTo>
                    <a:pt x="1216235" y="12683"/>
                  </a:lnTo>
                  <a:lnTo>
                    <a:pt x="1224476" y="16489"/>
                  </a:lnTo>
                  <a:lnTo>
                    <a:pt x="1232083" y="20294"/>
                  </a:lnTo>
                  <a:lnTo>
                    <a:pt x="1239374" y="24733"/>
                  </a:lnTo>
                  <a:lnTo>
                    <a:pt x="1246664" y="29489"/>
                  </a:lnTo>
                  <a:lnTo>
                    <a:pt x="1254271" y="34563"/>
                  </a:lnTo>
                  <a:lnTo>
                    <a:pt x="1261245" y="39954"/>
                  </a:lnTo>
                  <a:lnTo>
                    <a:pt x="1267901" y="45978"/>
                  </a:lnTo>
                  <a:lnTo>
                    <a:pt x="1274557" y="52320"/>
                  </a:lnTo>
                  <a:lnTo>
                    <a:pt x="1280580" y="58979"/>
                  </a:lnTo>
                  <a:lnTo>
                    <a:pt x="1286602" y="66272"/>
                  </a:lnTo>
                  <a:lnTo>
                    <a:pt x="1291991" y="73565"/>
                  </a:lnTo>
                  <a:lnTo>
                    <a:pt x="1297696" y="81810"/>
                  </a:lnTo>
                  <a:lnTo>
                    <a:pt x="1302768" y="89737"/>
                  </a:lnTo>
                  <a:lnTo>
                    <a:pt x="1307205" y="98616"/>
                  </a:lnTo>
                  <a:lnTo>
                    <a:pt x="1311643" y="107494"/>
                  </a:lnTo>
                  <a:lnTo>
                    <a:pt x="1315763" y="117007"/>
                  </a:lnTo>
                  <a:lnTo>
                    <a:pt x="1319250" y="126837"/>
                  </a:lnTo>
                  <a:lnTo>
                    <a:pt x="1322420" y="137301"/>
                  </a:lnTo>
                  <a:lnTo>
                    <a:pt x="1324955" y="148082"/>
                  </a:lnTo>
                  <a:lnTo>
                    <a:pt x="1327491" y="158864"/>
                  </a:lnTo>
                  <a:lnTo>
                    <a:pt x="1328759" y="170279"/>
                  </a:lnTo>
                  <a:lnTo>
                    <a:pt x="1330344" y="182329"/>
                  </a:lnTo>
                  <a:lnTo>
                    <a:pt x="1330978" y="194695"/>
                  </a:lnTo>
                  <a:lnTo>
                    <a:pt x="1331612" y="207379"/>
                  </a:lnTo>
                  <a:lnTo>
                    <a:pt x="1330978" y="216575"/>
                  </a:lnTo>
                  <a:lnTo>
                    <a:pt x="1331612" y="215940"/>
                  </a:lnTo>
                  <a:lnTo>
                    <a:pt x="1333197" y="216575"/>
                  </a:lnTo>
                  <a:lnTo>
                    <a:pt x="1335099" y="217209"/>
                  </a:lnTo>
                  <a:lnTo>
                    <a:pt x="1336683" y="218794"/>
                  </a:lnTo>
                  <a:lnTo>
                    <a:pt x="1337951" y="221014"/>
                  </a:lnTo>
                  <a:lnTo>
                    <a:pt x="1338902" y="223234"/>
                  </a:lnTo>
                  <a:lnTo>
                    <a:pt x="1339853" y="226087"/>
                  </a:lnTo>
                  <a:lnTo>
                    <a:pt x="1340170" y="229258"/>
                  </a:lnTo>
                  <a:lnTo>
                    <a:pt x="1341121" y="233063"/>
                  </a:lnTo>
                  <a:lnTo>
                    <a:pt x="1341438" y="240991"/>
                  </a:lnTo>
                  <a:lnTo>
                    <a:pt x="1340804" y="250187"/>
                  </a:lnTo>
                  <a:lnTo>
                    <a:pt x="1339853" y="260333"/>
                  </a:lnTo>
                  <a:lnTo>
                    <a:pt x="1337951" y="270163"/>
                  </a:lnTo>
                  <a:lnTo>
                    <a:pt x="1335732" y="280627"/>
                  </a:lnTo>
                  <a:lnTo>
                    <a:pt x="1333197" y="290140"/>
                  </a:lnTo>
                  <a:lnTo>
                    <a:pt x="1330344" y="299336"/>
                  </a:lnTo>
                  <a:lnTo>
                    <a:pt x="1327174" y="307263"/>
                  </a:lnTo>
                  <a:lnTo>
                    <a:pt x="1325272" y="311068"/>
                  </a:lnTo>
                  <a:lnTo>
                    <a:pt x="1323371" y="314556"/>
                  </a:lnTo>
                  <a:lnTo>
                    <a:pt x="1321469" y="317410"/>
                  </a:lnTo>
                  <a:lnTo>
                    <a:pt x="1319567" y="319947"/>
                  </a:lnTo>
                  <a:lnTo>
                    <a:pt x="1317348" y="321850"/>
                  </a:lnTo>
                  <a:lnTo>
                    <a:pt x="1315763" y="323118"/>
                  </a:lnTo>
                  <a:lnTo>
                    <a:pt x="1313545" y="324069"/>
                  </a:lnTo>
                  <a:lnTo>
                    <a:pt x="1311326" y="324386"/>
                  </a:lnTo>
                  <a:lnTo>
                    <a:pt x="1311009" y="324386"/>
                  </a:lnTo>
                  <a:lnTo>
                    <a:pt x="1304669" y="341827"/>
                  </a:lnTo>
                  <a:lnTo>
                    <a:pt x="1297379" y="358632"/>
                  </a:lnTo>
                  <a:lnTo>
                    <a:pt x="1289455" y="374804"/>
                  </a:lnTo>
                  <a:lnTo>
                    <a:pt x="1281531" y="390659"/>
                  </a:lnTo>
                  <a:lnTo>
                    <a:pt x="1272338" y="405245"/>
                  </a:lnTo>
                  <a:lnTo>
                    <a:pt x="1267901" y="412855"/>
                  </a:lnTo>
                  <a:lnTo>
                    <a:pt x="1262512" y="419832"/>
                  </a:lnTo>
                  <a:lnTo>
                    <a:pt x="1257758" y="426490"/>
                  </a:lnTo>
                  <a:lnTo>
                    <a:pt x="1252686" y="432515"/>
                  </a:lnTo>
                  <a:lnTo>
                    <a:pt x="1247932" y="438857"/>
                  </a:lnTo>
                  <a:lnTo>
                    <a:pt x="1242543" y="444882"/>
                  </a:lnTo>
                  <a:lnTo>
                    <a:pt x="1237155" y="450590"/>
                  </a:lnTo>
                  <a:lnTo>
                    <a:pt x="1231766" y="455980"/>
                  </a:lnTo>
                  <a:lnTo>
                    <a:pt x="1226061" y="461054"/>
                  </a:lnTo>
                  <a:lnTo>
                    <a:pt x="1220672" y="465810"/>
                  </a:lnTo>
                  <a:lnTo>
                    <a:pt x="1215284" y="470249"/>
                  </a:lnTo>
                  <a:lnTo>
                    <a:pt x="1209578" y="474372"/>
                  </a:lnTo>
                  <a:lnTo>
                    <a:pt x="1203873" y="478177"/>
                  </a:lnTo>
                  <a:lnTo>
                    <a:pt x="1197851" y="481665"/>
                  </a:lnTo>
                  <a:lnTo>
                    <a:pt x="1191828" y="484519"/>
                  </a:lnTo>
                  <a:lnTo>
                    <a:pt x="1186440" y="487372"/>
                  </a:lnTo>
                  <a:lnTo>
                    <a:pt x="1180417" y="489592"/>
                  </a:lnTo>
                  <a:lnTo>
                    <a:pt x="1174712" y="491495"/>
                  </a:lnTo>
                  <a:lnTo>
                    <a:pt x="1168372" y="493080"/>
                  </a:lnTo>
                  <a:lnTo>
                    <a:pt x="1162667" y="494031"/>
                  </a:lnTo>
                  <a:lnTo>
                    <a:pt x="1156644" y="494983"/>
                  </a:lnTo>
                  <a:lnTo>
                    <a:pt x="1150622" y="495300"/>
                  </a:lnTo>
                  <a:lnTo>
                    <a:pt x="1144917" y="494983"/>
                  </a:lnTo>
                  <a:lnTo>
                    <a:pt x="1138894" y="494031"/>
                  </a:lnTo>
                  <a:lnTo>
                    <a:pt x="1133189" y="493080"/>
                  </a:lnTo>
                  <a:lnTo>
                    <a:pt x="1126849" y="491495"/>
                  </a:lnTo>
                  <a:lnTo>
                    <a:pt x="1120827" y="489592"/>
                  </a:lnTo>
                  <a:lnTo>
                    <a:pt x="1115121" y="487372"/>
                  </a:lnTo>
                  <a:lnTo>
                    <a:pt x="1109099" y="484519"/>
                  </a:lnTo>
                  <a:lnTo>
                    <a:pt x="1103710" y="481665"/>
                  </a:lnTo>
                  <a:lnTo>
                    <a:pt x="1097688" y="478177"/>
                  </a:lnTo>
                  <a:lnTo>
                    <a:pt x="1091983" y="474372"/>
                  </a:lnTo>
                  <a:lnTo>
                    <a:pt x="1086277" y="470249"/>
                  </a:lnTo>
                  <a:lnTo>
                    <a:pt x="1080572" y="465810"/>
                  </a:lnTo>
                  <a:lnTo>
                    <a:pt x="1074866" y="461054"/>
                  </a:lnTo>
                  <a:lnTo>
                    <a:pt x="1069478" y="455980"/>
                  </a:lnTo>
                  <a:lnTo>
                    <a:pt x="1064089" y="450272"/>
                  </a:lnTo>
                  <a:lnTo>
                    <a:pt x="1058701" y="444882"/>
                  </a:lnTo>
                  <a:lnTo>
                    <a:pt x="1053629" y="438857"/>
                  </a:lnTo>
                  <a:lnTo>
                    <a:pt x="1048558" y="432515"/>
                  </a:lnTo>
                  <a:lnTo>
                    <a:pt x="1043486" y="425856"/>
                  </a:lnTo>
                  <a:lnTo>
                    <a:pt x="1038415" y="419514"/>
                  </a:lnTo>
                  <a:lnTo>
                    <a:pt x="1033660" y="412538"/>
                  </a:lnTo>
                  <a:lnTo>
                    <a:pt x="1028906" y="404928"/>
                  </a:lnTo>
                  <a:lnTo>
                    <a:pt x="1020030" y="390342"/>
                  </a:lnTo>
                  <a:lnTo>
                    <a:pt x="1011472" y="374487"/>
                  </a:lnTo>
                  <a:lnTo>
                    <a:pt x="1003865" y="357998"/>
                  </a:lnTo>
                  <a:lnTo>
                    <a:pt x="996892" y="340875"/>
                  </a:lnTo>
                  <a:lnTo>
                    <a:pt x="990552" y="323752"/>
                  </a:lnTo>
                  <a:lnTo>
                    <a:pt x="988333" y="322801"/>
                  </a:lnTo>
                  <a:lnTo>
                    <a:pt x="986432" y="321850"/>
                  </a:lnTo>
                  <a:lnTo>
                    <a:pt x="984213" y="320264"/>
                  </a:lnTo>
                  <a:lnTo>
                    <a:pt x="982628" y="318045"/>
                  </a:lnTo>
                  <a:lnTo>
                    <a:pt x="980726" y="315508"/>
                  </a:lnTo>
                  <a:lnTo>
                    <a:pt x="978507" y="312971"/>
                  </a:lnTo>
                  <a:lnTo>
                    <a:pt x="975021" y="305995"/>
                  </a:lnTo>
                  <a:lnTo>
                    <a:pt x="971851" y="298068"/>
                  </a:lnTo>
                  <a:lnTo>
                    <a:pt x="969315" y="289506"/>
                  </a:lnTo>
                  <a:lnTo>
                    <a:pt x="966779" y="280310"/>
                  </a:lnTo>
                  <a:lnTo>
                    <a:pt x="964878" y="270480"/>
                  </a:lnTo>
                  <a:lnTo>
                    <a:pt x="963293" y="260968"/>
                  </a:lnTo>
                  <a:lnTo>
                    <a:pt x="962342" y="251455"/>
                  </a:lnTo>
                  <a:lnTo>
                    <a:pt x="962025" y="242576"/>
                  </a:lnTo>
                  <a:lnTo>
                    <a:pt x="962342" y="234966"/>
                  </a:lnTo>
                  <a:lnTo>
                    <a:pt x="962976" y="227990"/>
                  </a:lnTo>
                  <a:lnTo>
                    <a:pt x="963610" y="224819"/>
                  </a:lnTo>
                  <a:lnTo>
                    <a:pt x="964878" y="222599"/>
                  </a:lnTo>
                  <a:lnTo>
                    <a:pt x="965829" y="220380"/>
                  </a:lnTo>
                  <a:lnTo>
                    <a:pt x="967096" y="218794"/>
                  </a:lnTo>
                  <a:lnTo>
                    <a:pt x="968998" y="217526"/>
                  </a:lnTo>
                  <a:lnTo>
                    <a:pt x="970266" y="217209"/>
                  </a:lnTo>
                  <a:lnTo>
                    <a:pt x="970266" y="207379"/>
                  </a:lnTo>
                  <a:lnTo>
                    <a:pt x="970266" y="194695"/>
                  </a:lnTo>
                  <a:lnTo>
                    <a:pt x="971217" y="182329"/>
                  </a:lnTo>
                  <a:lnTo>
                    <a:pt x="972485" y="170279"/>
                  </a:lnTo>
                  <a:lnTo>
                    <a:pt x="974387" y="158864"/>
                  </a:lnTo>
                  <a:lnTo>
                    <a:pt x="976606" y="148082"/>
                  </a:lnTo>
                  <a:lnTo>
                    <a:pt x="979141" y="137301"/>
                  </a:lnTo>
                  <a:lnTo>
                    <a:pt x="982628" y="126837"/>
                  </a:lnTo>
                  <a:lnTo>
                    <a:pt x="985798" y="117007"/>
                  </a:lnTo>
                  <a:lnTo>
                    <a:pt x="989918" y="107494"/>
                  </a:lnTo>
                  <a:lnTo>
                    <a:pt x="994356" y="98616"/>
                  </a:lnTo>
                  <a:lnTo>
                    <a:pt x="999110" y="89737"/>
                  </a:lnTo>
                  <a:lnTo>
                    <a:pt x="1003865" y="81810"/>
                  </a:lnTo>
                  <a:lnTo>
                    <a:pt x="1009253" y="73565"/>
                  </a:lnTo>
                  <a:lnTo>
                    <a:pt x="1014959" y="66272"/>
                  </a:lnTo>
                  <a:lnTo>
                    <a:pt x="1021298" y="58979"/>
                  </a:lnTo>
                  <a:lnTo>
                    <a:pt x="1027321" y="52320"/>
                  </a:lnTo>
                  <a:lnTo>
                    <a:pt x="1033660" y="45978"/>
                  </a:lnTo>
                  <a:lnTo>
                    <a:pt x="1040633" y="39954"/>
                  </a:lnTo>
                  <a:lnTo>
                    <a:pt x="1047607" y="34563"/>
                  </a:lnTo>
                  <a:lnTo>
                    <a:pt x="1054580" y="29489"/>
                  </a:lnTo>
                  <a:lnTo>
                    <a:pt x="1061870" y="24733"/>
                  </a:lnTo>
                  <a:lnTo>
                    <a:pt x="1069795" y="20294"/>
                  </a:lnTo>
                  <a:lnTo>
                    <a:pt x="1077402" y="16489"/>
                  </a:lnTo>
                  <a:lnTo>
                    <a:pt x="1085326" y="12683"/>
                  </a:lnTo>
                  <a:lnTo>
                    <a:pt x="1092934" y="9830"/>
                  </a:lnTo>
                  <a:lnTo>
                    <a:pt x="1101175" y="7293"/>
                  </a:lnTo>
                  <a:lnTo>
                    <a:pt x="1109099" y="5073"/>
                  </a:lnTo>
                  <a:lnTo>
                    <a:pt x="1117657" y="3171"/>
                  </a:lnTo>
                  <a:lnTo>
                    <a:pt x="1125581" y="1902"/>
                  </a:lnTo>
                  <a:lnTo>
                    <a:pt x="1134140" y="634"/>
                  </a:lnTo>
                  <a:lnTo>
                    <a:pt x="1142381" y="0"/>
                  </a:lnTo>
                  <a:close/>
                </a:path>
              </a:pathLst>
            </a:custGeom>
            <a:solidFill>
              <a:schemeClr val="bg1"/>
            </a:solidFill>
            <a:ln>
              <a:noFill/>
            </a:ln>
          </p:spPr>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algn="ctr">
                <a:defRPr/>
              </a:pPr>
              <a:endParaRPr lang="zh-CN" altLang="en-US" sz="2400">
                <a:solidFill>
                  <a:srgbClr val="FFFFFF"/>
                </a:solidFill>
              </a:endParaRPr>
            </a:p>
          </p:txBody>
        </p:sp>
      </p:grpSp>
      <p:grpSp>
        <p:nvGrpSpPr>
          <p:cNvPr id="6" name="组合 5"/>
          <p:cNvGrpSpPr/>
          <p:nvPr/>
        </p:nvGrpSpPr>
        <p:grpSpPr>
          <a:xfrm>
            <a:off x="4346976" y="1755387"/>
            <a:ext cx="960000" cy="960000"/>
            <a:chOff x="3259782" y="1316540"/>
            <a:chExt cx="720000" cy="720000"/>
          </a:xfrm>
        </p:grpSpPr>
        <p:sp>
          <p:nvSpPr>
            <p:cNvPr id="75" name="MH_Title_1"/>
            <p:cNvSpPr/>
            <p:nvPr>
              <p:custDataLst>
                <p:tags r:id="rId7"/>
              </p:custDataLst>
            </p:nvPr>
          </p:nvSpPr>
          <p:spPr>
            <a:xfrm>
              <a:off x="3259782" y="1316540"/>
              <a:ext cx="720000" cy="720000"/>
            </a:xfrm>
            <a:prstGeom prst="ellipse">
              <a:avLst/>
            </a:prstGeom>
            <a:solidFill>
              <a:srgbClr val="7BBF7C"/>
            </a:solidFill>
            <a:ln>
              <a:noFill/>
            </a:ln>
            <a:effectLst>
              <a:innerShdw blurRad="63500" dist="50800" dir="18900000">
                <a:prstClr val="black">
                  <a:alpha val="40000"/>
                </a:prstClr>
              </a:inn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a:endParaRPr lang="en-US" altLang="zh-CN" sz="3200" dirty="0">
                <a:latin typeface="Impact" panose="020B0806030902050204" pitchFamily="34" charset="0"/>
              </a:endParaRPr>
            </a:p>
          </p:txBody>
        </p:sp>
        <p:sp>
          <p:nvSpPr>
            <p:cNvPr id="81" name="KSO_Shape"/>
            <p:cNvSpPr/>
            <p:nvPr/>
          </p:nvSpPr>
          <p:spPr bwMode="auto">
            <a:xfrm>
              <a:off x="3357589" y="1495620"/>
              <a:ext cx="502102" cy="362350"/>
            </a:xfrm>
            <a:custGeom>
              <a:avLst/>
              <a:gdLst>
                <a:gd name="T0" fmla="*/ 2881614 w 3362326"/>
                <a:gd name="T1" fmla="*/ 2245619 h 2424113"/>
                <a:gd name="T2" fmla="*/ 3207949 w 3362326"/>
                <a:gd name="T3" fmla="*/ 953766 h 2424113"/>
                <a:gd name="T4" fmla="*/ 3300702 w 3362326"/>
                <a:gd name="T5" fmla="*/ 1054704 h 2424113"/>
                <a:gd name="T6" fmla="*/ 3357879 w 3362326"/>
                <a:gd name="T7" fmla="*/ 1578442 h 2424113"/>
                <a:gd name="T8" fmla="*/ 2754348 w 3362326"/>
                <a:gd name="T9" fmla="*/ 1274991 h 2424113"/>
                <a:gd name="T10" fmla="*/ 2862031 w 3362326"/>
                <a:gd name="T11" fmla="*/ 1038516 h 2424113"/>
                <a:gd name="T12" fmla="*/ 2811207 w 3362326"/>
                <a:gd name="T13" fmla="*/ 1366725 h 2424113"/>
                <a:gd name="T14" fmla="*/ 3041820 w 3362326"/>
                <a:gd name="T15" fmla="*/ 999791 h 2424113"/>
                <a:gd name="T16" fmla="*/ 3170149 w 3362326"/>
                <a:gd name="T17" fmla="*/ 942974 h 2424113"/>
                <a:gd name="T18" fmla="*/ 296683 w 3362326"/>
                <a:gd name="T19" fmla="*/ 978524 h 2424113"/>
                <a:gd name="T20" fmla="*/ 498389 w 3362326"/>
                <a:gd name="T21" fmla="*/ 1265469 h 2424113"/>
                <a:gd name="T22" fmla="*/ 488542 w 3362326"/>
                <a:gd name="T23" fmla="*/ 1028041 h 2424113"/>
                <a:gd name="T24" fmla="*/ 582566 w 3362326"/>
                <a:gd name="T25" fmla="*/ 1187067 h 2424113"/>
                <a:gd name="T26" fmla="*/ 319871 w 3362326"/>
                <a:gd name="T27" fmla="*/ 2147887 h 2424113"/>
                <a:gd name="T28" fmla="*/ 37800 w 3362326"/>
                <a:gd name="T29" fmla="*/ 1105808 h 2424113"/>
                <a:gd name="T30" fmla="*/ 124836 w 3362326"/>
                <a:gd name="T31" fmla="*/ 975985 h 2424113"/>
                <a:gd name="T32" fmla="*/ 1545327 w 3362326"/>
                <a:gd name="T33" fmla="*/ 746198 h 2424113"/>
                <a:gd name="T34" fmla="*/ 1656547 w 3362326"/>
                <a:gd name="T35" fmla="*/ 809752 h 2424113"/>
                <a:gd name="T36" fmla="*/ 1802720 w 3362326"/>
                <a:gd name="T37" fmla="*/ 881250 h 2424113"/>
                <a:gd name="T38" fmla="*/ 1889154 w 3362326"/>
                <a:gd name="T39" fmla="*/ 667392 h 2424113"/>
                <a:gd name="T40" fmla="*/ 2073778 w 3362326"/>
                <a:gd name="T41" fmla="*/ 739843 h 2424113"/>
                <a:gd name="T42" fmla="*/ 2280963 w 3362326"/>
                <a:gd name="T43" fmla="*/ 997553 h 2424113"/>
                <a:gd name="T44" fmla="*/ 2456054 w 3362326"/>
                <a:gd name="T45" fmla="*/ 821509 h 2424113"/>
                <a:gd name="T46" fmla="*/ 2536132 w 3362326"/>
                <a:gd name="T47" fmla="*/ 819603 h 2424113"/>
                <a:gd name="T48" fmla="*/ 2596190 w 3362326"/>
                <a:gd name="T49" fmla="*/ 876801 h 2424113"/>
                <a:gd name="T50" fmla="*/ 2598415 w 3362326"/>
                <a:gd name="T51" fmla="*/ 956879 h 2424113"/>
                <a:gd name="T52" fmla="*/ 2382332 w 3362326"/>
                <a:gd name="T53" fmla="*/ 1195206 h 2424113"/>
                <a:gd name="T54" fmla="*/ 2241242 w 3362326"/>
                <a:gd name="T55" fmla="*/ 1268610 h 2424113"/>
                <a:gd name="T56" fmla="*/ 2118265 w 3362326"/>
                <a:gd name="T57" fmla="*/ 1192028 h 2424113"/>
                <a:gd name="T58" fmla="*/ 1363246 w 3362326"/>
                <a:gd name="T59" fmla="*/ 1018526 h 2424113"/>
                <a:gd name="T60" fmla="*/ 1307636 w 3362326"/>
                <a:gd name="T61" fmla="*/ 1409700 h 2424113"/>
                <a:gd name="T62" fmla="*/ 1157013 w 3362326"/>
                <a:gd name="T63" fmla="*/ 999778 h 2424113"/>
                <a:gd name="T64" fmla="*/ 1245989 w 3362326"/>
                <a:gd name="T65" fmla="*/ 780199 h 2424113"/>
                <a:gd name="T66" fmla="*/ 1499569 w 3362326"/>
                <a:gd name="T67" fmla="*/ 668027 h 2424113"/>
                <a:gd name="T68" fmla="*/ 3142462 w 3362326"/>
                <a:gd name="T69" fmla="*/ 282872 h 2424113"/>
                <a:gd name="T70" fmla="*/ 3244523 w 3362326"/>
                <a:gd name="T71" fmla="*/ 440586 h 2424113"/>
                <a:gd name="T72" fmla="*/ 3210503 w 3362326"/>
                <a:gd name="T73" fmla="*/ 656690 h 2424113"/>
                <a:gd name="T74" fmla="*/ 3038811 w 3362326"/>
                <a:gd name="T75" fmla="*/ 831222 h 2424113"/>
                <a:gd name="T76" fmla="*/ 2904319 w 3362326"/>
                <a:gd name="T77" fmla="*/ 826780 h 2424113"/>
                <a:gd name="T78" fmla="*/ 2817519 w 3362326"/>
                <a:gd name="T79" fmla="*/ 691913 h 2424113"/>
                <a:gd name="T80" fmla="*/ 2807981 w 3362326"/>
                <a:gd name="T81" fmla="*/ 429797 h 2424113"/>
                <a:gd name="T82" fmla="*/ 2910678 w 3362326"/>
                <a:gd name="T83" fmla="*/ 280651 h 2424113"/>
                <a:gd name="T84" fmla="*/ 375153 w 3362326"/>
                <a:gd name="T85" fmla="*/ 248918 h 2424113"/>
                <a:gd name="T86" fmla="*/ 514634 w 3362326"/>
                <a:gd name="T87" fmla="*/ 342213 h 2424113"/>
                <a:gd name="T88" fmla="*/ 561340 w 3362326"/>
                <a:gd name="T89" fmla="*/ 566885 h 2424113"/>
                <a:gd name="T90" fmla="*/ 510821 w 3362326"/>
                <a:gd name="T91" fmla="*/ 773785 h 2424113"/>
                <a:gd name="T92" fmla="*/ 418682 w 3362326"/>
                <a:gd name="T93" fmla="*/ 842646 h 2424113"/>
                <a:gd name="T94" fmla="*/ 241709 w 3362326"/>
                <a:gd name="T95" fmla="*/ 778862 h 2424113"/>
                <a:gd name="T96" fmla="*/ 117162 w 3362326"/>
                <a:gd name="T97" fmla="*/ 551970 h 2424113"/>
                <a:gd name="T98" fmla="*/ 148299 w 3362326"/>
                <a:gd name="T99" fmla="*/ 359984 h 2424113"/>
                <a:gd name="T100" fmla="*/ 297311 w 3362326"/>
                <a:gd name="T101" fmla="*/ 250822 h 2424113"/>
                <a:gd name="T102" fmla="*/ 1834594 w 3362326"/>
                <a:gd name="T103" fmla="*/ 43475 h 2424113"/>
                <a:gd name="T104" fmla="*/ 1934457 w 3362326"/>
                <a:gd name="T105" fmla="*/ 205318 h 2424113"/>
                <a:gd name="T106" fmla="*/ 1973258 w 3362326"/>
                <a:gd name="T107" fmla="*/ 288461 h 2424113"/>
                <a:gd name="T108" fmla="*/ 1942726 w 3362326"/>
                <a:gd name="T109" fmla="*/ 390961 h 2424113"/>
                <a:gd name="T110" fmla="*/ 1864808 w 3362326"/>
                <a:gd name="T111" fmla="*/ 532812 h 2424113"/>
                <a:gd name="T112" fmla="*/ 1729325 w 3362326"/>
                <a:gd name="T113" fmla="*/ 622301 h 2424113"/>
                <a:gd name="T114" fmla="*/ 1571262 w 3362326"/>
                <a:gd name="T115" fmla="*/ 579778 h 2424113"/>
                <a:gd name="T116" fmla="*/ 1478714 w 3362326"/>
                <a:gd name="T117" fmla="*/ 436341 h 2424113"/>
                <a:gd name="T118" fmla="*/ 1416379 w 3362326"/>
                <a:gd name="T119" fmla="*/ 348438 h 2424113"/>
                <a:gd name="T120" fmla="*/ 1429418 w 3362326"/>
                <a:gd name="T121" fmla="*/ 264978 h 2424113"/>
                <a:gd name="T122" fmla="*/ 1483484 w 3362326"/>
                <a:gd name="T123" fmla="*/ 132965 h 2424113"/>
                <a:gd name="T124" fmla="*/ 1621829 w 3362326"/>
                <a:gd name="T125" fmla="*/ 11107 h 24241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362326" h="2424113">
                  <a:moveTo>
                    <a:pt x="860805" y="1460500"/>
                  </a:moveTo>
                  <a:lnTo>
                    <a:pt x="965275" y="1460500"/>
                  </a:lnTo>
                  <a:lnTo>
                    <a:pt x="961464" y="1465582"/>
                  </a:lnTo>
                  <a:lnTo>
                    <a:pt x="957654" y="1470664"/>
                  </a:lnTo>
                  <a:lnTo>
                    <a:pt x="953843" y="1476380"/>
                  </a:lnTo>
                  <a:lnTo>
                    <a:pt x="949715" y="1482415"/>
                  </a:lnTo>
                  <a:lnTo>
                    <a:pt x="483570" y="2244666"/>
                  </a:lnTo>
                  <a:lnTo>
                    <a:pt x="483570" y="2248795"/>
                  </a:lnTo>
                  <a:lnTo>
                    <a:pt x="483570" y="2251971"/>
                  </a:lnTo>
                  <a:lnTo>
                    <a:pt x="483888" y="2255147"/>
                  </a:lnTo>
                  <a:lnTo>
                    <a:pt x="484205" y="2257371"/>
                  </a:lnTo>
                  <a:lnTo>
                    <a:pt x="2880661" y="2259594"/>
                  </a:lnTo>
                  <a:lnTo>
                    <a:pt x="2880978" y="2256735"/>
                  </a:lnTo>
                  <a:lnTo>
                    <a:pt x="2881614" y="2253877"/>
                  </a:lnTo>
                  <a:lnTo>
                    <a:pt x="2881931" y="2250066"/>
                  </a:lnTo>
                  <a:lnTo>
                    <a:pt x="2881614" y="2245619"/>
                  </a:lnTo>
                  <a:lnTo>
                    <a:pt x="2422137" y="1485273"/>
                  </a:lnTo>
                  <a:lnTo>
                    <a:pt x="2411023" y="1471934"/>
                  </a:lnTo>
                  <a:lnTo>
                    <a:pt x="2401179" y="1460500"/>
                  </a:lnTo>
                  <a:lnTo>
                    <a:pt x="2509460" y="1460500"/>
                  </a:lnTo>
                  <a:lnTo>
                    <a:pt x="3024188" y="2273251"/>
                  </a:lnTo>
                  <a:lnTo>
                    <a:pt x="3024188" y="2423478"/>
                  </a:lnTo>
                  <a:lnTo>
                    <a:pt x="3021648" y="2424113"/>
                  </a:lnTo>
                  <a:lnTo>
                    <a:pt x="3018472" y="2424113"/>
                  </a:lnTo>
                  <a:lnTo>
                    <a:pt x="345441" y="2421890"/>
                  </a:lnTo>
                  <a:lnTo>
                    <a:pt x="341948" y="2421572"/>
                  </a:lnTo>
                  <a:lnTo>
                    <a:pt x="338138" y="2421255"/>
                  </a:lnTo>
                  <a:lnTo>
                    <a:pt x="338138" y="2277062"/>
                  </a:lnTo>
                  <a:lnTo>
                    <a:pt x="860805" y="1460500"/>
                  </a:lnTo>
                  <a:close/>
                  <a:moveTo>
                    <a:pt x="3185714" y="941387"/>
                  </a:moveTo>
                  <a:lnTo>
                    <a:pt x="3196514" y="947100"/>
                  </a:lnTo>
                  <a:lnTo>
                    <a:pt x="3207949" y="953766"/>
                  </a:lnTo>
                  <a:lnTo>
                    <a:pt x="3213667" y="957575"/>
                  </a:lnTo>
                  <a:lnTo>
                    <a:pt x="3219702" y="962019"/>
                  </a:lnTo>
                  <a:lnTo>
                    <a:pt x="3225420" y="966145"/>
                  </a:lnTo>
                  <a:lnTo>
                    <a:pt x="3231455" y="970906"/>
                  </a:lnTo>
                  <a:lnTo>
                    <a:pt x="3237490" y="975985"/>
                  </a:lnTo>
                  <a:lnTo>
                    <a:pt x="3243526" y="981699"/>
                  </a:lnTo>
                  <a:lnTo>
                    <a:pt x="3249243" y="987095"/>
                  </a:lnTo>
                  <a:lnTo>
                    <a:pt x="3255279" y="993443"/>
                  </a:lnTo>
                  <a:lnTo>
                    <a:pt x="3261314" y="999791"/>
                  </a:lnTo>
                  <a:lnTo>
                    <a:pt x="3267032" y="1006457"/>
                  </a:lnTo>
                  <a:lnTo>
                    <a:pt x="3273067" y="1014075"/>
                  </a:lnTo>
                  <a:lnTo>
                    <a:pt x="3278785" y="1021376"/>
                  </a:lnTo>
                  <a:lnTo>
                    <a:pt x="3284185" y="1029311"/>
                  </a:lnTo>
                  <a:lnTo>
                    <a:pt x="3289902" y="1037247"/>
                  </a:lnTo>
                  <a:lnTo>
                    <a:pt x="3295302" y="1045817"/>
                  </a:lnTo>
                  <a:lnTo>
                    <a:pt x="3300702" y="1054704"/>
                  </a:lnTo>
                  <a:lnTo>
                    <a:pt x="3305785" y="1064544"/>
                  </a:lnTo>
                  <a:lnTo>
                    <a:pt x="3310549" y="1074067"/>
                  </a:lnTo>
                  <a:lnTo>
                    <a:pt x="3315632" y="1084224"/>
                  </a:lnTo>
                  <a:lnTo>
                    <a:pt x="3320079" y="1094699"/>
                  </a:lnTo>
                  <a:lnTo>
                    <a:pt x="3324526" y="1105808"/>
                  </a:lnTo>
                  <a:lnTo>
                    <a:pt x="3328655" y="1116918"/>
                  </a:lnTo>
                  <a:lnTo>
                    <a:pt x="3332467" y="1128662"/>
                  </a:lnTo>
                  <a:lnTo>
                    <a:pt x="3335961" y="1140724"/>
                  </a:lnTo>
                  <a:lnTo>
                    <a:pt x="3339138" y="1153104"/>
                  </a:lnTo>
                  <a:lnTo>
                    <a:pt x="3342632" y="1166118"/>
                  </a:lnTo>
                  <a:lnTo>
                    <a:pt x="3345173" y="1179767"/>
                  </a:lnTo>
                  <a:lnTo>
                    <a:pt x="3347714" y="1193415"/>
                  </a:lnTo>
                  <a:lnTo>
                    <a:pt x="3350573" y="1282609"/>
                  </a:lnTo>
                  <a:lnTo>
                    <a:pt x="3353432" y="1374343"/>
                  </a:lnTo>
                  <a:lnTo>
                    <a:pt x="3355655" y="1472425"/>
                  </a:lnTo>
                  <a:lnTo>
                    <a:pt x="3357879" y="1578442"/>
                  </a:lnTo>
                  <a:lnTo>
                    <a:pt x="3359785" y="1696204"/>
                  </a:lnTo>
                  <a:lnTo>
                    <a:pt x="3361055" y="1828884"/>
                  </a:lnTo>
                  <a:lnTo>
                    <a:pt x="3362008" y="1978387"/>
                  </a:lnTo>
                  <a:lnTo>
                    <a:pt x="3362326" y="2147887"/>
                  </a:lnTo>
                  <a:lnTo>
                    <a:pt x="3042772" y="2147887"/>
                  </a:lnTo>
                  <a:lnTo>
                    <a:pt x="2678113" y="1585108"/>
                  </a:lnTo>
                  <a:lnTo>
                    <a:pt x="2686689" y="1540670"/>
                  </a:lnTo>
                  <a:lnTo>
                    <a:pt x="2694313" y="1501627"/>
                  </a:lnTo>
                  <a:lnTo>
                    <a:pt x="2701937" y="1466711"/>
                  </a:lnTo>
                  <a:lnTo>
                    <a:pt x="2708607" y="1436556"/>
                  </a:lnTo>
                  <a:lnTo>
                    <a:pt x="2715278" y="1409576"/>
                  </a:lnTo>
                  <a:lnTo>
                    <a:pt x="2720995" y="1385770"/>
                  </a:lnTo>
                  <a:lnTo>
                    <a:pt x="2727031" y="1364186"/>
                  </a:lnTo>
                  <a:lnTo>
                    <a:pt x="2732748" y="1344823"/>
                  </a:lnTo>
                  <a:lnTo>
                    <a:pt x="2743548" y="1309272"/>
                  </a:lnTo>
                  <a:lnTo>
                    <a:pt x="2754348" y="1274991"/>
                  </a:lnTo>
                  <a:lnTo>
                    <a:pt x="2759748" y="1256581"/>
                  </a:lnTo>
                  <a:lnTo>
                    <a:pt x="2765784" y="1237219"/>
                  </a:lnTo>
                  <a:lnTo>
                    <a:pt x="2771819" y="1215635"/>
                  </a:lnTo>
                  <a:lnTo>
                    <a:pt x="2778490" y="1191511"/>
                  </a:lnTo>
                  <a:lnTo>
                    <a:pt x="2779760" y="1187067"/>
                  </a:lnTo>
                  <a:lnTo>
                    <a:pt x="2784843" y="1174370"/>
                  </a:lnTo>
                  <a:lnTo>
                    <a:pt x="2792466" y="1155960"/>
                  </a:lnTo>
                  <a:lnTo>
                    <a:pt x="2797866" y="1144851"/>
                  </a:lnTo>
                  <a:lnTo>
                    <a:pt x="2803266" y="1132789"/>
                  </a:lnTo>
                  <a:lnTo>
                    <a:pt x="2809619" y="1119775"/>
                  </a:lnTo>
                  <a:lnTo>
                    <a:pt x="2816607" y="1106443"/>
                  </a:lnTo>
                  <a:lnTo>
                    <a:pt x="2824549" y="1092794"/>
                  </a:lnTo>
                  <a:lnTo>
                    <a:pt x="2833125" y="1078828"/>
                  </a:lnTo>
                  <a:lnTo>
                    <a:pt x="2842019" y="1065179"/>
                  </a:lnTo>
                  <a:lnTo>
                    <a:pt x="2851549" y="1051530"/>
                  </a:lnTo>
                  <a:lnTo>
                    <a:pt x="2862031" y="1038516"/>
                  </a:lnTo>
                  <a:lnTo>
                    <a:pt x="2867113" y="1032168"/>
                  </a:lnTo>
                  <a:lnTo>
                    <a:pt x="2872831" y="1025820"/>
                  </a:lnTo>
                  <a:lnTo>
                    <a:pt x="2873149" y="1025820"/>
                  </a:lnTo>
                  <a:lnTo>
                    <a:pt x="2873466" y="1025820"/>
                  </a:lnTo>
                  <a:lnTo>
                    <a:pt x="2873784" y="1028041"/>
                  </a:lnTo>
                  <a:lnTo>
                    <a:pt x="2873466" y="1032168"/>
                  </a:lnTo>
                  <a:lnTo>
                    <a:pt x="2873149" y="1037881"/>
                  </a:lnTo>
                  <a:lnTo>
                    <a:pt x="2870607" y="1054387"/>
                  </a:lnTo>
                  <a:lnTo>
                    <a:pt x="2866796" y="1076289"/>
                  </a:lnTo>
                  <a:lnTo>
                    <a:pt x="2856313" y="1132471"/>
                  </a:lnTo>
                  <a:lnTo>
                    <a:pt x="2843925" y="1197859"/>
                  </a:lnTo>
                  <a:lnTo>
                    <a:pt x="2819784" y="1318160"/>
                  </a:lnTo>
                  <a:lnTo>
                    <a:pt x="2815654" y="1340062"/>
                  </a:lnTo>
                  <a:lnTo>
                    <a:pt x="2812478" y="1355933"/>
                  </a:lnTo>
                  <a:lnTo>
                    <a:pt x="2811525" y="1365455"/>
                  </a:lnTo>
                  <a:lnTo>
                    <a:pt x="2811207" y="1366725"/>
                  </a:lnTo>
                  <a:lnTo>
                    <a:pt x="2811525" y="1367042"/>
                  </a:lnTo>
                  <a:lnTo>
                    <a:pt x="2811843" y="1366407"/>
                  </a:lnTo>
                  <a:lnTo>
                    <a:pt x="2828678" y="1332761"/>
                  </a:lnTo>
                  <a:lnTo>
                    <a:pt x="2846149" y="1298798"/>
                  </a:lnTo>
                  <a:lnTo>
                    <a:pt x="2864255" y="1265469"/>
                  </a:lnTo>
                  <a:lnTo>
                    <a:pt x="2882360" y="1232775"/>
                  </a:lnTo>
                  <a:lnTo>
                    <a:pt x="2901419" y="1200716"/>
                  </a:lnTo>
                  <a:lnTo>
                    <a:pt x="2920160" y="1169927"/>
                  </a:lnTo>
                  <a:lnTo>
                    <a:pt x="2938584" y="1140089"/>
                  </a:lnTo>
                  <a:lnTo>
                    <a:pt x="2957325" y="1112792"/>
                  </a:lnTo>
                  <a:lnTo>
                    <a:pt x="2974796" y="1086764"/>
                  </a:lnTo>
                  <a:lnTo>
                    <a:pt x="2991314" y="1062957"/>
                  </a:lnTo>
                  <a:lnTo>
                    <a:pt x="3007514" y="1041373"/>
                  </a:lnTo>
                  <a:lnTo>
                    <a:pt x="3022125" y="1022963"/>
                  </a:lnTo>
                  <a:lnTo>
                    <a:pt x="3035467" y="1006775"/>
                  </a:lnTo>
                  <a:lnTo>
                    <a:pt x="3041820" y="999791"/>
                  </a:lnTo>
                  <a:lnTo>
                    <a:pt x="3047537" y="993760"/>
                  </a:lnTo>
                  <a:lnTo>
                    <a:pt x="3052620" y="988682"/>
                  </a:lnTo>
                  <a:lnTo>
                    <a:pt x="3057384" y="984555"/>
                  </a:lnTo>
                  <a:lnTo>
                    <a:pt x="3062149" y="981381"/>
                  </a:lnTo>
                  <a:lnTo>
                    <a:pt x="3065643" y="978524"/>
                  </a:lnTo>
                  <a:lnTo>
                    <a:pt x="3079937" y="971224"/>
                  </a:lnTo>
                  <a:lnTo>
                    <a:pt x="3094549" y="964241"/>
                  </a:lnTo>
                  <a:lnTo>
                    <a:pt x="3109161" y="958210"/>
                  </a:lnTo>
                  <a:lnTo>
                    <a:pt x="3116784" y="955353"/>
                  </a:lnTo>
                  <a:lnTo>
                    <a:pt x="3124408" y="953131"/>
                  </a:lnTo>
                  <a:lnTo>
                    <a:pt x="3132031" y="950909"/>
                  </a:lnTo>
                  <a:lnTo>
                    <a:pt x="3139337" y="948687"/>
                  </a:lnTo>
                  <a:lnTo>
                    <a:pt x="3146961" y="946783"/>
                  </a:lnTo>
                  <a:lnTo>
                    <a:pt x="3154902" y="945196"/>
                  </a:lnTo>
                  <a:lnTo>
                    <a:pt x="3162208" y="943609"/>
                  </a:lnTo>
                  <a:lnTo>
                    <a:pt x="3170149" y="942974"/>
                  </a:lnTo>
                  <a:lnTo>
                    <a:pt x="3178090" y="942339"/>
                  </a:lnTo>
                  <a:lnTo>
                    <a:pt x="3185714" y="941387"/>
                  </a:lnTo>
                  <a:close/>
                  <a:moveTo>
                    <a:pt x="176612" y="941387"/>
                  </a:moveTo>
                  <a:lnTo>
                    <a:pt x="184236" y="942339"/>
                  </a:lnTo>
                  <a:lnTo>
                    <a:pt x="192177" y="942974"/>
                  </a:lnTo>
                  <a:lnTo>
                    <a:pt x="200118" y="943609"/>
                  </a:lnTo>
                  <a:lnTo>
                    <a:pt x="207742" y="945196"/>
                  </a:lnTo>
                  <a:lnTo>
                    <a:pt x="215047" y="946783"/>
                  </a:lnTo>
                  <a:lnTo>
                    <a:pt x="222989" y="948687"/>
                  </a:lnTo>
                  <a:lnTo>
                    <a:pt x="230295" y="950909"/>
                  </a:lnTo>
                  <a:lnTo>
                    <a:pt x="238236" y="953131"/>
                  </a:lnTo>
                  <a:lnTo>
                    <a:pt x="245542" y="955353"/>
                  </a:lnTo>
                  <a:lnTo>
                    <a:pt x="253165" y="958210"/>
                  </a:lnTo>
                  <a:lnTo>
                    <a:pt x="268095" y="964241"/>
                  </a:lnTo>
                  <a:lnTo>
                    <a:pt x="282389" y="971224"/>
                  </a:lnTo>
                  <a:lnTo>
                    <a:pt x="296683" y="978524"/>
                  </a:lnTo>
                  <a:lnTo>
                    <a:pt x="300812" y="981381"/>
                  </a:lnTo>
                  <a:lnTo>
                    <a:pt x="304624" y="984555"/>
                  </a:lnTo>
                  <a:lnTo>
                    <a:pt x="309706" y="988682"/>
                  </a:lnTo>
                  <a:lnTo>
                    <a:pt x="314789" y="993760"/>
                  </a:lnTo>
                  <a:lnTo>
                    <a:pt x="320824" y="999791"/>
                  </a:lnTo>
                  <a:lnTo>
                    <a:pt x="326859" y="1006775"/>
                  </a:lnTo>
                  <a:lnTo>
                    <a:pt x="340201" y="1022963"/>
                  </a:lnTo>
                  <a:lnTo>
                    <a:pt x="354812" y="1041373"/>
                  </a:lnTo>
                  <a:lnTo>
                    <a:pt x="371012" y="1062957"/>
                  </a:lnTo>
                  <a:lnTo>
                    <a:pt x="387530" y="1086764"/>
                  </a:lnTo>
                  <a:lnTo>
                    <a:pt x="405636" y="1112792"/>
                  </a:lnTo>
                  <a:lnTo>
                    <a:pt x="423742" y="1140089"/>
                  </a:lnTo>
                  <a:lnTo>
                    <a:pt x="442166" y="1169927"/>
                  </a:lnTo>
                  <a:lnTo>
                    <a:pt x="460907" y="1200716"/>
                  </a:lnTo>
                  <a:lnTo>
                    <a:pt x="479966" y="1232775"/>
                  </a:lnTo>
                  <a:lnTo>
                    <a:pt x="498389" y="1265469"/>
                  </a:lnTo>
                  <a:lnTo>
                    <a:pt x="516177" y="1298798"/>
                  </a:lnTo>
                  <a:lnTo>
                    <a:pt x="533966" y="1332761"/>
                  </a:lnTo>
                  <a:lnTo>
                    <a:pt x="550801" y="1366407"/>
                  </a:lnTo>
                  <a:lnTo>
                    <a:pt x="550801" y="1367042"/>
                  </a:lnTo>
                  <a:lnTo>
                    <a:pt x="551119" y="1366725"/>
                  </a:lnTo>
                  <a:lnTo>
                    <a:pt x="551119" y="1365455"/>
                  </a:lnTo>
                  <a:lnTo>
                    <a:pt x="549848" y="1355933"/>
                  </a:lnTo>
                  <a:lnTo>
                    <a:pt x="546672" y="1340062"/>
                  </a:lnTo>
                  <a:lnTo>
                    <a:pt x="542542" y="1318160"/>
                  </a:lnTo>
                  <a:lnTo>
                    <a:pt x="519036" y="1197859"/>
                  </a:lnTo>
                  <a:lnTo>
                    <a:pt x="506013" y="1132471"/>
                  </a:lnTo>
                  <a:lnTo>
                    <a:pt x="495530" y="1076289"/>
                  </a:lnTo>
                  <a:lnTo>
                    <a:pt x="491719" y="1054387"/>
                  </a:lnTo>
                  <a:lnTo>
                    <a:pt x="489495" y="1037881"/>
                  </a:lnTo>
                  <a:lnTo>
                    <a:pt x="488860" y="1032168"/>
                  </a:lnTo>
                  <a:lnTo>
                    <a:pt x="488542" y="1028041"/>
                  </a:lnTo>
                  <a:lnTo>
                    <a:pt x="488860" y="1025820"/>
                  </a:lnTo>
                  <a:lnTo>
                    <a:pt x="489177" y="1025820"/>
                  </a:lnTo>
                  <a:lnTo>
                    <a:pt x="489495" y="1025820"/>
                  </a:lnTo>
                  <a:lnTo>
                    <a:pt x="495213" y="1032168"/>
                  </a:lnTo>
                  <a:lnTo>
                    <a:pt x="500295" y="1038516"/>
                  </a:lnTo>
                  <a:lnTo>
                    <a:pt x="510777" y="1051530"/>
                  </a:lnTo>
                  <a:lnTo>
                    <a:pt x="520307" y="1065179"/>
                  </a:lnTo>
                  <a:lnTo>
                    <a:pt x="529201" y="1078828"/>
                  </a:lnTo>
                  <a:lnTo>
                    <a:pt x="537777" y="1092794"/>
                  </a:lnTo>
                  <a:lnTo>
                    <a:pt x="545719" y="1106443"/>
                  </a:lnTo>
                  <a:lnTo>
                    <a:pt x="552707" y="1119775"/>
                  </a:lnTo>
                  <a:lnTo>
                    <a:pt x="559060" y="1132789"/>
                  </a:lnTo>
                  <a:lnTo>
                    <a:pt x="565095" y="1144851"/>
                  </a:lnTo>
                  <a:lnTo>
                    <a:pt x="569860" y="1155960"/>
                  </a:lnTo>
                  <a:lnTo>
                    <a:pt x="577483" y="1174370"/>
                  </a:lnTo>
                  <a:lnTo>
                    <a:pt x="582566" y="1187067"/>
                  </a:lnTo>
                  <a:lnTo>
                    <a:pt x="584154" y="1191511"/>
                  </a:lnTo>
                  <a:lnTo>
                    <a:pt x="590507" y="1215635"/>
                  </a:lnTo>
                  <a:lnTo>
                    <a:pt x="596542" y="1237219"/>
                  </a:lnTo>
                  <a:lnTo>
                    <a:pt x="602578" y="1256581"/>
                  </a:lnTo>
                  <a:lnTo>
                    <a:pt x="607978" y="1274991"/>
                  </a:lnTo>
                  <a:lnTo>
                    <a:pt x="618778" y="1309272"/>
                  </a:lnTo>
                  <a:lnTo>
                    <a:pt x="629895" y="1344823"/>
                  </a:lnTo>
                  <a:lnTo>
                    <a:pt x="635613" y="1364186"/>
                  </a:lnTo>
                  <a:lnTo>
                    <a:pt x="641013" y="1385770"/>
                  </a:lnTo>
                  <a:lnTo>
                    <a:pt x="647366" y="1409576"/>
                  </a:lnTo>
                  <a:lnTo>
                    <a:pt x="653719" y="1436556"/>
                  </a:lnTo>
                  <a:lnTo>
                    <a:pt x="660389" y="1466711"/>
                  </a:lnTo>
                  <a:lnTo>
                    <a:pt x="668013" y="1501627"/>
                  </a:lnTo>
                  <a:lnTo>
                    <a:pt x="675636" y="1540670"/>
                  </a:lnTo>
                  <a:lnTo>
                    <a:pt x="684213" y="1585108"/>
                  </a:lnTo>
                  <a:lnTo>
                    <a:pt x="319871" y="2147887"/>
                  </a:lnTo>
                  <a:lnTo>
                    <a:pt x="0" y="2147887"/>
                  </a:lnTo>
                  <a:lnTo>
                    <a:pt x="318" y="1978387"/>
                  </a:lnTo>
                  <a:lnTo>
                    <a:pt x="953" y="1828884"/>
                  </a:lnTo>
                  <a:lnTo>
                    <a:pt x="2541" y="1696204"/>
                  </a:lnTo>
                  <a:lnTo>
                    <a:pt x="4447" y="1578442"/>
                  </a:lnTo>
                  <a:lnTo>
                    <a:pt x="6671" y="1472425"/>
                  </a:lnTo>
                  <a:lnTo>
                    <a:pt x="8894" y="1374343"/>
                  </a:lnTo>
                  <a:lnTo>
                    <a:pt x="11753" y="1282609"/>
                  </a:lnTo>
                  <a:lnTo>
                    <a:pt x="14612" y="1193415"/>
                  </a:lnTo>
                  <a:lnTo>
                    <a:pt x="17153" y="1179767"/>
                  </a:lnTo>
                  <a:lnTo>
                    <a:pt x="19694" y="1166118"/>
                  </a:lnTo>
                  <a:lnTo>
                    <a:pt x="23188" y="1153104"/>
                  </a:lnTo>
                  <a:lnTo>
                    <a:pt x="26365" y="1140724"/>
                  </a:lnTo>
                  <a:lnTo>
                    <a:pt x="29859" y="1128662"/>
                  </a:lnTo>
                  <a:lnTo>
                    <a:pt x="33671" y="1116918"/>
                  </a:lnTo>
                  <a:lnTo>
                    <a:pt x="37800" y="1105808"/>
                  </a:lnTo>
                  <a:lnTo>
                    <a:pt x="42247" y="1094699"/>
                  </a:lnTo>
                  <a:lnTo>
                    <a:pt x="46694" y="1084224"/>
                  </a:lnTo>
                  <a:lnTo>
                    <a:pt x="51777" y="1074067"/>
                  </a:lnTo>
                  <a:lnTo>
                    <a:pt x="56541" y="1064544"/>
                  </a:lnTo>
                  <a:lnTo>
                    <a:pt x="61624" y="1054704"/>
                  </a:lnTo>
                  <a:lnTo>
                    <a:pt x="67024" y="1045817"/>
                  </a:lnTo>
                  <a:lnTo>
                    <a:pt x="72424" y="1037247"/>
                  </a:lnTo>
                  <a:lnTo>
                    <a:pt x="78141" y="1029311"/>
                  </a:lnTo>
                  <a:lnTo>
                    <a:pt x="83541" y="1021376"/>
                  </a:lnTo>
                  <a:lnTo>
                    <a:pt x="89259" y="1014075"/>
                  </a:lnTo>
                  <a:lnTo>
                    <a:pt x="95294" y="1006457"/>
                  </a:lnTo>
                  <a:lnTo>
                    <a:pt x="101012" y="999791"/>
                  </a:lnTo>
                  <a:lnTo>
                    <a:pt x="107047" y="993443"/>
                  </a:lnTo>
                  <a:lnTo>
                    <a:pt x="113083" y="987095"/>
                  </a:lnTo>
                  <a:lnTo>
                    <a:pt x="118800" y="981699"/>
                  </a:lnTo>
                  <a:lnTo>
                    <a:pt x="124836" y="975985"/>
                  </a:lnTo>
                  <a:lnTo>
                    <a:pt x="130871" y="970906"/>
                  </a:lnTo>
                  <a:lnTo>
                    <a:pt x="136906" y="966145"/>
                  </a:lnTo>
                  <a:lnTo>
                    <a:pt x="142624" y="962019"/>
                  </a:lnTo>
                  <a:lnTo>
                    <a:pt x="148659" y="957575"/>
                  </a:lnTo>
                  <a:lnTo>
                    <a:pt x="154694" y="953766"/>
                  </a:lnTo>
                  <a:lnTo>
                    <a:pt x="165812" y="947100"/>
                  </a:lnTo>
                  <a:lnTo>
                    <a:pt x="176612" y="941387"/>
                  </a:lnTo>
                  <a:close/>
                  <a:moveTo>
                    <a:pt x="1531981" y="658812"/>
                  </a:moveTo>
                  <a:lnTo>
                    <a:pt x="1531981" y="659130"/>
                  </a:lnTo>
                  <a:lnTo>
                    <a:pt x="1532299" y="658812"/>
                  </a:lnTo>
                  <a:lnTo>
                    <a:pt x="1532934" y="669616"/>
                  </a:lnTo>
                  <a:lnTo>
                    <a:pt x="1534523" y="682009"/>
                  </a:lnTo>
                  <a:lnTo>
                    <a:pt x="1536430" y="695673"/>
                  </a:lnTo>
                  <a:lnTo>
                    <a:pt x="1538654" y="711244"/>
                  </a:lnTo>
                  <a:lnTo>
                    <a:pt x="1541514" y="728085"/>
                  </a:lnTo>
                  <a:lnTo>
                    <a:pt x="1545327" y="746198"/>
                  </a:lnTo>
                  <a:lnTo>
                    <a:pt x="1549458" y="765900"/>
                  </a:lnTo>
                  <a:lnTo>
                    <a:pt x="1554543" y="786873"/>
                  </a:lnTo>
                  <a:lnTo>
                    <a:pt x="1560263" y="808799"/>
                  </a:lnTo>
                  <a:lnTo>
                    <a:pt x="1566936" y="831678"/>
                  </a:lnTo>
                  <a:lnTo>
                    <a:pt x="1574562" y="855828"/>
                  </a:lnTo>
                  <a:lnTo>
                    <a:pt x="1583142" y="881250"/>
                  </a:lnTo>
                  <a:lnTo>
                    <a:pt x="1592993" y="907307"/>
                  </a:lnTo>
                  <a:lnTo>
                    <a:pt x="1604115" y="934000"/>
                  </a:lnTo>
                  <a:lnTo>
                    <a:pt x="1615872" y="961963"/>
                  </a:lnTo>
                  <a:lnTo>
                    <a:pt x="1629218" y="990245"/>
                  </a:lnTo>
                  <a:lnTo>
                    <a:pt x="1633667" y="953066"/>
                  </a:lnTo>
                  <a:lnTo>
                    <a:pt x="1638752" y="917476"/>
                  </a:lnTo>
                  <a:lnTo>
                    <a:pt x="1643518" y="884745"/>
                  </a:lnTo>
                  <a:lnTo>
                    <a:pt x="1648285" y="855193"/>
                  </a:lnTo>
                  <a:lnTo>
                    <a:pt x="1652733" y="830089"/>
                  </a:lnTo>
                  <a:lnTo>
                    <a:pt x="1656547" y="809752"/>
                  </a:lnTo>
                  <a:lnTo>
                    <a:pt x="1660678" y="788779"/>
                  </a:lnTo>
                  <a:lnTo>
                    <a:pt x="1633350" y="725225"/>
                  </a:lnTo>
                  <a:lnTo>
                    <a:pt x="1677202" y="683280"/>
                  </a:lnTo>
                  <a:lnTo>
                    <a:pt x="1708661" y="683280"/>
                  </a:lnTo>
                  <a:lnTo>
                    <a:pt x="1752831" y="725225"/>
                  </a:lnTo>
                  <a:lnTo>
                    <a:pt x="1725503" y="788779"/>
                  </a:lnTo>
                  <a:lnTo>
                    <a:pt x="1729634" y="809752"/>
                  </a:lnTo>
                  <a:lnTo>
                    <a:pt x="1737578" y="855193"/>
                  </a:lnTo>
                  <a:lnTo>
                    <a:pt x="1742344" y="884745"/>
                  </a:lnTo>
                  <a:lnTo>
                    <a:pt x="1747111" y="917476"/>
                  </a:lnTo>
                  <a:lnTo>
                    <a:pt x="1752513" y="953066"/>
                  </a:lnTo>
                  <a:lnTo>
                    <a:pt x="1756962" y="990245"/>
                  </a:lnTo>
                  <a:lnTo>
                    <a:pt x="1770308" y="961963"/>
                  </a:lnTo>
                  <a:lnTo>
                    <a:pt x="1782066" y="934000"/>
                  </a:lnTo>
                  <a:lnTo>
                    <a:pt x="1792870" y="907307"/>
                  </a:lnTo>
                  <a:lnTo>
                    <a:pt x="1802720" y="881250"/>
                  </a:lnTo>
                  <a:lnTo>
                    <a:pt x="1811618" y="855828"/>
                  </a:lnTo>
                  <a:lnTo>
                    <a:pt x="1818927" y="831678"/>
                  </a:lnTo>
                  <a:lnTo>
                    <a:pt x="1825600" y="808799"/>
                  </a:lnTo>
                  <a:lnTo>
                    <a:pt x="1831638" y="786873"/>
                  </a:lnTo>
                  <a:lnTo>
                    <a:pt x="1836404" y="765900"/>
                  </a:lnTo>
                  <a:lnTo>
                    <a:pt x="1840853" y="746198"/>
                  </a:lnTo>
                  <a:lnTo>
                    <a:pt x="1844348" y="728085"/>
                  </a:lnTo>
                  <a:lnTo>
                    <a:pt x="1847208" y="711244"/>
                  </a:lnTo>
                  <a:lnTo>
                    <a:pt x="1849750" y="695673"/>
                  </a:lnTo>
                  <a:lnTo>
                    <a:pt x="1851657" y="682009"/>
                  </a:lnTo>
                  <a:lnTo>
                    <a:pt x="1852928" y="669616"/>
                  </a:lnTo>
                  <a:lnTo>
                    <a:pt x="1853881" y="658812"/>
                  </a:lnTo>
                  <a:lnTo>
                    <a:pt x="1854199" y="659130"/>
                  </a:lnTo>
                  <a:lnTo>
                    <a:pt x="1854199" y="658812"/>
                  </a:lnTo>
                  <a:lnTo>
                    <a:pt x="1871359" y="662943"/>
                  </a:lnTo>
                  <a:lnTo>
                    <a:pt x="1889154" y="667392"/>
                  </a:lnTo>
                  <a:lnTo>
                    <a:pt x="1908220" y="673111"/>
                  </a:lnTo>
                  <a:lnTo>
                    <a:pt x="1927922" y="679467"/>
                  </a:lnTo>
                  <a:lnTo>
                    <a:pt x="1946988" y="684869"/>
                  </a:lnTo>
                  <a:lnTo>
                    <a:pt x="1964465" y="690271"/>
                  </a:lnTo>
                  <a:lnTo>
                    <a:pt x="1980354" y="695355"/>
                  </a:lnTo>
                  <a:lnTo>
                    <a:pt x="1994971" y="700122"/>
                  </a:lnTo>
                  <a:lnTo>
                    <a:pt x="2008000" y="704888"/>
                  </a:lnTo>
                  <a:lnTo>
                    <a:pt x="2019757" y="709337"/>
                  </a:lnTo>
                  <a:lnTo>
                    <a:pt x="2030243" y="713786"/>
                  </a:lnTo>
                  <a:lnTo>
                    <a:pt x="2039459" y="717917"/>
                  </a:lnTo>
                  <a:lnTo>
                    <a:pt x="2047721" y="722048"/>
                  </a:lnTo>
                  <a:lnTo>
                    <a:pt x="2054712" y="725861"/>
                  </a:lnTo>
                  <a:lnTo>
                    <a:pt x="2060749" y="729674"/>
                  </a:lnTo>
                  <a:lnTo>
                    <a:pt x="2065834" y="733170"/>
                  </a:lnTo>
                  <a:lnTo>
                    <a:pt x="2070282" y="736665"/>
                  </a:lnTo>
                  <a:lnTo>
                    <a:pt x="2073778" y="739843"/>
                  </a:lnTo>
                  <a:lnTo>
                    <a:pt x="2076638" y="743021"/>
                  </a:lnTo>
                  <a:lnTo>
                    <a:pt x="2078862" y="746198"/>
                  </a:lnTo>
                  <a:lnTo>
                    <a:pt x="2084264" y="751600"/>
                  </a:lnTo>
                  <a:lnTo>
                    <a:pt x="2089348" y="757002"/>
                  </a:lnTo>
                  <a:lnTo>
                    <a:pt x="2093797" y="763040"/>
                  </a:lnTo>
                  <a:lnTo>
                    <a:pt x="2097928" y="769395"/>
                  </a:lnTo>
                  <a:lnTo>
                    <a:pt x="2100788" y="774480"/>
                  </a:lnTo>
                  <a:lnTo>
                    <a:pt x="2109368" y="788779"/>
                  </a:lnTo>
                  <a:lnTo>
                    <a:pt x="2139238" y="838033"/>
                  </a:lnTo>
                  <a:lnTo>
                    <a:pt x="2158940" y="870446"/>
                  </a:lnTo>
                  <a:lnTo>
                    <a:pt x="2180866" y="905400"/>
                  </a:lnTo>
                  <a:lnTo>
                    <a:pt x="2203428" y="941626"/>
                  </a:lnTo>
                  <a:lnTo>
                    <a:pt x="2226942" y="977216"/>
                  </a:lnTo>
                  <a:lnTo>
                    <a:pt x="2242196" y="999778"/>
                  </a:lnTo>
                  <a:lnTo>
                    <a:pt x="2256495" y="1021068"/>
                  </a:lnTo>
                  <a:lnTo>
                    <a:pt x="2280963" y="997553"/>
                  </a:lnTo>
                  <a:lnTo>
                    <a:pt x="2305749" y="972450"/>
                  </a:lnTo>
                  <a:lnTo>
                    <a:pt x="2326086" y="951159"/>
                  </a:lnTo>
                  <a:lnTo>
                    <a:pt x="2345470" y="930186"/>
                  </a:lnTo>
                  <a:lnTo>
                    <a:pt x="2380107" y="892372"/>
                  </a:lnTo>
                  <a:lnTo>
                    <a:pt x="2405529" y="864090"/>
                  </a:lnTo>
                  <a:lnTo>
                    <a:pt x="2417286" y="850109"/>
                  </a:lnTo>
                  <a:lnTo>
                    <a:pt x="2417922" y="849791"/>
                  </a:lnTo>
                  <a:lnTo>
                    <a:pt x="2421735" y="845660"/>
                  </a:lnTo>
                  <a:lnTo>
                    <a:pt x="2425548" y="841847"/>
                  </a:lnTo>
                  <a:lnTo>
                    <a:pt x="2429679" y="838033"/>
                  </a:lnTo>
                  <a:lnTo>
                    <a:pt x="2433493" y="834856"/>
                  </a:lnTo>
                  <a:lnTo>
                    <a:pt x="2437941" y="831678"/>
                  </a:lnTo>
                  <a:lnTo>
                    <a:pt x="2442072" y="828818"/>
                  </a:lnTo>
                  <a:lnTo>
                    <a:pt x="2446521" y="826276"/>
                  </a:lnTo>
                  <a:lnTo>
                    <a:pt x="2451605" y="823734"/>
                  </a:lnTo>
                  <a:lnTo>
                    <a:pt x="2456054" y="821509"/>
                  </a:lnTo>
                  <a:lnTo>
                    <a:pt x="2460821" y="819603"/>
                  </a:lnTo>
                  <a:lnTo>
                    <a:pt x="2465587" y="818014"/>
                  </a:lnTo>
                  <a:lnTo>
                    <a:pt x="2470672" y="816425"/>
                  </a:lnTo>
                  <a:lnTo>
                    <a:pt x="2475756" y="815154"/>
                  </a:lnTo>
                  <a:lnTo>
                    <a:pt x="2480522" y="814201"/>
                  </a:lnTo>
                  <a:lnTo>
                    <a:pt x="2485607" y="813565"/>
                  </a:lnTo>
                  <a:lnTo>
                    <a:pt x="2491009" y="812930"/>
                  </a:lnTo>
                  <a:lnTo>
                    <a:pt x="2495775" y="812930"/>
                  </a:lnTo>
                  <a:lnTo>
                    <a:pt x="2500860" y="812930"/>
                  </a:lnTo>
                  <a:lnTo>
                    <a:pt x="2506262" y="812930"/>
                  </a:lnTo>
                  <a:lnTo>
                    <a:pt x="2511346" y="813565"/>
                  </a:lnTo>
                  <a:lnTo>
                    <a:pt x="2516113" y="814201"/>
                  </a:lnTo>
                  <a:lnTo>
                    <a:pt x="2521515" y="815154"/>
                  </a:lnTo>
                  <a:lnTo>
                    <a:pt x="2526281" y="816425"/>
                  </a:lnTo>
                  <a:lnTo>
                    <a:pt x="2531366" y="817696"/>
                  </a:lnTo>
                  <a:lnTo>
                    <a:pt x="2536132" y="819603"/>
                  </a:lnTo>
                  <a:lnTo>
                    <a:pt x="2541216" y="821509"/>
                  </a:lnTo>
                  <a:lnTo>
                    <a:pt x="2545983" y="823734"/>
                  </a:lnTo>
                  <a:lnTo>
                    <a:pt x="2550432" y="826276"/>
                  </a:lnTo>
                  <a:lnTo>
                    <a:pt x="2555198" y="828818"/>
                  </a:lnTo>
                  <a:lnTo>
                    <a:pt x="2559647" y="831678"/>
                  </a:lnTo>
                  <a:lnTo>
                    <a:pt x="2563778" y="835174"/>
                  </a:lnTo>
                  <a:lnTo>
                    <a:pt x="2568227" y="838351"/>
                  </a:lnTo>
                  <a:lnTo>
                    <a:pt x="2572358" y="842164"/>
                  </a:lnTo>
                  <a:lnTo>
                    <a:pt x="2576171" y="845978"/>
                  </a:lnTo>
                  <a:lnTo>
                    <a:pt x="2579666" y="850109"/>
                  </a:lnTo>
                  <a:lnTo>
                    <a:pt x="2583162" y="854240"/>
                  </a:lnTo>
                  <a:lnTo>
                    <a:pt x="2586022" y="858688"/>
                  </a:lnTo>
                  <a:lnTo>
                    <a:pt x="2589200" y="863137"/>
                  </a:lnTo>
                  <a:lnTo>
                    <a:pt x="2591742" y="867586"/>
                  </a:lnTo>
                  <a:lnTo>
                    <a:pt x="2593966" y="872035"/>
                  </a:lnTo>
                  <a:lnTo>
                    <a:pt x="2596190" y="876801"/>
                  </a:lnTo>
                  <a:lnTo>
                    <a:pt x="2598097" y="881250"/>
                  </a:lnTo>
                  <a:lnTo>
                    <a:pt x="2600004" y="886334"/>
                  </a:lnTo>
                  <a:lnTo>
                    <a:pt x="2601275" y="891419"/>
                  </a:lnTo>
                  <a:lnTo>
                    <a:pt x="2602546" y="896185"/>
                  </a:lnTo>
                  <a:lnTo>
                    <a:pt x="2603499" y="901269"/>
                  </a:lnTo>
                  <a:lnTo>
                    <a:pt x="2604452" y="906036"/>
                  </a:lnTo>
                  <a:lnTo>
                    <a:pt x="2604770" y="911438"/>
                  </a:lnTo>
                  <a:lnTo>
                    <a:pt x="2605088" y="916522"/>
                  </a:lnTo>
                  <a:lnTo>
                    <a:pt x="2605088" y="921289"/>
                  </a:lnTo>
                  <a:lnTo>
                    <a:pt x="2604770" y="926691"/>
                  </a:lnTo>
                  <a:lnTo>
                    <a:pt x="2604452" y="931775"/>
                  </a:lnTo>
                  <a:lnTo>
                    <a:pt x="2603499" y="936542"/>
                  </a:lnTo>
                  <a:lnTo>
                    <a:pt x="2602546" y="941944"/>
                  </a:lnTo>
                  <a:lnTo>
                    <a:pt x="2601275" y="947028"/>
                  </a:lnTo>
                  <a:lnTo>
                    <a:pt x="2600004" y="951795"/>
                  </a:lnTo>
                  <a:lnTo>
                    <a:pt x="2598415" y="956879"/>
                  </a:lnTo>
                  <a:lnTo>
                    <a:pt x="2596190" y="961646"/>
                  </a:lnTo>
                  <a:lnTo>
                    <a:pt x="2593966" y="966412"/>
                  </a:lnTo>
                  <a:lnTo>
                    <a:pt x="2591742" y="970861"/>
                  </a:lnTo>
                  <a:lnTo>
                    <a:pt x="2588564" y="975627"/>
                  </a:lnTo>
                  <a:lnTo>
                    <a:pt x="2585704" y="980076"/>
                  </a:lnTo>
                  <a:lnTo>
                    <a:pt x="2582844" y="984207"/>
                  </a:lnTo>
                  <a:lnTo>
                    <a:pt x="2579349" y="988656"/>
                  </a:lnTo>
                  <a:lnTo>
                    <a:pt x="2566638" y="1003273"/>
                  </a:lnTo>
                  <a:lnTo>
                    <a:pt x="2534543" y="1039181"/>
                  </a:lnTo>
                  <a:lnTo>
                    <a:pt x="2512935" y="1063014"/>
                  </a:lnTo>
                  <a:lnTo>
                    <a:pt x="2488784" y="1089071"/>
                  </a:lnTo>
                  <a:lnTo>
                    <a:pt x="2463045" y="1116399"/>
                  </a:lnTo>
                  <a:lnTo>
                    <a:pt x="2436352" y="1143409"/>
                  </a:lnTo>
                  <a:lnTo>
                    <a:pt x="2417922" y="1161204"/>
                  </a:lnTo>
                  <a:lnTo>
                    <a:pt x="2400127" y="1178682"/>
                  </a:lnTo>
                  <a:lnTo>
                    <a:pt x="2382332" y="1195206"/>
                  </a:lnTo>
                  <a:lnTo>
                    <a:pt x="2364537" y="1210776"/>
                  </a:lnTo>
                  <a:lnTo>
                    <a:pt x="2354050" y="1219038"/>
                  </a:lnTo>
                  <a:lnTo>
                    <a:pt x="2343882" y="1226983"/>
                  </a:lnTo>
                  <a:lnTo>
                    <a:pt x="2333395" y="1234927"/>
                  </a:lnTo>
                  <a:lnTo>
                    <a:pt x="2322591" y="1241918"/>
                  </a:lnTo>
                  <a:lnTo>
                    <a:pt x="2316236" y="1246049"/>
                  </a:lnTo>
                  <a:lnTo>
                    <a:pt x="2309562" y="1249862"/>
                  </a:lnTo>
                  <a:lnTo>
                    <a:pt x="2301936" y="1253357"/>
                  </a:lnTo>
                  <a:lnTo>
                    <a:pt x="2294310" y="1257171"/>
                  </a:lnTo>
                  <a:lnTo>
                    <a:pt x="2284141" y="1260984"/>
                  </a:lnTo>
                  <a:lnTo>
                    <a:pt x="2279057" y="1262891"/>
                  </a:lnTo>
                  <a:lnTo>
                    <a:pt x="2272701" y="1264797"/>
                  </a:lnTo>
                  <a:lnTo>
                    <a:pt x="2266346" y="1266068"/>
                  </a:lnTo>
                  <a:lnTo>
                    <a:pt x="2258720" y="1267339"/>
                  </a:lnTo>
                  <a:lnTo>
                    <a:pt x="2250775" y="1267975"/>
                  </a:lnTo>
                  <a:lnTo>
                    <a:pt x="2241242" y="1268610"/>
                  </a:lnTo>
                  <a:lnTo>
                    <a:pt x="2233934" y="1268293"/>
                  </a:lnTo>
                  <a:lnTo>
                    <a:pt x="2226307" y="1267657"/>
                  </a:lnTo>
                  <a:lnTo>
                    <a:pt x="2217727" y="1266068"/>
                  </a:lnTo>
                  <a:lnTo>
                    <a:pt x="2209148" y="1263844"/>
                  </a:lnTo>
                  <a:lnTo>
                    <a:pt x="2198979" y="1260666"/>
                  </a:lnTo>
                  <a:lnTo>
                    <a:pt x="2190717" y="1257171"/>
                  </a:lnTo>
                  <a:lnTo>
                    <a:pt x="2184044" y="1253357"/>
                  </a:lnTo>
                  <a:lnTo>
                    <a:pt x="2178324" y="1250180"/>
                  </a:lnTo>
                  <a:lnTo>
                    <a:pt x="2172922" y="1246684"/>
                  </a:lnTo>
                  <a:lnTo>
                    <a:pt x="2168473" y="1243824"/>
                  </a:lnTo>
                  <a:lnTo>
                    <a:pt x="2160846" y="1237787"/>
                  </a:lnTo>
                  <a:lnTo>
                    <a:pt x="2154491" y="1232067"/>
                  </a:lnTo>
                  <a:lnTo>
                    <a:pt x="2148454" y="1226347"/>
                  </a:lnTo>
                  <a:lnTo>
                    <a:pt x="2137967" y="1215225"/>
                  </a:lnTo>
                  <a:lnTo>
                    <a:pt x="2128116" y="1204103"/>
                  </a:lnTo>
                  <a:lnTo>
                    <a:pt x="2118265" y="1192028"/>
                  </a:lnTo>
                  <a:lnTo>
                    <a:pt x="2109050" y="1179953"/>
                  </a:lnTo>
                  <a:lnTo>
                    <a:pt x="2098882" y="1166924"/>
                  </a:lnTo>
                  <a:lnTo>
                    <a:pt x="2078862" y="1138961"/>
                  </a:lnTo>
                  <a:lnTo>
                    <a:pt x="2058525" y="1108773"/>
                  </a:lnTo>
                  <a:lnTo>
                    <a:pt x="2037552" y="1077313"/>
                  </a:lnTo>
                  <a:lnTo>
                    <a:pt x="2017215" y="1045219"/>
                  </a:lnTo>
                  <a:lnTo>
                    <a:pt x="2012766" y="1038546"/>
                  </a:lnTo>
                  <a:lnTo>
                    <a:pt x="2012766" y="1409700"/>
                  </a:lnTo>
                  <a:lnTo>
                    <a:pt x="1373096" y="1409700"/>
                  </a:lnTo>
                  <a:lnTo>
                    <a:pt x="1373096" y="1002002"/>
                  </a:lnTo>
                  <a:lnTo>
                    <a:pt x="1372779" y="1002002"/>
                  </a:lnTo>
                  <a:lnTo>
                    <a:pt x="1371190" y="1003591"/>
                  </a:lnTo>
                  <a:lnTo>
                    <a:pt x="1369283" y="1005815"/>
                  </a:lnTo>
                  <a:lnTo>
                    <a:pt x="1367694" y="1009311"/>
                  </a:lnTo>
                  <a:lnTo>
                    <a:pt x="1365470" y="1013124"/>
                  </a:lnTo>
                  <a:lnTo>
                    <a:pt x="1363246" y="1018526"/>
                  </a:lnTo>
                  <a:lnTo>
                    <a:pt x="1361339" y="1024882"/>
                  </a:lnTo>
                  <a:lnTo>
                    <a:pt x="1356572" y="1039181"/>
                  </a:lnTo>
                  <a:lnTo>
                    <a:pt x="1351806" y="1056658"/>
                  </a:lnTo>
                  <a:lnTo>
                    <a:pt x="1347039" y="1077313"/>
                  </a:lnTo>
                  <a:lnTo>
                    <a:pt x="1342273" y="1099557"/>
                  </a:lnTo>
                  <a:lnTo>
                    <a:pt x="1337506" y="1124025"/>
                  </a:lnTo>
                  <a:lnTo>
                    <a:pt x="1332740" y="1149765"/>
                  </a:lnTo>
                  <a:lnTo>
                    <a:pt x="1328291" y="1176775"/>
                  </a:lnTo>
                  <a:lnTo>
                    <a:pt x="1324160" y="1204421"/>
                  </a:lnTo>
                  <a:lnTo>
                    <a:pt x="1320029" y="1232702"/>
                  </a:lnTo>
                  <a:lnTo>
                    <a:pt x="1316534" y="1260984"/>
                  </a:lnTo>
                  <a:lnTo>
                    <a:pt x="1313674" y="1288948"/>
                  </a:lnTo>
                  <a:lnTo>
                    <a:pt x="1311449" y="1316276"/>
                  </a:lnTo>
                  <a:lnTo>
                    <a:pt x="1309543" y="1342333"/>
                  </a:lnTo>
                  <a:lnTo>
                    <a:pt x="1308589" y="1375699"/>
                  </a:lnTo>
                  <a:lnTo>
                    <a:pt x="1307636" y="1409700"/>
                  </a:lnTo>
                  <a:lnTo>
                    <a:pt x="1106488" y="1409700"/>
                  </a:lnTo>
                  <a:lnTo>
                    <a:pt x="1106488" y="1388409"/>
                  </a:lnTo>
                  <a:lnTo>
                    <a:pt x="1106488" y="1368072"/>
                  </a:lnTo>
                  <a:lnTo>
                    <a:pt x="1107441" y="1348688"/>
                  </a:lnTo>
                  <a:lnTo>
                    <a:pt x="1108077" y="1330893"/>
                  </a:lnTo>
                  <a:lnTo>
                    <a:pt x="1111255" y="1293396"/>
                  </a:lnTo>
                  <a:lnTo>
                    <a:pt x="1114750" y="1257171"/>
                  </a:lnTo>
                  <a:lnTo>
                    <a:pt x="1118563" y="1222534"/>
                  </a:lnTo>
                  <a:lnTo>
                    <a:pt x="1122694" y="1189486"/>
                  </a:lnTo>
                  <a:lnTo>
                    <a:pt x="1127143" y="1158345"/>
                  </a:lnTo>
                  <a:lnTo>
                    <a:pt x="1131592" y="1128156"/>
                  </a:lnTo>
                  <a:lnTo>
                    <a:pt x="1136358" y="1099875"/>
                  </a:lnTo>
                  <a:lnTo>
                    <a:pt x="1141125" y="1072865"/>
                  </a:lnTo>
                  <a:lnTo>
                    <a:pt x="1146209" y="1047125"/>
                  </a:lnTo>
                  <a:lnTo>
                    <a:pt x="1151929" y="1022975"/>
                  </a:lnTo>
                  <a:lnTo>
                    <a:pt x="1157013" y="999778"/>
                  </a:lnTo>
                  <a:lnTo>
                    <a:pt x="1162733" y="978170"/>
                  </a:lnTo>
                  <a:lnTo>
                    <a:pt x="1168135" y="957832"/>
                  </a:lnTo>
                  <a:lnTo>
                    <a:pt x="1174173" y="938448"/>
                  </a:lnTo>
                  <a:lnTo>
                    <a:pt x="1179893" y="920653"/>
                  </a:lnTo>
                  <a:lnTo>
                    <a:pt x="1185295" y="903812"/>
                  </a:lnTo>
                  <a:lnTo>
                    <a:pt x="1191332" y="887923"/>
                  </a:lnTo>
                  <a:lnTo>
                    <a:pt x="1197052" y="873306"/>
                  </a:lnTo>
                  <a:lnTo>
                    <a:pt x="1202454" y="859959"/>
                  </a:lnTo>
                  <a:lnTo>
                    <a:pt x="1208174" y="847567"/>
                  </a:lnTo>
                  <a:lnTo>
                    <a:pt x="1213258" y="835809"/>
                  </a:lnTo>
                  <a:lnTo>
                    <a:pt x="1218343" y="825005"/>
                  </a:lnTo>
                  <a:lnTo>
                    <a:pt x="1223745" y="815472"/>
                  </a:lnTo>
                  <a:lnTo>
                    <a:pt x="1228511" y="806892"/>
                  </a:lnTo>
                  <a:lnTo>
                    <a:pt x="1233278" y="798948"/>
                  </a:lnTo>
                  <a:lnTo>
                    <a:pt x="1237727" y="791957"/>
                  </a:lnTo>
                  <a:lnTo>
                    <a:pt x="1245989" y="780199"/>
                  </a:lnTo>
                  <a:lnTo>
                    <a:pt x="1252980" y="771302"/>
                  </a:lnTo>
                  <a:lnTo>
                    <a:pt x="1258700" y="764947"/>
                  </a:lnTo>
                  <a:lnTo>
                    <a:pt x="1269186" y="759545"/>
                  </a:lnTo>
                  <a:lnTo>
                    <a:pt x="1280308" y="754142"/>
                  </a:lnTo>
                  <a:lnTo>
                    <a:pt x="1292383" y="748105"/>
                  </a:lnTo>
                  <a:lnTo>
                    <a:pt x="1304776" y="742703"/>
                  </a:lnTo>
                  <a:lnTo>
                    <a:pt x="1331469" y="731263"/>
                  </a:lnTo>
                  <a:lnTo>
                    <a:pt x="1359750" y="720141"/>
                  </a:lnTo>
                  <a:lnTo>
                    <a:pt x="1388349" y="709973"/>
                  </a:lnTo>
                  <a:lnTo>
                    <a:pt x="1416949" y="699486"/>
                  </a:lnTo>
                  <a:lnTo>
                    <a:pt x="1444595" y="690271"/>
                  </a:lnTo>
                  <a:lnTo>
                    <a:pt x="1470652" y="681691"/>
                  </a:lnTo>
                  <a:lnTo>
                    <a:pt x="1477325" y="677878"/>
                  </a:lnTo>
                  <a:lnTo>
                    <a:pt x="1484316" y="674065"/>
                  </a:lnTo>
                  <a:lnTo>
                    <a:pt x="1491624" y="671205"/>
                  </a:lnTo>
                  <a:lnTo>
                    <a:pt x="1499569" y="668027"/>
                  </a:lnTo>
                  <a:lnTo>
                    <a:pt x="1507513" y="665167"/>
                  </a:lnTo>
                  <a:lnTo>
                    <a:pt x="1515139" y="662943"/>
                  </a:lnTo>
                  <a:lnTo>
                    <a:pt x="1523401" y="660718"/>
                  </a:lnTo>
                  <a:lnTo>
                    <a:pt x="1531981" y="658812"/>
                  </a:lnTo>
                  <a:close/>
                  <a:moveTo>
                    <a:pt x="3016555" y="246062"/>
                  </a:moveTo>
                  <a:lnTo>
                    <a:pt x="3026093" y="246062"/>
                  </a:lnTo>
                  <a:lnTo>
                    <a:pt x="3039447" y="247014"/>
                  </a:lnTo>
                  <a:lnTo>
                    <a:pt x="3052165" y="248600"/>
                  </a:lnTo>
                  <a:lnTo>
                    <a:pt x="3064883" y="250822"/>
                  </a:lnTo>
                  <a:lnTo>
                    <a:pt x="3076965" y="253360"/>
                  </a:lnTo>
                  <a:lnTo>
                    <a:pt x="3089047" y="256851"/>
                  </a:lnTo>
                  <a:lnTo>
                    <a:pt x="3100493" y="260976"/>
                  </a:lnTo>
                  <a:lnTo>
                    <a:pt x="3111303" y="265736"/>
                  </a:lnTo>
                  <a:lnTo>
                    <a:pt x="3122113" y="270496"/>
                  </a:lnTo>
                  <a:lnTo>
                    <a:pt x="3132605" y="276526"/>
                  </a:lnTo>
                  <a:lnTo>
                    <a:pt x="3142462" y="282872"/>
                  </a:lnTo>
                  <a:lnTo>
                    <a:pt x="3152318" y="289536"/>
                  </a:lnTo>
                  <a:lnTo>
                    <a:pt x="3161539" y="296518"/>
                  </a:lnTo>
                  <a:lnTo>
                    <a:pt x="3170123" y="304451"/>
                  </a:lnTo>
                  <a:lnTo>
                    <a:pt x="3178708" y="312384"/>
                  </a:lnTo>
                  <a:lnTo>
                    <a:pt x="3186339" y="320952"/>
                  </a:lnTo>
                  <a:lnTo>
                    <a:pt x="3194287" y="330472"/>
                  </a:lnTo>
                  <a:lnTo>
                    <a:pt x="3201282" y="339675"/>
                  </a:lnTo>
                  <a:lnTo>
                    <a:pt x="3207959" y="349512"/>
                  </a:lnTo>
                  <a:lnTo>
                    <a:pt x="3214318" y="359984"/>
                  </a:lnTo>
                  <a:lnTo>
                    <a:pt x="3220041" y="370456"/>
                  </a:lnTo>
                  <a:lnTo>
                    <a:pt x="3225128" y="381563"/>
                  </a:lnTo>
                  <a:lnTo>
                    <a:pt x="3229898" y="392669"/>
                  </a:lnTo>
                  <a:lnTo>
                    <a:pt x="3234349" y="404093"/>
                  </a:lnTo>
                  <a:lnTo>
                    <a:pt x="3238482" y="416152"/>
                  </a:lnTo>
                  <a:lnTo>
                    <a:pt x="3241980" y="428528"/>
                  </a:lnTo>
                  <a:lnTo>
                    <a:pt x="3244523" y="440586"/>
                  </a:lnTo>
                  <a:lnTo>
                    <a:pt x="3247067" y="453280"/>
                  </a:lnTo>
                  <a:lnTo>
                    <a:pt x="3248974" y="466290"/>
                  </a:lnTo>
                  <a:lnTo>
                    <a:pt x="3249928" y="479301"/>
                  </a:lnTo>
                  <a:lnTo>
                    <a:pt x="3251200" y="492629"/>
                  </a:lnTo>
                  <a:lnTo>
                    <a:pt x="3251200" y="505957"/>
                  </a:lnTo>
                  <a:lnTo>
                    <a:pt x="3251200" y="519602"/>
                  </a:lnTo>
                  <a:lnTo>
                    <a:pt x="3249292" y="530709"/>
                  </a:lnTo>
                  <a:lnTo>
                    <a:pt x="3247385" y="541498"/>
                  </a:lnTo>
                  <a:lnTo>
                    <a:pt x="3245159" y="551970"/>
                  </a:lnTo>
                  <a:lnTo>
                    <a:pt x="3242933" y="562442"/>
                  </a:lnTo>
                  <a:lnTo>
                    <a:pt x="3240390" y="572914"/>
                  </a:lnTo>
                  <a:lnTo>
                    <a:pt x="3237846" y="582751"/>
                  </a:lnTo>
                  <a:lnTo>
                    <a:pt x="3231805" y="602426"/>
                  </a:lnTo>
                  <a:lnTo>
                    <a:pt x="3225446" y="621148"/>
                  </a:lnTo>
                  <a:lnTo>
                    <a:pt x="3218133" y="639236"/>
                  </a:lnTo>
                  <a:lnTo>
                    <a:pt x="3210503" y="656690"/>
                  </a:lnTo>
                  <a:lnTo>
                    <a:pt x="3201918" y="673508"/>
                  </a:lnTo>
                  <a:lnTo>
                    <a:pt x="3193016" y="689057"/>
                  </a:lnTo>
                  <a:lnTo>
                    <a:pt x="3183795" y="704289"/>
                  </a:lnTo>
                  <a:lnTo>
                    <a:pt x="3174257" y="718252"/>
                  </a:lnTo>
                  <a:lnTo>
                    <a:pt x="3164082" y="732215"/>
                  </a:lnTo>
                  <a:lnTo>
                    <a:pt x="3153590" y="745225"/>
                  </a:lnTo>
                  <a:lnTo>
                    <a:pt x="3142780" y="756966"/>
                  </a:lnTo>
                  <a:lnTo>
                    <a:pt x="3131652" y="768390"/>
                  </a:lnTo>
                  <a:lnTo>
                    <a:pt x="3120523" y="778862"/>
                  </a:lnTo>
                  <a:lnTo>
                    <a:pt x="3109077" y="788700"/>
                  </a:lnTo>
                  <a:lnTo>
                    <a:pt x="3097631" y="797902"/>
                  </a:lnTo>
                  <a:lnTo>
                    <a:pt x="3085867" y="806153"/>
                  </a:lnTo>
                  <a:lnTo>
                    <a:pt x="3074103" y="813452"/>
                  </a:lnTo>
                  <a:lnTo>
                    <a:pt x="3062339" y="820116"/>
                  </a:lnTo>
                  <a:lnTo>
                    <a:pt x="3050575" y="826145"/>
                  </a:lnTo>
                  <a:lnTo>
                    <a:pt x="3038811" y="831222"/>
                  </a:lnTo>
                  <a:lnTo>
                    <a:pt x="3027365" y="835665"/>
                  </a:lnTo>
                  <a:lnTo>
                    <a:pt x="3015919" y="839473"/>
                  </a:lnTo>
                  <a:lnTo>
                    <a:pt x="3004472" y="842011"/>
                  </a:lnTo>
                  <a:lnTo>
                    <a:pt x="2993662" y="844233"/>
                  </a:lnTo>
                  <a:lnTo>
                    <a:pt x="2982852" y="845502"/>
                  </a:lnTo>
                  <a:lnTo>
                    <a:pt x="2972678" y="846137"/>
                  </a:lnTo>
                  <a:lnTo>
                    <a:pt x="2962503" y="845819"/>
                  </a:lnTo>
                  <a:lnTo>
                    <a:pt x="2952647" y="844550"/>
                  </a:lnTo>
                  <a:lnTo>
                    <a:pt x="2943427" y="842646"/>
                  </a:lnTo>
                  <a:lnTo>
                    <a:pt x="2937703" y="841059"/>
                  </a:lnTo>
                  <a:lnTo>
                    <a:pt x="2931662" y="839155"/>
                  </a:lnTo>
                  <a:lnTo>
                    <a:pt x="2925939" y="837251"/>
                  </a:lnTo>
                  <a:lnTo>
                    <a:pt x="2920534" y="835030"/>
                  </a:lnTo>
                  <a:lnTo>
                    <a:pt x="2914811" y="832492"/>
                  </a:lnTo>
                  <a:lnTo>
                    <a:pt x="2909724" y="829953"/>
                  </a:lnTo>
                  <a:lnTo>
                    <a:pt x="2904319" y="826780"/>
                  </a:lnTo>
                  <a:lnTo>
                    <a:pt x="2899550" y="823924"/>
                  </a:lnTo>
                  <a:lnTo>
                    <a:pt x="2894780" y="820433"/>
                  </a:lnTo>
                  <a:lnTo>
                    <a:pt x="2890329" y="817260"/>
                  </a:lnTo>
                  <a:lnTo>
                    <a:pt x="2885878" y="813452"/>
                  </a:lnTo>
                  <a:lnTo>
                    <a:pt x="2881427" y="809644"/>
                  </a:lnTo>
                  <a:lnTo>
                    <a:pt x="2873160" y="801710"/>
                  </a:lnTo>
                  <a:lnTo>
                    <a:pt x="2865529" y="793142"/>
                  </a:lnTo>
                  <a:lnTo>
                    <a:pt x="2857899" y="783622"/>
                  </a:lnTo>
                  <a:lnTo>
                    <a:pt x="2851222" y="773785"/>
                  </a:lnTo>
                  <a:lnTo>
                    <a:pt x="2845181" y="763630"/>
                  </a:lnTo>
                  <a:lnTo>
                    <a:pt x="2839458" y="752524"/>
                  </a:lnTo>
                  <a:lnTo>
                    <a:pt x="2834052" y="741417"/>
                  </a:lnTo>
                  <a:lnTo>
                    <a:pt x="2829283" y="729676"/>
                  </a:lnTo>
                  <a:lnTo>
                    <a:pt x="2825150" y="717300"/>
                  </a:lnTo>
                  <a:lnTo>
                    <a:pt x="2821017" y="704607"/>
                  </a:lnTo>
                  <a:lnTo>
                    <a:pt x="2817519" y="691913"/>
                  </a:lnTo>
                  <a:lnTo>
                    <a:pt x="2814340" y="678585"/>
                  </a:lnTo>
                  <a:lnTo>
                    <a:pt x="2811478" y="665257"/>
                  </a:lnTo>
                  <a:lnTo>
                    <a:pt x="2809253" y="651612"/>
                  </a:lnTo>
                  <a:lnTo>
                    <a:pt x="2807027" y="637967"/>
                  </a:lnTo>
                  <a:lnTo>
                    <a:pt x="2805119" y="623687"/>
                  </a:lnTo>
                  <a:lnTo>
                    <a:pt x="2803529" y="609724"/>
                  </a:lnTo>
                  <a:lnTo>
                    <a:pt x="2802576" y="595444"/>
                  </a:lnTo>
                  <a:lnTo>
                    <a:pt x="2801304" y="580847"/>
                  </a:lnTo>
                  <a:lnTo>
                    <a:pt x="2800986" y="566885"/>
                  </a:lnTo>
                  <a:lnTo>
                    <a:pt x="2800350" y="538325"/>
                  </a:lnTo>
                  <a:lnTo>
                    <a:pt x="2800350" y="509765"/>
                  </a:lnTo>
                  <a:lnTo>
                    <a:pt x="2800986" y="482157"/>
                  </a:lnTo>
                  <a:lnTo>
                    <a:pt x="2801622" y="468512"/>
                  </a:lnTo>
                  <a:lnTo>
                    <a:pt x="2803212" y="455501"/>
                  </a:lnTo>
                  <a:lnTo>
                    <a:pt x="2805437" y="442490"/>
                  </a:lnTo>
                  <a:lnTo>
                    <a:pt x="2807981" y="429797"/>
                  </a:lnTo>
                  <a:lnTo>
                    <a:pt x="2811478" y="417738"/>
                  </a:lnTo>
                  <a:lnTo>
                    <a:pt x="2815294" y="405680"/>
                  </a:lnTo>
                  <a:lnTo>
                    <a:pt x="2819109" y="394256"/>
                  </a:lnTo>
                  <a:lnTo>
                    <a:pt x="2824196" y="383149"/>
                  </a:lnTo>
                  <a:lnTo>
                    <a:pt x="2829283" y="372360"/>
                  </a:lnTo>
                  <a:lnTo>
                    <a:pt x="2835006" y="361888"/>
                  </a:lnTo>
                  <a:lnTo>
                    <a:pt x="2840729" y="351733"/>
                  </a:lnTo>
                  <a:lnTo>
                    <a:pt x="2847406" y="342213"/>
                  </a:lnTo>
                  <a:lnTo>
                    <a:pt x="2854083" y="333011"/>
                  </a:lnTo>
                  <a:lnTo>
                    <a:pt x="2861714" y="324125"/>
                  </a:lnTo>
                  <a:lnTo>
                    <a:pt x="2869027" y="315875"/>
                  </a:lnTo>
                  <a:lnTo>
                    <a:pt x="2876975" y="307624"/>
                  </a:lnTo>
                  <a:lnTo>
                    <a:pt x="2885242" y="300326"/>
                  </a:lnTo>
                  <a:lnTo>
                    <a:pt x="2893191" y="293344"/>
                  </a:lnTo>
                  <a:lnTo>
                    <a:pt x="2901775" y="286363"/>
                  </a:lnTo>
                  <a:lnTo>
                    <a:pt x="2910678" y="280651"/>
                  </a:lnTo>
                  <a:lnTo>
                    <a:pt x="2920216" y="274622"/>
                  </a:lnTo>
                  <a:lnTo>
                    <a:pt x="2929119" y="269544"/>
                  </a:lnTo>
                  <a:lnTo>
                    <a:pt x="2938657" y="265102"/>
                  </a:lnTo>
                  <a:lnTo>
                    <a:pt x="2947878" y="260976"/>
                  </a:lnTo>
                  <a:lnTo>
                    <a:pt x="2957734" y="257168"/>
                  </a:lnTo>
                  <a:lnTo>
                    <a:pt x="2967273" y="253995"/>
                  </a:lnTo>
                  <a:lnTo>
                    <a:pt x="2977129" y="251139"/>
                  </a:lnTo>
                  <a:lnTo>
                    <a:pt x="2986985" y="248918"/>
                  </a:lnTo>
                  <a:lnTo>
                    <a:pt x="2996842" y="247648"/>
                  </a:lnTo>
                  <a:lnTo>
                    <a:pt x="3006698" y="246379"/>
                  </a:lnTo>
                  <a:lnTo>
                    <a:pt x="3016555" y="246062"/>
                  </a:lnTo>
                  <a:close/>
                  <a:moveTo>
                    <a:pt x="336073" y="246062"/>
                  </a:moveTo>
                  <a:lnTo>
                    <a:pt x="345605" y="246062"/>
                  </a:lnTo>
                  <a:lnTo>
                    <a:pt x="355772" y="246379"/>
                  </a:lnTo>
                  <a:lnTo>
                    <a:pt x="365304" y="247648"/>
                  </a:lnTo>
                  <a:lnTo>
                    <a:pt x="375153" y="248918"/>
                  </a:lnTo>
                  <a:lnTo>
                    <a:pt x="385003" y="251139"/>
                  </a:lnTo>
                  <a:lnTo>
                    <a:pt x="394852" y="253995"/>
                  </a:lnTo>
                  <a:lnTo>
                    <a:pt x="404384" y="257168"/>
                  </a:lnTo>
                  <a:lnTo>
                    <a:pt x="414233" y="260976"/>
                  </a:lnTo>
                  <a:lnTo>
                    <a:pt x="423765" y="265102"/>
                  </a:lnTo>
                  <a:lnTo>
                    <a:pt x="432979" y="269544"/>
                  </a:lnTo>
                  <a:lnTo>
                    <a:pt x="442511" y="274622"/>
                  </a:lnTo>
                  <a:lnTo>
                    <a:pt x="451407" y="280651"/>
                  </a:lnTo>
                  <a:lnTo>
                    <a:pt x="460303" y="286363"/>
                  </a:lnTo>
                  <a:lnTo>
                    <a:pt x="468882" y="293344"/>
                  </a:lnTo>
                  <a:lnTo>
                    <a:pt x="477460" y="300326"/>
                  </a:lnTo>
                  <a:lnTo>
                    <a:pt x="485086" y="307624"/>
                  </a:lnTo>
                  <a:lnTo>
                    <a:pt x="493029" y="315875"/>
                  </a:lnTo>
                  <a:lnTo>
                    <a:pt x="500654" y="324125"/>
                  </a:lnTo>
                  <a:lnTo>
                    <a:pt x="507962" y="333011"/>
                  </a:lnTo>
                  <a:lnTo>
                    <a:pt x="514634" y="342213"/>
                  </a:lnTo>
                  <a:lnTo>
                    <a:pt x="521306" y="351733"/>
                  </a:lnTo>
                  <a:lnTo>
                    <a:pt x="527025" y="361888"/>
                  </a:lnTo>
                  <a:lnTo>
                    <a:pt x="532744" y="372360"/>
                  </a:lnTo>
                  <a:lnTo>
                    <a:pt x="537828" y="383149"/>
                  </a:lnTo>
                  <a:lnTo>
                    <a:pt x="542912" y="394256"/>
                  </a:lnTo>
                  <a:lnTo>
                    <a:pt x="546724" y="405680"/>
                  </a:lnTo>
                  <a:lnTo>
                    <a:pt x="550855" y="417738"/>
                  </a:lnTo>
                  <a:lnTo>
                    <a:pt x="554032" y="429797"/>
                  </a:lnTo>
                  <a:lnTo>
                    <a:pt x="556574" y="442490"/>
                  </a:lnTo>
                  <a:lnTo>
                    <a:pt x="558798" y="455501"/>
                  </a:lnTo>
                  <a:lnTo>
                    <a:pt x="560386" y="468512"/>
                  </a:lnTo>
                  <a:lnTo>
                    <a:pt x="561022" y="482157"/>
                  </a:lnTo>
                  <a:lnTo>
                    <a:pt x="561657" y="509765"/>
                  </a:lnTo>
                  <a:lnTo>
                    <a:pt x="561975" y="538325"/>
                  </a:lnTo>
                  <a:lnTo>
                    <a:pt x="561657" y="552287"/>
                  </a:lnTo>
                  <a:lnTo>
                    <a:pt x="561340" y="566885"/>
                  </a:lnTo>
                  <a:lnTo>
                    <a:pt x="560704" y="580847"/>
                  </a:lnTo>
                  <a:lnTo>
                    <a:pt x="559433" y="595444"/>
                  </a:lnTo>
                  <a:lnTo>
                    <a:pt x="558480" y="609724"/>
                  </a:lnTo>
                  <a:lnTo>
                    <a:pt x="556891" y="623687"/>
                  </a:lnTo>
                  <a:lnTo>
                    <a:pt x="554985" y="637967"/>
                  </a:lnTo>
                  <a:lnTo>
                    <a:pt x="552761" y="651612"/>
                  </a:lnTo>
                  <a:lnTo>
                    <a:pt x="550537" y="665257"/>
                  </a:lnTo>
                  <a:lnTo>
                    <a:pt x="547677" y="678585"/>
                  </a:lnTo>
                  <a:lnTo>
                    <a:pt x="544500" y="691913"/>
                  </a:lnTo>
                  <a:lnTo>
                    <a:pt x="541005" y="704607"/>
                  </a:lnTo>
                  <a:lnTo>
                    <a:pt x="537193" y="717300"/>
                  </a:lnTo>
                  <a:lnTo>
                    <a:pt x="532744" y="729676"/>
                  </a:lnTo>
                  <a:lnTo>
                    <a:pt x="527979" y="741417"/>
                  </a:lnTo>
                  <a:lnTo>
                    <a:pt x="522577" y="752524"/>
                  </a:lnTo>
                  <a:lnTo>
                    <a:pt x="517176" y="763630"/>
                  </a:lnTo>
                  <a:lnTo>
                    <a:pt x="510821" y="773785"/>
                  </a:lnTo>
                  <a:lnTo>
                    <a:pt x="504149" y="783622"/>
                  </a:lnTo>
                  <a:lnTo>
                    <a:pt x="497159" y="793142"/>
                  </a:lnTo>
                  <a:lnTo>
                    <a:pt x="489216" y="801710"/>
                  </a:lnTo>
                  <a:lnTo>
                    <a:pt x="480638" y="809644"/>
                  </a:lnTo>
                  <a:lnTo>
                    <a:pt x="476507" y="813452"/>
                  </a:lnTo>
                  <a:lnTo>
                    <a:pt x="472059" y="817260"/>
                  </a:lnTo>
                  <a:lnTo>
                    <a:pt x="467293" y="820433"/>
                  </a:lnTo>
                  <a:lnTo>
                    <a:pt x="462527" y="823924"/>
                  </a:lnTo>
                  <a:lnTo>
                    <a:pt x="457762" y="826780"/>
                  </a:lnTo>
                  <a:lnTo>
                    <a:pt x="452360" y="829953"/>
                  </a:lnTo>
                  <a:lnTo>
                    <a:pt x="447277" y="832492"/>
                  </a:lnTo>
                  <a:lnTo>
                    <a:pt x="441875" y="835030"/>
                  </a:lnTo>
                  <a:lnTo>
                    <a:pt x="436474" y="837251"/>
                  </a:lnTo>
                  <a:lnTo>
                    <a:pt x="430437" y="839155"/>
                  </a:lnTo>
                  <a:lnTo>
                    <a:pt x="425036" y="841059"/>
                  </a:lnTo>
                  <a:lnTo>
                    <a:pt x="418682" y="842646"/>
                  </a:lnTo>
                  <a:lnTo>
                    <a:pt x="409150" y="844550"/>
                  </a:lnTo>
                  <a:lnTo>
                    <a:pt x="399618" y="845819"/>
                  </a:lnTo>
                  <a:lnTo>
                    <a:pt x="389451" y="846137"/>
                  </a:lnTo>
                  <a:lnTo>
                    <a:pt x="379284" y="845502"/>
                  </a:lnTo>
                  <a:lnTo>
                    <a:pt x="368481" y="844233"/>
                  </a:lnTo>
                  <a:lnTo>
                    <a:pt x="357679" y="842011"/>
                  </a:lnTo>
                  <a:lnTo>
                    <a:pt x="346558" y="839473"/>
                  </a:lnTo>
                  <a:lnTo>
                    <a:pt x="334803" y="835665"/>
                  </a:lnTo>
                  <a:lnTo>
                    <a:pt x="323364" y="831222"/>
                  </a:lnTo>
                  <a:lnTo>
                    <a:pt x="311609" y="826145"/>
                  </a:lnTo>
                  <a:lnTo>
                    <a:pt x="299853" y="820116"/>
                  </a:lnTo>
                  <a:lnTo>
                    <a:pt x="288097" y="813452"/>
                  </a:lnTo>
                  <a:lnTo>
                    <a:pt x="276659" y="806153"/>
                  </a:lnTo>
                  <a:lnTo>
                    <a:pt x="264586" y="797902"/>
                  </a:lnTo>
                  <a:lnTo>
                    <a:pt x="253148" y="788700"/>
                  </a:lnTo>
                  <a:lnTo>
                    <a:pt x="241709" y="778862"/>
                  </a:lnTo>
                  <a:lnTo>
                    <a:pt x="230589" y="768390"/>
                  </a:lnTo>
                  <a:lnTo>
                    <a:pt x="219469" y="756966"/>
                  </a:lnTo>
                  <a:lnTo>
                    <a:pt x="208666" y="745225"/>
                  </a:lnTo>
                  <a:lnTo>
                    <a:pt x="198181" y="732215"/>
                  </a:lnTo>
                  <a:lnTo>
                    <a:pt x="188014" y="718252"/>
                  </a:lnTo>
                  <a:lnTo>
                    <a:pt x="178482" y="704289"/>
                  </a:lnTo>
                  <a:lnTo>
                    <a:pt x="169268" y="689057"/>
                  </a:lnTo>
                  <a:lnTo>
                    <a:pt x="160054" y="673508"/>
                  </a:lnTo>
                  <a:lnTo>
                    <a:pt x="152111" y="656690"/>
                  </a:lnTo>
                  <a:lnTo>
                    <a:pt x="144168" y="639236"/>
                  </a:lnTo>
                  <a:lnTo>
                    <a:pt x="136861" y="621148"/>
                  </a:lnTo>
                  <a:lnTo>
                    <a:pt x="130506" y="602426"/>
                  </a:lnTo>
                  <a:lnTo>
                    <a:pt x="124469" y="582751"/>
                  </a:lnTo>
                  <a:lnTo>
                    <a:pt x="121928" y="572914"/>
                  </a:lnTo>
                  <a:lnTo>
                    <a:pt x="119386" y="562442"/>
                  </a:lnTo>
                  <a:lnTo>
                    <a:pt x="117162" y="551970"/>
                  </a:lnTo>
                  <a:lnTo>
                    <a:pt x="114938" y="541498"/>
                  </a:lnTo>
                  <a:lnTo>
                    <a:pt x="113031" y="530709"/>
                  </a:lnTo>
                  <a:lnTo>
                    <a:pt x="111443" y="519602"/>
                  </a:lnTo>
                  <a:lnTo>
                    <a:pt x="111125" y="505957"/>
                  </a:lnTo>
                  <a:lnTo>
                    <a:pt x="111443" y="492629"/>
                  </a:lnTo>
                  <a:lnTo>
                    <a:pt x="112396" y="479301"/>
                  </a:lnTo>
                  <a:lnTo>
                    <a:pt x="113349" y="466290"/>
                  </a:lnTo>
                  <a:lnTo>
                    <a:pt x="115255" y="453280"/>
                  </a:lnTo>
                  <a:lnTo>
                    <a:pt x="117797" y="440586"/>
                  </a:lnTo>
                  <a:lnTo>
                    <a:pt x="120657" y="428528"/>
                  </a:lnTo>
                  <a:lnTo>
                    <a:pt x="124152" y="416152"/>
                  </a:lnTo>
                  <a:lnTo>
                    <a:pt x="127964" y="404093"/>
                  </a:lnTo>
                  <a:lnTo>
                    <a:pt x="132412" y="392669"/>
                  </a:lnTo>
                  <a:lnTo>
                    <a:pt x="137178" y="381563"/>
                  </a:lnTo>
                  <a:lnTo>
                    <a:pt x="142262" y="370456"/>
                  </a:lnTo>
                  <a:lnTo>
                    <a:pt x="148299" y="359984"/>
                  </a:lnTo>
                  <a:lnTo>
                    <a:pt x="154335" y="349512"/>
                  </a:lnTo>
                  <a:lnTo>
                    <a:pt x="161008" y="339675"/>
                  </a:lnTo>
                  <a:lnTo>
                    <a:pt x="167998" y="330472"/>
                  </a:lnTo>
                  <a:lnTo>
                    <a:pt x="175941" y="320952"/>
                  </a:lnTo>
                  <a:lnTo>
                    <a:pt x="183566" y="312384"/>
                  </a:lnTo>
                  <a:lnTo>
                    <a:pt x="192145" y="304451"/>
                  </a:lnTo>
                  <a:lnTo>
                    <a:pt x="200723" y="296518"/>
                  </a:lnTo>
                  <a:lnTo>
                    <a:pt x="209937" y="289536"/>
                  </a:lnTo>
                  <a:lnTo>
                    <a:pt x="219787" y="282872"/>
                  </a:lnTo>
                  <a:lnTo>
                    <a:pt x="229636" y="276526"/>
                  </a:lnTo>
                  <a:lnTo>
                    <a:pt x="240121" y="270496"/>
                  </a:lnTo>
                  <a:lnTo>
                    <a:pt x="250923" y="265736"/>
                  </a:lnTo>
                  <a:lnTo>
                    <a:pt x="262044" y="260976"/>
                  </a:lnTo>
                  <a:lnTo>
                    <a:pt x="273482" y="256851"/>
                  </a:lnTo>
                  <a:lnTo>
                    <a:pt x="285238" y="253360"/>
                  </a:lnTo>
                  <a:lnTo>
                    <a:pt x="297311" y="250822"/>
                  </a:lnTo>
                  <a:lnTo>
                    <a:pt x="310020" y="248600"/>
                  </a:lnTo>
                  <a:lnTo>
                    <a:pt x="323047" y="247014"/>
                  </a:lnTo>
                  <a:lnTo>
                    <a:pt x="336073" y="246062"/>
                  </a:lnTo>
                  <a:close/>
                  <a:moveTo>
                    <a:pt x="1696249" y="0"/>
                  </a:moveTo>
                  <a:lnTo>
                    <a:pt x="1709607" y="317"/>
                  </a:lnTo>
                  <a:lnTo>
                    <a:pt x="1722646" y="952"/>
                  </a:lnTo>
                  <a:lnTo>
                    <a:pt x="1735368" y="2856"/>
                  </a:lnTo>
                  <a:lnTo>
                    <a:pt x="1747771" y="5077"/>
                  </a:lnTo>
                  <a:lnTo>
                    <a:pt x="1759538" y="7616"/>
                  </a:lnTo>
                  <a:lnTo>
                    <a:pt x="1771306" y="11424"/>
                  </a:lnTo>
                  <a:lnTo>
                    <a:pt x="1782755" y="15232"/>
                  </a:lnTo>
                  <a:lnTo>
                    <a:pt x="1793886" y="19992"/>
                  </a:lnTo>
                  <a:lnTo>
                    <a:pt x="1804699" y="24752"/>
                  </a:lnTo>
                  <a:lnTo>
                    <a:pt x="1814876" y="30782"/>
                  </a:lnTo>
                  <a:lnTo>
                    <a:pt x="1825053" y="36811"/>
                  </a:lnTo>
                  <a:lnTo>
                    <a:pt x="1834594" y="43475"/>
                  </a:lnTo>
                  <a:lnTo>
                    <a:pt x="1844136" y="50457"/>
                  </a:lnTo>
                  <a:lnTo>
                    <a:pt x="1853040" y="58390"/>
                  </a:lnTo>
                  <a:lnTo>
                    <a:pt x="1861627" y="66006"/>
                  </a:lnTo>
                  <a:lnTo>
                    <a:pt x="1869578" y="74574"/>
                  </a:lnTo>
                  <a:lnTo>
                    <a:pt x="1877529" y="83460"/>
                  </a:lnTo>
                  <a:lnTo>
                    <a:pt x="1884526" y="92663"/>
                  </a:lnTo>
                  <a:lnTo>
                    <a:pt x="1891523" y="102818"/>
                  </a:lnTo>
                  <a:lnTo>
                    <a:pt x="1898201" y="112972"/>
                  </a:lnTo>
                  <a:lnTo>
                    <a:pt x="1904244" y="123127"/>
                  </a:lnTo>
                  <a:lnTo>
                    <a:pt x="1909969" y="133917"/>
                  </a:lnTo>
                  <a:lnTo>
                    <a:pt x="1915057" y="145024"/>
                  </a:lnTo>
                  <a:lnTo>
                    <a:pt x="1919828" y="156765"/>
                  </a:lnTo>
                  <a:lnTo>
                    <a:pt x="1924280" y="168189"/>
                  </a:lnTo>
                  <a:lnTo>
                    <a:pt x="1928097" y="180566"/>
                  </a:lnTo>
                  <a:lnTo>
                    <a:pt x="1931595" y="192624"/>
                  </a:lnTo>
                  <a:lnTo>
                    <a:pt x="1934457" y="205318"/>
                  </a:lnTo>
                  <a:lnTo>
                    <a:pt x="1937002" y="218012"/>
                  </a:lnTo>
                  <a:lnTo>
                    <a:pt x="1938910" y="231022"/>
                  </a:lnTo>
                  <a:lnTo>
                    <a:pt x="1940500" y="244351"/>
                  </a:lnTo>
                  <a:lnTo>
                    <a:pt x="1941136" y="257679"/>
                  </a:lnTo>
                  <a:lnTo>
                    <a:pt x="1947815" y="260218"/>
                  </a:lnTo>
                  <a:lnTo>
                    <a:pt x="1951313" y="261804"/>
                  </a:lnTo>
                  <a:lnTo>
                    <a:pt x="1954176" y="263708"/>
                  </a:lnTo>
                  <a:lnTo>
                    <a:pt x="1957038" y="265612"/>
                  </a:lnTo>
                  <a:lnTo>
                    <a:pt x="1959900" y="267834"/>
                  </a:lnTo>
                  <a:lnTo>
                    <a:pt x="1962444" y="270055"/>
                  </a:lnTo>
                  <a:lnTo>
                    <a:pt x="1964671" y="272594"/>
                  </a:lnTo>
                  <a:lnTo>
                    <a:pt x="1966897" y="275133"/>
                  </a:lnTo>
                  <a:lnTo>
                    <a:pt x="1968805" y="277989"/>
                  </a:lnTo>
                  <a:lnTo>
                    <a:pt x="1970395" y="281479"/>
                  </a:lnTo>
                  <a:lnTo>
                    <a:pt x="1971986" y="284653"/>
                  </a:lnTo>
                  <a:lnTo>
                    <a:pt x="1973258" y="288461"/>
                  </a:lnTo>
                  <a:lnTo>
                    <a:pt x="1974530" y="292269"/>
                  </a:lnTo>
                  <a:lnTo>
                    <a:pt x="1975484" y="296394"/>
                  </a:lnTo>
                  <a:lnTo>
                    <a:pt x="1976120" y="300837"/>
                  </a:lnTo>
                  <a:lnTo>
                    <a:pt x="1976438" y="307819"/>
                  </a:lnTo>
                  <a:lnTo>
                    <a:pt x="1976438" y="315117"/>
                  </a:lnTo>
                  <a:lnTo>
                    <a:pt x="1975802" y="323051"/>
                  </a:lnTo>
                  <a:lnTo>
                    <a:pt x="1974530" y="330350"/>
                  </a:lnTo>
                  <a:lnTo>
                    <a:pt x="1973258" y="337966"/>
                  </a:lnTo>
                  <a:lnTo>
                    <a:pt x="1971031" y="345582"/>
                  </a:lnTo>
                  <a:lnTo>
                    <a:pt x="1968169" y="353198"/>
                  </a:lnTo>
                  <a:lnTo>
                    <a:pt x="1964989" y="360179"/>
                  </a:lnTo>
                  <a:lnTo>
                    <a:pt x="1961172" y="367161"/>
                  </a:lnTo>
                  <a:lnTo>
                    <a:pt x="1957356" y="373825"/>
                  </a:lnTo>
                  <a:lnTo>
                    <a:pt x="1952903" y="379854"/>
                  </a:lnTo>
                  <a:lnTo>
                    <a:pt x="1947815" y="385884"/>
                  </a:lnTo>
                  <a:lnTo>
                    <a:pt x="1942726" y="390961"/>
                  </a:lnTo>
                  <a:lnTo>
                    <a:pt x="1937002" y="395404"/>
                  </a:lnTo>
                  <a:lnTo>
                    <a:pt x="1930959" y="399212"/>
                  </a:lnTo>
                  <a:lnTo>
                    <a:pt x="1924916" y="402068"/>
                  </a:lnTo>
                  <a:lnTo>
                    <a:pt x="1921736" y="413175"/>
                  </a:lnTo>
                  <a:lnTo>
                    <a:pt x="1918556" y="423965"/>
                  </a:lnTo>
                  <a:lnTo>
                    <a:pt x="1914739" y="434754"/>
                  </a:lnTo>
                  <a:lnTo>
                    <a:pt x="1910923" y="445226"/>
                  </a:lnTo>
                  <a:lnTo>
                    <a:pt x="1906788" y="456016"/>
                  </a:lnTo>
                  <a:lnTo>
                    <a:pt x="1902336" y="466171"/>
                  </a:lnTo>
                  <a:lnTo>
                    <a:pt x="1897883" y="476325"/>
                  </a:lnTo>
                  <a:lnTo>
                    <a:pt x="1893113" y="486480"/>
                  </a:lnTo>
                  <a:lnTo>
                    <a:pt x="1888024" y="496000"/>
                  </a:lnTo>
                  <a:lnTo>
                    <a:pt x="1882300" y="505838"/>
                  </a:lnTo>
                  <a:lnTo>
                    <a:pt x="1876893" y="515041"/>
                  </a:lnTo>
                  <a:lnTo>
                    <a:pt x="1870850" y="523926"/>
                  </a:lnTo>
                  <a:lnTo>
                    <a:pt x="1864808" y="532812"/>
                  </a:lnTo>
                  <a:lnTo>
                    <a:pt x="1858129" y="541380"/>
                  </a:lnTo>
                  <a:lnTo>
                    <a:pt x="1851450" y="549631"/>
                  </a:lnTo>
                  <a:lnTo>
                    <a:pt x="1844454" y="557247"/>
                  </a:lnTo>
                  <a:lnTo>
                    <a:pt x="1837457" y="565180"/>
                  </a:lnTo>
                  <a:lnTo>
                    <a:pt x="1829824" y="572162"/>
                  </a:lnTo>
                  <a:lnTo>
                    <a:pt x="1822191" y="578826"/>
                  </a:lnTo>
                  <a:lnTo>
                    <a:pt x="1813922" y="585490"/>
                  </a:lnTo>
                  <a:lnTo>
                    <a:pt x="1805653" y="591520"/>
                  </a:lnTo>
                  <a:lnTo>
                    <a:pt x="1797066" y="597232"/>
                  </a:lnTo>
                  <a:lnTo>
                    <a:pt x="1788161" y="601992"/>
                  </a:lnTo>
                  <a:lnTo>
                    <a:pt x="1779256" y="606752"/>
                  </a:lnTo>
                  <a:lnTo>
                    <a:pt x="1769715" y="610877"/>
                  </a:lnTo>
                  <a:lnTo>
                    <a:pt x="1759856" y="614685"/>
                  </a:lnTo>
                  <a:lnTo>
                    <a:pt x="1750315" y="617859"/>
                  </a:lnTo>
                  <a:lnTo>
                    <a:pt x="1739820" y="620397"/>
                  </a:lnTo>
                  <a:lnTo>
                    <a:pt x="1729325" y="622301"/>
                  </a:lnTo>
                  <a:lnTo>
                    <a:pt x="1718512" y="623888"/>
                  </a:lnTo>
                  <a:lnTo>
                    <a:pt x="1707699" y="624840"/>
                  </a:lnTo>
                  <a:lnTo>
                    <a:pt x="1696249" y="625475"/>
                  </a:lnTo>
                  <a:lnTo>
                    <a:pt x="1685118" y="624840"/>
                  </a:lnTo>
                  <a:lnTo>
                    <a:pt x="1674305" y="623888"/>
                  </a:lnTo>
                  <a:lnTo>
                    <a:pt x="1663492" y="622301"/>
                  </a:lnTo>
                  <a:lnTo>
                    <a:pt x="1652997" y="620397"/>
                  </a:lnTo>
                  <a:lnTo>
                    <a:pt x="1642820" y="617859"/>
                  </a:lnTo>
                  <a:lnTo>
                    <a:pt x="1632960" y="614685"/>
                  </a:lnTo>
                  <a:lnTo>
                    <a:pt x="1623419" y="611195"/>
                  </a:lnTo>
                  <a:lnTo>
                    <a:pt x="1613878" y="606752"/>
                  </a:lnTo>
                  <a:lnTo>
                    <a:pt x="1604655" y="602309"/>
                  </a:lnTo>
                  <a:lnTo>
                    <a:pt x="1596068" y="597232"/>
                  </a:lnTo>
                  <a:lnTo>
                    <a:pt x="1587481" y="591837"/>
                  </a:lnTo>
                  <a:lnTo>
                    <a:pt x="1579531" y="586125"/>
                  </a:lnTo>
                  <a:lnTo>
                    <a:pt x="1571262" y="579778"/>
                  </a:lnTo>
                  <a:lnTo>
                    <a:pt x="1563311" y="572479"/>
                  </a:lnTo>
                  <a:lnTo>
                    <a:pt x="1555996" y="565498"/>
                  </a:lnTo>
                  <a:lnTo>
                    <a:pt x="1548999" y="558199"/>
                  </a:lnTo>
                  <a:lnTo>
                    <a:pt x="1541684" y="550265"/>
                  </a:lnTo>
                  <a:lnTo>
                    <a:pt x="1535006" y="542015"/>
                  </a:lnTo>
                  <a:lnTo>
                    <a:pt x="1528645" y="534081"/>
                  </a:lnTo>
                  <a:lnTo>
                    <a:pt x="1522602" y="525196"/>
                  </a:lnTo>
                  <a:lnTo>
                    <a:pt x="1516560" y="516310"/>
                  </a:lnTo>
                  <a:lnTo>
                    <a:pt x="1510835" y="506790"/>
                  </a:lnTo>
                  <a:lnTo>
                    <a:pt x="1505428" y="497270"/>
                  </a:lnTo>
                  <a:lnTo>
                    <a:pt x="1500022" y="487432"/>
                  </a:lnTo>
                  <a:lnTo>
                    <a:pt x="1495251" y="477912"/>
                  </a:lnTo>
                  <a:lnTo>
                    <a:pt x="1490799" y="467440"/>
                  </a:lnTo>
                  <a:lnTo>
                    <a:pt x="1486346" y="457602"/>
                  </a:lnTo>
                  <a:lnTo>
                    <a:pt x="1482212" y="447130"/>
                  </a:lnTo>
                  <a:lnTo>
                    <a:pt x="1478714" y="436341"/>
                  </a:lnTo>
                  <a:lnTo>
                    <a:pt x="1474897" y="425869"/>
                  </a:lnTo>
                  <a:lnTo>
                    <a:pt x="1471399" y="415079"/>
                  </a:lnTo>
                  <a:lnTo>
                    <a:pt x="1468536" y="404290"/>
                  </a:lnTo>
                  <a:lnTo>
                    <a:pt x="1464720" y="403338"/>
                  </a:lnTo>
                  <a:lnTo>
                    <a:pt x="1461540" y="401751"/>
                  </a:lnTo>
                  <a:lnTo>
                    <a:pt x="1458041" y="400164"/>
                  </a:lnTo>
                  <a:lnTo>
                    <a:pt x="1454861" y="398577"/>
                  </a:lnTo>
                  <a:lnTo>
                    <a:pt x="1451363" y="396673"/>
                  </a:lnTo>
                  <a:lnTo>
                    <a:pt x="1448500" y="394452"/>
                  </a:lnTo>
                  <a:lnTo>
                    <a:pt x="1442458" y="389375"/>
                  </a:lnTo>
                  <a:lnTo>
                    <a:pt x="1436733" y="383980"/>
                  </a:lnTo>
                  <a:lnTo>
                    <a:pt x="1431962" y="377633"/>
                  </a:lnTo>
                  <a:lnTo>
                    <a:pt x="1427192" y="370969"/>
                  </a:lnTo>
                  <a:lnTo>
                    <a:pt x="1423057" y="363988"/>
                  </a:lnTo>
                  <a:lnTo>
                    <a:pt x="1419241" y="356054"/>
                  </a:lnTo>
                  <a:lnTo>
                    <a:pt x="1416379" y="348438"/>
                  </a:lnTo>
                  <a:lnTo>
                    <a:pt x="1413834" y="340504"/>
                  </a:lnTo>
                  <a:lnTo>
                    <a:pt x="1411926" y="332254"/>
                  </a:lnTo>
                  <a:lnTo>
                    <a:pt x="1410336" y="324320"/>
                  </a:lnTo>
                  <a:lnTo>
                    <a:pt x="1409700" y="316387"/>
                  </a:lnTo>
                  <a:lnTo>
                    <a:pt x="1409700" y="308453"/>
                  </a:lnTo>
                  <a:lnTo>
                    <a:pt x="1410336" y="300837"/>
                  </a:lnTo>
                  <a:lnTo>
                    <a:pt x="1411290" y="296077"/>
                  </a:lnTo>
                  <a:lnTo>
                    <a:pt x="1411926" y="291634"/>
                  </a:lnTo>
                  <a:lnTo>
                    <a:pt x="1413516" y="286874"/>
                  </a:lnTo>
                  <a:lnTo>
                    <a:pt x="1414789" y="283383"/>
                  </a:lnTo>
                  <a:lnTo>
                    <a:pt x="1416697" y="279575"/>
                  </a:lnTo>
                  <a:lnTo>
                    <a:pt x="1418923" y="275767"/>
                  </a:lnTo>
                  <a:lnTo>
                    <a:pt x="1421149" y="272911"/>
                  </a:lnTo>
                  <a:lnTo>
                    <a:pt x="1423694" y="270055"/>
                  </a:lnTo>
                  <a:lnTo>
                    <a:pt x="1426556" y="267199"/>
                  </a:lnTo>
                  <a:lnTo>
                    <a:pt x="1429418" y="264978"/>
                  </a:lnTo>
                  <a:lnTo>
                    <a:pt x="1432917" y="262756"/>
                  </a:lnTo>
                  <a:lnTo>
                    <a:pt x="1436097" y="261170"/>
                  </a:lnTo>
                  <a:lnTo>
                    <a:pt x="1439913" y="259266"/>
                  </a:lnTo>
                  <a:lnTo>
                    <a:pt x="1443730" y="257679"/>
                  </a:lnTo>
                  <a:lnTo>
                    <a:pt x="1447228" y="256727"/>
                  </a:lnTo>
                  <a:lnTo>
                    <a:pt x="1451363" y="255458"/>
                  </a:lnTo>
                  <a:lnTo>
                    <a:pt x="1452635" y="242447"/>
                  </a:lnTo>
                  <a:lnTo>
                    <a:pt x="1453907" y="229118"/>
                  </a:lnTo>
                  <a:lnTo>
                    <a:pt x="1455815" y="216108"/>
                  </a:lnTo>
                  <a:lnTo>
                    <a:pt x="1458359" y="203414"/>
                  </a:lnTo>
                  <a:lnTo>
                    <a:pt x="1461540" y="191355"/>
                  </a:lnTo>
                  <a:lnTo>
                    <a:pt x="1464720" y="178979"/>
                  </a:lnTo>
                  <a:lnTo>
                    <a:pt x="1468854" y="167237"/>
                  </a:lnTo>
                  <a:lnTo>
                    <a:pt x="1473307" y="155178"/>
                  </a:lnTo>
                  <a:lnTo>
                    <a:pt x="1478077" y="144072"/>
                  </a:lnTo>
                  <a:lnTo>
                    <a:pt x="1483484" y="132965"/>
                  </a:lnTo>
                  <a:lnTo>
                    <a:pt x="1488891" y="122175"/>
                  </a:lnTo>
                  <a:lnTo>
                    <a:pt x="1494933" y="111703"/>
                  </a:lnTo>
                  <a:lnTo>
                    <a:pt x="1501612" y="101866"/>
                  </a:lnTo>
                  <a:lnTo>
                    <a:pt x="1508609" y="92028"/>
                  </a:lnTo>
                  <a:lnTo>
                    <a:pt x="1516242" y="82825"/>
                  </a:lnTo>
                  <a:lnTo>
                    <a:pt x="1523556" y="74257"/>
                  </a:lnTo>
                  <a:lnTo>
                    <a:pt x="1531825" y="65689"/>
                  </a:lnTo>
                  <a:lnTo>
                    <a:pt x="1540412" y="57438"/>
                  </a:lnTo>
                  <a:lnTo>
                    <a:pt x="1549317" y="50139"/>
                  </a:lnTo>
                  <a:lnTo>
                    <a:pt x="1558540" y="43158"/>
                  </a:lnTo>
                  <a:lnTo>
                    <a:pt x="1568399" y="36494"/>
                  </a:lnTo>
                  <a:lnTo>
                    <a:pt x="1578258" y="30464"/>
                  </a:lnTo>
                  <a:lnTo>
                    <a:pt x="1588754" y="24752"/>
                  </a:lnTo>
                  <a:lnTo>
                    <a:pt x="1599567" y="19675"/>
                  </a:lnTo>
                  <a:lnTo>
                    <a:pt x="1610380" y="15232"/>
                  </a:lnTo>
                  <a:lnTo>
                    <a:pt x="1621829" y="11107"/>
                  </a:lnTo>
                  <a:lnTo>
                    <a:pt x="1633278" y="7616"/>
                  </a:lnTo>
                  <a:lnTo>
                    <a:pt x="1645364" y="5077"/>
                  </a:lnTo>
                  <a:lnTo>
                    <a:pt x="1657449" y="2856"/>
                  </a:lnTo>
                  <a:lnTo>
                    <a:pt x="1670170" y="952"/>
                  </a:lnTo>
                  <a:lnTo>
                    <a:pt x="1683210" y="317"/>
                  </a:lnTo>
                  <a:lnTo>
                    <a:pt x="1696249" y="0"/>
                  </a:lnTo>
                  <a:close/>
                </a:path>
              </a:pathLst>
            </a:custGeom>
            <a:solidFill>
              <a:schemeClr val="bg1"/>
            </a:solidFill>
            <a:ln>
              <a:noFill/>
            </a:ln>
          </p:spPr>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algn="ctr">
                <a:defRPr/>
              </a:pPr>
              <a:endParaRPr lang="zh-CN" altLang="en-US" sz="2400">
                <a:solidFill>
                  <a:srgbClr val="FFFFFF"/>
                </a:solidFill>
              </a:endParaRPr>
            </a:p>
          </p:txBody>
        </p:sp>
      </p:grpSp>
      <p:grpSp>
        <p:nvGrpSpPr>
          <p:cNvPr id="7" name="组合 6"/>
          <p:cNvGrpSpPr/>
          <p:nvPr/>
        </p:nvGrpSpPr>
        <p:grpSpPr>
          <a:xfrm>
            <a:off x="7131286" y="1755727"/>
            <a:ext cx="960000" cy="960000"/>
            <a:chOff x="5348014" y="1316795"/>
            <a:chExt cx="720000" cy="720000"/>
          </a:xfrm>
        </p:grpSpPr>
        <p:sp>
          <p:nvSpPr>
            <p:cNvPr id="76" name="MH_Title_1"/>
            <p:cNvSpPr/>
            <p:nvPr>
              <p:custDataLst>
                <p:tags r:id="rId6"/>
              </p:custDataLst>
            </p:nvPr>
          </p:nvSpPr>
          <p:spPr>
            <a:xfrm>
              <a:off x="5348014" y="1316795"/>
              <a:ext cx="720000" cy="720000"/>
            </a:xfrm>
            <a:prstGeom prst="ellipse">
              <a:avLst/>
            </a:prstGeom>
            <a:solidFill>
              <a:srgbClr val="CF0069"/>
            </a:solidFill>
            <a:ln>
              <a:noFill/>
            </a:ln>
            <a:effectLst>
              <a:innerShdw blurRad="63500" dist="50800" dir="18900000">
                <a:prstClr val="black">
                  <a:alpha val="40000"/>
                </a:prstClr>
              </a:inn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a:endParaRPr lang="en-US" altLang="zh-CN" sz="3200" dirty="0">
                <a:latin typeface="Impact" panose="020B0806030902050204" pitchFamily="34" charset="0"/>
              </a:endParaRPr>
            </a:p>
          </p:txBody>
        </p:sp>
        <p:sp>
          <p:nvSpPr>
            <p:cNvPr id="82" name="KSO_Shape"/>
            <p:cNvSpPr/>
            <p:nvPr/>
          </p:nvSpPr>
          <p:spPr bwMode="auto">
            <a:xfrm>
              <a:off x="5456014" y="1442795"/>
              <a:ext cx="504000" cy="468000"/>
            </a:xfrm>
            <a:custGeom>
              <a:avLst/>
              <a:gdLst>
                <a:gd name="T0" fmla="*/ 1555232 w 2741613"/>
                <a:gd name="T1" fmla="*/ 1766302 h 2557463"/>
                <a:gd name="T2" fmla="*/ 1500877 w 2741613"/>
                <a:gd name="T3" fmla="*/ 1732308 h 2557463"/>
                <a:gd name="T4" fmla="*/ 410527 w 2741613"/>
                <a:gd name="T5" fmla="*/ 1777780 h 2557463"/>
                <a:gd name="T6" fmla="*/ 294306 w 2741613"/>
                <a:gd name="T7" fmla="*/ 1747980 h 2557463"/>
                <a:gd name="T8" fmla="*/ 1473436 w 2741613"/>
                <a:gd name="T9" fmla="*/ 1657260 h 2557463"/>
                <a:gd name="T10" fmla="*/ 1387009 w 2741613"/>
                <a:gd name="T11" fmla="*/ 1662603 h 2557463"/>
                <a:gd name="T12" fmla="*/ 511578 w 2741613"/>
                <a:gd name="T13" fmla="*/ 1682417 h 2557463"/>
                <a:gd name="T14" fmla="*/ 414761 w 2741613"/>
                <a:gd name="T15" fmla="*/ 1659264 h 2557463"/>
                <a:gd name="T16" fmla="*/ 1116006 w 2741613"/>
                <a:gd name="T17" fmla="*/ 1639146 h 2557463"/>
                <a:gd name="T18" fmla="*/ 1025639 w 2741613"/>
                <a:gd name="T19" fmla="*/ 1606463 h 2557463"/>
                <a:gd name="T20" fmla="*/ 902419 w 2741613"/>
                <a:gd name="T21" fmla="*/ 1619000 h 2557463"/>
                <a:gd name="T22" fmla="*/ 844427 w 2741613"/>
                <a:gd name="T23" fmla="*/ 1606240 h 2557463"/>
                <a:gd name="T24" fmla="*/ 445447 w 2741613"/>
                <a:gd name="T25" fmla="*/ 1163753 h 2557463"/>
                <a:gd name="T26" fmla="*/ 787487 w 2741613"/>
                <a:gd name="T27" fmla="*/ 791326 h 2557463"/>
                <a:gd name="T28" fmla="*/ 436007 w 2741613"/>
                <a:gd name="T29" fmla="*/ 849224 h 2557463"/>
                <a:gd name="T30" fmla="*/ 288609 w 2741613"/>
                <a:gd name="T31" fmla="*/ 1698536 h 2557463"/>
                <a:gd name="T32" fmla="*/ 48617 w 2741613"/>
                <a:gd name="T33" fmla="*/ 1149773 h 2557463"/>
                <a:gd name="T34" fmla="*/ 9281 w 2741613"/>
                <a:gd name="T35" fmla="*/ 859603 h 2557463"/>
                <a:gd name="T36" fmla="*/ 145851 w 2741613"/>
                <a:gd name="T37" fmla="*/ 699059 h 2557463"/>
                <a:gd name="T38" fmla="*/ 1592699 w 2741613"/>
                <a:gd name="T39" fmla="*/ 734392 h 2557463"/>
                <a:gd name="T40" fmla="*/ 1871083 w 2741613"/>
                <a:gd name="T41" fmla="*/ 787391 h 2557463"/>
                <a:gd name="T42" fmla="*/ 1890905 w 2741613"/>
                <a:gd name="T43" fmla="*/ 1065196 h 2557463"/>
                <a:gd name="T44" fmla="*/ 1812940 w 2741613"/>
                <a:gd name="T45" fmla="*/ 1357575 h 2557463"/>
                <a:gd name="T46" fmla="*/ 1457031 w 2741613"/>
                <a:gd name="T47" fmla="*/ 968693 h 2557463"/>
                <a:gd name="T48" fmla="*/ 1541163 w 2741613"/>
                <a:gd name="T49" fmla="*/ 700164 h 2557463"/>
                <a:gd name="T50" fmla="*/ 1241834 w 2741613"/>
                <a:gd name="T51" fmla="*/ 723340 h 2557463"/>
                <a:gd name="T52" fmla="*/ 1102527 w 2741613"/>
                <a:gd name="T53" fmla="*/ 893083 h 2557463"/>
                <a:gd name="T54" fmla="*/ 798746 w 2741613"/>
                <a:gd name="T55" fmla="*/ 901471 h 2557463"/>
                <a:gd name="T56" fmla="*/ 624337 w 2741613"/>
                <a:gd name="T57" fmla="*/ 850924 h 2557463"/>
                <a:gd name="T58" fmla="*/ 750839 w 2741613"/>
                <a:gd name="T59" fmla="*/ 677208 h 2557463"/>
                <a:gd name="T60" fmla="*/ 1062788 w 2741613"/>
                <a:gd name="T61" fmla="*/ 640566 h 2557463"/>
                <a:gd name="T62" fmla="*/ 137222 w 2741613"/>
                <a:gd name="T63" fmla="*/ 399417 h 2557463"/>
                <a:gd name="T64" fmla="*/ 292755 w 2741613"/>
                <a:gd name="T65" fmla="*/ 345682 h 2557463"/>
                <a:gd name="T66" fmla="*/ 334009 w 2741613"/>
                <a:gd name="T67" fmla="*/ 437452 h 2557463"/>
                <a:gd name="T68" fmla="*/ 372176 w 2741613"/>
                <a:gd name="T69" fmla="*/ 447403 h 2557463"/>
                <a:gd name="T70" fmla="*/ 362248 w 2741613"/>
                <a:gd name="T71" fmla="*/ 593130 h 2557463"/>
                <a:gd name="T72" fmla="*/ 240028 w 2741613"/>
                <a:gd name="T73" fmla="*/ 702591 h 2557463"/>
                <a:gd name="T74" fmla="*/ 122440 w 2741613"/>
                <a:gd name="T75" fmla="*/ 567478 h 2557463"/>
                <a:gd name="T76" fmla="*/ 107439 w 2741613"/>
                <a:gd name="T77" fmla="*/ 480131 h 2557463"/>
                <a:gd name="T78" fmla="*/ 170093 w 2741613"/>
                <a:gd name="T79" fmla="*/ 347893 h 2557463"/>
                <a:gd name="T80" fmla="*/ 1776846 w 2741613"/>
                <a:gd name="T81" fmla="*/ 366247 h 2557463"/>
                <a:gd name="T82" fmla="*/ 1798449 w 2741613"/>
                <a:gd name="T83" fmla="*/ 502465 h 2557463"/>
                <a:gd name="T84" fmla="*/ 1760093 w 2741613"/>
                <a:gd name="T85" fmla="*/ 621435 h 2557463"/>
                <a:gd name="T86" fmla="*/ 1630031 w 2741613"/>
                <a:gd name="T87" fmla="*/ 697505 h 2557463"/>
                <a:gd name="T88" fmla="*/ 1535902 w 2741613"/>
                <a:gd name="T89" fmla="*/ 561508 h 2557463"/>
                <a:gd name="T90" fmla="*/ 1552215 w 2741613"/>
                <a:gd name="T91" fmla="*/ 453594 h 2557463"/>
                <a:gd name="T92" fmla="*/ 1541854 w 2741613"/>
                <a:gd name="T93" fmla="*/ 422193 h 2557463"/>
                <a:gd name="T94" fmla="*/ 1010412 w 2741613"/>
                <a:gd name="T95" fmla="*/ 326683 h 2557463"/>
                <a:gd name="T96" fmla="*/ 1058285 w 2741613"/>
                <a:gd name="T97" fmla="*/ 408958 h 2557463"/>
                <a:gd name="T98" fmla="*/ 1092921 w 2741613"/>
                <a:gd name="T99" fmla="*/ 435649 h 2557463"/>
                <a:gd name="T100" fmla="*/ 1092260 w 2741613"/>
                <a:gd name="T101" fmla="*/ 528071 h 2557463"/>
                <a:gd name="T102" fmla="*/ 1006661 w 2741613"/>
                <a:gd name="T103" fmla="*/ 635492 h 2557463"/>
                <a:gd name="T104" fmla="*/ 893265 w 2741613"/>
                <a:gd name="T105" fmla="*/ 569098 h 2557463"/>
                <a:gd name="T106" fmla="*/ 861497 w 2741613"/>
                <a:gd name="T107" fmla="*/ 458589 h 2557463"/>
                <a:gd name="T108" fmla="*/ 868115 w 2741613"/>
                <a:gd name="T109" fmla="*/ 376093 h 2557463"/>
                <a:gd name="T110" fmla="*/ 514509 w 2741613"/>
                <a:gd name="T111" fmla="*/ 219583 h 2557463"/>
                <a:gd name="T112" fmla="*/ 515613 w 2741613"/>
                <a:gd name="T113" fmla="*/ 155869 h 2557463"/>
                <a:gd name="T114" fmla="*/ 520248 w 2741613"/>
                <a:gd name="T115" fmla="*/ 152562 h 2557463"/>
                <a:gd name="T116" fmla="*/ 791747 w 2741613"/>
                <a:gd name="T117" fmla="*/ 99650 h 2557463"/>
                <a:gd name="T118" fmla="*/ 848917 w 2741613"/>
                <a:gd name="T119" fmla="*/ 59085 h 2557463"/>
                <a:gd name="T120" fmla="*/ 813158 w 2741613"/>
                <a:gd name="T121" fmla="*/ 292558 h 2557463"/>
                <a:gd name="T122" fmla="*/ 481620 w 2741613"/>
                <a:gd name="T123" fmla="*/ 286605 h 2557463"/>
                <a:gd name="T124" fmla="*/ 458664 w 2741613"/>
                <a:gd name="T125" fmla="*/ 50267 h 2557463"/>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2741613" h="2557463">
                  <a:moveTo>
                    <a:pt x="2199444" y="2463800"/>
                  </a:moveTo>
                  <a:lnTo>
                    <a:pt x="2327275" y="2463800"/>
                  </a:lnTo>
                  <a:lnTo>
                    <a:pt x="2325367" y="2467928"/>
                  </a:lnTo>
                  <a:lnTo>
                    <a:pt x="2325685" y="2470150"/>
                  </a:lnTo>
                  <a:lnTo>
                    <a:pt x="2326003" y="2473325"/>
                  </a:lnTo>
                  <a:lnTo>
                    <a:pt x="2326321" y="2477770"/>
                  </a:lnTo>
                  <a:lnTo>
                    <a:pt x="2326321" y="2483803"/>
                  </a:lnTo>
                  <a:lnTo>
                    <a:pt x="2325685" y="2492058"/>
                  </a:lnTo>
                  <a:lnTo>
                    <a:pt x="2323777" y="2502218"/>
                  </a:lnTo>
                  <a:lnTo>
                    <a:pt x="2321233" y="2514283"/>
                  </a:lnTo>
                  <a:lnTo>
                    <a:pt x="2319326" y="2515235"/>
                  </a:lnTo>
                  <a:lnTo>
                    <a:pt x="2316464" y="2515870"/>
                  </a:lnTo>
                  <a:lnTo>
                    <a:pt x="2308514" y="2516505"/>
                  </a:lnTo>
                  <a:lnTo>
                    <a:pt x="2293568" y="2517140"/>
                  </a:lnTo>
                  <a:lnTo>
                    <a:pt x="2292614" y="2517140"/>
                  </a:lnTo>
                  <a:lnTo>
                    <a:pt x="2292296" y="2516823"/>
                  </a:lnTo>
                  <a:lnTo>
                    <a:pt x="2291024" y="2515235"/>
                  </a:lnTo>
                  <a:lnTo>
                    <a:pt x="2290388" y="2513965"/>
                  </a:lnTo>
                  <a:lnTo>
                    <a:pt x="2289435" y="2512060"/>
                  </a:lnTo>
                  <a:lnTo>
                    <a:pt x="2288799" y="2511425"/>
                  </a:lnTo>
                  <a:lnTo>
                    <a:pt x="2288163" y="2511108"/>
                  </a:lnTo>
                  <a:lnTo>
                    <a:pt x="2286891" y="2510790"/>
                  </a:lnTo>
                  <a:lnTo>
                    <a:pt x="2285937" y="2511108"/>
                  </a:lnTo>
                  <a:lnTo>
                    <a:pt x="2284029" y="2511425"/>
                  </a:lnTo>
                  <a:lnTo>
                    <a:pt x="2282121" y="2512695"/>
                  </a:lnTo>
                  <a:lnTo>
                    <a:pt x="2276397" y="2516188"/>
                  </a:lnTo>
                  <a:lnTo>
                    <a:pt x="2264313" y="2525078"/>
                  </a:lnTo>
                  <a:lnTo>
                    <a:pt x="2251594" y="2533333"/>
                  </a:lnTo>
                  <a:lnTo>
                    <a:pt x="2245234" y="2537143"/>
                  </a:lnTo>
                  <a:lnTo>
                    <a:pt x="2238238" y="2540636"/>
                  </a:lnTo>
                  <a:lnTo>
                    <a:pt x="2231243" y="2543811"/>
                  </a:lnTo>
                  <a:lnTo>
                    <a:pt x="2223929" y="2547303"/>
                  </a:lnTo>
                  <a:lnTo>
                    <a:pt x="2216615" y="2549843"/>
                  </a:lnTo>
                  <a:lnTo>
                    <a:pt x="2208665" y="2552066"/>
                  </a:lnTo>
                  <a:lnTo>
                    <a:pt x="2200716" y="2554606"/>
                  </a:lnTo>
                  <a:lnTo>
                    <a:pt x="2192130" y="2555876"/>
                  </a:lnTo>
                  <a:lnTo>
                    <a:pt x="2183226" y="2557146"/>
                  </a:lnTo>
                  <a:lnTo>
                    <a:pt x="2174004" y="2557463"/>
                  </a:lnTo>
                  <a:lnTo>
                    <a:pt x="2164147" y="2557463"/>
                  </a:lnTo>
                  <a:lnTo>
                    <a:pt x="2153971" y="2557146"/>
                  </a:lnTo>
                  <a:lnTo>
                    <a:pt x="2145703" y="2556193"/>
                  </a:lnTo>
                  <a:lnTo>
                    <a:pt x="2139026" y="2554923"/>
                  </a:lnTo>
                  <a:lnTo>
                    <a:pt x="2133302" y="2553336"/>
                  </a:lnTo>
                  <a:lnTo>
                    <a:pt x="2128850" y="2551113"/>
                  </a:lnTo>
                  <a:lnTo>
                    <a:pt x="2125352" y="2548891"/>
                  </a:lnTo>
                  <a:lnTo>
                    <a:pt x="2123762" y="2547303"/>
                  </a:lnTo>
                  <a:lnTo>
                    <a:pt x="2122808" y="2545716"/>
                  </a:lnTo>
                  <a:lnTo>
                    <a:pt x="2121854" y="2544446"/>
                  </a:lnTo>
                  <a:lnTo>
                    <a:pt x="2121536" y="2542858"/>
                  </a:lnTo>
                  <a:lnTo>
                    <a:pt x="2120900" y="2539366"/>
                  </a:lnTo>
                  <a:lnTo>
                    <a:pt x="2121218" y="2535873"/>
                  </a:lnTo>
                  <a:lnTo>
                    <a:pt x="2122490" y="2532380"/>
                  </a:lnTo>
                  <a:lnTo>
                    <a:pt x="2124398" y="2528570"/>
                  </a:lnTo>
                  <a:lnTo>
                    <a:pt x="2126624" y="2524443"/>
                  </a:lnTo>
                  <a:lnTo>
                    <a:pt x="2129486" y="2520633"/>
                  </a:lnTo>
                  <a:lnTo>
                    <a:pt x="2132984" y="2516505"/>
                  </a:lnTo>
                  <a:lnTo>
                    <a:pt x="2137118" y="2512060"/>
                  </a:lnTo>
                  <a:lnTo>
                    <a:pt x="2141252" y="2507933"/>
                  </a:lnTo>
                  <a:lnTo>
                    <a:pt x="2150155" y="2499678"/>
                  </a:lnTo>
                  <a:lnTo>
                    <a:pt x="2160013" y="2491740"/>
                  </a:lnTo>
                  <a:lnTo>
                    <a:pt x="2169871" y="2484120"/>
                  </a:lnTo>
                  <a:lnTo>
                    <a:pt x="2178774" y="2477770"/>
                  </a:lnTo>
                  <a:lnTo>
                    <a:pt x="2193402" y="2467610"/>
                  </a:lnTo>
                  <a:lnTo>
                    <a:pt x="2199444" y="2463800"/>
                  </a:lnTo>
                  <a:close/>
                  <a:moveTo>
                    <a:pt x="417513" y="2463800"/>
                  </a:moveTo>
                  <a:lnTo>
                    <a:pt x="545027" y="2463800"/>
                  </a:lnTo>
                  <a:lnTo>
                    <a:pt x="551069" y="2467610"/>
                  </a:lnTo>
                  <a:lnTo>
                    <a:pt x="565696" y="2477770"/>
                  </a:lnTo>
                  <a:lnTo>
                    <a:pt x="574918" y="2484120"/>
                  </a:lnTo>
                  <a:lnTo>
                    <a:pt x="584775" y="2491740"/>
                  </a:lnTo>
                  <a:lnTo>
                    <a:pt x="594315" y="2499678"/>
                  </a:lnTo>
                  <a:lnTo>
                    <a:pt x="603537" y="2507933"/>
                  </a:lnTo>
                  <a:lnTo>
                    <a:pt x="607671" y="2512060"/>
                  </a:lnTo>
                  <a:lnTo>
                    <a:pt x="611805" y="2516505"/>
                  </a:lnTo>
                  <a:lnTo>
                    <a:pt x="614984" y="2520633"/>
                  </a:lnTo>
                  <a:lnTo>
                    <a:pt x="618164" y="2524443"/>
                  </a:lnTo>
                  <a:lnTo>
                    <a:pt x="620390" y="2528570"/>
                  </a:lnTo>
                  <a:lnTo>
                    <a:pt x="622298" y="2532380"/>
                  </a:lnTo>
                  <a:lnTo>
                    <a:pt x="623570" y="2535873"/>
                  </a:lnTo>
                  <a:lnTo>
                    <a:pt x="623888" y="2539366"/>
                  </a:lnTo>
                  <a:lnTo>
                    <a:pt x="622934" y="2542858"/>
                  </a:lnTo>
                  <a:lnTo>
                    <a:pt x="622616" y="2544446"/>
                  </a:lnTo>
                  <a:lnTo>
                    <a:pt x="621980" y="2545716"/>
                  </a:lnTo>
                  <a:lnTo>
                    <a:pt x="620708" y="2547303"/>
                  </a:lnTo>
                  <a:lnTo>
                    <a:pt x="619436" y="2548891"/>
                  </a:lnTo>
                  <a:lnTo>
                    <a:pt x="615938" y="2551113"/>
                  </a:lnTo>
                  <a:lnTo>
                    <a:pt x="611487" y="2553336"/>
                  </a:lnTo>
                  <a:lnTo>
                    <a:pt x="605763" y="2554923"/>
                  </a:lnTo>
                  <a:lnTo>
                    <a:pt x="599085" y="2556193"/>
                  </a:lnTo>
                  <a:lnTo>
                    <a:pt x="590817" y="2557146"/>
                  </a:lnTo>
                  <a:lnTo>
                    <a:pt x="580642" y="2557463"/>
                  </a:lnTo>
                  <a:lnTo>
                    <a:pt x="570784" y="2557463"/>
                  </a:lnTo>
                  <a:lnTo>
                    <a:pt x="561244" y="2557146"/>
                  </a:lnTo>
                  <a:lnTo>
                    <a:pt x="552659" y="2555876"/>
                  </a:lnTo>
                  <a:lnTo>
                    <a:pt x="544073" y="2554606"/>
                  </a:lnTo>
                  <a:lnTo>
                    <a:pt x="536123" y="2552066"/>
                  </a:lnTo>
                  <a:lnTo>
                    <a:pt x="528173" y="2549843"/>
                  </a:lnTo>
                  <a:lnTo>
                    <a:pt x="520542" y="2547303"/>
                  </a:lnTo>
                  <a:lnTo>
                    <a:pt x="513546" y="2543811"/>
                  </a:lnTo>
                  <a:lnTo>
                    <a:pt x="506232" y="2540636"/>
                  </a:lnTo>
                  <a:lnTo>
                    <a:pt x="499554" y="2537143"/>
                  </a:lnTo>
                  <a:lnTo>
                    <a:pt x="493195" y="2533333"/>
                  </a:lnTo>
                  <a:lnTo>
                    <a:pt x="480475" y="2525078"/>
                  </a:lnTo>
                  <a:lnTo>
                    <a:pt x="468391" y="2516188"/>
                  </a:lnTo>
                  <a:lnTo>
                    <a:pt x="462668" y="2512695"/>
                  </a:lnTo>
                  <a:lnTo>
                    <a:pt x="460760" y="2511425"/>
                  </a:lnTo>
                  <a:lnTo>
                    <a:pt x="458852" y="2511108"/>
                  </a:lnTo>
                  <a:lnTo>
                    <a:pt x="457580" y="2510790"/>
                  </a:lnTo>
                  <a:lnTo>
                    <a:pt x="456626" y="2511108"/>
                  </a:lnTo>
                  <a:lnTo>
                    <a:pt x="455990" y="2511425"/>
                  </a:lnTo>
                  <a:lnTo>
                    <a:pt x="455036" y="2512060"/>
                  </a:lnTo>
                  <a:lnTo>
                    <a:pt x="454400" y="2513965"/>
                  </a:lnTo>
                  <a:lnTo>
                    <a:pt x="453446" y="2515235"/>
                  </a:lnTo>
                  <a:lnTo>
                    <a:pt x="452492" y="2516823"/>
                  </a:lnTo>
                  <a:lnTo>
                    <a:pt x="452174" y="2517140"/>
                  </a:lnTo>
                  <a:lnTo>
                    <a:pt x="450902" y="2517140"/>
                  </a:lnTo>
                  <a:lnTo>
                    <a:pt x="436274" y="2516505"/>
                  </a:lnTo>
                  <a:lnTo>
                    <a:pt x="428325" y="2515870"/>
                  </a:lnTo>
                  <a:lnTo>
                    <a:pt x="425463" y="2515235"/>
                  </a:lnTo>
                  <a:lnTo>
                    <a:pt x="423555" y="2514283"/>
                  </a:lnTo>
                  <a:lnTo>
                    <a:pt x="420693" y="2502218"/>
                  </a:lnTo>
                  <a:lnTo>
                    <a:pt x="419421" y="2492058"/>
                  </a:lnTo>
                  <a:lnTo>
                    <a:pt x="418149" y="2483803"/>
                  </a:lnTo>
                  <a:lnTo>
                    <a:pt x="418149" y="2477770"/>
                  </a:lnTo>
                  <a:lnTo>
                    <a:pt x="418467" y="2473325"/>
                  </a:lnTo>
                  <a:lnTo>
                    <a:pt x="418785" y="2470150"/>
                  </a:lnTo>
                  <a:lnTo>
                    <a:pt x="419421" y="2467928"/>
                  </a:lnTo>
                  <a:lnTo>
                    <a:pt x="417513" y="2463800"/>
                  </a:lnTo>
                  <a:close/>
                  <a:moveTo>
                    <a:pt x="2051490" y="2346325"/>
                  </a:moveTo>
                  <a:lnTo>
                    <a:pt x="2152651" y="2346325"/>
                  </a:lnTo>
                  <a:lnTo>
                    <a:pt x="2151061" y="2349527"/>
                  </a:lnTo>
                  <a:lnTo>
                    <a:pt x="2151697" y="2351449"/>
                  </a:lnTo>
                  <a:lnTo>
                    <a:pt x="2152015" y="2353690"/>
                  </a:lnTo>
                  <a:lnTo>
                    <a:pt x="2152333" y="2357533"/>
                  </a:lnTo>
                  <a:lnTo>
                    <a:pt x="2152015" y="2362336"/>
                  </a:lnTo>
                  <a:lnTo>
                    <a:pt x="2151697" y="2368741"/>
                  </a:lnTo>
                  <a:lnTo>
                    <a:pt x="2150106" y="2376747"/>
                  </a:lnTo>
                  <a:lnTo>
                    <a:pt x="2148198" y="2386674"/>
                  </a:lnTo>
                  <a:lnTo>
                    <a:pt x="2146289" y="2387314"/>
                  </a:lnTo>
                  <a:lnTo>
                    <a:pt x="2144062" y="2387634"/>
                  </a:lnTo>
                  <a:lnTo>
                    <a:pt x="2137700" y="2388595"/>
                  </a:lnTo>
                  <a:lnTo>
                    <a:pt x="2125929" y="2388915"/>
                  </a:lnTo>
                  <a:lnTo>
                    <a:pt x="2125611" y="2388915"/>
                  </a:lnTo>
                  <a:lnTo>
                    <a:pt x="2124975" y="2388595"/>
                  </a:lnTo>
                  <a:lnTo>
                    <a:pt x="2124021" y="2387314"/>
                  </a:lnTo>
                  <a:lnTo>
                    <a:pt x="2123702" y="2386354"/>
                  </a:lnTo>
                  <a:lnTo>
                    <a:pt x="2123066" y="2384752"/>
                  </a:lnTo>
                  <a:lnTo>
                    <a:pt x="2122112" y="2384432"/>
                  </a:lnTo>
                  <a:lnTo>
                    <a:pt x="2121794" y="2383792"/>
                  </a:lnTo>
                  <a:lnTo>
                    <a:pt x="2120521" y="2383792"/>
                  </a:lnTo>
                  <a:lnTo>
                    <a:pt x="2119885" y="2383792"/>
                  </a:lnTo>
                  <a:lnTo>
                    <a:pt x="2117022" y="2385073"/>
                  </a:lnTo>
                  <a:lnTo>
                    <a:pt x="2112250" y="2387955"/>
                  </a:lnTo>
                  <a:lnTo>
                    <a:pt x="2103025" y="2395000"/>
                  </a:lnTo>
                  <a:lnTo>
                    <a:pt x="2092845" y="2401724"/>
                  </a:lnTo>
                  <a:lnTo>
                    <a:pt x="2087437" y="2404927"/>
                  </a:lnTo>
                  <a:lnTo>
                    <a:pt x="2082347" y="2407489"/>
                  </a:lnTo>
                  <a:lnTo>
                    <a:pt x="2076621" y="2410371"/>
                  </a:lnTo>
                  <a:lnTo>
                    <a:pt x="2070895" y="2412612"/>
                  </a:lnTo>
                  <a:lnTo>
                    <a:pt x="2064850" y="2415174"/>
                  </a:lnTo>
                  <a:lnTo>
                    <a:pt x="2058806" y="2416775"/>
                  </a:lnTo>
                  <a:lnTo>
                    <a:pt x="2052444" y="2418376"/>
                  </a:lnTo>
                  <a:lnTo>
                    <a:pt x="2045763" y="2419657"/>
                  </a:lnTo>
                  <a:lnTo>
                    <a:pt x="2038447" y="2420618"/>
                  </a:lnTo>
                  <a:lnTo>
                    <a:pt x="2031448" y="2420938"/>
                  </a:lnTo>
                  <a:lnTo>
                    <a:pt x="2023495" y="2420938"/>
                  </a:lnTo>
                  <a:lnTo>
                    <a:pt x="2015542" y="2420618"/>
                  </a:lnTo>
                  <a:lnTo>
                    <a:pt x="2008862" y="2419977"/>
                  </a:lnTo>
                  <a:lnTo>
                    <a:pt x="2003454" y="2418697"/>
                  </a:lnTo>
                  <a:lnTo>
                    <a:pt x="1999000" y="2417736"/>
                  </a:lnTo>
                  <a:lnTo>
                    <a:pt x="1995501" y="2415814"/>
                  </a:lnTo>
                  <a:lnTo>
                    <a:pt x="1992638" y="2413893"/>
                  </a:lnTo>
                  <a:lnTo>
                    <a:pt x="1990729" y="2411652"/>
                  </a:lnTo>
                  <a:lnTo>
                    <a:pt x="1989456" y="2409410"/>
                  </a:lnTo>
                  <a:lnTo>
                    <a:pt x="1989138" y="2406528"/>
                  </a:lnTo>
                  <a:lnTo>
                    <a:pt x="1989456" y="2403966"/>
                  </a:lnTo>
                  <a:lnTo>
                    <a:pt x="1990411" y="2401084"/>
                  </a:lnTo>
                  <a:lnTo>
                    <a:pt x="1991683" y="2397882"/>
                  </a:lnTo>
                  <a:lnTo>
                    <a:pt x="1993592" y="2394679"/>
                  </a:lnTo>
                  <a:lnTo>
                    <a:pt x="1996137" y="2391477"/>
                  </a:lnTo>
                  <a:lnTo>
                    <a:pt x="1999000" y="2387955"/>
                  </a:lnTo>
                  <a:lnTo>
                    <a:pt x="2005362" y="2381230"/>
                  </a:lnTo>
                  <a:lnTo>
                    <a:pt x="2012679" y="2374825"/>
                  </a:lnTo>
                  <a:lnTo>
                    <a:pt x="2019996" y="2368421"/>
                  </a:lnTo>
                  <a:lnTo>
                    <a:pt x="2027949" y="2362336"/>
                  </a:lnTo>
                  <a:lnTo>
                    <a:pt x="2035265" y="2356893"/>
                  </a:lnTo>
                  <a:lnTo>
                    <a:pt x="2046718" y="2349527"/>
                  </a:lnTo>
                  <a:lnTo>
                    <a:pt x="2051490" y="2346325"/>
                  </a:lnTo>
                  <a:close/>
                  <a:moveTo>
                    <a:pt x="592138" y="2346325"/>
                  </a:moveTo>
                  <a:lnTo>
                    <a:pt x="693618" y="2346325"/>
                  </a:lnTo>
                  <a:lnTo>
                    <a:pt x="698072" y="2349527"/>
                  </a:lnTo>
                  <a:lnTo>
                    <a:pt x="709842" y="2356893"/>
                  </a:lnTo>
                  <a:lnTo>
                    <a:pt x="716841" y="2362336"/>
                  </a:lnTo>
                  <a:lnTo>
                    <a:pt x="724794" y="2368421"/>
                  </a:lnTo>
                  <a:lnTo>
                    <a:pt x="732428" y="2374825"/>
                  </a:lnTo>
                  <a:lnTo>
                    <a:pt x="739427" y="2381230"/>
                  </a:lnTo>
                  <a:lnTo>
                    <a:pt x="746108" y="2387955"/>
                  </a:lnTo>
                  <a:lnTo>
                    <a:pt x="748971" y="2391477"/>
                  </a:lnTo>
                  <a:lnTo>
                    <a:pt x="751197" y="2394679"/>
                  </a:lnTo>
                  <a:lnTo>
                    <a:pt x="753106" y="2397882"/>
                  </a:lnTo>
                  <a:lnTo>
                    <a:pt x="754697" y="2401084"/>
                  </a:lnTo>
                  <a:lnTo>
                    <a:pt x="755333" y="2403966"/>
                  </a:lnTo>
                  <a:lnTo>
                    <a:pt x="755651" y="2406528"/>
                  </a:lnTo>
                  <a:lnTo>
                    <a:pt x="755333" y="2409410"/>
                  </a:lnTo>
                  <a:lnTo>
                    <a:pt x="754379" y="2411652"/>
                  </a:lnTo>
                  <a:lnTo>
                    <a:pt x="752470" y="2413893"/>
                  </a:lnTo>
                  <a:lnTo>
                    <a:pt x="749607" y="2415814"/>
                  </a:lnTo>
                  <a:lnTo>
                    <a:pt x="746108" y="2417736"/>
                  </a:lnTo>
                  <a:lnTo>
                    <a:pt x="741336" y="2418697"/>
                  </a:lnTo>
                  <a:lnTo>
                    <a:pt x="736246" y="2419977"/>
                  </a:lnTo>
                  <a:lnTo>
                    <a:pt x="729565" y="2420618"/>
                  </a:lnTo>
                  <a:lnTo>
                    <a:pt x="721612" y="2420938"/>
                  </a:lnTo>
                  <a:lnTo>
                    <a:pt x="713659" y="2420938"/>
                  </a:lnTo>
                  <a:lnTo>
                    <a:pt x="706343" y="2420618"/>
                  </a:lnTo>
                  <a:lnTo>
                    <a:pt x="699344" y="2419657"/>
                  </a:lnTo>
                  <a:lnTo>
                    <a:pt x="692346" y="2418376"/>
                  </a:lnTo>
                  <a:lnTo>
                    <a:pt x="685983" y="2416775"/>
                  </a:lnTo>
                  <a:lnTo>
                    <a:pt x="679939" y="2415174"/>
                  </a:lnTo>
                  <a:lnTo>
                    <a:pt x="673895" y="2412612"/>
                  </a:lnTo>
                  <a:lnTo>
                    <a:pt x="668487" y="2410371"/>
                  </a:lnTo>
                  <a:lnTo>
                    <a:pt x="662760" y="2407489"/>
                  </a:lnTo>
                  <a:lnTo>
                    <a:pt x="657352" y="2404927"/>
                  </a:lnTo>
                  <a:lnTo>
                    <a:pt x="652263" y="2401724"/>
                  </a:lnTo>
                  <a:lnTo>
                    <a:pt x="642083" y="2395000"/>
                  </a:lnTo>
                  <a:lnTo>
                    <a:pt x="632539" y="2387955"/>
                  </a:lnTo>
                  <a:lnTo>
                    <a:pt x="628086" y="2385073"/>
                  </a:lnTo>
                  <a:lnTo>
                    <a:pt x="624904" y="2383792"/>
                  </a:lnTo>
                  <a:lnTo>
                    <a:pt x="624268" y="2383792"/>
                  </a:lnTo>
                  <a:lnTo>
                    <a:pt x="623314" y="2383792"/>
                  </a:lnTo>
                  <a:lnTo>
                    <a:pt x="622678" y="2384432"/>
                  </a:lnTo>
                  <a:lnTo>
                    <a:pt x="622041" y="2384752"/>
                  </a:lnTo>
                  <a:lnTo>
                    <a:pt x="621405" y="2386354"/>
                  </a:lnTo>
                  <a:lnTo>
                    <a:pt x="620769" y="2387314"/>
                  </a:lnTo>
                  <a:lnTo>
                    <a:pt x="620133" y="2388595"/>
                  </a:lnTo>
                  <a:lnTo>
                    <a:pt x="619496" y="2388915"/>
                  </a:lnTo>
                  <a:lnTo>
                    <a:pt x="619178" y="2388915"/>
                  </a:lnTo>
                  <a:lnTo>
                    <a:pt x="607408" y="2388595"/>
                  </a:lnTo>
                  <a:lnTo>
                    <a:pt x="601045" y="2387634"/>
                  </a:lnTo>
                  <a:lnTo>
                    <a:pt x="598819" y="2387314"/>
                  </a:lnTo>
                  <a:lnTo>
                    <a:pt x="596910" y="2386674"/>
                  </a:lnTo>
                  <a:lnTo>
                    <a:pt x="595001" y="2376747"/>
                  </a:lnTo>
                  <a:lnTo>
                    <a:pt x="593411" y="2368741"/>
                  </a:lnTo>
                  <a:lnTo>
                    <a:pt x="593092" y="2362336"/>
                  </a:lnTo>
                  <a:lnTo>
                    <a:pt x="592774" y="2357533"/>
                  </a:lnTo>
                  <a:lnTo>
                    <a:pt x="593092" y="2353690"/>
                  </a:lnTo>
                  <a:lnTo>
                    <a:pt x="593411" y="2351449"/>
                  </a:lnTo>
                  <a:lnTo>
                    <a:pt x="593729" y="2349527"/>
                  </a:lnTo>
                  <a:lnTo>
                    <a:pt x="592138" y="2346325"/>
                  </a:lnTo>
                  <a:close/>
                  <a:moveTo>
                    <a:pt x="1474788" y="2290762"/>
                  </a:moveTo>
                  <a:lnTo>
                    <a:pt x="1567135" y="2290762"/>
                  </a:lnTo>
                  <a:lnTo>
                    <a:pt x="1571609" y="2293338"/>
                  </a:lnTo>
                  <a:lnTo>
                    <a:pt x="1582473" y="2300422"/>
                  </a:lnTo>
                  <a:lnTo>
                    <a:pt x="1588864" y="2305252"/>
                  </a:lnTo>
                  <a:lnTo>
                    <a:pt x="1595894" y="2310404"/>
                  </a:lnTo>
                  <a:lnTo>
                    <a:pt x="1602924" y="2316522"/>
                  </a:lnTo>
                  <a:lnTo>
                    <a:pt x="1609634" y="2322640"/>
                  </a:lnTo>
                  <a:lnTo>
                    <a:pt x="1615386" y="2328758"/>
                  </a:lnTo>
                  <a:lnTo>
                    <a:pt x="1617942" y="2331978"/>
                  </a:lnTo>
                  <a:lnTo>
                    <a:pt x="1620179" y="2334875"/>
                  </a:lnTo>
                  <a:lnTo>
                    <a:pt x="1621776" y="2337451"/>
                  </a:lnTo>
                  <a:lnTo>
                    <a:pt x="1623374" y="2340671"/>
                  </a:lnTo>
                  <a:lnTo>
                    <a:pt x="1624013" y="2343247"/>
                  </a:lnTo>
                  <a:lnTo>
                    <a:pt x="1624013" y="2345501"/>
                  </a:lnTo>
                  <a:lnTo>
                    <a:pt x="1623694" y="2348399"/>
                  </a:lnTo>
                  <a:lnTo>
                    <a:pt x="1622735" y="2350009"/>
                  </a:lnTo>
                  <a:lnTo>
                    <a:pt x="1620818" y="2352585"/>
                  </a:lnTo>
                  <a:lnTo>
                    <a:pt x="1618581" y="2353873"/>
                  </a:lnTo>
                  <a:lnTo>
                    <a:pt x="1615386" y="2355483"/>
                  </a:lnTo>
                  <a:lnTo>
                    <a:pt x="1611232" y="2357093"/>
                  </a:lnTo>
                  <a:lnTo>
                    <a:pt x="1606119" y="2357737"/>
                  </a:lnTo>
                  <a:lnTo>
                    <a:pt x="1600048" y="2358703"/>
                  </a:lnTo>
                  <a:lnTo>
                    <a:pt x="1593018" y="2359025"/>
                  </a:lnTo>
                  <a:lnTo>
                    <a:pt x="1585668" y="2359025"/>
                  </a:lnTo>
                  <a:lnTo>
                    <a:pt x="1578958" y="2358703"/>
                  </a:lnTo>
                  <a:lnTo>
                    <a:pt x="1572567" y="2357415"/>
                  </a:lnTo>
                  <a:lnTo>
                    <a:pt x="1566496" y="2356127"/>
                  </a:lnTo>
                  <a:lnTo>
                    <a:pt x="1560744" y="2355161"/>
                  </a:lnTo>
                  <a:lnTo>
                    <a:pt x="1554993" y="2353229"/>
                  </a:lnTo>
                  <a:lnTo>
                    <a:pt x="1549560" y="2351297"/>
                  </a:lnTo>
                  <a:lnTo>
                    <a:pt x="1544128" y="2349043"/>
                  </a:lnTo>
                  <a:lnTo>
                    <a:pt x="1539335" y="2346467"/>
                  </a:lnTo>
                  <a:lnTo>
                    <a:pt x="1529749" y="2340993"/>
                  </a:lnTo>
                  <a:lnTo>
                    <a:pt x="1520802" y="2334875"/>
                  </a:lnTo>
                  <a:lnTo>
                    <a:pt x="1511535" y="2328758"/>
                  </a:lnTo>
                  <a:lnTo>
                    <a:pt x="1507701" y="2326182"/>
                  </a:lnTo>
                  <a:lnTo>
                    <a:pt x="1505144" y="2324894"/>
                  </a:lnTo>
                  <a:lnTo>
                    <a:pt x="1503866" y="2324572"/>
                  </a:lnTo>
                  <a:lnTo>
                    <a:pt x="1503227" y="2324894"/>
                  </a:lnTo>
                  <a:lnTo>
                    <a:pt x="1502269" y="2325860"/>
                  </a:lnTo>
                  <a:lnTo>
                    <a:pt x="1501629" y="2326826"/>
                  </a:lnTo>
                  <a:lnTo>
                    <a:pt x="1500990" y="2328114"/>
                  </a:lnTo>
                  <a:lnTo>
                    <a:pt x="1500351" y="2329080"/>
                  </a:lnTo>
                  <a:lnTo>
                    <a:pt x="1499712" y="2329080"/>
                  </a:lnTo>
                  <a:lnTo>
                    <a:pt x="1499073" y="2329080"/>
                  </a:lnTo>
                  <a:lnTo>
                    <a:pt x="1488528" y="2328758"/>
                  </a:lnTo>
                  <a:lnTo>
                    <a:pt x="1482777" y="2328436"/>
                  </a:lnTo>
                  <a:lnTo>
                    <a:pt x="1480540" y="2328114"/>
                  </a:lnTo>
                  <a:lnTo>
                    <a:pt x="1478942" y="2327148"/>
                  </a:lnTo>
                  <a:lnTo>
                    <a:pt x="1477025" y="2318132"/>
                  </a:lnTo>
                  <a:lnTo>
                    <a:pt x="1476066" y="2310726"/>
                  </a:lnTo>
                  <a:lnTo>
                    <a:pt x="1475747" y="2305252"/>
                  </a:lnTo>
                  <a:lnTo>
                    <a:pt x="1475108" y="2300422"/>
                  </a:lnTo>
                  <a:lnTo>
                    <a:pt x="1475747" y="2297202"/>
                  </a:lnTo>
                  <a:lnTo>
                    <a:pt x="1476066" y="2294948"/>
                  </a:lnTo>
                  <a:lnTo>
                    <a:pt x="1476386" y="2293338"/>
                  </a:lnTo>
                  <a:lnTo>
                    <a:pt x="1474788" y="2290762"/>
                  </a:lnTo>
                  <a:close/>
                  <a:moveTo>
                    <a:pt x="1243723" y="2290762"/>
                  </a:moveTo>
                  <a:lnTo>
                    <a:pt x="1335088" y="2290762"/>
                  </a:lnTo>
                  <a:lnTo>
                    <a:pt x="1333507" y="2293338"/>
                  </a:lnTo>
                  <a:lnTo>
                    <a:pt x="1334140" y="2294948"/>
                  </a:lnTo>
                  <a:lnTo>
                    <a:pt x="1334140" y="2297202"/>
                  </a:lnTo>
                  <a:lnTo>
                    <a:pt x="1334456" y="2300422"/>
                  </a:lnTo>
                  <a:lnTo>
                    <a:pt x="1334456" y="2305252"/>
                  </a:lnTo>
                  <a:lnTo>
                    <a:pt x="1333824" y="2310726"/>
                  </a:lnTo>
                  <a:lnTo>
                    <a:pt x="1332559" y="2318132"/>
                  </a:lnTo>
                  <a:lnTo>
                    <a:pt x="1330978" y="2327148"/>
                  </a:lnTo>
                  <a:lnTo>
                    <a:pt x="1329398" y="2328114"/>
                  </a:lnTo>
                  <a:lnTo>
                    <a:pt x="1327185" y="2328436"/>
                  </a:lnTo>
                  <a:lnTo>
                    <a:pt x="1321494" y="2328758"/>
                  </a:lnTo>
                  <a:lnTo>
                    <a:pt x="1311061" y="2329080"/>
                  </a:lnTo>
                  <a:lnTo>
                    <a:pt x="1310113" y="2329080"/>
                  </a:lnTo>
                  <a:lnTo>
                    <a:pt x="1309797" y="2329080"/>
                  </a:lnTo>
                  <a:lnTo>
                    <a:pt x="1309165" y="2328114"/>
                  </a:lnTo>
                  <a:lnTo>
                    <a:pt x="1308848" y="2326826"/>
                  </a:lnTo>
                  <a:lnTo>
                    <a:pt x="1307900" y="2325860"/>
                  </a:lnTo>
                  <a:lnTo>
                    <a:pt x="1306952" y="2324894"/>
                  </a:lnTo>
                  <a:lnTo>
                    <a:pt x="1306003" y="2324572"/>
                  </a:lnTo>
                  <a:lnTo>
                    <a:pt x="1305371" y="2324894"/>
                  </a:lnTo>
                  <a:lnTo>
                    <a:pt x="1302842" y="2326182"/>
                  </a:lnTo>
                  <a:lnTo>
                    <a:pt x="1298732" y="2328758"/>
                  </a:lnTo>
                  <a:lnTo>
                    <a:pt x="1289880" y="2334875"/>
                  </a:lnTo>
                  <a:lnTo>
                    <a:pt x="1281028" y="2340993"/>
                  </a:lnTo>
                  <a:lnTo>
                    <a:pt x="1271228" y="2346467"/>
                  </a:lnTo>
                  <a:lnTo>
                    <a:pt x="1266485" y="2349043"/>
                  </a:lnTo>
                  <a:lnTo>
                    <a:pt x="1261111" y="2351297"/>
                  </a:lnTo>
                  <a:lnTo>
                    <a:pt x="1256053" y="2353229"/>
                  </a:lnTo>
                  <a:lnTo>
                    <a:pt x="1250362" y="2355161"/>
                  </a:lnTo>
                  <a:lnTo>
                    <a:pt x="1244356" y="2356127"/>
                  </a:lnTo>
                  <a:lnTo>
                    <a:pt x="1238349" y="2357415"/>
                  </a:lnTo>
                  <a:lnTo>
                    <a:pt x="1232026" y="2358703"/>
                  </a:lnTo>
                  <a:lnTo>
                    <a:pt x="1225387" y="2359025"/>
                  </a:lnTo>
                  <a:lnTo>
                    <a:pt x="1218116" y="2359025"/>
                  </a:lnTo>
                  <a:lnTo>
                    <a:pt x="1211161" y="2358703"/>
                  </a:lnTo>
                  <a:lnTo>
                    <a:pt x="1205154" y="2357737"/>
                  </a:lnTo>
                  <a:lnTo>
                    <a:pt x="1200096" y="2357093"/>
                  </a:lnTo>
                  <a:lnTo>
                    <a:pt x="1195986" y="2355483"/>
                  </a:lnTo>
                  <a:lnTo>
                    <a:pt x="1193141" y="2353873"/>
                  </a:lnTo>
                  <a:lnTo>
                    <a:pt x="1190295" y="2352585"/>
                  </a:lnTo>
                  <a:lnTo>
                    <a:pt x="1189031" y="2350009"/>
                  </a:lnTo>
                  <a:lnTo>
                    <a:pt x="1187766" y="2348399"/>
                  </a:lnTo>
                  <a:lnTo>
                    <a:pt x="1187450" y="2345501"/>
                  </a:lnTo>
                  <a:lnTo>
                    <a:pt x="1187766" y="2343247"/>
                  </a:lnTo>
                  <a:lnTo>
                    <a:pt x="1188715" y="2340671"/>
                  </a:lnTo>
                  <a:lnTo>
                    <a:pt x="1189663" y="2337451"/>
                  </a:lnTo>
                  <a:lnTo>
                    <a:pt x="1191560" y="2334875"/>
                  </a:lnTo>
                  <a:lnTo>
                    <a:pt x="1193457" y="2331978"/>
                  </a:lnTo>
                  <a:lnTo>
                    <a:pt x="1195986" y="2328758"/>
                  </a:lnTo>
                  <a:lnTo>
                    <a:pt x="1201676" y="2322640"/>
                  </a:lnTo>
                  <a:lnTo>
                    <a:pt x="1208315" y="2316522"/>
                  </a:lnTo>
                  <a:lnTo>
                    <a:pt x="1215271" y="2310404"/>
                  </a:lnTo>
                  <a:lnTo>
                    <a:pt x="1222226" y="2305252"/>
                  </a:lnTo>
                  <a:lnTo>
                    <a:pt x="1228865" y="2300422"/>
                  </a:lnTo>
                  <a:lnTo>
                    <a:pt x="1239613" y="2293338"/>
                  </a:lnTo>
                  <a:lnTo>
                    <a:pt x="1243723" y="2290762"/>
                  </a:lnTo>
                  <a:close/>
                  <a:moveTo>
                    <a:pt x="1481543" y="1798637"/>
                  </a:moveTo>
                  <a:lnTo>
                    <a:pt x="1701801" y="1798637"/>
                  </a:lnTo>
                  <a:lnTo>
                    <a:pt x="1567093" y="2273300"/>
                  </a:lnTo>
                  <a:lnTo>
                    <a:pt x="1465263" y="2273300"/>
                  </a:lnTo>
                  <a:lnTo>
                    <a:pt x="1481543" y="1798637"/>
                  </a:lnTo>
                  <a:close/>
                  <a:moveTo>
                    <a:pt x="1119188" y="1798637"/>
                  </a:moveTo>
                  <a:lnTo>
                    <a:pt x="1336331" y="1798637"/>
                  </a:lnTo>
                  <a:lnTo>
                    <a:pt x="1346201" y="2272028"/>
                  </a:lnTo>
                  <a:lnTo>
                    <a:pt x="1240177" y="2273300"/>
                  </a:lnTo>
                  <a:lnTo>
                    <a:pt x="1119188" y="1798637"/>
                  </a:lnTo>
                  <a:close/>
                  <a:moveTo>
                    <a:pt x="2677270" y="1559805"/>
                  </a:moveTo>
                  <a:lnTo>
                    <a:pt x="2530833" y="1600780"/>
                  </a:lnTo>
                  <a:lnTo>
                    <a:pt x="2674417" y="1589663"/>
                  </a:lnTo>
                  <a:lnTo>
                    <a:pt x="2677270" y="1559805"/>
                  </a:lnTo>
                  <a:close/>
                  <a:moveTo>
                    <a:pt x="64561" y="1559805"/>
                  </a:moveTo>
                  <a:lnTo>
                    <a:pt x="67742" y="1589663"/>
                  </a:lnTo>
                  <a:lnTo>
                    <a:pt x="211812" y="1600780"/>
                  </a:lnTo>
                  <a:lnTo>
                    <a:pt x="64561" y="1559805"/>
                  </a:lnTo>
                  <a:close/>
                  <a:moveTo>
                    <a:pt x="1743293" y="1510232"/>
                  </a:moveTo>
                  <a:lnTo>
                    <a:pt x="1815377" y="1673934"/>
                  </a:lnTo>
                  <a:lnTo>
                    <a:pt x="2196121" y="1673934"/>
                  </a:lnTo>
                  <a:lnTo>
                    <a:pt x="2051635" y="1522922"/>
                  </a:lnTo>
                  <a:lnTo>
                    <a:pt x="1743293" y="1510232"/>
                  </a:lnTo>
                  <a:close/>
                  <a:moveTo>
                    <a:pt x="1093583" y="1510232"/>
                  </a:moveTo>
                  <a:lnTo>
                    <a:pt x="785241" y="1522922"/>
                  </a:lnTo>
                  <a:lnTo>
                    <a:pt x="641072" y="1673934"/>
                  </a:lnTo>
                  <a:lnTo>
                    <a:pt x="1021499" y="1673934"/>
                  </a:lnTo>
                  <a:lnTo>
                    <a:pt x="1093583" y="1510232"/>
                  </a:lnTo>
                  <a:close/>
                  <a:moveTo>
                    <a:pt x="840494" y="1363662"/>
                  </a:moveTo>
                  <a:lnTo>
                    <a:pt x="1955417" y="1363662"/>
                  </a:lnTo>
                  <a:lnTo>
                    <a:pt x="2368551" y="1768475"/>
                  </a:lnTo>
                  <a:lnTo>
                    <a:pt x="398463" y="1768475"/>
                  </a:lnTo>
                  <a:lnTo>
                    <a:pt x="840494" y="1363662"/>
                  </a:lnTo>
                  <a:close/>
                  <a:moveTo>
                    <a:pt x="1125700" y="1131888"/>
                  </a:moveTo>
                  <a:lnTo>
                    <a:pt x="1123793" y="1132523"/>
                  </a:lnTo>
                  <a:lnTo>
                    <a:pt x="1121569" y="1134110"/>
                  </a:lnTo>
                  <a:lnTo>
                    <a:pt x="1118710" y="1136650"/>
                  </a:lnTo>
                  <a:lnTo>
                    <a:pt x="1111084" y="1144270"/>
                  </a:lnTo>
                  <a:lnTo>
                    <a:pt x="1101553" y="1155065"/>
                  </a:lnTo>
                  <a:lnTo>
                    <a:pt x="1077405" y="1184275"/>
                  </a:lnTo>
                  <a:lnTo>
                    <a:pt x="1046268" y="1220153"/>
                  </a:lnTo>
                  <a:lnTo>
                    <a:pt x="1059613" y="1236028"/>
                  </a:lnTo>
                  <a:lnTo>
                    <a:pt x="1064696" y="1242378"/>
                  </a:lnTo>
                  <a:lnTo>
                    <a:pt x="1070098" y="1248093"/>
                  </a:lnTo>
                  <a:lnTo>
                    <a:pt x="1074546" y="1252538"/>
                  </a:lnTo>
                  <a:lnTo>
                    <a:pt x="1078994" y="1256665"/>
                  </a:lnTo>
                  <a:lnTo>
                    <a:pt x="1083124" y="1260158"/>
                  </a:lnTo>
                  <a:lnTo>
                    <a:pt x="1087890" y="1263333"/>
                  </a:lnTo>
                  <a:lnTo>
                    <a:pt x="1092656" y="1266508"/>
                  </a:lnTo>
                  <a:lnTo>
                    <a:pt x="1098375" y="1269365"/>
                  </a:lnTo>
                  <a:lnTo>
                    <a:pt x="1111084" y="1276350"/>
                  </a:lnTo>
                  <a:lnTo>
                    <a:pt x="1127606" y="1284605"/>
                  </a:lnTo>
                  <a:lnTo>
                    <a:pt x="1149529" y="1295400"/>
                  </a:lnTo>
                  <a:lnTo>
                    <a:pt x="1139362" y="1143953"/>
                  </a:lnTo>
                  <a:lnTo>
                    <a:pt x="1136185" y="1141413"/>
                  </a:lnTo>
                  <a:lnTo>
                    <a:pt x="1133325" y="1138238"/>
                  </a:lnTo>
                  <a:lnTo>
                    <a:pt x="1126971" y="1132205"/>
                  </a:lnTo>
                  <a:lnTo>
                    <a:pt x="1126017" y="1131888"/>
                  </a:lnTo>
                  <a:lnTo>
                    <a:pt x="1125700" y="1131888"/>
                  </a:lnTo>
                  <a:close/>
                  <a:moveTo>
                    <a:pt x="505679" y="1004887"/>
                  </a:moveTo>
                  <a:lnTo>
                    <a:pt x="511721" y="1004887"/>
                  </a:lnTo>
                  <a:lnTo>
                    <a:pt x="517446" y="1005205"/>
                  </a:lnTo>
                  <a:lnTo>
                    <a:pt x="522535" y="1006158"/>
                  </a:lnTo>
                  <a:lnTo>
                    <a:pt x="528259" y="1007746"/>
                  </a:lnTo>
                  <a:lnTo>
                    <a:pt x="533348" y="1009969"/>
                  </a:lnTo>
                  <a:lnTo>
                    <a:pt x="538436" y="1012828"/>
                  </a:lnTo>
                  <a:lnTo>
                    <a:pt x="543207" y="1015687"/>
                  </a:lnTo>
                  <a:lnTo>
                    <a:pt x="548296" y="1019498"/>
                  </a:lnTo>
                  <a:lnTo>
                    <a:pt x="552748" y="1023310"/>
                  </a:lnTo>
                  <a:lnTo>
                    <a:pt x="557201" y="1028075"/>
                  </a:lnTo>
                  <a:lnTo>
                    <a:pt x="561335" y="1033157"/>
                  </a:lnTo>
                  <a:lnTo>
                    <a:pt x="566106" y="1038239"/>
                  </a:lnTo>
                  <a:lnTo>
                    <a:pt x="570240" y="1044274"/>
                  </a:lnTo>
                  <a:lnTo>
                    <a:pt x="573738" y="1050309"/>
                  </a:lnTo>
                  <a:lnTo>
                    <a:pt x="577555" y="1056980"/>
                  </a:lnTo>
                  <a:lnTo>
                    <a:pt x="581371" y="1063968"/>
                  </a:lnTo>
                  <a:lnTo>
                    <a:pt x="585188" y="1071274"/>
                  </a:lnTo>
                  <a:lnTo>
                    <a:pt x="588686" y="1078897"/>
                  </a:lnTo>
                  <a:lnTo>
                    <a:pt x="591867" y="1086838"/>
                  </a:lnTo>
                  <a:lnTo>
                    <a:pt x="598227" y="1103673"/>
                  </a:lnTo>
                  <a:lnTo>
                    <a:pt x="603952" y="1121461"/>
                  </a:lnTo>
                  <a:lnTo>
                    <a:pt x="609677" y="1140202"/>
                  </a:lnTo>
                  <a:lnTo>
                    <a:pt x="614447" y="1159260"/>
                  </a:lnTo>
                  <a:lnTo>
                    <a:pt x="619218" y="1179589"/>
                  </a:lnTo>
                  <a:lnTo>
                    <a:pt x="623670" y="1200553"/>
                  </a:lnTo>
                  <a:lnTo>
                    <a:pt x="627487" y="1221518"/>
                  </a:lnTo>
                  <a:lnTo>
                    <a:pt x="630667" y="1242799"/>
                  </a:lnTo>
                  <a:lnTo>
                    <a:pt x="634165" y="1264399"/>
                  </a:lnTo>
                  <a:lnTo>
                    <a:pt x="636710" y="1285681"/>
                  </a:lnTo>
                  <a:lnTo>
                    <a:pt x="639254" y="1306963"/>
                  </a:lnTo>
                  <a:lnTo>
                    <a:pt x="641798" y="1327927"/>
                  </a:lnTo>
                  <a:lnTo>
                    <a:pt x="643389" y="1348574"/>
                  </a:lnTo>
                  <a:lnTo>
                    <a:pt x="644979" y="1368903"/>
                  </a:lnTo>
                  <a:lnTo>
                    <a:pt x="647841" y="1407337"/>
                  </a:lnTo>
                  <a:lnTo>
                    <a:pt x="649431" y="1441960"/>
                  </a:lnTo>
                  <a:lnTo>
                    <a:pt x="650703" y="1471501"/>
                  </a:lnTo>
                  <a:lnTo>
                    <a:pt x="651021" y="1495641"/>
                  </a:lnTo>
                  <a:lnTo>
                    <a:pt x="645933" y="1500088"/>
                  </a:lnTo>
                  <a:lnTo>
                    <a:pt x="640526" y="1461971"/>
                  </a:lnTo>
                  <a:lnTo>
                    <a:pt x="635120" y="1423219"/>
                  </a:lnTo>
                  <a:lnTo>
                    <a:pt x="629713" y="1515335"/>
                  </a:lnTo>
                  <a:lnTo>
                    <a:pt x="623988" y="1520417"/>
                  </a:lnTo>
                  <a:lnTo>
                    <a:pt x="225488" y="1414008"/>
                  </a:lnTo>
                  <a:lnTo>
                    <a:pt x="154884" y="1399079"/>
                  </a:lnTo>
                  <a:lnTo>
                    <a:pt x="603316" y="1539476"/>
                  </a:lnTo>
                  <a:lnTo>
                    <a:pt x="319945" y="1798670"/>
                  </a:lnTo>
                  <a:lnTo>
                    <a:pt x="585824" y="1798670"/>
                  </a:lnTo>
                  <a:lnTo>
                    <a:pt x="752475" y="1798670"/>
                  </a:lnTo>
                  <a:lnTo>
                    <a:pt x="687596" y="2326906"/>
                  </a:lnTo>
                  <a:lnTo>
                    <a:pt x="595365" y="2326906"/>
                  </a:lnTo>
                  <a:lnTo>
                    <a:pt x="586778" y="1847904"/>
                  </a:lnTo>
                  <a:lnTo>
                    <a:pt x="581371" y="1857433"/>
                  </a:lnTo>
                  <a:lnTo>
                    <a:pt x="578509" y="1862516"/>
                  </a:lnTo>
                  <a:lnTo>
                    <a:pt x="575329" y="1866963"/>
                  </a:lnTo>
                  <a:lnTo>
                    <a:pt x="531758" y="2443162"/>
                  </a:lnTo>
                  <a:lnTo>
                    <a:pt x="415356" y="2443162"/>
                  </a:lnTo>
                  <a:lnTo>
                    <a:pt x="356837" y="1985125"/>
                  </a:lnTo>
                  <a:lnTo>
                    <a:pt x="349840" y="1985760"/>
                  </a:lnTo>
                  <a:lnTo>
                    <a:pt x="346024" y="1986078"/>
                  </a:lnTo>
                  <a:lnTo>
                    <a:pt x="342207" y="1986078"/>
                  </a:lnTo>
                  <a:lnTo>
                    <a:pt x="337437" y="1985760"/>
                  </a:lnTo>
                  <a:lnTo>
                    <a:pt x="332348" y="1985443"/>
                  </a:lnTo>
                  <a:lnTo>
                    <a:pt x="145661" y="1959078"/>
                  </a:lnTo>
                  <a:lnTo>
                    <a:pt x="141208" y="1957490"/>
                  </a:lnTo>
                  <a:lnTo>
                    <a:pt x="137074" y="1955267"/>
                  </a:lnTo>
                  <a:lnTo>
                    <a:pt x="133257" y="1952726"/>
                  </a:lnTo>
                  <a:lnTo>
                    <a:pt x="129441" y="1949867"/>
                  </a:lnTo>
                  <a:lnTo>
                    <a:pt x="125624" y="1946055"/>
                  </a:lnTo>
                  <a:lnTo>
                    <a:pt x="122126" y="1941926"/>
                  </a:lnTo>
                  <a:lnTo>
                    <a:pt x="119264" y="1937479"/>
                  </a:lnTo>
                  <a:lnTo>
                    <a:pt x="116401" y="1932397"/>
                  </a:lnTo>
                  <a:lnTo>
                    <a:pt x="113539" y="1927632"/>
                  </a:lnTo>
                  <a:lnTo>
                    <a:pt x="110995" y="1921914"/>
                  </a:lnTo>
                  <a:lnTo>
                    <a:pt x="108768" y="1916197"/>
                  </a:lnTo>
                  <a:lnTo>
                    <a:pt x="106542" y="1910162"/>
                  </a:lnTo>
                  <a:lnTo>
                    <a:pt x="102408" y="1897774"/>
                  </a:lnTo>
                  <a:lnTo>
                    <a:pt x="98909" y="1885068"/>
                  </a:lnTo>
                  <a:lnTo>
                    <a:pt x="96365" y="1872363"/>
                  </a:lnTo>
                  <a:lnTo>
                    <a:pt x="93503" y="1859339"/>
                  </a:lnTo>
                  <a:lnTo>
                    <a:pt x="90004" y="1836152"/>
                  </a:lnTo>
                  <a:lnTo>
                    <a:pt x="86824" y="1817728"/>
                  </a:lnTo>
                  <a:lnTo>
                    <a:pt x="85234" y="1811058"/>
                  </a:lnTo>
                  <a:lnTo>
                    <a:pt x="84280" y="1806293"/>
                  </a:lnTo>
                  <a:lnTo>
                    <a:pt x="83962" y="1800894"/>
                  </a:lnTo>
                  <a:lnTo>
                    <a:pt x="76965" y="1730695"/>
                  </a:lnTo>
                  <a:lnTo>
                    <a:pt x="69968" y="1653826"/>
                  </a:lnTo>
                  <a:lnTo>
                    <a:pt x="62017" y="1556628"/>
                  </a:lnTo>
                  <a:lnTo>
                    <a:pt x="52158" y="1552499"/>
                  </a:lnTo>
                  <a:lnTo>
                    <a:pt x="43571" y="1548687"/>
                  </a:lnTo>
                  <a:lnTo>
                    <a:pt x="35938" y="1545511"/>
                  </a:lnTo>
                  <a:lnTo>
                    <a:pt x="29895" y="1542017"/>
                  </a:lnTo>
                  <a:lnTo>
                    <a:pt x="25443" y="1538523"/>
                  </a:lnTo>
                  <a:lnTo>
                    <a:pt x="23535" y="1536617"/>
                  </a:lnTo>
                  <a:lnTo>
                    <a:pt x="21944" y="1535346"/>
                  </a:lnTo>
                  <a:lnTo>
                    <a:pt x="20990" y="1533758"/>
                  </a:lnTo>
                  <a:lnTo>
                    <a:pt x="20354" y="1532170"/>
                  </a:lnTo>
                  <a:lnTo>
                    <a:pt x="19718" y="1530582"/>
                  </a:lnTo>
                  <a:lnTo>
                    <a:pt x="20354" y="1529311"/>
                  </a:lnTo>
                  <a:lnTo>
                    <a:pt x="17492" y="1522641"/>
                  </a:lnTo>
                  <a:lnTo>
                    <a:pt x="15266" y="1515017"/>
                  </a:lnTo>
                  <a:lnTo>
                    <a:pt x="12721" y="1504853"/>
                  </a:lnTo>
                  <a:lnTo>
                    <a:pt x="10495" y="1493100"/>
                  </a:lnTo>
                  <a:lnTo>
                    <a:pt x="8269" y="1479759"/>
                  </a:lnTo>
                  <a:lnTo>
                    <a:pt x="6043" y="1465148"/>
                  </a:lnTo>
                  <a:lnTo>
                    <a:pt x="4134" y="1449583"/>
                  </a:lnTo>
                  <a:lnTo>
                    <a:pt x="2544" y="1432431"/>
                  </a:lnTo>
                  <a:lnTo>
                    <a:pt x="954" y="1414325"/>
                  </a:lnTo>
                  <a:lnTo>
                    <a:pt x="318" y="1395267"/>
                  </a:lnTo>
                  <a:lnTo>
                    <a:pt x="0" y="1375256"/>
                  </a:lnTo>
                  <a:lnTo>
                    <a:pt x="318" y="1354926"/>
                  </a:lnTo>
                  <a:lnTo>
                    <a:pt x="954" y="1333962"/>
                  </a:lnTo>
                  <a:lnTo>
                    <a:pt x="2544" y="1312363"/>
                  </a:lnTo>
                  <a:lnTo>
                    <a:pt x="4452" y="1290763"/>
                  </a:lnTo>
                  <a:lnTo>
                    <a:pt x="7315" y="1268846"/>
                  </a:lnTo>
                  <a:lnTo>
                    <a:pt x="11131" y="1246929"/>
                  </a:lnTo>
                  <a:lnTo>
                    <a:pt x="13357" y="1236447"/>
                  </a:lnTo>
                  <a:lnTo>
                    <a:pt x="15584" y="1225647"/>
                  </a:lnTo>
                  <a:lnTo>
                    <a:pt x="18446" y="1214847"/>
                  </a:lnTo>
                  <a:lnTo>
                    <a:pt x="21308" y="1204047"/>
                  </a:lnTo>
                  <a:lnTo>
                    <a:pt x="24489" y="1193248"/>
                  </a:lnTo>
                  <a:lnTo>
                    <a:pt x="27669" y="1183083"/>
                  </a:lnTo>
                  <a:lnTo>
                    <a:pt x="31486" y="1172601"/>
                  </a:lnTo>
                  <a:lnTo>
                    <a:pt x="35302" y="1162436"/>
                  </a:lnTo>
                  <a:lnTo>
                    <a:pt x="39436" y="1152272"/>
                  </a:lnTo>
                  <a:lnTo>
                    <a:pt x="43889" y="1142425"/>
                  </a:lnTo>
                  <a:lnTo>
                    <a:pt x="48978" y="1132578"/>
                  </a:lnTo>
                  <a:lnTo>
                    <a:pt x="54066" y="1123367"/>
                  </a:lnTo>
                  <a:lnTo>
                    <a:pt x="59473" y="1113838"/>
                  </a:lnTo>
                  <a:lnTo>
                    <a:pt x="64879" y="1104944"/>
                  </a:lnTo>
                  <a:lnTo>
                    <a:pt x="70922" y="1096050"/>
                  </a:lnTo>
                  <a:lnTo>
                    <a:pt x="77601" y="1087473"/>
                  </a:lnTo>
                  <a:lnTo>
                    <a:pt x="84280" y="1079215"/>
                  </a:lnTo>
                  <a:lnTo>
                    <a:pt x="91276" y="1071274"/>
                  </a:lnTo>
                  <a:lnTo>
                    <a:pt x="98591" y="1063968"/>
                  </a:lnTo>
                  <a:lnTo>
                    <a:pt x="106542" y="1056662"/>
                  </a:lnTo>
                  <a:lnTo>
                    <a:pt x="114811" y="1049674"/>
                  </a:lnTo>
                  <a:lnTo>
                    <a:pt x="123080" y="1043321"/>
                  </a:lnTo>
                  <a:lnTo>
                    <a:pt x="131985" y="1036651"/>
                  </a:lnTo>
                  <a:lnTo>
                    <a:pt x="141526" y="1031251"/>
                  </a:lnTo>
                  <a:lnTo>
                    <a:pt x="150749" y="1025851"/>
                  </a:lnTo>
                  <a:lnTo>
                    <a:pt x="160926" y="1021087"/>
                  </a:lnTo>
                  <a:lnTo>
                    <a:pt x="171740" y="1016322"/>
                  </a:lnTo>
                  <a:lnTo>
                    <a:pt x="182553" y="1012193"/>
                  </a:lnTo>
                  <a:lnTo>
                    <a:pt x="193684" y="1009016"/>
                  </a:lnTo>
                  <a:lnTo>
                    <a:pt x="205452" y="1005522"/>
                  </a:lnTo>
                  <a:lnTo>
                    <a:pt x="209904" y="1005522"/>
                  </a:lnTo>
                  <a:lnTo>
                    <a:pt x="218809" y="1005840"/>
                  </a:lnTo>
                  <a:lnTo>
                    <a:pt x="243298" y="1007428"/>
                  </a:lnTo>
                  <a:lnTo>
                    <a:pt x="280508" y="1009969"/>
                  </a:lnTo>
                  <a:lnTo>
                    <a:pt x="409313" y="1420361"/>
                  </a:lnTo>
                  <a:lnTo>
                    <a:pt x="397228" y="1297751"/>
                  </a:lnTo>
                  <a:lnTo>
                    <a:pt x="390867" y="1077309"/>
                  </a:lnTo>
                  <a:lnTo>
                    <a:pt x="382598" y="1056345"/>
                  </a:lnTo>
                  <a:lnTo>
                    <a:pt x="399136" y="1028392"/>
                  </a:lnTo>
                  <a:lnTo>
                    <a:pt x="436029" y="1028392"/>
                  </a:lnTo>
                  <a:lnTo>
                    <a:pt x="450976" y="1056345"/>
                  </a:lnTo>
                  <a:lnTo>
                    <a:pt x="443979" y="1081438"/>
                  </a:lnTo>
                  <a:lnTo>
                    <a:pt x="489141" y="1401937"/>
                  </a:lnTo>
                  <a:lnTo>
                    <a:pt x="481508" y="1015369"/>
                  </a:lnTo>
                  <a:lnTo>
                    <a:pt x="489459" y="1011875"/>
                  </a:lnTo>
                  <a:lnTo>
                    <a:pt x="495501" y="1009016"/>
                  </a:lnTo>
                  <a:lnTo>
                    <a:pt x="499000" y="1006793"/>
                  </a:lnTo>
                  <a:lnTo>
                    <a:pt x="499636" y="1005840"/>
                  </a:lnTo>
                  <a:lnTo>
                    <a:pt x="499954" y="1005522"/>
                  </a:lnTo>
                  <a:lnTo>
                    <a:pt x="505679" y="1004887"/>
                  </a:lnTo>
                  <a:close/>
                  <a:moveTo>
                    <a:pt x="2233205" y="1004887"/>
                  </a:moveTo>
                  <a:lnTo>
                    <a:pt x="2238276" y="1005205"/>
                  </a:lnTo>
                  <a:lnTo>
                    <a:pt x="2243665" y="1005522"/>
                  </a:lnTo>
                  <a:lnTo>
                    <a:pt x="2243665" y="1005840"/>
                  </a:lnTo>
                  <a:lnTo>
                    <a:pt x="2244299" y="1006793"/>
                  </a:lnTo>
                  <a:lnTo>
                    <a:pt x="2248102" y="1009016"/>
                  </a:lnTo>
                  <a:lnTo>
                    <a:pt x="2253808" y="1011875"/>
                  </a:lnTo>
                  <a:lnTo>
                    <a:pt x="2261732" y="1015369"/>
                  </a:lnTo>
                  <a:lnTo>
                    <a:pt x="2254441" y="1401937"/>
                  </a:lnTo>
                  <a:lnTo>
                    <a:pt x="2299133" y="1081438"/>
                  </a:lnTo>
                  <a:lnTo>
                    <a:pt x="2292160" y="1056345"/>
                  </a:lnTo>
                  <a:lnTo>
                    <a:pt x="2307374" y="1028392"/>
                  </a:lnTo>
                  <a:lnTo>
                    <a:pt x="2344142" y="1028392"/>
                  </a:lnTo>
                  <a:lnTo>
                    <a:pt x="2360307" y="1056345"/>
                  </a:lnTo>
                  <a:lnTo>
                    <a:pt x="2352066" y="1077309"/>
                  </a:lnTo>
                  <a:lnTo>
                    <a:pt x="2346044" y="1297751"/>
                  </a:lnTo>
                  <a:lnTo>
                    <a:pt x="2333682" y="1420361"/>
                  </a:lnTo>
                  <a:lnTo>
                    <a:pt x="2462052" y="1009969"/>
                  </a:lnTo>
                  <a:lnTo>
                    <a:pt x="2499137" y="1007428"/>
                  </a:lnTo>
                  <a:lnTo>
                    <a:pt x="2523860" y="1005840"/>
                  </a:lnTo>
                  <a:lnTo>
                    <a:pt x="2532735" y="1005522"/>
                  </a:lnTo>
                  <a:lnTo>
                    <a:pt x="2536855" y="1005522"/>
                  </a:lnTo>
                  <a:lnTo>
                    <a:pt x="2548266" y="1009016"/>
                  </a:lnTo>
                  <a:lnTo>
                    <a:pt x="2559677" y="1012193"/>
                  </a:lnTo>
                  <a:lnTo>
                    <a:pt x="2570453" y="1016322"/>
                  </a:lnTo>
                  <a:lnTo>
                    <a:pt x="2580913" y="1021087"/>
                  </a:lnTo>
                  <a:lnTo>
                    <a:pt x="2591056" y="1025851"/>
                  </a:lnTo>
                  <a:lnTo>
                    <a:pt x="2600882" y="1031251"/>
                  </a:lnTo>
                  <a:lnTo>
                    <a:pt x="2610391" y="1036651"/>
                  </a:lnTo>
                  <a:lnTo>
                    <a:pt x="2618949" y="1043321"/>
                  </a:lnTo>
                  <a:lnTo>
                    <a:pt x="2627507" y="1049674"/>
                  </a:lnTo>
                  <a:lnTo>
                    <a:pt x="2635431" y="1056662"/>
                  </a:lnTo>
                  <a:lnTo>
                    <a:pt x="2643355" y="1063968"/>
                  </a:lnTo>
                  <a:lnTo>
                    <a:pt x="2650962" y="1071274"/>
                  </a:lnTo>
                  <a:lnTo>
                    <a:pt x="2657618" y="1079215"/>
                  </a:lnTo>
                  <a:lnTo>
                    <a:pt x="2664274" y="1087473"/>
                  </a:lnTo>
                  <a:lnTo>
                    <a:pt x="2670614" y="1096050"/>
                  </a:lnTo>
                  <a:lnTo>
                    <a:pt x="2676636" y="1104944"/>
                  </a:lnTo>
                  <a:lnTo>
                    <a:pt x="2682341" y="1113838"/>
                  </a:lnTo>
                  <a:lnTo>
                    <a:pt x="2688047" y="1123367"/>
                  </a:lnTo>
                  <a:lnTo>
                    <a:pt x="2692801" y="1132578"/>
                  </a:lnTo>
                  <a:lnTo>
                    <a:pt x="2697872" y="1142425"/>
                  </a:lnTo>
                  <a:lnTo>
                    <a:pt x="2702310" y="1152272"/>
                  </a:lnTo>
                  <a:lnTo>
                    <a:pt x="2706430" y="1162436"/>
                  </a:lnTo>
                  <a:lnTo>
                    <a:pt x="2710551" y="1172601"/>
                  </a:lnTo>
                  <a:lnTo>
                    <a:pt x="2714037" y="1183083"/>
                  </a:lnTo>
                  <a:lnTo>
                    <a:pt x="2717207" y="1193248"/>
                  </a:lnTo>
                  <a:lnTo>
                    <a:pt x="2720694" y="1204047"/>
                  </a:lnTo>
                  <a:lnTo>
                    <a:pt x="2723229" y="1214847"/>
                  </a:lnTo>
                  <a:lnTo>
                    <a:pt x="2726082" y="1225647"/>
                  </a:lnTo>
                  <a:lnTo>
                    <a:pt x="2728618" y="1236447"/>
                  </a:lnTo>
                  <a:lnTo>
                    <a:pt x="2730836" y="1246929"/>
                  </a:lnTo>
                  <a:lnTo>
                    <a:pt x="2734640" y="1268846"/>
                  </a:lnTo>
                  <a:lnTo>
                    <a:pt x="2737176" y="1290763"/>
                  </a:lnTo>
                  <a:lnTo>
                    <a:pt x="2739394" y="1312363"/>
                  </a:lnTo>
                  <a:lnTo>
                    <a:pt x="2740979" y="1333962"/>
                  </a:lnTo>
                  <a:lnTo>
                    <a:pt x="2741613" y="1354926"/>
                  </a:lnTo>
                  <a:lnTo>
                    <a:pt x="2741613" y="1375256"/>
                  </a:lnTo>
                  <a:lnTo>
                    <a:pt x="2741296" y="1395267"/>
                  </a:lnTo>
                  <a:lnTo>
                    <a:pt x="2740662" y="1414325"/>
                  </a:lnTo>
                  <a:lnTo>
                    <a:pt x="2739394" y="1432431"/>
                  </a:lnTo>
                  <a:lnTo>
                    <a:pt x="2737493" y="1449583"/>
                  </a:lnTo>
                  <a:lnTo>
                    <a:pt x="2735591" y="1465148"/>
                  </a:lnTo>
                  <a:lnTo>
                    <a:pt x="2733689" y="1479759"/>
                  </a:lnTo>
                  <a:lnTo>
                    <a:pt x="2731470" y="1493100"/>
                  </a:lnTo>
                  <a:lnTo>
                    <a:pt x="2728935" y="1504853"/>
                  </a:lnTo>
                  <a:lnTo>
                    <a:pt x="2726716" y="1515017"/>
                  </a:lnTo>
                  <a:lnTo>
                    <a:pt x="2724180" y="1522641"/>
                  </a:lnTo>
                  <a:lnTo>
                    <a:pt x="2721962" y="1529311"/>
                  </a:lnTo>
                  <a:lnTo>
                    <a:pt x="2721962" y="1530582"/>
                  </a:lnTo>
                  <a:lnTo>
                    <a:pt x="2721328" y="1532170"/>
                  </a:lnTo>
                  <a:lnTo>
                    <a:pt x="2720694" y="1533758"/>
                  </a:lnTo>
                  <a:lnTo>
                    <a:pt x="2719426" y="1535346"/>
                  </a:lnTo>
                  <a:lnTo>
                    <a:pt x="2718158" y="1536617"/>
                  </a:lnTo>
                  <a:lnTo>
                    <a:pt x="2716573" y="1538523"/>
                  </a:lnTo>
                  <a:lnTo>
                    <a:pt x="2711819" y="1542017"/>
                  </a:lnTo>
                  <a:lnTo>
                    <a:pt x="2705796" y="1545511"/>
                  </a:lnTo>
                  <a:lnTo>
                    <a:pt x="2698506" y="1548687"/>
                  </a:lnTo>
                  <a:lnTo>
                    <a:pt x="2689948" y="1552499"/>
                  </a:lnTo>
                  <a:lnTo>
                    <a:pt x="2680122" y="1556628"/>
                  </a:lnTo>
                  <a:lnTo>
                    <a:pt x="2671881" y="1653826"/>
                  </a:lnTo>
                  <a:lnTo>
                    <a:pt x="2664908" y="1730695"/>
                  </a:lnTo>
                  <a:lnTo>
                    <a:pt x="2657935" y="1800894"/>
                  </a:lnTo>
                  <a:lnTo>
                    <a:pt x="2657618" y="1806293"/>
                  </a:lnTo>
                  <a:lnTo>
                    <a:pt x="2656350" y="1811058"/>
                  </a:lnTo>
                  <a:lnTo>
                    <a:pt x="2655399" y="1817728"/>
                  </a:lnTo>
                  <a:lnTo>
                    <a:pt x="2652230" y="1836152"/>
                  </a:lnTo>
                  <a:lnTo>
                    <a:pt x="2648109" y="1859339"/>
                  </a:lnTo>
                  <a:lnTo>
                    <a:pt x="2645890" y="1872363"/>
                  </a:lnTo>
                  <a:lnTo>
                    <a:pt x="2643038" y="1885068"/>
                  </a:lnTo>
                  <a:lnTo>
                    <a:pt x="2639551" y="1897774"/>
                  </a:lnTo>
                  <a:lnTo>
                    <a:pt x="2635431" y="1910162"/>
                  </a:lnTo>
                  <a:lnTo>
                    <a:pt x="2633529" y="1916197"/>
                  </a:lnTo>
                  <a:lnTo>
                    <a:pt x="2630993" y="1921914"/>
                  </a:lnTo>
                  <a:lnTo>
                    <a:pt x="2628458" y="1927632"/>
                  </a:lnTo>
                  <a:lnTo>
                    <a:pt x="2625605" y="1932397"/>
                  </a:lnTo>
                  <a:lnTo>
                    <a:pt x="2622752" y="1937479"/>
                  </a:lnTo>
                  <a:lnTo>
                    <a:pt x="2619583" y="1941926"/>
                  </a:lnTo>
                  <a:lnTo>
                    <a:pt x="2616413" y="1946055"/>
                  </a:lnTo>
                  <a:lnTo>
                    <a:pt x="2612926" y="1949867"/>
                  </a:lnTo>
                  <a:lnTo>
                    <a:pt x="2609123" y="1952726"/>
                  </a:lnTo>
                  <a:lnTo>
                    <a:pt x="2605002" y="1955267"/>
                  </a:lnTo>
                  <a:lnTo>
                    <a:pt x="2600882" y="1957490"/>
                  </a:lnTo>
                  <a:lnTo>
                    <a:pt x="2596444" y="1959078"/>
                  </a:lnTo>
                  <a:lnTo>
                    <a:pt x="2410704" y="1985443"/>
                  </a:lnTo>
                  <a:lnTo>
                    <a:pt x="2405633" y="1985760"/>
                  </a:lnTo>
                  <a:lnTo>
                    <a:pt x="2400561" y="1986078"/>
                  </a:lnTo>
                  <a:lnTo>
                    <a:pt x="2397075" y="1986078"/>
                  </a:lnTo>
                  <a:lnTo>
                    <a:pt x="2393271" y="1985760"/>
                  </a:lnTo>
                  <a:lnTo>
                    <a:pt x="2385981" y="1985125"/>
                  </a:lnTo>
                  <a:lnTo>
                    <a:pt x="2327660" y="2443162"/>
                  </a:lnTo>
                  <a:lnTo>
                    <a:pt x="2211651" y="2443162"/>
                  </a:lnTo>
                  <a:lnTo>
                    <a:pt x="2168545" y="1866963"/>
                  </a:lnTo>
                  <a:lnTo>
                    <a:pt x="2165375" y="1862516"/>
                  </a:lnTo>
                  <a:lnTo>
                    <a:pt x="2162522" y="1857433"/>
                  </a:lnTo>
                  <a:lnTo>
                    <a:pt x="2156817" y="1847904"/>
                  </a:lnTo>
                  <a:lnTo>
                    <a:pt x="2148576" y="2326906"/>
                  </a:lnTo>
                  <a:lnTo>
                    <a:pt x="2063630" y="2320235"/>
                  </a:lnTo>
                  <a:lnTo>
                    <a:pt x="1992313" y="1798670"/>
                  </a:lnTo>
                  <a:lnTo>
                    <a:pt x="2157768" y="1798670"/>
                  </a:lnTo>
                  <a:lnTo>
                    <a:pt x="2443668" y="1798670"/>
                  </a:lnTo>
                  <a:lnTo>
                    <a:pt x="2170129" y="1529946"/>
                  </a:lnTo>
                  <a:lnTo>
                    <a:pt x="2587569" y="1399079"/>
                  </a:lnTo>
                  <a:lnTo>
                    <a:pt x="2517204" y="1414008"/>
                  </a:lnTo>
                  <a:lnTo>
                    <a:pt x="2151746" y="1511841"/>
                  </a:lnTo>
                  <a:lnTo>
                    <a:pt x="2111808" y="1472771"/>
                  </a:lnTo>
                  <a:lnTo>
                    <a:pt x="2108956" y="1423219"/>
                  </a:lnTo>
                  <a:lnTo>
                    <a:pt x="2103250" y="1464513"/>
                  </a:lnTo>
                  <a:lnTo>
                    <a:pt x="2093741" y="1455301"/>
                  </a:lnTo>
                  <a:lnTo>
                    <a:pt x="2095009" y="1426078"/>
                  </a:lnTo>
                  <a:lnTo>
                    <a:pt x="2096911" y="1393361"/>
                  </a:lnTo>
                  <a:lnTo>
                    <a:pt x="2099447" y="1358103"/>
                  </a:lnTo>
                  <a:lnTo>
                    <a:pt x="2103250" y="1320621"/>
                  </a:lnTo>
                  <a:lnTo>
                    <a:pt x="2105152" y="1301563"/>
                  </a:lnTo>
                  <a:lnTo>
                    <a:pt x="2107371" y="1282504"/>
                  </a:lnTo>
                  <a:lnTo>
                    <a:pt x="2109906" y="1262811"/>
                  </a:lnTo>
                  <a:lnTo>
                    <a:pt x="2113076" y="1243752"/>
                  </a:lnTo>
                  <a:lnTo>
                    <a:pt x="2115929" y="1224059"/>
                  </a:lnTo>
                  <a:lnTo>
                    <a:pt x="2119415" y="1205318"/>
                  </a:lnTo>
                  <a:lnTo>
                    <a:pt x="2123219" y="1186577"/>
                  </a:lnTo>
                  <a:lnTo>
                    <a:pt x="2127339" y="1168154"/>
                  </a:lnTo>
                  <a:lnTo>
                    <a:pt x="2131777" y="1150366"/>
                  </a:lnTo>
                  <a:lnTo>
                    <a:pt x="2136214" y="1133214"/>
                  </a:lnTo>
                  <a:lnTo>
                    <a:pt x="2140969" y="1116379"/>
                  </a:lnTo>
                  <a:lnTo>
                    <a:pt x="2146674" y="1100497"/>
                  </a:lnTo>
                  <a:lnTo>
                    <a:pt x="2152379" y="1085568"/>
                  </a:lnTo>
                  <a:lnTo>
                    <a:pt x="2158719" y="1071274"/>
                  </a:lnTo>
                  <a:lnTo>
                    <a:pt x="2165058" y="1058568"/>
                  </a:lnTo>
                  <a:lnTo>
                    <a:pt x="2168545" y="1052533"/>
                  </a:lnTo>
                  <a:lnTo>
                    <a:pt x="2172031" y="1046815"/>
                  </a:lnTo>
                  <a:lnTo>
                    <a:pt x="2175518" y="1041416"/>
                  </a:lnTo>
                  <a:lnTo>
                    <a:pt x="2179321" y="1036333"/>
                  </a:lnTo>
                  <a:lnTo>
                    <a:pt x="2183125" y="1031569"/>
                  </a:lnTo>
                  <a:lnTo>
                    <a:pt x="2187245" y="1027122"/>
                  </a:lnTo>
                  <a:lnTo>
                    <a:pt x="2191366" y="1023310"/>
                  </a:lnTo>
                  <a:lnTo>
                    <a:pt x="2195486" y="1019498"/>
                  </a:lnTo>
                  <a:lnTo>
                    <a:pt x="2199607" y="1016004"/>
                  </a:lnTo>
                  <a:lnTo>
                    <a:pt x="2204044" y="1013146"/>
                  </a:lnTo>
                  <a:lnTo>
                    <a:pt x="2208799" y="1010922"/>
                  </a:lnTo>
                  <a:lnTo>
                    <a:pt x="2213236" y="1008699"/>
                  </a:lnTo>
                  <a:lnTo>
                    <a:pt x="2217991" y="1007111"/>
                  </a:lnTo>
                  <a:lnTo>
                    <a:pt x="2223062" y="1005840"/>
                  </a:lnTo>
                  <a:lnTo>
                    <a:pt x="2227817" y="1005205"/>
                  </a:lnTo>
                  <a:lnTo>
                    <a:pt x="2233205" y="1004887"/>
                  </a:lnTo>
                  <a:close/>
                  <a:moveTo>
                    <a:pt x="1560668" y="914401"/>
                  </a:moveTo>
                  <a:lnTo>
                    <a:pt x="1571788" y="914401"/>
                  </a:lnTo>
                  <a:lnTo>
                    <a:pt x="1582591" y="915671"/>
                  </a:lnTo>
                  <a:lnTo>
                    <a:pt x="1594029" y="917258"/>
                  </a:lnTo>
                  <a:lnTo>
                    <a:pt x="1604514" y="919480"/>
                  </a:lnTo>
                  <a:lnTo>
                    <a:pt x="1615317" y="922021"/>
                  </a:lnTo>
                  <a:lnTo>
                    <a:pt x="1625802" y="925196"/>
                  </a:lnTo>
                  <a:lnTo>
                    <a:pt x="1636287" y="928688"/>
                  </a:lnTo>
                  <a:lnTo>
                    <a:pt x="1646772" y="933133"/>
                  </a:lnTo>
                  <a:lnTo>
                    <a:pt x="1656939" y="937261"/>
                  </a:lnTo>
                  <a:lnTo>
                    <a:pt x="1666788" y="942023"/>
                  </a:lnTo>
                  <a:lnTo>
                    <a:pt x="1676638" y="946786"/>
                  </a:lnTo>
                  <a:lnTo>
                    <a:pt x="1686487" y="952183"/>
                  </a:lnTo>
                  <a:lnTo>
                    <a:pt x="1695384" y="957263"/>
                  </a:lnTo>
                  <a:lnTo>
                    <a:pt x="1704598" y="962978"/>
                  </a:lnTo>
                  <a:lnTo>
                    <a:pt x="1712859" y="968693"/>
                  </a:lnTo>
                  <a:lnTo>
                    <a:pt x="1721120" y="974726"/>
                  </a:lnTo>
                  <a:lnTo>
                    <a:pt x="1729063" y="980441"/>
                  </a:lnTo>
                  <a:lnTo>
                    <a:pt x="1736371" y="986473"/>
                  </a:lnTo>
                  <a:lnTo>
                    <a:pt x="1750033" y="997586"/>
                  </a:lnTo>
                  <a:lnTo>
                    <a:pt x="1762106" y="1008698"/>
                  </a:lnTo>
                  <a:lnTo>
                    <a:pt x="1771956" y="1018858"/>
                  </a:lnTo>
                  <a:lnTo>
                    <a:pt x="1779264" y="1027748"/>
                  </a:lnTo>
                  <a:lnTo>
                    <a:pt x="1782441" y="1031558"/>
                  </a:lnTo>
                  <a:lnTo>
                    <a:pt x="1784665" y="1034733"/>
                  </a:lnTo>
                  <a:lnTo>
                    <a:pt x="1786254" y="1037908"/>
                  </a:lnTo>
                  <a:lnTo>
                    <a:pt x="1787207" y="1040448"/>
                  </a:lnTo>
                  <a:lnTo>
                    <a:pt x="1788160" y="1045845"/>
                  </a:lnTo>
                  <a:lnTo>
                    <a:pt x="1788478" y="1053783"/>
                  </a:lnTo>
                  <a:lnTo>
                    <a:pt x="1789113" y="1076643"/>
                  </a:lnTo>
                  <a:lnTo>
                    <a:pt x="1789113" y="1107440"/>
                  </a:lnTo>
                  <a:lnTo>
                    <a:pt x="1788478" y="1144588"/>
                  </a:lnTo>
                  <a:lnTo>
                    <a:pt x="1787525" y="1187133"/>
                  </a:lnTo>
                  <a:lnTo>
                    <a:pt x="1786254" y="1233488"/>
                  </a:lnTo>
                  <a:lnTo>
                    <a:pt x="1784347" y="1282383"/>
                  </a:lnTo>
                  <a:lnTo>
                    <a:pt x="1782123" y="1331913"/>
                  </a:lnTo>
                  <a:lnTo>
                    <a:pt x="1672507" y="1331913"/>
                  </a:lnTo>
                  <a:lnTo>
                    <a:pt x="1674096" y="1293813"/>
                  </a:lnTo>
                  <a:lnTo>
                    <a:pt x="1674732" y="1258253"/>
                  </a:lnTo>
                  <a:lnTo>
                    <a:pt x="1675685" y="1225550"/>
                  </a:lnTo>
                  <a:lnTo>
                    <a:pt x="1676002" y="1197293"/>
                  </a:lnTo>
                  <a:lnTo>
                    <a:pt x="1675685" y="1174115"/>
                  </a:lnTo>
                  <a:lnTo>
                    <a:pt x="1674732" y="1156970"/>
                  </a:lnTo>
                  <a:lnTo>
                    <a:pt x="1674096" y="1150938"/>
                  </a:lnTo>
                  <a:lnTo>
                    <a:pt x="1673143" y="1147445"/>
                  </a:lnTo>
                  <a:lnTo>
                    <a:pt x="1672825" y="1145858"/>
                  </a:lnTo>
                  <a:lnTo>
                    <a:pt x="1672507" y="1144905"/>
                  </a:lnTo>
                  <a:lnTo>
                    <a:pt x="1672190" y="1144905"/>
                  </a:lnTo>
                  <a:lnTo>
                    <a:pt x="1671237" y="1145540"/>
                  </a:lnTo>
                  <a:lnTo>
                    <a:pt x="1669648" y="1147445"/>
                  </a:lnTo>
                  <a:lnTo>
                    <a:pt x="1668059" y="1149668"/>
                  </a:lnTo>
                  <a:lnTo>
                    <a:pt x="1666471" y="1151890"/>
                  </a:lnTo>
                  <a:lnTo>
                    <a:pt x="1654079" y="1331913"/>
                  </a:lnTo>
                  <a:lnTo>
                    <a:pt x="1602608" y="1331913"/>
                  </a:lnTo>
                  <a:lnTo>
                    <a:pt x="1602290" y="1283335"/>
                  </a:lnTo>
                  <a:lnTo>
                    <a:pt x="1598477" y="1283653"/>
                  </a:lnTo>
                  <a:lnTo>
                    <a:pt x="1586721" y="1284605"/>
                  </a:lnTo>
                  <a:lnTo>
                    <a:pt x="1568293" y="1285240"/>
                  </a:lnTo>
                  <a:lnTo>
                    <a:pt x="1556537" y="1285558"/>
                  </a:lnTo>
                  <a:lnTo>
                    <a:pt x="1543828" y="1285558"/>
                  </a:lnTo>
                  <a:lnTo>
                    <a:pt x="1529213" y="1285240"/>
                  </a:lnTo>
                  <a:lnTo>
                    <a:pt x="1513009" y="1284605"/>
                  </a:lnTo>
                  <a:lnTo>
                    <a:pt x="1496169" y="1283653"/>
                  </a:lnTo>
                  <a:lnTo>
                    <a:pt x="1477741" y="1282383"/>
                  </a:lnTo>
                  <a:lnTo>
                    <a:pt x="1457724" y="1280478"/>
                  </a:lnTo>
                  <a:lnTo>
                    <a:pt x="1437390" y="1277620"/>
                  </a:lnTo>
                  <a:lnTo>
                    <a:pt x="1415467" y="1274763"/>
                  </a:lnTo>
                  <a:lnTo>
                    <a:pt x="1392908" y="1270953"/>
                  </a:lnTo>
                  <a:lnTo>
                    <a:pt x="1381787" y="1268730"/>
                  </a:lnTo>
                  <a:lnTo>
                    <a:pt x="1370349" y="1266508"/>
                  </a:lnTo>
                  <a:lnTo>
                    <a:pt x="1359547" y="1263968"/>
                  </a:lnTo>
                  <a:lnTo>
                    <a:pt x="1348426" y="1261110"/>
                  </a:lnTo>
                  <a:lnTo>
                    <a:pt x="1328092" y="1254760"/>
                  </a:lnTo>
                  <a:lnTo>
                    <a:pt x="1308710" y="1248410"/>
                  </a:lnTo>
                  <a:lnTo>
                    <a:pt x="1290282" y="1241743"/>
                  </a:lnTo>
                  <a:lnTo>
                    <a:pt x="1273443" y="1234440"/>
                  </a:lnTo>
                  <a:lnTo>
                    <a:pt x="1257556" y="1227455"/>
                  </a:lnTo>
                  <a:lnTo>
                    <a:pt x="1243259" y="1220153"/>
                  </a:lnTo>
                  <a:lnTo>
                    <a:pt x="1229914" y="1213485"/>
                  </a:lnTo>
                  <a:lnTo>
                    <a:pt x="1218794" y="1207135"/>
                  </a:lnTo>
                  <a:lnTo>
                    <a:pt x="1208626" y="1201103"/>
                  </a:lnTo>
                  <a:lnTo>
                    <a:pt x="1200366" y="1196340"/>
                  </a:lnTo>
                  <a:lnTo>
                    <a:pt x="1189245" y="1188720"/>
                  </a:lnTo>
                  <a:lnTo>
                    <a:pt x="1185115" y="1186180"/>
                  </a:lnTo>
                  <a:lnTo>
                    <a:pt x="1204814" y="1331913"/>
                  </a:lnTo>
                  <a:lnTo>
                    <a:pt x="1152071" y="1331913"/>
                  </a:lnTo>
                  <a:lnTo>
                    <a:pt x="1149529" y="1296670"/>
                  </a:lnTo>
                  <a:lnTo>
                    <a:pt x="1143810" y="1297305"/>
                  </a:lnTo>
                  <a:lnTo>
                    <a:pt x="1135549" y="1299210"/>
                  </a:lnTo>
                  <a:lnTo>
                    <a:pt x="1112355" y="1303655"/>
                  </a:lnTo>
                  <a:lnTo>
                    <a:pt x="1082489" y="1309688"/>
                  </a:lnTo>
                  <a:lnTo>
                    <a:pt x="1066285" y="1313180"/>
                  </a:lnTo>
                  <a:lnTo>
                    <a:pt x="1049445" y="1316038"/>
                  </a:lnTo>
                  <a:lnTo>
                    <a:pt x="1032606" y="1318895"/>
                  </a:lnTo>
                  <a:lnTo>
                    <a:pt x="1015766" y="1321118"/>
                  </a:lnTo>
                  <a:lnTo>
                    <a:pt x="999880" y="1322388"/>
                  </a:lnTo>
                  <a:lnTo>
                    <a:pt x="984629" y="1323658"/>
                  </a:lnTo>
                  <a:lnTo>
                    <a:pt x="977639" y="1323658"/>
                  </a:lnTo>
                  <a:lnTo>
                    <a:pt x="970649" y="1323658"/>
                  </a:lnTo>
                  <a:lnTo>
                    <a:pt x="964295" y="1323340"/>
                  </a:lnTo>
                  <a:lnTo>
                    <a:pt x="958575" y="1323023"/>
                  </a:lnTo>
                  <a:lnTo>
                    <a:pt x="953174" y="1322070"/>
                  </a:lnTo>
                  <a:lnTo>
                    <a:pt x="948090" y="1320483"/>
                  </a:lnTo>
                  <a:lnTo>
                    <a:pt x="943960" y="1319213"/>
                  </a:lnTo>
                  <a:lnTo>
                    <a:pt x="940783" y="1317625"/>
                  </a:lnTo>
                  <a:lnTo>
                    <a:pt x="934746" y="1305560"/>
                  </a:lnTo>
                  <a:lnTo>
                    <a:pt x="928709" y="1295083"/>
                  </a:lnTo>
                  <a:lnTo>
                    <a:pt x="917271" y="1275398"/>
                  </a:lnTo>
                  <a:lnTo>
                    <a:pt x="912505" y="1266508"/>
                  </a:lnTo>
                  <a:lnTo>
                    <a:pt x="908057" y="1257935"/>
                  </a:lnTo>
                  <a:lnTo>
                    <a:pt x="904244" y="1249680"/>
                  </a:lnTo>
                  <a:lnTo>
                    <a:pt x="902338" y="1244918"/>
                  </a:lnTo>
                  <a:lnTo>
                    <a:pt x="901067" y="1240790"/>
                  </a:lnTo>
                  <a:lnTo>
                    <a:pt x="900114" y="1236663"/>
                  </a:lnTo>
                  <a:lnTo>
                    <a:pt x="899161" y="1232535"/>
                  </a:lnTo>
                  <a:lnTo>
                    <a:pt x="898843" y="1228408"/>
                  </a:lnTo>
                  <a:lnTo>
                    <a:pt x="898525" y="1223963"/>
                  </a:lnTo>
                  <a:lnTo>
                    <a:pt x="898843" y="1219835"/>
                  </a:lnTo>
                  <a:lnTo>
                    <a:pt x="899161" y="1215390"/>
                  </a:lnTo>
                  <a:lnTo>
                    <a:pt x="900431" y="1210628"/>
                  </a:lnTo>
                  <a:lnTo>
                    <a:pt x="901385" y="1205865"/>
                  </a:lnTo>
                  <a:lnTo>
                    <a:pt x="903291" y="1201103"/>
                  </a:lnTo>
                  <a:lnTo>
                    <a:pt x="905197" y="1195705"/>
                  </a:lnTo>
                  <a:lnTo>
                    <a:pt x="908057" y="1190943"/>
                  </a:lnTo>
                  <a:lnTo>
                    <a:pt x="910916" y="1185228"/>
                  </a:lnTo>
                  <a:lnTo>
                    <a:pt x="914729" y="1179513"/>
                  </a:lnTo>
                  <a:lnTo>
                    <a:pt x="918542" y="1173480"/>
                  </a:lnTo>
                  <a:lnTo>
                    <a:pt x="922990" y="1167765"/>
                  </a:lnTo>
                  <a:lnTo>
                    <a:pt x="928391" y="1161098"/>
                  </a:lnTo>
                  <a:lnTo>
                    <a:pt x="939512" y="1146810"/>
                  </a:lnTo>
                  <a:lnTo>
                    <a:pt x="949361" y="1133793"/>
                  </a:lnTo>
                  <a:lnTo>
                    <a:pt x="967154" y="1109345"/>
                  </a:lnTo>
                  <a:lnTo>
                    <a:pt x="976050" y="1096963"/>
                  </a:lnTo>
                  <a:lnTo>
                    <a:pt x="985900" y="1084580"/>
                  </a:lnTo>
                  <a:lnTo>
                    <a:pt x="997338" y="1070928"/>
                  </a:lnTo>
                  <a:lnTo>
                    <a:pt x="1004328" y="1063943"/>
                  </a:lnTo>
                  <a:lnTo>
                    <a:pt x="1011318" y="1056323"/>
                  </a:lnTo>
                  <a:lnTo>
                    <a:pt x="1017673" y="1045528"/>
                  </a:lnTo>
                  <a:lnTo>
                    <a:pt x="1024663" y="1035368"/>
                  </a:lnTo>
                  <a:lnTo>
                    <a:pt x="1031335" y="1025525"/>
                  </a:lnTo>
                  <a:lnTo>
                    <a:pt x="1038007" y="1016318"/>
                  </a:lnTo>
                  <a:lnTo>
                    <a:pt x="1044997" y="1008063"/>
                  </a:lnTo>
                  <a:lnTo>
                    <a:pt x="1051669" y="1000443"/>
                  </a:lnTo>
                  <a:lnTo>
                    <a:pt x="1058659" y="993141"/>
                  </a:lnTo>
                  <a:lnTo>
                    <a:pt x="1065967" y="986473"/>
                  </a:lnTo>
                  <a:lnTo>
                    <a:pt x="1073593" y="980123"/>
                  </a:lnTo>
                  <a:lnTo>
                    <a:pt x="1080583" y="974091"/>
                  </a:lnTo>
                  <a:lnTo>
                    <a:pt x="1088208" y="968693"/>
                  </a:lnTo>
                  <a:lnTo>
                    <a:pt x="1096151" y="963931"/>
                  </a:lnTo>
                  <a:lnTo>
                    <a:pt x="1104094" y="959168"/>
                  </a:lnTo>
                  <a:lnTo>
                    <a:pt x="1111720" y="954723"/>
                  </a:lnTo>
                  <a:lnTo>
                    <a:pt x="1119663" y="950913"/>
                  </a:lnTo>
                  <a:lnTo>
                    <a:pt x="1127924" y="947738"/>
                  </a:lnTo>
                  <a:lnTo>
                    <a:pt x="1136185" y="944246"/>
                  </a:lnTo>
                  <a:lnTo>
                    <a:pt x="1145081" y="941388"/>
                  </a:lnTo>
                  <a:lnTo>
                    <a:pt x="1153660" y="938531"/>
                  </a:lnTo>
                  <a:lnTo>
                    <a:pt x="1162238" y="935991"/>
                  </a:lnTo>
                  <a:lnTo>
                    <a:pt x="1171452" y="933768"/>
                  </a:lnTo>
                  <a:lnTo>
                    <a:pt x="1180349" y="931863"/>
                  </a:lnTo>
                  <a:lnTo>
                    <a:pt x="1199412" y="928053"/>
                  </a:lnTo>
                  <a:lnTo>
                    <a:pt x="1218794" y="924561"/>
                  </a:lnTo>
                  <a:lnTo>
                    <a:pt x="1239128" y="921703"/>
                  </a:lnTo>
                  <a:lnTo>
                    <a:pt x="1282021" y="915988"/>
                  </a:lnTo>
                  <a:lnTo>
                    <a:pt x="1284881" y="915671"/>
                  </a:lnTo>
                  <a:lnTo>
                    <a:pt x="1287740" y="915671"/>
                  </a:lnTo>
                  <a:lnTo>
                    <a:pt x="1292824" y="915671"/>
                  </a:lnTo>
                  <a:lnTo>
                    <a:pt x="1366537" y="1187768"/>
                  </a:lnTo>
                  <a:lnTo>
                    <a:pt x="1368125" y="1176973"/>
                  </a:lnTo>
                  <a:lnTo>
                    <a:pt x="1393226" y="990283"/>
                  </a:lnTo>
                  <a:lnTo>
                    <a:pt x="1386236" y="972186"/>
                  </a:lnTo>
                  <a:lnTo>
                    <a:pt x="1400216" y="947738"/>
                  </a:lnTo>
                  <a:lnTo>
                    <a:pt x="1432306" y="947421"/>
                  </a:lnTo>
                  <a:lnTo>
                    <a:pt x="1445968" y="972186"/>
                  </a:lnTo>
                  <a:lnTo>
                    <a:pt x="1439614" y="993776"/>
                  </a:lnTo>
                  <a:lnTo>
                    <a:pt x="1462490" y="1190943"/>
                  </a:lnTo>
                  <a:lnTo>
                    <a:pt x="1522858" y="924243"/>
                  </a:lnTo>
                  <a:lnTo>
                    <a:pt x="1529530" y="921386"/>
                  </a:lnTo>
                  <a:lnTo>
                    <a:pt x="1534932" y="918846"/>
                  </a:lnTo>
                  <a:lnTo>
                    <a:pt x="1537791" y="916940"/>
                  </a:lnTo>
                  <a:lnTo>
                    <a:pt x="1538427" y="915988"/>
                  </a:lnTo>
                  <a:lnTo>
                    <a:pt x="1549865" y="915036"/>
                  </a:lnTo>
                  <a:lnTo>
                    <a:pt x="1560668" y="914401"/>
                  </a:lnTo>
                  <a:close/>
                  <a:moveTo>
                    <a:pt x="170497" y="661035"/>
                  </a:moveTo>
                  <a:lnTo>
                    <a:pt x="168576" y="681657"/>
                  </a:lnTo>
                  <a:lnTo>
                    <a:pt x="168275" y="683619"/>
                  </a:lnTo>
                  <a:lnTo>
                    <a:pt x="167640" y="691889"/>
                  </a:lnTo>
                  <a:lnTo>
                    <a:pt x="167640" y="695282"/>
                  </a:lnTo>
                  <a:lnTo>
                    <a:pt x="167322" y="700477"/>
                  </a:lnTo>
                  <a:lnTo>
                    <a:pt x="167640" y="700795"/>
                  </a:lnTo>
                  <a:lnTo>
                    <a:pt x="167640" y="695282"/>
                  </a:lnTo>
                  <a:lnTo>
                    <a:pt x="168275" y="684891"/>
                  </a:lnTo>
                  <a:lnTo>
                    <a:pt x="168576" y="681657"/>
                  </a:lnTo>
                  <a:lnTo>
                    <a:pt x="169545" y="675349"/>
                  </a:lnTo>
                  <a:lnTo>
                    <a:pt x="170497" y="668033"/>
                  </a:lnTo>
                  <a:lnTo>
                    <a:pt x="170497" y="664534"/>
                  </a:lnTo>
                  <a:lnTo>
                    <a:pt x="170497" y="661035"/>
                  </a:lnTo>
                  <a:close/>
                  <a:moveTo>
                    <a:pt x="2571454" y="661035"/>
                  </a:moveTo>
                  <a:lnTo>
                    <a:pt x="2571454" y="664534"/>
                  </a:lnTo>
                  <a:lnTo>
                    <a:pt x="2571137" y="668033"/>
                  </a:lnTo>
                  <a:lnTo>
                    <a:pt x="2572406" y="675349"/>
                  </a:lnTo>
                  <a:lnTo>
                    <a:pt x="2573358" y="683619"/>
                  </a:lnTo>
                  <a:lnTo>
                    <a:pt x="2573992" y="691889"/>
                  </a:lnTo>
                  <a:lnTo>
                    <a:pt x="2574310" y="700795"/>
                  </a:lnTo>
                  <a:lnTo>
                    <a:pt x="2574627" y="700477"/>
                  </a:lnTo>
                  <a:lnTo>
                    <a:pt x="2573675" y="684891"/>
                  </a:lnTo>
                  <a:lnTo>
                    <a:pt x="2571454" y="661035"/>
                  </a:lnTo>
                  <a:close/>
                  <a:moveTo>
                    <a:pt x="197485" y="574519"/>
                  </a:moveTo>
                  <a:lnTo>
                    <a:pt x="195897" y="575155"/>
                  </a:lnTo>
                  <a:lnTo>
                    <a:pt x="194310" y="576109"/>
                  </a:lnTo>
                  <a:lnTo>
                    <a:pt x="192405" y="577381"/>
                  </a:lnTo>
                  <a:lnTo>
                    <a:pt x="190817" y="579290"/>
                  </a:lnTo>
                  <a:lnTo>
                    <a:pt x="189230" y="581198"/>
                  </a:lnTo>
                  <a:lnTo>
                    <a:pt x="186690" y="585969"/>
                  </a:lnTo>
                  <a:lnTo>
                    <a:pt x="189865" y="582789"/>
                  </a:lnTo>
                  <a:lnTo>
                    <a:pt x="192722" y="579608"/>
                  </a:lnTo>
                  <a:lnTo>
                    <a:pt x="195897" y="576745"/>
                  </a:lnTo>
                  <a:lnTo>
                    <a:pt x="199390" y="574519"/>
                  </a:lnTo>
                  <a:lnTo>
                    <a:pt x="197485" y="574519"/>
                  </a:lnTo>
                  <a:close/>
                  <a:moveTo>
                    <a:pt x="2542584" y="574518"/>
                  </a:moveTo>
                  <a:lnTo>
                    <a:pt x="2545757" y="576745"/>
                  </a:lnTo>
                  <a:lnTo>
                    <a:pt x="2549247" y="579608"/>
                  </a:lnTo>
                  <a:lnTo>
                    <a:pt x="2552102" y="582788"/>
                  </a:lnTo>
                  <a:lnTo>
                    <a:pt x="2555274" y="585969"/>
                  </a:lnTo>
                  <a:lnTo>
                    <a:pt x="2552102" y="581198"/>
                  </a:lnTo>
                  <a:lnTo>
                    <a:pt x="2550833" y="579290"/>
                  </a:lnTo>
                  <a:lnTo>
                    <a:pt x="2549247" y="577381"/>
                  </a:lnTo>
                  <a:lnTo>
                    <a:pt x="2547660" y="576109"/>
                  </a:lnTo>
                  <a:lnTo>
                    <a:pt x="2545757" y="575155"/>
                  </a:lnTo>
                  <a:lnTo>
                    <a:pt x="2544488" y="574518"/>
                  </a:lnTo>
                  <a:lnTo>
                    <a:pt x="2542584" y="574518"/>
                  </a:lnTo>
                  <a:close/>
                  <a:moveTo>
                    <a:pt x="331470" y="485775"/>
                  </a:moveTo>
                  <a:lnTo>
                    <a:pt x="347662" y="485775"/>
                  </a:lnTo>
                  <a:lnTo>
                    <a:pt x="363537" y="486729"/>
                  </a:lnTo>
                  <a:lnTo>
                    <a:pt x="378460" y="488638"/>
                  </a:lnTo>
                  <a:lnTo>
                    <a:pt x="393700" y="490864"/>
                  </a:lnTo>
                  <a:lnTo>
                    <a:pt x="407988" y="493409"/>
                  </a:lnTo>
                  <a:lnTo>
                    <a:pt x="421323" y="497226"/>
                  </a:lnTo>
                  <a:lnTo>
                    <a:pt x="434658" y="501043"/>
                  </a:lnTo>
                  <a:lnTo>
                    <a:pt x="447040" y="505178"/>
                  </a:lnTo>
                  <a:lnTo>
                    <a:pt x="459105" y="509631"/>
                  </a:lnTo>
                  <a:lnTo>
                    <a:pt x="470535" y="514402"/>
                  </a:lnTo>
                  <a:lnTo>
                    <a:pt x="481013" y="519491"/>
                  </a:lnTo>
                  <a:lnTo>
                    <a:pt x="491173" y="524580"/>
                  </a:lnTo>
                  <a:lnTo>
                    <a:pt x="500698" y="529670"/>
                  </a:lnTo>
                  <a:lnTo>
                    <a:pt x="509270" y="534759"/>
                  </a:lnTo>
                  <a:lnTo>
                    <a:pt x="517208" y="539848"/>
                  </a:lnTo>
                  <a:lnTo>
                    <a:pt x="524510" y="544301"/>
                  </a:lnTo>
                  <a:lnTo>
                    <a:pt x="536575" y="552889"/>
                  </a:lnTo>
                  <a:lnTo>
                    <a:pt x="545465" y="559569"/>
                  </a:lnTo>
                  <a:lnTo>
                    <a:pt x="550863" y="564340"/>
                  </a:lnTo>
                  <a:lnTo>
                    <a:pt x="552450" y="565612"/>
                  </a:lnTo>
                  <a:lnTo>
                    <a:pt x="550863" y="569747"/>
                  </a:lnTo>
                  <a:lnTo>
                    <a:pt x="548005" y="574837"/>
                  </a:lnTo>
                  <a:lnTo>
                    <a:pt x="544195" y="581198"/>
                  </a:lnTo>
                  <a:lnTo>
                    <a:pt x="539750" y="587878"/>
                  </a:lnTo>
                  <a:lnTo>
                    <a:pt x="534035" y="595512"/>
                  </a:lnTo>
                  <a:lnTo>
                    <a:pt x="530860" y="599647"/>
                  </a:lnTo>
                  <a:lnTo>
                    <a:pt x="527050" y="603463"/>
                  </a:lnTo>
                  <a:lnTo>
                    <a:pt x="523240" y="607280"/>
                  </a:lnTo>
                  <a:lnTo>
                    <a:pt x="518795" y="610779"/>
                  </a:lnTo>
                  <a:lnTo>
                    <a:pt x="514350" y="614278"/>
                  </a:lnTo>
                  <a:lnTo>
                    <a:pt x="509588" y="617777"/>
                  </a:lnTo>
                  <a:lnTo>
                    <a:pt x="504508" y="620640"/>
                  </a:lnTo>
                  <a:lnTo>
                    <a:pt x="498793" y="623502"/>
                  </a:lnTo>
                  <a:lnTo>
                    <a:pt x="493078" y="626047"/>
                  </a:lnTo>
                  <a:lnTo>
                    <a:pt x="487045" y="627955"/>
                  </a:lnTo>
                  <a:lnTo>
                    <a:pt x="480695" y="629228"/>
                  </a:lnTo>
                  <a:lnTo>
                    <a:pt x="474028" y="630500"/>
                  </a:lnTo>
                  <a:lnTo>
                    <a:pt x="466725" y="630818"/>
                  </a:lnTo>
                  <a:lnTo>
                    <a:pt x="459423" y="630818"/>
                  </a:lnTo>
                  <a:lnTo>
                    <a:pt x="451803" y="630182"/>
                  </a:lnTo>
                  <a:lnTo>
                    <a:pt x="443548" y="628910"/>
                  </a:lnTo>
                  <a:lnTo>
                    <a:pt x="434975" y="626683"/>
                  </a:lnTo>
                  <a:lnTo>
                    <a:pt x="426403" y="624139"/>
                  </a:lnTo>
                  <a:lnTo>
                    <a:pt x="417195" y="620322"/>
                  </a:lnTo>
                  <a:lnTo>
                    <a:pt x="407353" y="615869"/>
                  </a:lnTo>
                  <a:lnTo>
                    <a:pt x="396557" y="610461"/>
                  </a:lnTo>
                  <a:lnTo>
                    <a:pt x="385127" y="605690"/>
                  </a:lnTo>
                  <a:lnTo>
                    <a:pt x="408305" y="616823"/>
                  </a:lnTo>
                  <a:lnTo>
                    <a:pt x="430848" y="627955"/>
                  </a:lnTo>
                  <a:lnTo>
                    <a:pt x="441643" y="632727"/>
                  </a:lnTo>
                  <a:lnTo>
                    <a:pt x="452120" y="637180"/>
                  </a:lnTo>
                  <a:lnTo>
                    <a:pt x="462280" y="641315"/>
                  </a:lnTo>
                  <a:lnTo>
                    <a:pt x="472440" y="645132"/>
                  </a:lnTo>
                  <a:lnTo>
                    <a:pt x="481965" y="648312"/>
                  </a:lnTo>
                  <a:lnTo>
                    <a:pt x="491173" y="650539"/>
                  </a:lnTo>
                  <a:lnTo>
                    <a:pt x="500063" y="652129"/>
                  </a:lnTo>
                  <a:lnTo>
                    <a:pt x="504190" y="652447"/>
                  </a:lnTo>
                  <a:lnTo>
                    <a:pt x="508318" y="652447"/>
                  </a:lnTo>
                  <a:lnTo>
                    <a:pt x="512128" y="652447"/>
                  </a:lnTo>
                  <a:lnTo>
                    <a:pt x="515620" y="652129"/>
                  </a:lnTo>
                  <a:lnTo>
                    <a:pt x="519430" y="651493"/>
                  </a:lnTo>
                  <a:lnTo>
                    <a:pt x="522923" y="650539"/>
                  </a:lnTo>
                  <a:lnTo>
                    <a:pt x="526415" y="649267"/>
                  </a:lnTo>
                  <a:lnTo>
                    <a:pt x="529590" y="647676"/>
                  </a:lnTo>
                  <a:lnTo>
                    <a:pt x="532765" y="646086"/>
                  </a:lnTo>
                  <a:lnTo>
                    <a:pt x="535623" y="643541"/>
                  </a:lnTo>
                  <a:lnTo>
                    <a:pt x="536893" y="651493"/>
                  </a:lnTo>
                  <a:lnTo>
                    <a:pt x="537210" y="659127"/>
                  </a:lnTo>
                  <a:lnTo>
                    <a:pt x="537845" y="673440"/>
                  </a:lnTo>
                  <a:lnTo>
                    <a:pt x="537845" y="687118"/>
                  </a:lnTo>
                  <a:lnTo>
                    <a:pt x="537210" y="700159"/>
                  </a:lnTo>
                  <a:lnTo>
                    <a:pt x="538163" y="699205"/>
                  </a:lnTo>
                  <a:lnTo>
                    <a:pt x="539433" y="697932"/>
                  </a:lnTo>
                  <a:lnTo>
                    <a:pt x="540703" y="697296"/>
                  </a:lnTo>
                  <a:lnTo>
                    <a:pt x="541973" y="696660"/>
                  </a:lnTo>
                  <a:lnTo>
                    <a:pt x="542925" y="697296"/>
                  </a:lnTo>
                  <a:lnTo>
                    <a:pt x="543243" y="698251"/>
                  </a:lnTo>
                  <a:lnTo>
                    <a:pt x="543878" y="699841"/>
                  </a:lnTo>
                  <a:lnTo>
                    <a:pt x="543878" y="702067"/>
                  </a:lnTo>
                  <a:lnTo>
                    <a:pt x="544195" y="708429"/>
                  </a:lnTo>
                  <a:lnTo>
                    <a:pt x="544195" y="716063"/>
                  </a:lnTo>
                  <a:lnTo>
                    <a:pt x="543878" y="725287"/>
                  </a:lnTo>
                  <a:lnTo>
                    <a:pt x="542925" y="735466"/>
                  </a:lnTo>
                  <a:lnTo>
                    <a:pt x="540703" y="757413"/>
                  </a:lnTo>
                  <a:lnTo>
                    <a:pt x="537528" y="779042"/>
                  </a:lnTo>
                  <a:lnTo>
                    <a:pt x="534670" y="796536"/>
                  </a:lnTo>
                  <a:lnTo>
                    <a:pt x="533083" y="802898"/>
                  </a:lnTo>
                  <a:lnTo>
                    <a:pt x="531813" y="807669"/>
                  </a:lnTo>
                  <a:lnTo>
                    <a:pt x="531178" y="808623"/>
                  </a:lnTo>
                  <a:lnTo>
                    <a:pt x="530860" y="809577"/>
                  </a:lnTo>
                  <a:lnTo>
                    <a:pt x="530543" y="809577"/>
                  </a:lnTo>
                  <a:lnTo>
                    <a:pt x="529908" y="808623"/>
                  </a:lnTo>
                  <a:lnTo>
                    <a:pt x="528638" y="820392"/>
                  </a:lnTo>
                  <a:lnTo>
                    <a:pt x="526733" y="831525"/>
                  </a:lnTo>
                  <a:lnTo>
                    <a:pt x="524510" y="842657"/>
                  </a:lnTo>
                  <a:lnTo>
                    <a:pt x="521335" y="853154"/>
                  </a:lnTo>
                  <a:lnTo>
                    <a:pt x="518478" y="863650"/>
                  </a:lnTo>
                  <a:lnTo>
                    <a:pt x="514985" y="873829"/>
                  </a:lnTo>
                  <a:lnTo>
                    <a:pt x="510858" y="883689"/>
                  </a:lnTo>
                  <a:lnTo>
                    <a:pt x="506730" y="892913"/>
                  </a:lnTo>
                  <a:lnTo>
                    <a:pt x="502285" y="902138"/>
                  </a:lnTo>
                  <a:lnTo>
                    <a:pt x="497205" y="911044"/>
                  </a:lnTo>
                  <a:lnTo>
                    <a:pt x="492443" y="919314"/>
                  </a:lnTo>
                  <a:lnTo>
                    <a:pt x="486728" y="927584"/>
                  </a:lnTo>
                  <a:lnTo>
                    <a:pt x="481013" y="935536"/>
                  </a:lnTo>
                  <a:lnTo>
                    <a:pt x="475615" y="943170"/>
                  </a:lnTo>
                  <a:lnTo>
                    <a:pt x="469583" y="950167"/>
                  </a:lnTo>
                  <a:lnTo>
                    <a:pt x="463550" y="957165"/>
                  </a:lnTo>
                  <a:lnTo>
                    <a:pt x="457200" y="963209"/>
                  </a:lnTo>
                  <a:lnTo>
                    <a:pt x="450850" y="969252"/>
                  </a:lnTo>
                  <a:lnTo>
                    <a:pt x="443865" y="974659"/>
                  </a:lnTo>
                  <a:lnTo>
                    <a:pt x="437198" y="980067"/>
                  </a:lnTo>
                  <a:lnTo>
                    <a:pt x="430530" y="984838"/>
                  </a:lnTo>
                  <a:lnTo>
                    <a:pt x="423545" y="989609"/>
                  </a:lnTo>
                  <a:lnTo>
                    <a:pt x="416878" y="993744"/>
                  </a:lnTo>
                  <a:lnTo>
                    <a:pt x="410210" y="997243"/>
                  </a:lnTo>
                  <a:lnTo>
                    <a:pt x="402908" y="1000742"/>
                  </a:lnTo>
                  <a:lnTo>
                    <a:pt x="396240" y="1003286"/>
                  </a:lnTo>
                  <a:lnTo>
                    <a:pt x="389255" y="1006149"/>
                  </a:lnTo>
                  <a:lnTo>
                    <a:pt x="382587" y="1008057"/>
                  </a:lnTo>
                  <a:lnTo>
                    <a:pt x="375920" y="1009330"/>
                  </a:lnTo>
                  <a:lnTo>
                    <a:pt x="369252" y="1010602"/>
                  </a:lnTo>
                  <a:lnTo>
                    <a:pt x="362585" y="1011238"/>
                  </a:lnTo>
                  <a:lnTo>
                    <a:pt x="356235" y="1011238"/>
                  </a:lnTo>
                  <a:lnTo>
                    <a:pt x="351155" y="1011238"/>
                  </a:lnTo>
                  <a:lnTo>
                    <a:pt x="345440" y="1010602"/>
                  </a:lnTo>
                  <a:lnTo>
                    <a:pt x="339725" y="1009330"/>
                  </a:lnTo>
                  <a:lnTo>
                    <a:pt x="334010" y="1007421"/>
                  </a:lnTo>
                  <a:lnTo>
                    <a:pt x="327977" y="1005831"/>
                  </a:lnTo>
                  <a:lnTo>
                    <a:pt x="321945" y="1002968"/>
                  </a:lnTo>
                  <a:lnTo>
                    <a:pt x="315595" y="1000105"/>
                  </a:lnTo>
                  <a:lnTo>
                    <a:pt x="309245" y="996607"/>
                  </a:lnTo>
                  <a:lnTo>
                    <a:pt x="302895" y="992790"/>
                  </a:lnTo>
                  <a:lnTo>
                    <a:pt x="296227" y="988655"/>
                  </a:lnTo>
                  <a:lnTo>
                    <a:pt x="289877" y="984202"/>
                  </a:lnTo>
                  <a:lnTo>
                    <a:pt x="282892" y="979430"/>
                  </a:lnTo>
                  <a:lnTo>
                    <a:pt x="276542" y="974023"/>
                  </a:lnTo>
                  <a:lnTo>
                    <a:pt x="269875" y="968298"/>
                  </a:lnTo>
                  <a:lnTo>
                    <a:pt x="263207" y="962254"/>
                  </a:lnTo>
                  <a:lnTo>
                    <a:pt x="256540" y="955893"/>
                  </a:lnTo>
                  <a:lnTo>
                    <a:pt x="250190" y="949213"/>
                  </a:lnTo>
                  <a:lnTo>
                    <a:pt x="243840" y="941897"/>
                  </a:lnTo>
                  <a:lnTo>
                    <a:pt x="237490" y="934900"/>
                  </a:lnTo>
                  <a:lnTo>
                    <a:pt x="231457" y="927266"/>
                  </a:lnTo>
                  <a:lnTo>
                    <a:pt x="225425" y="919314"/>
                  </a:lnTo>
                  <a:lnTo>
                    <a:pt x="219710" y="911044"/>
                  </a:lnTo>
                  <a:lnTo>
                    <a:pt x="214312" y="902774"/>
                  </a:lnTo>
                  <a:lnTo>
                    <a:pt x="208915" y="893868"/>
                  </a:lnTo>
                  <a:lnTo>
                    <a:pt x="203517" y="885280"/>
                  </a:lnTo>
                  <a:lnTo>
                    <a:pt x="198755" y="875737"/>
                  </a:lnTo>
                  <a:lnTo>
                    <a:pt x="194310" y="866195"/>
                  </a:lnTo>
                  <a:lnTo>
                    <a:pt x="190182" y="856971"/>
                  </a:lnTo>
                  <a:lnTo>
                    <a:pt x="186055" y="846792"/>
                  </a:lnTo>
                  <a:lnTo>
                    <a:pt x="182245" y="836932"/>
                  </a:lnTo>
                  <a:lnTo>
                    <a:pt x="179070" y="826754"/>
                  </a:lnTo>
                  <a:lnTo>
                    <a:pt x="176212" y="816257"/>
                  </a:lnTo>
                  <a:lnTo>
                    <a:pt x="173990" y="822937"/>
                  </a:lnTo>
                  <a:lnTo>
                    <a:pt x="172402" y="826117"/>
                  </a:lnTo>
                  <a:lnTo>
                    <a:pt x="171450" y="828344"/>
                  </a:lnTo>
                  <a:lnTo>
                    <a:pt x="169862" y="830252"/>
                  </a:lnTo>
                  <a:lnTo>
                    <a:pt x="168275" y="831525"/>
                  </a:lnTo>
                  <a:lnTo>
                    <a:pt x="167322" y="832479"/>
                  </a:lnTo>
                  <a:lnTo>
                    <a:pt x="165417" y="832797"/>
                  </a:lnTo>
                  <a:lnTo>
                    <a:pt x="163830" y="832479"/>
                  </a:lnTo>
                  <a:lnTo>
                    <a:pt x="162242" y="831207"/>
                  </a:lnTo>
                  <a:lnTo>
                    <a:pt x="160655" y="829616"/>
                  </a:lnTo>
                  <a:lnTo>
                    <a:pt x="159385" y="827390"/>
                  </a:lnTo>
                  <a:lnTo>
                    <a:pt x="157797" y="824845"/>
                  </a:lnTo>
                  <a:lnTo>
                    <a:pt x="156210" y="821346"/>
                  </a:lnTo>
                  <a:lnTo>
                    <a:pt x="153987" y="813076"/>
                  </a:lnTo>
                  <a:lnTo>
                    <a:pt x="152082" y="803534"/>
                  </a:lnTo>
                  <a:lnTo>
                    <a:pt x="150495" y="792083"/>
                  </a:lnTo>
                  <a:lnTo>
                    <a:pt x="149542" y="779678"/>
                  </a:lnTo>
                  <a:lnTo>
                    <a:pt x="149225" y="766637"/>
                  </a:lnTo>
                  <a:lnTo>
                    <a:pt x="149542" y="753914"/>
                  </a:lnTo>
                  <a:lnTo>
                    <a:pt x="150177" y="742781"/>
                  </a:lnTo>
                  <a:lnTo>
                    <a:pt x="151765" y="732285"/>
                  </a:lnTo>
                  <a:lnTo>
                    <a:pt x="153352" y="722742"/>
                  </a:lnTo>
                  <a:lnTo>
                    <a:pt x="155257" y="714790"/>
                  </a:lnTo>
                  <a:lnTo>
                    <a:pt x="157797" y="708429"/>
                  </a:lnTo>
                  <a:lnTo>
                    <a:pt x="159067" y="705884"/>
                  </a:lnTo>
                  <a:lnTo>
                    <a:pt x="160337" y="703976"/>
                  </a:lnTo>
                  <a:lnTo>
                    <a:pt x="161607" y="702067"/>
                  </a:lnTo>
                  <a:lnTo>
                    <a:pt x="163195" y="700795"/>
                  </a:lnTo>
                  <a:lnTo>
                    <a:pt x="158432" y="696024"/>
                  </a:lnTo>
                  <a:lnTo>
                    <a:pt x="154622" y="690617"/>
                  </a:lnTo>
                  <a:lnTo>
                    <a:pt x="151447" y="685209"/>
                  </a:lnTo>
                  <a:lnTo>
                    <a:pt x="148907" y="679166"/>
                  </a:lnTo>
                  <a:lnTo>
                    <a:pt x="147002" y="672804"/>
                  </a:lnTo>
                  <a:lnTo>
                    <a:pt x="145097" y="666443"/>
                  </a:lnTo>
                  <a:lnTo>
                    <a:pt x="143827" y="659763"/>
                  </a:lnTo>
                  <a:lnTo>
                    <a:pt x="143192" y="653083"/>
                  </a:lnTo>
                  <a:lnTo>
                    <a:pt x="142875" y="646086"/>
                  </a:lnTo>
                  <a:lnTo>
                    <a:pt x="142875" y="639088"/>
                  </a:lnTo>
                  <a:lnTo>
                    <a:pt x="143510" y="632090"/>
                  </a:lnTo>
                  <a:lnTo>
                    <a:pt x="144145" y="624775"/>
                  </a:lnTo>
                  <a:lnTo>
                    <a:pt x="145415" y="617777"/>
                  </a:lnTo>
                  <a:lnTo>
                    <a:pt x="146367" y="610461"/>
                  </a:lnTo>
                  <a:lnTo>
                    <a:pt x="148272" y="603782"/>
                  </a:lnTo>
                  <a:lnTo>
                    <a:pt x="149860" y="596466"/>
                  </a:lnTo>
                  <a:lnTo>
                    <a:pt x="154305" y="583425"/>
                  </a:lnTo>
                  <a:lnTo>
                    <a:pt x="159385" y="570702"/>
                  </a:lnTo>
                  <a:lnTo>
                    <a:pt x="164465" y="558933"/>
                  </a:lnTo>
                  <a:lnTo>
                    <a:pt x="169862" y="548436"/>
                  </a:lnTo>
                  <a:lnTo>
                    <a:pt x="174942" y="539212"/>
                  </a:lnTo>
                  <a:lnTo>
                    <a:pt x="180022" y="532214"/>
                  </a:lnTo>
                  <a:lnTo>
                    <a:pt x="182562" y="529034"/>
                  </a:lnTo>
                  <a:lnTo>
                    <a:pt x="184467" y="526807"/>
                  </a:lnTo>
                  <a:lnTo>
                    <a:pt x="186690" y="525535"/>
                  </a:lnTo>
                  <a:lnTo>
                    <a:pt x="188277" y="524262"/>
                  </a:lnTo>
                  <a:lnTo>
                    <a:pt x="198120" y="519491"/>
                  </a:lnTo>
                  <a:lnTo>
                    <a:pt x="207327" y="514720"/>
                  </a:lnTo>
                  <a:lnTo>
                    <a:pt x="216852" y="510585"/>
                  </a:lnTo>
                  <a:lnTo>
                    <a:pt x="226377" y="507086"/>
                  </a:lnTo>
                  <a:lnTo>
                    <a:pt x="235267" y="503587"/>
                  </a:lnTo>
                  <a:lnTo>
                    <a:pt x="244792" y="500407"/>
                  </a:lnTo>
                  <a:lnTo>
                    <a:pt x="253682" y="497862"/>
                  </a:lnTo>
                  <a:lnTo>
                    <a:pt x="262572" y="495317"/>
                  </a:lnTo>
                  <a:lnTo>
                    <a:pt x="271780" y="493409"/>
                  </a:lnTo>
                  <a:lnTo>
                    <a:pt x="280352" y="491501"/>
                  </a:lnTo>
                  <a:lnTo>
                    <a:pt x="288925" y="489910"/>
                  </a:lnTo>
                  <a:lnTo>
                    <a:pt x="298132" y="488638"/>
                  </a:lnTo>
                  <a:lnTo>
                    <a:pt x="306387" y="487365"/>
                  </a:lnTo>
                  <a:lnTo>
                    <a:pt x="314960" y="486729"/>
                  </a:lnTo>
                  <a:lnTo>
                    <a:pt x="323215" y="486093"/>
                  </a:lnTo>
                  <a:lnTo>
                    <a:pt x="331470" y="485775"/>
                  </a:lnTo>
                  <a:close/>
                  <a:moveTo>
                    <a:pt x="2394109" y="485775"/>
                  </a:moveTo>
                  <a:lnTo>
                    <a:pt x="2410607" y="485775"/>
                  </a:lnTo>
                  <a:lnTo>
                    <a:pt x="2418538" y="486093"/>
                  </a:lnTo>
                  <a:lnTo>
                    <a:pt x="2427104" y="486729"/>
                  </a:lnTo>
                  <a:lnTo>
                    <a:pt x="2435352" y="487365"/>
                  </a:lnTo>
                  <a:lnTo>
                    <a:pt x="2443918" y="488638"/>
                  </a:lnTo>
                  <a:lnTo>
                    <a:pt x="2452801" y="489910"/>
                  </a:lnTo>
                  <a:lnTo>
                    <a:pt x="2461367" y="491500"/>
                  </a:lnTo>
                  <a:lnTo>
                    <a:pt x="2470250" y="493409"/>
                  </a:lnTo>
                  <a:lnTo>
                    <a:pt x="2479451" y="495317"/>
                  </a:lnTo>
                  <a:lnTo>
                    <a:pt x="2488334" y="497862"/>
                  </a:lnTo>
                  <a:lnTo>
                    <a:pt x="2497534" y="500407"/>
                  </a:lnTo>
                  <a:lnTo>
                    <a:pt x="2506417" y="503587"/>
                  </a:lnTo>
                  <a:lnTo>
                    <a:pt x="2515935" y="507086"/>
                  </a:lnTo>
                  <a:lnTo>
                    <a:pt x="2525135" y="510585"/>
                  </a:lnTo>
                  <a:lnTo>
                    <a:pt x="2534653" y="514720"/>
                  </a:lnTo>
                  <a:lnTo>
                    <a:pt x="2543853" y="519491"/>
                  </a:lnTo>
                  <a:lnTo>
                    <a:pt x="2553371" y="524262"/>
                  </a:lnTo>
                  <a:lnTo>
                    <a:pt x="2555274" y="525535"/>
                  </a:lnTo>
                  <a:lnTo>
                    <a:pt x="2557178" y="526807"/>
                  </a:lnTo>
                  <a:lnTo>
                    <a:pt x="2559399" y="529033"/>
                  </a:lnTo>
                  <a:lnTo>
                    <a:pt x="2561620" y="532214"/>
                  </a:lnTo>
                  <a:lnTo>
                    <a:pt x="2566378" y="539212"/>
                  </a:lnTo>
                  <a:lnTo>
                    <a:pt x="2571772" y="548436"/>
                  </a:lnTo>
                  <a:lnTo>
                    <a:pt x="2577482" y="558933"/>
                  </a:lnTo>
                  <a:lnTo>
                    <a:pt x="2582558" y="570702"/>
                  </a:lnTo>
                  <a:lnTo>
                    <a:pt x="2587634" y="583425"/>
                  </a:lnTo>
                  <a:lnTo>
                    <a:pt x="2591759" y="596466"/>
                  </a:lnTo>
                  <a:lnTo>
                    <a:pt x="2593662" y="603782"/>
                  </a:lnTo>
                  <a:lnTo>
                    <a:pt x="2594931" y="610461"/>
                  </a:lnTo>
                  <a:lnTo>
                    <a:pt x="2596517" y="617777"/>
                  </a:lnTo>
                  <a:lnTo>
                    <a:pt x="2597786" y="624775"/>
                  </a:lnTo>
                  <a:lnTo>
                    <a:pt x="2598421" y="632090"/>
                  </a:lnTo>
                  <a:lnTo>
                    <a:pt x="2598738" y="639088"/>
                  </a:lnTo>
                  <a:lnTo>
                    <a:pt x="2598738" y="646086"/>
                  </a:lnTo>
                  <a:lnTo>
                    <a:pt x="2598421" y="653083"/>
                  </a:lnTo>
                  <a:lnTo>
                    <a:pt x="2598104" y="659763"/>
                  </a:lnTo>
                  <a:lnTo>
                    <a:pt x="2596517" y="666443"/>
                  </a:lnTo>
                  <a:lnTo>
                    <a:pt x="2594931" y="672804"/>
                  </a:lnTo>
                  <a:lnTo>
                    <a:pt x="2592710" y="679166"/>
                  </a:lnTo>
                  <a:lnTo>
                    <a:pt x="2590172" y="685209"/>
                  </a:lnTo>
                  <a:lnTo>
                    <a:pt x="2586683" y="690617"/>
                  </a:lnTo>
                  <a:lnTo>
                    <a:pt x="2583193" y="696024"/>
                  </a:lnTo>
                  <a:lnTo>
                    <a:pt x="2578434" y="700795"/>
                  </a:lnTo>
                  <a:lnTo>
                    <a:pt x="2580020" y="702067"/>
                  </a:lnTo>
                  <a:lnTo>
                    <a:pt x="2581607" y="703976"/>
                  </a:lnTo>
                  <a:lnTo>
                    <a:pt x="2582558" y="705884"/>
                  </a:lnTo>
                  <a:lnTo>
                    <a:pt x="2584145" y="708429"/>
                  </a:lnTo>
                  <a:lnTo>
                    <a:pt x="2586365" y="714790"/>
                  </a:lnTo>
                  <a:lnTo>
                    <a:pt x="2588269" y="722742"/>
                  </a:lnTo>
                  <a:lnTo>
                    <a:pt x="2590172" y="732285"/>
                  </a:lnTo>
                  <a:lnTo>
                    <a:pt x="2591441" y="742781"/>
                  </a:lnTo>
                  <a:lnTo>
                    <a:pt x="2592076" y="753914"/>
                  </a:lnTo>
                  <a:lnTo>
                    <a:pt x="2592393" y="766637"/>
                  </a:lnTo>
                  <a:lnTo>
                    <a:pt x="2592076" y="779678"/>
                  </a:lnTo>
                  <a:lnTo>
                    <a:pt x="2591441" y="792083"/>
                  </a:lnTo>
                  <a:lnTo>
                    <a:pt x="2589855" y="803534"/>
                  </a:lnTo>
                  <a:lnTo>
                    <a:pt x="2587634" y="813076"/>
                  </a:lnTo>
                  <a:lnTo>
                    <a:pt x="2585414" y="821346"/>
                  </a:lnTo>
                  <a:lnTo>
                    <a:pt x="2584145" y="824845"/>
                  </a:lnTo>
                  <a:lnTo>
                    <a:pt x="2582558" y="827390"/>
                  </a:lnTo>
                  <a:lnTo>
                    <a:pt x="2581289" y="829616"/>
                  </a:lnTo>
                  <a:lnTo>
                    <a:pt x="2579703" y="831207"/>
                  </a:lnTo>
                  <a:lnTo>
                    <a:pt x="2577799" y="832479"/>
                  </a:lnTo>
                  <a:lnTo>
                    <a:pt x="2576213" y="832797"/>
                  </a:lnTo>
                  <a:lnTo>
                    <a:pt x="2574627" y="832479"/>
                  </a:lnTo>
                  <a:lnTo>
                    <a:pt x="2573358" y="831525"/>
                  </a:lnTo>
                  <a:lnTo>
                    <a:pt x="2571772" y="830252"/>
                  </a:lnTo>
                  <a:lnTo>
                    <a:pt x="2570503" y="828344"/>
                  </a:lnTo>
                  <a:lnTo>
                    <a:pt x="2569234" y="826117"/>
                  </a:lnTo>
                  <a:lnTo>
                    <a:pt x="2567965" y="822936"/>
                  </a:lnTo>
                  <a:lnTo>
                    <a:pt x="2565744" y="816257"/>
                  </a:lnTo>
                  <a:lnTo>
                    <a:pt x="2562889" y="826753"/>
                  </a:lnTo>
                  <a:lnTo>
                    <a:pt x="2559399" y="836932"/>
                  </a:lnTo>
                  <a:lnTo>
                    <a:pt x="2555592" y="846792"/>
                  </a:lnTo>
                  <a:lnTo>
                    <a:pt x="2551785" y="856971"/>
                  </a:lnTo>
                  <a:lnTo>
                    <a:pt x="2547343" y="866195"/>
                  </a:lnTo>
                  <a:lnTo>
                    <a:pt x="2542902" y="875737"/>
                  </a:lnTo>
                  <a:lnTo>
                    <a:pt x="2537825" y="885280"/>
                  </a:lnTo>
                  <a:lnTo>
                    <a:pt x="2533067" y="893868"/>
                  </a:lnTo>
                  <a:lnTo>
                    <a:pt x="2527356" y="902774"/>
                  </a:lnTo>
                  <a:lnTo>
                    <a:pt x="2522280" y="911044"/>
                  </a:lnTo>
                  <a:lnTo>
                    <a:pt x="2516252" y="919314"/>
                  </a:lnTo>
                  <a:lnTo>
                    <a:pt x="2510224" y="927266"/>
                  </a:lnTo>
                  <a:lnTo>
                    <a:pt x="2504197" y="934900"/>
                  </a:lnTo>
                  <a:lnTo>
                    <a:pt x="2497851" y="941897"/>
                  </a:lnTo>
                  <a:lnTo>
                    <a:pt x="2491824" y="949213"/>
                  </a:lnTo>
                  <a:lnTo>
                    <a:pt x="2484844" y="955893"/>
                  </a:lnTo>
                  <a:lnTo>
                    <a:pt x="2478499" y="962254"/>
                  </a:lnTo>
                  <a:lnTo>
                    <a:pt x="2472154" y="968298"/>
                  </a:lnTo>
                  <a:lnTo>
                    <a:pt x="2465492" y="974023"/>
                  </a:lnTo>
                  <a:lnTo>
                    <a:pt x="2458829" y="979430"/>
                  </a:lnTo>
                  <a:lnTo>
                    <a:pt x="2452167" y="984202"/>
                  </a:lnTo>
                  <a:lnTo>
                    <a:pt x="2445505" y="988654"/>
                  </a:lnTo>
                  <a:lnTo>
                    <a:pt x="2439159" y="992789"/>
                  </a:lnTo>
                  <a:lnTo>
                    <a:pt x="2432814" y="996607"/>
                  </a:lnTo>
                  <a:lnTo>
                    <a:pt x="2426469" y="1000105"/>
                  </a:lnTo>
                  <a:lnTo>
                    <a:pt x="2420124" y="1002968"/>
                  </a:lnTo>
                  <a:lnTo>
                    <a:pt x="2413462" y="1005831"/>
                  </a:lnTo>
                  <a:lnTo>
                    <a:pt x="2408069" y="1007421"/>
                  </a:lnTo>
                  <a:lnTo>
                    <a:pt x="2402041" y="1009330"/>
                  </a:lnTo>
                  <a:lnTo>
                    <a:pt x="2396330" y="1010602"/>
                  </a:lnTo>
                  <a:lnTo>
                    <a:pt x="2390937" y="1011238"/>
                  </a:lnTo>
                  <a:lnTo>
                    <a:pt x="2385861" y="1011238"/>
                  </a:lnTo>
                  <a:lnTo>
                    <a:pt x="2379516" y="1011238"/>
                  </a:lnTo>
                  <a:lnTo>
                    <a:pt x="2372536" y="1010602"/>
                  </a:lnTo>
                  <a:lnTo>
                    <a:pt x="2366191" y="1009330"/>
                  </a:lnTo>
                  <a:lnTo>
                    <a:pt x="2359529" y="1008057"/>
                  </a:lnTo>
                  <a:lnTo>
                    <a:pt x="2352866" y="1006149"/>
                  </a:lnTo>
                  <a:lnTo>
                    <a:pt x="2345887" y="1003286"/>
                  </a:lnTo>
                  <a:lnTo>
                    <a:pt x="2338907" y="1000742"/>
                  </a:lnTo>
                  <a:lnTo>
                    <a:pt x="2331928" y="997243"/>
                  </a:lnTo>
                  <a:lnTo>
                    <a:pt x="2325265" y="993744"/>
                  </a:lnTo>
                  <a:lnTo>
                    <a:pt x="2318286" y="989609"/>
                  </a:lnTo>
                  <a:lnTo>
                    <a:pt x="2311306" y="984838"/>
                  </a:lnTo>
                  <a:lnTo>
                    <a:pt x="2304644" y="980067"/>
                  </a:lnTo>
                  <a:lnTo>
                    <a:pt x="2297981" y="974659"/>
                  </a:lnTo>
                  <a:lnTo>
                    <a:pt x="2291636" y="969252"/>
                  </a:lnTo>
                  <a:lnTo>
                    <a:pt x="2284974" y="963208"/>
                  </a:lnTo>
                  <a:lnTo>
                    <a:pt x="2278629" y="957165"/>
                  </a:lnTo>
                  <a:lnTo>
                    <a:pt x="2272284" y="950167"/>
                  </a:lnTo>
                  <a:lnTo>
                    <a:pt x="2266256" y="943170"/>
                  </a:lnTo>
                  <a:lnTo>
                    <a:pt x="2260545" y="935536"/>
                  </a:lnTo>
                  <a:lnTo>
                    <a:pt x="2255152" y="927584"/>
                  </a:lnTo>
                  <a:lnTo>
                    <a:pt x="2249759" y="919314"/>
                  </a:lnTo>
                  <a:lnTo>
                    <a:pt x="2244365" y="911044"/>
                  </a:lnTo>
                  <a:lnTo>
                    <a:pt x="2239924" y="902138"/>
                  </a:lnTo>
                  <a:lnTo>
                    <a:pt x="2235482" y="892913"/>
                  </a:lnTo>
                  <a:lnTo>
                    <a:pt x="2231041" y="883689"/>
                  </a:lnTo>
                  <a:lnTo>
                    <a:pt x="2227234" y="873829"/>
                  </a:lnTo>
                  <a:lnTo>
                    <a:pt x="2223744" y="863650"/>
                  </a:lnTo>
                  <a:lnTo>
                    <a:pt x="2220571" y="853154"/>
                  </a:lnTo>
                  <a:lnTo>
                    <a:pt x="2217716" y="842657"/>
                  </a:lnTo>
                  <a:lnTo>
                    <a:pt x="2215178" y="831525"/>
                  </a:lnTo>
                  <a:lnTo>
                    <a:pt x="2213275" y="820392"/>
                  </a:lnTo>
                  <a:lnTo>
                    <a:pt x="2211688" y="808623"/>
                  </a:lnTo>
                  <a:lnTo>
                    <a:pt x="2211371" y="809577"/>
                  </a:lnTo>
                  <a:lnTo>
                    <a:pt x="2211054" y="809577"/>
                  </a:lnTo>
                  <a:lnTo>
                    <a:pt x="2210737" y="808623"/>
                  </a:lnTo>
                  <a:lnTo>
                    <a:pt x="2210419" y="807669"/>
                  </a:lnTo>
                  <a:lnTo>
                    <a:pt x="2208833" y="802898"/>
                  </a:lnTo>
                  <a:lnTo>
                    <a:pt x="2207564" y="796536"/>
                  </a:lnTo>
                  <a:lnTo>
                    <a:pt x="2204391" y="779042"/>
                  </a:lnTo>
                  <a:lnTo>
                    <a:pt x="2201536" y="757413"/>
                  </a:lnTo>
                  <a:lnTo>
                    <a:pt x="2198998" y="735465"/>
                  </a:lnTo>
                  <a:lnTo>
                    <a:pt x="2198364" y="725287"/>
                  </a:lnTo>
                  <a:lnTo>
                    <a:pt x="2198046" y="716063"/>
                  </a:lnTo>
                  <a:lnTo>
                    <a:pt x="2197412" y="708429"/>
                  </a:lnTo>
                  <a:lnTo>
                    <a:pt x="2198046" y="702067"/>
                  </a:lnTo>
                  <a:lnTo>
                    <a:pt x="2198364" y="699841"/>
                  </a:lnTo>
                  <a:lnTo>
                    <a:pt x="2198681" y="698250"/>
                  </a:lnTo>
                  <a:lnTo>
                    <a:pt x="2199315" y="697296"/>
                  </a:lnTo>
                  <a:lnTo>
                    <a:pt x="2200267" y="696660"/>
                  </a:lnTo>
                  <a:lnTo>
                    <a:pt x="2201219" y="697296"/>
                  </a:lnTo>
                  <a:lnTo>
                    <a:pt x="2202488" y="697932"/>
                  </a:lnTo>
                  <a:lnTo>
                    <a:pt x="2204074" y="699205"/>
                  </a:lnTo>
                  <a:lnTo>
                    <a:pt x="2205026" y="700159"/>
                  </a:lnTo>
                  <a:lnTo>
                    <a:pt x="2204391" y="687118"/>
                  </a:lnTo>
                  <a:lnTo>
                    <a:pt x="2204074" y="673440"/>
                  </a:lnTo>
                  <a:lnTo>
                    <a:pt x="2204709" y="659127"/>
                  </a:lnTo>
                  <a:lnTo>
                    <a:pt x="2205343" y="651493"/>
                  </a:lnTo>
                  <a:lnTo>
                    <a:pt x="2206295" y="643541"/>
                  </a:lnTo>
                  <a:lnTo>
                    <a:pt x="2209150" y="646086"/>
                  </a:lnTo>
                  <a:lnTo>
                    <a:pt x="2212323" y="647676"/>
                  </a:lnTo>
                  <a:lnTo>
                    <a:pt x="2215495" y="649267"/>
                  </a:lnTo>
                  <a:lnTo>
                    <a:pt x="2218985" y="650539"/>
                  </a:lnTo>
                  <a:lnTo>
                    <a:pt x="2222475" y="651493"/>
                  </a:lnTo>
                  <a:lnTo>
                    <a:pt x="2225965" y="652129"/>
                  </a:lnTo>
                  <a:lnTo>
                    <a:pt x="2229772" y="652447"/>
                  </a:lnTo>
                  <a:lnTo>
                    <a:pt x="2233896" y="652447"/>
                  </a:lnTo>
                  <a:lnTo>
                    <a:pt x="2238020" y="652447"/>
                  </a:lnTo>
                  <a:lnTo>
                    <a:pt x="2242145" y="652129"/>
                  </a:lnTo>
                  <a:lnTo>
                    <a:pt x="2251028" y="650539"/>
                  </a:lnTo>
                  <a:lnTo>
                    <a:pt x="2259911" y="648312"/>
                  </a:lnTo>
                  <a:lnTo>
                    <a:pt x="2269746" y="645132"/>
                  </a:lnTo>
                  <a:lnTo>
                    <a:pt x="2279581" y="641315"/>
                  </a:lnTo>
                  <a:lnTo>
                    <a:pt x="2289733" y="637180"/>
                  </a:lnTo>
                  <a:lnTo>
                    <a:pt x="2300519" y="632726"/>
                  </a:lnTo>
                  <a:lnTo>
                    <a:pt x="2310989" y="627955"/>
                  </a:lnTo>
                  <a:lnTo>
                    <a:pt x="2333514" y="616823"/>
                  </a:lnTo>
                  <a:lnTo>
                    <a:pt x="2356991" y="605690"/>
                  </a:lnTo>
                  <a:lnTo>
                    <a:pt x="2345569" y="610461"/>
                  </a:lnTo>
                  <a:lnTo>
                    <a:pt x="2334466" y="615868"/>
                  </a:lnTo>
                  <a:lnTo>
                    <a:pt x="2324948" y="620322"/>
                  </a:lnTo>
                  <a:lnTo>
                    <a:pt x="2315430" y="624138"/>
                  </a:lnTo>
                  <a:lnTo>
                    <a:pt x="2306865" y="626683"/>
                  </a:lnTo>
                  <a:lnTo>
                    <a:pt x="2298616" y="628910"/>
                  </a:lnTo>
                  <a:lnTo>
                    <a:pt x="2290367" y="630182"/>
                  </a:lnTo>
                  <a:lnTo>
                    <a:pt x="2282436" y="630818"/>
                  </a:lnTo>
                  <a:lnTo>
                    <a:pt x="2275456" y="630818"/>
                  </a:lnTo>
                  <a:lnTo>
                    <a:pt x="2268160" y="630500"/>
                  </a:lnTo>
                  <a:lnTo>
                    <a:pt x="2261497" y="629228"/>
                  </a:lnTo>
                  <a:lnTo>
                    <a:pt x="2255152" y="627955"/>
                  </a:lnTo>
                  <a:lnTo>
                    <a:pt x="2248807" y="626047"/>
                  </a:lnTo>
                  <a:lnTo>
                    <a:pt x="2243096" y="623502"/>
                  </a:lnTo>
                  <a:lnTo>
                    <a:pt x="2237703" y="620640"/>
                  </a:lnTo>
                  <a:lnTo>
                    <a:pt x="2232627" y="617777"/>
                  </a:lnTo>
                  <a:lnTo>
                    <a:pt x="2227551" y="614278"/>
                  </a:lnTo>
                  <a:lnTo>
                    <a:pt x="2223109" y="610779"/>
                  </a:lnTo>
                  <a:lnTo>
                    <a:pt x="2218985" y="607280"/>
                  </a:lnTo>
                  <a:lnTo>
                    <a:pt x="2214861" y="603463"/>
                  </a:lnTo>
                  <a:lnTo>
                    <a:pt x="2211371" y="599647"/>
                  </a:lnTo>
                  <a:lnTo>
                    <a:pt x="2208198" y="595512"/>
                  </a:lnTo>
                  <a:lnTo>
                    <a:pt x="2202171" y="587878"/>
                  </a:lnTo>
                  <a:lnTo>
                    <a:pt x="2197412" y="581198"/>
                  </a:lnTo>
                  <a:lnTo>
                    <a:pt x="2193922" y="574837"/>
                  </a:lnTo>
                  <a:lnTo>
                    <a:pt x="2191701" y="569747"/>
                  </a:lnTo>
                  <a:lnTo>
                    <a:pt x="2189163" y="565612"/>
                  </a:lnTo>
                  <a:lnTo>
                    <a:pt x="2191067" y="564340"/>
                  </a:lnTo>
                  <a:lnTo>
                    <a:pt x="2196777" y="559569"/>
                  </a:lnTo>
                  <a:lnTo>
                    <a:pt x="2205343" y="552889"/>
                  </a:lnTo>
                  <a:lnTo>
                    <a:pt x="2217399" y="544301"/>
                  </a:lnTo>
                  <a:lnTo>
                    <a:pt x="2225013" y="539848"/>
                  </a:lnTo>
                  <a:lnTo>
                    <a:pt x="2232944" y="534759"/>
                  </a:lnTo>
                  <a:lnTo>
                    <a:pt x="2241510" y="529670"/>
                  </a:lnTo>
                  <a:lnTo>
                    <a:pt x="2251028" y="524580"/>
                  </a:lnTo>
                  <a:lnTo>
                    <a:pt x="2260545" y="519491"/>
                  </a:lnTo>
                  <a:lnTo>
                    <a:pt x="2271649" y="514402"/>
                  </a:lnTo>
                  <a:lnTo>
                    <a:pt x="2282753" y="509631"/>
                  </a:lnTo>
                  <a:lnTo>
                    <a:pt x="2294809" y="505178"/>
                  </a:lnTo>
                  <a:lnTo>
                    <a:pt x="2307182" y="501043"/>
                  </a:lnTo>
                  <a:lnTo>
                    <a:pt x="2320506" y="497226"/>
                  </a:lnTo>
                  <a:lnTo>
                    <a:pt x="2334466" y="493409"/>
                  </a:lnTo>
                  <a:lnTo>
                    <a:pt x="2348742" y="490864"/>
                  </a:lnTo>
                  <a:lnTo>
                    <a:pt x="2363336" y="488638"/>
                  </a:lnTo>
                  <a:lnTo>
                    <a:pt x="2378564" y="486729"/>
                  </a:lnTo>
                  <a:lnTo>
                    <a:pt x="2394109" y="485775"/>
                  </a:lnTo>
                  <a:close/>
                  <a:moveTo>
                    <a:pt x="1429386" y="468312"/>
                  </a:moveTo>
                  <a:lnTo>
                    <a:pt x="1442086" y="468630"/>
                  </a:lnTo>
                  <a:lnTo>
                    <a:pt x="1454151" y="469899"/>
                  </a:lnTo>
                  <a:lnTo>
                    <a:pt x="1465898" y="471802"/>
                  </a:lnTo>
                  <a:lnTo>
                    <a:pt x="1477011" y="474023"/>
                  </a:lnTo>
                  <a:lnTo>
                    <a:pt x="1487488" y="476562"/>
                  </a:lnTo>
                  <a:lnTo>
                    <a:pt x="1497649" y="479734"/>
                  </a:lnTo>
                  <a:lnTo>
                    <a:pt x="1507491" y="482907"/>
                  </a:lnTo>
                  <a:lnTo>
                    <a:pt x="1516699" y="486714"/>
                  </a:lnTo>
                  <a:lnTo>
                    <a:pt x="1525271" y="490522"/>
                  </a:lnTo>
                  <a:lnTo>
                    <a:pt x="1533526" y="494646"/>
                  </a:lnTo>
                  <a:lnTo>
                    <a:pt x="1541146" y="498771"/>
                  </a:lnTo>
                  <a:lnTo>
                    <a:pt x="1547814" y="502896"/>
                  </a:lnTo>
                  <a:lnTo>
                    <a:pt x="1554164" y="507020"/>
                  </a:lnTo>
                  <a:lnTo>
                    <a:pt x="1565594" y="514952"/>
                  </a:lnTo>
                  <a:lnTo>
                    <a:pt x="1574166" y="522250"/>
                  </a:lnTo>
                  <a:lnTo>
                    <a:pt x="1580516" y="527643"/>
                  </a:lnTo>
                  <a:lnTo>
                    <a:pt x="1585596" y="532720"/>
                  </a:lnTo>
                  <a:lnTo>
                    <a:pt x="1584009" y="536527"/>
                  </a:lnTo>
                  <a:lnTo>
                    <a:pt x="1581469" y="540652"/>
                  </a:lnTo>
                  <a:lnTo>
                    <a:pt x="1578611" y="546046"/>
                  </a:lnTo>
                  <a:lnTo>
                    <a:pt x="1574484" y="552074"/>
                  </a:lnTo>
                  <a:lnTo>
                    <a:pt x="1569721" y="558419"/>
                  </a:lnTo>
                  <a:lnTo>
                    <a:pt x="1563054" y="565399"/>
                  </a:lnTo>
                  <a:lnTo>
                    <a:pt x="1559879" y="568572"/>
                  </a:lnTo>
                  <a:lnTo>
                    <a:pt x="1556386" y="571745"/>
                  </a:lnTo>
                  <a:lnTo>
                    <a:pt x="1552259" y="575235"/>
                  </a:lnTo>
                  <a:lnTo>
                    <a:pt x="1548131" y="577773"/>
                  </a:lnTo>
                  <a:lnTo>
                    <a:pt x="1543686" y="580311"/>
                  </a:lnTo>
                  <a:lnTo>
                    <a:pt x="1538606" y="582850"/>
                  </a:lnTo>
                  <a:lnTo>
                    <a:pt x="1533844" y="584753"/>
                  </a:lnTo>
                  <a:lnTo>
                    <a:pt x="1528446" y="586657"/>
                  </a:lnTo>
                  <a:lnTo>
                    <a:pt x="1523049" y="588243"/>
                  </a:lnTo>
                  <a:lnTo>
                    <a:pt x="1517016" y="588878"/>
                  </a:lnTo>
                  <a:lnTo>
                    <a:pt x="1510984" y="589512"/>
                  </a:lnTo>
                  <a:lnTo>
                    <a:pt x="1503999" y="589512"/>
                  </a:lnTo>
                  <a:lnTo>
                    <a:pt x="1497331" y="588878"/>
                  </a:lnTo>
                  <a:lnTo>
                    <a:pt x="1490346" y="587926"/>
                  </a:lnTo>
                  <a:lnTo>
                    <a:pt x="1483043" y="586022"/>
                  </a:lnTo>
                  <a:lnTo>
                    <a:pt x="1475106" y="583484"/>
                  </a:lnTo>
                  <a:lnTo>
                    <a:pt x="1467168" y="580311"/>
                  </a:lnTo>
                  <a:lnTo>
                    <a:pt x="1458913" y="576187"/>
                  </a:lnTo>
                  <a:lnTo>
                    <a:pt x="1449388" y="571745"/>
                  </a:lnTo>
                  <a:lnTo>
                    <a:pt x="1439546" y="567620"/>
                  </a:lnTo>
                  <a:lnTo>
                    <a:pt x="1479233" y="586657"/>
                  </a:lnTo>
                  <a:lnTo>
                    <a:pt x="1498284" y="594906"/>
                  </a:lnTo>
                  <a:lnTo>
                    <a:pt x="1506856" y="598714"/>
                  </a:lnTo>
                  <a:lnTo>
                    <a:pt x="1515746" y="601886"/>
                  </a:lnTo>
                  <a:lnTo>
                    <a:pt x="1524001" y="604425"/>
                  </a:lnTo>
                  <a:lnTo>
                    <a:pt x="1531939" y="606646"/>
                  </a:lnTo>
                  <a:lnTo>
                    <a:pt x="1539559" y="607915"/>
                  </a:lnTo>
                  <a:lnTo>
                    <a:pt x="1546544" y="608232"/>
                  </a:lnTo>
                  <a:lnTo>
                    <a:pt x="1550036" y="608232"/>
                  </a:lnTo>
                  <a:lnTo>
                    <a:pt x="1553529" y="607915"/>
                  </a:lnTo>
                  <a:lnTo>
                    <a:pt x="1556704" y="607280"/>
                  </a:lnTo>
                  <a:lnTo>
                    <a:pt x="1559879" y="606646"/>
                  </a:lnTo>
                  <a:lnTo>
                    <a:pt x="1562736" y="605376"/>
                  </a:lnTo>
                  <a:lnTo>
                    <a:pt x="1565594" y="604107"/>
                  </a:lnTo>
                  <a:lnTo>
                    <a:pt x="1568451" y="602521"/>
                  </a:lnTo>
                  <a:lnTo>
                    <a:pt x="1570674" y="600617"/>
                  </a:lnTo>
                  <a:lnTo>
                    <a:pt x="1571944" y="607280"/>
                  </a:lnTo>
                  <a:lnTo>
                    <a:pt x="1572261" y="614260"/>
                  </a:lnTo>
                  <a:lnTo>
                    <a:pt x="1572896" y="626634"/>
                  </a:lnTo>
                  <a:lnTo>
                    <a:pt x="1572579" y="638691"/>
                  </a:lnTo>
                  <a:lnTo>
                    <a:pt x="1572261" y="649795"/>
                  </a:lnTo>
                  <a:lnTo>
                    <a:pt x="1574166" y="647574"/>
                  </a:lnTo>
                  <a:lnTo>
                    <a:pt x="1575119" y="647257"/>
                  </a:lnTo>
                  <a:lnTo>
                    <a:pt x="1576389" y="646940"/>
                  </a:lnTo>
                  <a:lnTo>
                    <a:pt x="1577976" y="647257"/>
                  </a:lnTo>
                  <a:lnTo>
                    <a:pt x="1578929" y="647892"/>
                  </a:lnTo>
                  <a:lnTo>
                    <a:pt x="1580516" y="649478"/>
                  </a:lnTo>
                  <a:lnTo>
                    <a:pt x="1582104" y="651382"/>
                  </a:lnTo>
                  <a:lnTo>
                    <a:pt x="1583056" y="653920"/>
                  </a:lnTo>
                  <a:lnTo>
                    <a:pt x="1584326" y="656775"/>
                  </a:lnTo>
                  <a:lnTo>
                    <a:pt x="1586549" y="663756"/>
                  </a:lnTo>
                  <a:lnTo>
                    <a:pt x="1588136" y="672322"/>
                  </a:lnTo>
                  <a:lnTo>
                    <a:pt x="1589406" y="682158"/>
                  </a:lnTo>
                  <a:lnTo>
                    <a:pt x="1590359" y="692945"/>
                  </a:lnTo>
                  <a:lnTo>
                    <a:pt x="1590676" y="704685"/>
                  </a:lnTo>
                  <a:lnTo>
                    <a:pt x="1590359" y="716424"/>
                  </a:lnTo>
                  <a:lnTo>
                    <a:pt x="1589406" y="727211"/>
                  </a:lnTo>
                  <a:lnTo>
                    <a:pt x="1588136" y="737047"/>
                  </a:lnTo>
                  <a:lnTo>
                    <a:pt x="1586549" y="745613"/>
                  </a:lnTo>
                  <a:lnTo>
                    <a:pt x="1584326" y="752911"/>
                  </a:lnTo>
                  <a:lnTo>
                    <a:pt x="1583056" y="755449"/>
                  </a:lnTo>
                  <a:lnTo>
                    <a:pt x="1582104" y="757987"/>
                  </a:lnTo>
                  <a:lnTo>
                    <a:pt x="1580516" y="759891"/>
                  </a:lnTo>
                  <a:lnTo>
                    <a:pt x="1578929" y="761477"/>
                  </a:lnTo>
                  <a:lnTo>
                    <a:pt x="1577976" y="762112"/>
                  </a:lnTo>
                  <a:lnTo>
                    <a:pt x="1576389" y="762429"/>
                  </a:lnTo>
                  <a:lnTo>
                    <a:pt x="1574801" y="762112"/>
                  </a:lnTo>
                  <a:lnTo>
                    <a:pt x="1573214" y="761160"/>
                  </a:lnTo>
                  <a:lnTo>
                    <a:pt x="1571944" y="759573"/>
                  </a:lnTo>
                  <a:lnTo>
                    <a:pt x="1570674" y="757670"/>
                  </a:lnTo>
                  <a:lnTo>
                    <a:pt x="1569086" y="755131"/>
                  </a:lnTo>
                  <a:lnTo>
                    <a:pt x="1568134" y="751641"/>
                  </a:lnTo>
                  <a:lnTo>
                    <a:pt x="1565911" y="744027"/>
                  </a:lnTo>
                  <a:lnTo>
                    <a:pt x="1564641" y="754180"/>
                  </a:lnTo>
                  <a:lnTo>
                    <a:pt x="1562736" y="764015"/>
                  </a:lnTo>
                  <a:lnTo>
                    <a:pt x="1560831" y="773851"/>
                  </a:lnTo>
                  <a:lnTo>
                    <a:pt x="1558291" y="782735"/>
                  </a:lnTo>
                  <a:lnTo>
                    <a:pt x="1555751" y="792253"/>
                  </a:lnTo>
                  <a:lnTo>
                    <a:pt x="1552576" y="800819"/>
                  </a:lnTo>
                  <a:lnTo>
                    <a:pt x="1549401" y="809703"/>
                  </a:lnTo>
                  <a:lnTo>
                    <a:pt x="1545591" y="817953"/>
                  </a:lnTo>
                  <a:lnTo>
                    <a:pt x="1541781" y="825567"/>
                  </a:lnTo>
                  <a:lnTo>
                    <a:pt x="1537336" y="833182"/>
                  </a:lnTo>
                  <a:lnTo>
                    <a:pt x="1532574" y="840797"/>
                  </a:lnTo>
                  <a:lnTo>
                    <a:pt x="1528129" y="847777"/>
                  </a:lnTo>
                  <a:lnTo>
                    <a:pt x="1523366" y="854757"/>
                  </a:lnTo>
                  <a:lnTo>
                    <a:pt x="1518286" y="861102"/>
                  </a:lnTo>
                  <a:lnTo>
                    <a:pt x="1513206" y="867448"/>
                  </a:lnTo>
                  <a:lnTo>
                    <a:pt x="1507491" y="873476"/>
                  </a:lnTo>
                  <a:lnTo>
                    <a:pt x="1502411" y="878553"/>
                  </a:lnTo>
                  <a:lnTo>
                    <a:pt x="1496696" y="883946"/>
                  </a:lnTo>
                  <a:lnTo>
                    <a:pt x="1490663" y="889340"/>
                  </a:lnTo>
                  <a:lnTo>
                    <a:pt x="1484948" y="893782"/>
                  </a:lnTo>
                  <a:lnTo>
                    <a:pt x="1478916" y="897907"/>
                  </a:lnTo>
                  <a:lnTo>
                    <a:pt x="1472883" y="901714"/>
                  </a:lnTo>
                  <a:lnTo>
                    <a:pt x="1466851" y="905521"/>
                  </a:lnTo>
                  <a:lnTo>
                    <a:pt x="1460818" y="908377"/>
                  </a:lnTo>
                  <a:lnTo>
                    <a:pt x="1454786" y="911232"/>
                  </a:lnTo>
                  <a:lnTo>
                    <a:pt x="1448753" y="914088"/>
                  </a:lnTo>
                  <a:lnTo>
                    <a:pt x="1442721" y="915991"/>
                  </a:lnTo>
                  <a:lnTo>
                    <a:pt x="1437323" y="917895"/>
                  </a:lnTo>
                  <a:lnTo>
                    <a:pt x="1431291" y="918847"/>
                  </a:lnTo>
                  <a:lnTo>
                    <a:pt x="1425576" y="920116"/>
                  </a:lnTo>
                  <a:lnTo>
                    <a:pt x="1419861" y="920751"/>
                  </a:lnTo>
                  <a:lnTo>
                    <a:pt x="1414146" y="920751"/>
                  </a:lnTo>
                  <a:lnTo>
                    <a:pt x="1409701" y="920751"/>
                  </a:lnTo>
                  <a:lnTo>
                    <a:pt x="1404938" y="920116"/>
                  </a:lnTo>
                  <a:lnTo>
                    <a:pt x="1399858" y="918847"/>
                  </a:lnTo>
                  <a:lnTo>
                    <a:pt x="1394778" y="917260"/>
                  </a:lnTo>
                  <a:lnTo>
                    <a:pt x="1389381" y="915357"/>
                  </a:lnTo>
                  <a:lnTo>
                    <a:pt x="1384301" y="913770"/>
                  </a:lnTo>
                  <a:lnTo>
                    <a:pt x="1378903" y="910915"/>
                  </a:lnTo>
                  <a:lnTo>
                    <a:pt x="1373188" y="908059"/>
                  </a:lnTo>
                  <a:lnTo>
                    <a:pt x="1367791" y="904569"/>
                  </a:lnTo>
                  <a:lnTo>
                    <a:pt x="1362076" y="900762"/>
                  </a:lnTo>
                  <a:lnTo>
                    <a:pt x="1356043" y="896955"/>
                  </a:lnTo>
                  <a:lnTo>
                    <a:pt x="1350328" y="892513"/>
                  </a:lnTo>
                  <a:lnTo>
                    <a:pt x="1344296" y="888071"/>
                  </a:lnTo>
                  <a:lnTo>
                    <a:pt x="1338581" y="883312"/>
                  </a:lnTo>
                  <a:lnTo>
                    <a:pt x="1333183" y="877918"/>
                  </a:lnTo>
                  <a:lnTo>
                    <a:pt x="1327468" y="872207"/>
                  </a:lnTo>
                  <a:lnTo>
                    <a:pt x="1321753" y="866813"/>
                  </a:lnTo>
                  <a:lnTo>
                    <a:pt x="1316038" y="860151"/>
                  </a:lnTo>
                  <a:lnTo>
                    <a:pt x="1310641" y="854122"/>
                  </a:lnTo>
                  <a:lnTo>
                    <a:pt x="1305243" y="847459"/>
                  </a:lnTo>
                  <a:lnTo>
                    <a:pt x="1299846" y="840797"/>
                  </a:lnTo>
                  <a:lnTo>
                    <a:pt x="1295083" y="833499"/>
                  </a:lnTo>
                  <a:lnTo>
                    <a:pt x="1290321" y="826202"/>
                  </a:lnTo>
                  <a:lnTo>
                    <a:pt x="1285558" y="818587"/>
                  </a:lnTo>
                  <a:lnTo>
                    <a:pt x="1281113" y="810655"/>
                  </a:lnTo>
                  <a:lnTo>
                    <a:pt x="1276668" y="802723"/>
                  </a:lnTo>
                  <a:lnTo>
                    <a:pt x="1272858" y="794474"/>
                  </a:lnTo>
                  <a:lnTo>
                    <a:pt x="1269048" y="786225"/>
                  </a:lnTo>
                  <a:lnTo>
                    <a:pt x="1265238" y="777658"/>
                  </a:lnTo>
                  <a:lnTo>
                    <a:pt x="1262381" y="768457"/>
                  </a:lnTo>
                  <a:lnTo>
                    <a:pt x="1259523" y="759891"/>
                  </a:lnTo>
                  <a:lnTo>
                    <a:pt x="1256983" y="751007"/>
                  </a:lnTo>
                  <a:lnTo>
                    <a:pt x="1254761" y="757035"/>
                  </a:lnTo>
                  <a:lnTo>
                    <a:pt x="1252538" y="761477"/>
                  </a:lnTo>
                  <a:lnTo>
                    <a:pt x="1251586" y="763063"/>
                  </a:lnTo>
                  <a:lnTo>
                    <a:pt x="1250316" y="764015"/>
                  </a:lnTo>
                  <a:lnTo>
                    <a:pt x="1248728" y="764967"/>
                  </a:lnTo>
                  <a:lnTo>
                    <a:pt x="1247776" y="765284"/>
                  </a:lnTo>
                  <a:lnTo>
                    <a:pt x="1246188" y="764967"/>
                  </a:lnTo>
                  <a:lnTo>
                    <a:pt x="1244601" y="764015"/>
                  </a:lnTo>
                  <a:lnTo>
                    <a:pt x="1243648" y="762429"/>
                  </a:lnTo>
                  <a:lnTo>
                    <a:pt x="1242061" y="760842"/>
                  </a:lnTo>
                  <a:lnTo>
                    <a:pt x="1240791" y="758304"/>
                  </a:lnTo>
                  <a:lnTo>
                    <a:pt x="1239838" y="755449"/>
                  </a:lnTo>
                  <a:lnTo>
                    <a:pt x="1237616" y="748151"/>
                  </a:lnTo>
                  <a:lnTo>
                    <a:pt x="1236028" y="739585"/>
                  </a:lnTo>
                  <a:lnTo>
                    <a:pt x="1234441" y="729749"/>
                  </a:lnTo>
                  <a:lnTo>
                    <a:pt x="1233806" y="718962"/>
                  </a:lnTo>
                  <a:lnTo>
                    <a:pt x="1233488" y="707223"/>
                  </a:lnTo>
                  <a:lnTo>
                    <a:pt x="1233806" y="695801"/>
                  </a:lnTo>
                  <a:lnTo>
                    <a:pt x="1234441" y="684696"/>
                  </a:lnTo>
                  <a:lnTo>
                    <a:pt x="1236028" y="675178"/>
                  </a:lnTo>
                  <a:lnTo>
                    <a:pt x="1237616" y="666294"/>
                  </a:lnTo>
                  <a:lnTo>
                    <a:pt x="1239838" y="659631"/>
                  </a:lnTo>
                  <a:lnTo>
                    <a:pt x="1240791" y="656775"/>
                  </a:lnTo>
                  <a:lnTo>
                    <a:pt x="1242061" y="653920"/>
                  </a:lnTo>
                  <a:lnTo>
                    <a:pt x="1243648" y="652016"/>
                  </a:lnTo>
                  <a:lnTo>
                    <a:pt x="1244601" y="651064"/>
                  </a:lnTo>
                  <a:lnTo>
                    <a:pt x="1246188" y="649795"/>
                  </a:lnTo>
                  <a:lnTo>
                    <a:pt x="1247776" y="649478"/>
                  </a:lnTo>
                  <a:lnTo>
                    <a:pt x="1248411" y="649795"/>
                  </a:lnTo>
                  <a:lnTo>
                    <a:pt x="1249363" y="650113"/>
                  </a:lnTo>
                  <a:lnTo>
                    <a:pt x="1249681" y="642815"/>
                  </a:lnTo>
                  <a:lnTo>
                    <a:pt x="1250316" y="635201"/>
                  </a:lnTo>
                  <a:lnTo>
                    <a:pt x="1250951" y="628220"/>
                  </a:lnTo>
                  <a:lnTo>
                    <a:pt x="1252221" y="622192"/>
                  </a:lnTo>
                  <a:lnTo>
                    <a:pt x="1251586" y="613943"/>
                  </a:lnTo>
                  <a:lnTo>
                    <a:pt x="1250951" y="606328"/>
                  </a:lnTo>
                  <a:lnTo>
                    <a:pt x="1250951" y="599031"/>
                  </a:lnTo>
                  <a:lnTo>
                    <a:pt x="1251586" y="592368"/>
                  </a:lnTo>
                  <a:lnTo>
                    <a:pt x="1251903" y="586022"/>
                  </a:lnTo>
                  <a:lnTo>
                    <a:pt x="1252856" y="579994"/>
                  </a:lnTo>
                  <a:lnTo>
                    <a:pt x="1254126" y="574283"/>
                  </a:lnTo>
                  <a:lnTo>
                    <a:pt x="1255713" y="569207"/>
                  </a:lnTo>
                  <a:lnTo>
                    <a:pt x="1257618" y="564130"/>
                  </a:lnTo>
                  <a:lnTo>
                    <a:pt x="1259841" y="559688"/>
                  </a:lnTo>
                  <a:lnTo>
                    <a:pt x="1262063" y="555564"/>
                  </a:lnTo>
                  <a:lnTo>
                    <a:pt x="1264603" y="551756"/>
                  </a:lnTo>
                  <a:lnTo>
                    <a:pt x="1267143" y="548266"/>
                  </a:lnTo>
                  <a:lnTo>
                    <a:pt x="1270636" y="545411"/>
                  </a:lnTo>
                  <a:lnTo>
                    <a:pt x="1273811" y="542873"/>
                  </a:lnTo>
                  <a:lnTo>
                    <a:pt x="1277303" y="540017"/>
                  </a:lnTo>
                  <a:lnTo>
                    <a:pt x="1261746" y="540017"/>
                  </a:lnTo>
                  <a:lnTo>
                    <a:pt x="1249363" y="540969"/>
                  </a:lnTo>
                  <a:lnTo>
                    <a:pt x="1239203" y="541286"/>
                  </a:lnTo>
                  <a:lnTo>
                    <a:pt x="1246188" y="537479"/>
                  </a:lnTo>
                  <a:lnTo>
                    <a:pt x="1253808" y="532720"/>
                  </a:lnTo>
                  <a:lnTo>
                    <a:pt x="1261111" y="527326"/>
                  </a:lnTo>
                  <a:lnTo>
                    <a:pt x="1268413" y="521615"/>
                  </a:lnTo>
                  <a:lnTo>
                    <a:pt x="1282701" y="511145"/>
                  </a:lnTo>
                  <a:lnTo>
                    <a:pt x="1289368" y="506703"/>
                  </a:lnTo>
                  <a:lnTo>
                    <a:pt x="1295401" y="502896"/>
                  </a:lnTo>
                  <a:lnTo>
                    <a:pt x="1303973" y="498771"/>
                  </a:lnTo>
                  <a:lnTo>
                    <a:pt x="1311911" y="494964"/>
                  </a:lnTo>
                  <a:lnTo>
                    <a:pt x="1320166" y="491156"/>
                  </a:lnTo>
                  <a:lnTo>
                    <a:pt x="1328103" y="487984"/>
                  </a:lnTo>
                  <a:lnTo>
                    <a:pt x="1336041" y="484811"/>
                  </a:lnTo>
                  <a:lnTo>
                    <a:pt x="1343978" y="482273"/>
                  </a:lnTo>
                  <a:lnTo>
                    <a:pt x="1359536" y="477831"/>
                  </a:lnTo>
                  <a:lnTo>
                    <a:pt x="1374141" y="474023"/>
                  </a:lnTo>
                  <a:lnTo>
                    <a:pt x="1388746" y="471485"/>
                  </a:lnTo>
                  <a:lnTo>
                    <a:pt x="1402716" y="469581"/>
                  </a:lnTo>
                  <a:lnTo>
                    <a:pt x="1416051" y="468630"/>
                  </a:lnTo>
                  <a:lnTo>
                    <a:pt x="1429386" y="468312"/>
                  </a:lnTo>
                  <a:close/>
                  <a:moveTo>
                    <a:pt x="750948" y="302529"/>
                  </a:moveTo>
                  <a:lnTo>
                    <a:pt x="748724" y="302846"/>
                  </a:lnTo>
                  <a:lnTo>
                    <a:pt x="746818" y="303797"/>
                  </a:lnTo>
                  <a:lnTo>
                    <a:pt x="744912" y="304431"/>
                  </a:lnTo>
                  <a:lnTo>
                    <a:pt x="743641" y="306017"/>
                  </a:lnTo>
                  <a:lnTo>
                    <a:pt x="742053" y="307602"/>
                  </a:lnTo>
                  <a:lnTo>
                    <a:pt x="741417" y="309188"/>
                  </a:lnTo>
                  <a:lnTo>
                    <a:pt x="740464" y="311725"/>
                  </a:lnTo>
                  <a:lnTo>
                    <a:pt x="740464" y="313310"/>
                  </a:lnTo>
                  <a:lnTo>
                    <a:pt x="740464" y="315847"/>
                  </a:lnTo>
                  <a:lnTo>
                    <a:pt x="741417" y="318067"/>
                  </a:lnTo>
                  <a:lnTo>
                    <a:pt x="742053" y="319970"/>
                  </a:lnTo>
                  <a:lnTo>
                    <a:pt x="743641" y="321238"/>
                  </a:lnTo>
                  <a:lnTo>
                    <a:pt x="744912" y="322507"/>
                  </a:lnTo>
                  <a:lnTo>
                    <a:pt x="746818" y="323458"/>
                  </a:lnTo>
                  <a:lnTo>
                    <a:pt x="748724" y="324410"/>
                  </a:lnTo>
                  <a:lnTo>
                    <a:pt x="750948" y="324410"/>
                  </a:lnTo>
                  <a:lnTo>
                    <a:pt x="988881" y="324410"/>
                  </a:lnTo>
                  <a:lnTo>
                    <a:pt x="991105" y="324410"/>
                  </a:lnTo>
                  <a:lnTo>
                    <a:pt x="993011" y="323458"/>
                  </a:lnTo>
                  <a:lnTo>
                    <a:pt x="994917" y="322507"/>
                  </a:lnTo>
                  <a:lnTo>
                    <a:pt x="996506" y="321238"/>
                  </a:lnTo>
                  <a:lnTo>
                    <a:pt x="997776" y="319970"/>
                  </a:lnTo>
                  <a:lnTo>
                    <a:pt x="998729" y="318067"/>
                  </a:lnTo>
                  <a:lnTo>
                    <a:pt x="999365" y="315847"/>
                  </a:lnTo>
                  <a:lnTo>
                    <a:pt x="999365" y="313310"/>
                  </a:lnTo>
                  <a:lnTo>
                    <a:pt x="999365" y="311725"/>
                  </a:lnTo>
                  <a:lnTo>
                    <a:pt x="998729" y="309188"/>
                  </a:lnTo>
                  <a:lnTo>
                    <a:pt x="997776" y="307602"/>
                  </a:lnTo>
                  <a:lnTo>
                    <a:pt x="996506" y="306017"/>
                  </a:lnTo>
                  <a:lnTo>
                    <a:pt x="994917" y="304431"/>
                  </a:lnTo>
                  <a:lnTo>
                    <a:pt x="993011" y="303797"/>
                  </a:lnTo>
                  <a:lnTo>
                    <a:pt x="991105" y="302846"/>
                  </a:lnTo>
                  <a:lnTo>
                    <a:pt x="988881" y="302529"/>
                  </a:lnTo>
                  <a:lnTo>
                    <a:pt x="750948" y="302529"/>
                  </a:lnTo>
                  <a:close/>
                  <a:moveTo>
                    <a:pt x="748724" y="219444"/>
                  </a:moveTo>
                  <a:lnTo>
                    <a:pt x="746818" y="220396"/>
                  </a:lnTo>
                  <a:lnTo>
                    <a:pt x="744912" y="221347"/>
                  </a:lnTo>
                  <a:lnTo>
                    <a:pt x="743641" y="222615"/>
                  </a:lnTo>
                  <a:lnTo>
                    <a:pt x="742053" y="224201"/>
                  </a:lnTo>
                  <a:lnTo>
                    <a:pt x="741417" y="226104"/>
                  </a:lnTo>
                  <a:lnTo>
                    <a:pt x="740464" y="228323"/>
                  </a:lnTo>
                  <a:lnTo>
                    <a:pt x="740464" y="230543"/>
                  </a:lnTo>
                  <a:lnTo>
                    <a:pt x="740464" y="232763"/>
                  </a:lnTo>
                  <a:lnTo>
                    <a:pt x="741417" y="234666"/>
                  </a:lnTo>
                  <a:lnTo>
                    <a:pt x="742053" y="236568"/>
                  </a:lnTo>
                  <a:lnTo>
                    <a:pt x="743641" y="237837"/>
                  </a:lnTo>
                  <a:lnTo>
                    <a:pt x="744912" y="239423"/>
                  </a:lnTo>
                  <a:lnTo>
                    <a:pt x="746818" y="240374"/>
                  </a:lnTo>
                  <a:lnTo>
                    <a:pt x="748724" y="241008"/>
                  </a:lnTo>
                  <a:lnTo>
                    <a:pt x="750948" y="241325"/>
                  </a:lnTo>
                  <a:lnTo>
                    <a:pt x="1133738" y="241325"/>
                  </a:lnTo>
                  <a:lnTo>
                    <a:pt x="1135644" y="241008"/>
                  </a:lnTo>
                  <a:lnTo>
                    <a:pt x="1137868" y="240374"/>
                  </a:lnTo>
                  <a:lnTo>
                    <a:pt x="1139456" y="239423"/>
                  </a:lnTo>
                  <a:lnTo>
                    <a:pt x="1141045" y="237837"/>
                  </a:lnTo>
                  <a:lnTo>
                    <a:pt x="1142316" y="236568"/>
                  </a:lnTo>
                  <a:lnTo>
                    <a:pt x="1143586" y="234666"/>
                  </a:lnTo>
                  <a:lnTo>
                    <a:pt x="1143904" y="232763"/>
                  </a:lnTo>
                  <a:lnTo>
                    <a:pt x="1144222" y="230543"/>
                  </a:lnTo>
                  <a:lnTo>
                    <a:pt x="1143904" y="228323"/>
                  </a:lnTo>
                  <a:lnTo>
                    <a:pt x="1143586" y="226104"/>
                  </a:lnTo>
                  <a:lnTo>
                    <a:pt x="1142316" y="224201"/>
                  </a:lnTo>
                  <a:lnTo>
                    <a:pt x="1141045" y="222615"/>
                  </a:lnTo>
                  <a:lnTo>
                    <a:pt x="1139456" y="221347"/>
                  </a:lnTo>
                  <a:lnTo>
                    <a:pt x="1137868" y="220396"/>
                  </a:lnTo>
                  <a:lnTo>
                    <a:pt x="1135644" y="219444"/>
                  </a:lnTo>
                  <a:lnTo>
                    <a:pt x="1133738" y="219444"/>
                  </a:lnTo>
                  <a:lnTo>
                    <a:pt x="750948" y="219444"/>
                  </a:lnTo>
                  <a:lnTo>
                    <a:pt x="748724" y="219444"/>
                  </a:lnTo>
                  <a:close/>
                  <a:moveTo>
                    <a:pt x="748724" y="141751"/>
                  </a:moveTo>
                  <a:lnTo>
                    <a:pt x="746818" y="142702"/>
                  </a:lnTo>
                  <a:lnTo>
                    <a:pt x="744912" y="143336"/>
                  </a:lnTo>
                  <a:lnTo>
                    <a:pt x="743641" y="144922"/>
                  </a:lnTo>
                  <a:lnTo>
                    <a:pt x="742053" y="146191"/>
                  </a:lnTo>
                  <a:lnTo>
                    <a:pt x="741417" y="148093"/>
                  </a:lnTo>
                  <a:lnTo>
                    <a:pt x="740464" y="150630"/>
                  </a:lnTo>
                  <a:lnTo>
                    <a:pt x="740464" y="152216"/>
                  </a:lnTo>
                  <a:lnTo>
                    <a:pt x="740464" y="154753"/>
                  </a:lnTo>
                  <a:lnTo>
                    <a:pt x="741417" y="156972"/>
                  </a:lnTo>
                  <a:lnTo>
                    <a:pt x="742053" y="158875"/>
                  </a:lnTo>
                  <a:lnTo>
                    <a:pt x="743641" y="160144"/>
                  </a:lnTo>
                  <a:lnTo>
                    <a:pt x="744912" y="161729"/>
                  </a:lnTo>
                  <a:lnTo>
                    <a:pt x="746818" y="162363"/>
                  </a:lnTo>
                  <a:lnTo>
                    <a:pt x="748724" y="163315"/>
                  </a:lnTo>
                  <a:lnTo>
                    <a:pt x="750948" y="163315"/>
                  </a:lnTo>
                  <a:lnTo>
                    <a:pt x="1133738" y="163315"/>
                  </a:lnTo>
                  <a:lnTo>
                    <a:pt x="1135644" y="163315"/>
                  </a:lnTo>
                  <a:lnTo>
                    <a:pt x="1137868" y="162363"/>
                  </a:lnTo>
                  <a:lnTo>
                    <a:pt x="1139456" y="161729"/>
                  </a:lnTo>
                  <a:lnTo>
                    <a:pt x="1141045" y="160144"/>
                  </a:lnTo>
                  <a:lnTo>
                    <a:pt x="1142316" y="158875"/>
                  </a:lnTo>
                  <a:lnTo>
                    <a:pt x="1143586" y="156972"/>
                  </a:lnTo>
                  <a:lnTo>
                    <a:pt x="1143904" y="154753"/>
                  </a:lnTo>
                  <a:lnTo>
                    <a:pt x="1144222" y="152216"/>
                  </a:lnTo>
                  <a:lnTo>
                    <a:pt x="1143904" y="150630"/>
                  </a:lnTo>
                  <a:lnTo>
                    <a:pt x="1143586" y="148093"/>
                  </a:lnTo>
                  <a:lnTo>
                    <a:pt x="1142316" y="146191"/>
                  </a:lnTo>
                  <a:lnTo>
                    <a:pt x="1141045" y="144922"/>
                  </a:lnTo>
                  <a:lnTo>
                    <a:pt x="1139456" y="143336"/>
                  </a:lnTo>
                  <a:lnTo>
                    <a:pt x="1137868" y="142702"/>
                  </a:lnTo>
                  <a:lnTo>
                    <a:pt x="1135644" y="141751"/>
                  </a:lnTo>
                  <a:lnTo>
                    <a:pt x="1133738" y="141751"/>
                  </a:lnTo>
                  <a:lnTo>
                    <a:pt x="750948" y="141751"/>
                  </a:lnTo>
                  <a:lnTo>
                    <a:pt x="748724" y="141751"/>
                  </a:lnTo>
                  <a:close/>
                  <a:moveTo>
                    <a:pt x="789068" y="0"/>
                  </a:moveTo>
                  <a:lnTo>
                    <a:pt x="1085770" y="0"/>
                  </a:lnTo>
                  <a:lnTo>
                    <a:pt x="1093712" y="317"/>
                  </a:lnTo>
                  <a:lnTo>
                    <a:pt x="1101336" y="635"/>
                  </a:lnTo>
                  <a:lnTo>
                    <a:pt x="1108960" y="1903"/>
                  </a:lnTo>
                  <a:lnTo>
                    <a:pt x="1116267" y="2854"/>
                  </a:lnTo>
                  <a:lnTo>
                    <a:pt x="1123573" y="4757"/>
                  </a:lnTo>
                  <a:lnTo>
                    <a:pt x="1130562" y="6660"/>
                  </a:lnTo>
                  <a:lnTo>
                    <a:pt x="1137868" y="8879"/>
                  </a:lnTo>
                  <a:lnTo>
                    <a:pt x="1144539" y="12051"/>
                  </a:lnTo>
                  <a:lnTo>
                    <a:pt x="1151210" y="14905"/>
                  </a:lnTo>
                  <a:lnTo>
                    <a:pt x="1157881" y="18393"/>
                  </a:lnTo>
                  <a:lnTo>
                    <a:pt x="1164235" y="21564"/>
                  </a:lnTo>
                  <a:lnTo>
                    <a:pt x="1170270" y="25687"/>
                  </a:lnTo>
                  <a:lnTo>
                    <a:pt x="1176306" y="29809"/>
                  </a:lnTo>
                  <a:lnTo>
                    <a:pt x="1181706" y="34566"/>
                  </a:lnTo>
                  <a:lnTo>
                    <a:pt x="1187424" y="39006"/>
                  </a:lnTo>
                  <a:lnTo>
                    <a:pt x="1192507" y="44079"/>
                  </a:lnTo>
                  <a:lnTo>
                    <a:pt x="1197590" y="49153"/>
                  </a:lnTo>
                  <a:lnTo>
                    <a:pt x="1202037" y="54861"/>
                  </a:lnTo>
                  <a:lnTo>
                    <a:pt x="1206802" y="60252"/>
                  </a:lnTo>
                  <a:lnTo>
                    <a:pt x="1210932" y="66277"/>
                  </a:lnTo>
                  <a:lnTo>
                    <a:pt x="1215062" y="72303"/>
                  </a:lnTo>
                  <a:lnTo>
                    <a:pt x="1218238" y="78645"/>
                  </a:lnTo>
                  <a:lnTo>
                    <a:pt x="1221733" y="84987"/>
                  </a:lnTo>
                  <a:lnTo>
                    <a:pt x="1224592" y="91964"/>
                  </a:lnTo>
                  <a:lnTo>
                    <a:pt x="1227768" y="98623"/>
                  </a:lnTo>
                  <a:lnTo>
                    <a:pt x="1229992" y="105917"/>
                  </a:lnTo>
                  <a:lnTo>
                    <a:pt x="1231898" y="112893"/>
                  </a:lnTo>
                  <a:lnTo>
                    <a:pt x="1233804" y="120187"/>
                  </a:lnTo>
                  <a:lnTo>
                    <a:pt x="1234757" y="127481"/>
                  </a:lnTo>
                  <a:lnTo>
                    <a:pt x="1236028" y="135092"/>
                  </a:lnTo>
                  <a:lnTo>
                    <a:pt x="1236345" y="143019"/>
                  </a:lnTo>
                  <a:lnTo>
                    <a:pt x="1236663" y="150630"/>
                  </a:lnTo>
                  <a:lnTo>
                    <a:pt x="1236663" y="296186"/>
                  </a:lnTo>
                  <a:lnTo>
                    <a:pt x="1236345" y="303797"/>
                  </a:lnTo>
                  <a:lnTo>
                    <a:pt x="1236028" y="311725"/>
                  </a:lnTo>
                  <a:lnTo>
                    <a:pt x="1234757" y="319019"/>
                  </a:lnTo>
                  <a:lnTo>
                    <a:pt x="1233804" y="326629"/>
                  </a:lnTo>
                  <a:lnTo>
                    <a:pt x="1231898" y="333606"/>
                  </a:lnTo>
                  <a:lnTo>
                    <a:pt x="1229992" y="340900"/>
                  </a:lnTo>
                  <a:lnTo>
                    <a:pt x="1227768" y="347876"/>
                  </a:lnTo>
                  <a:lnTo>
                    <a:pt x="1224592" y="354853"/>
                  </a:lnTo>
                  <a:lnTo>
                    <a:pt x="1221733" y="361512"/>
                  </a:lnTo>
                  <a:lnTo>
                    <a:pt x="1218238" y="367854"/>
                  </a:lnTo>
                  <a:lnTo>
                    <a:pt x="1215062" y="374197"/>
                  </a:lnTo>
                  <a:lnTo>
                    <a:pt x="1210932" y="380222"/>
                  </a:lnTo>
                  <a:lnTo>
                    <a:pt x="1206802" y="386247"/>
                  </a:lnTo>
                  <a:lnTo>
                    <a:pt x="1202037" y="391955"/>
                  </a:lnTo>
                  <a:lnTo>
                    <a:pt x="1197590" y="397346"/>
                  </a:lnTo>
                  <a:lnTo>
                    <a:pt x="1192507" y="402420"/>
                  </a:lnTo>
                  <a:lnTo>
                    <a:pt x="1187424" y="407811"/>
                  </a:lnTo>
                  <a:lnTo>
                    <a:pt x="1181706" y="412251"/>
                  </a:lnTo>
                  <a:lnTo>
                    <a:pt x="1176306" y="416690"/>
                  </a:lnTo>
                  <a:lnTo>
                    <a:pt x="1170270" y="420813"/>
                  </a:lnTo>
                  <a:lnTo>
                    <a:pt x="1164235" y="424935"/>
                  </a:lnTo>
                  <a:lnTo>
                    <a:pt x="1157881" y="428423"/>
                  </a:lnTo>
                  <a:lnTo>
                    <a:pt x="1151210" y="431912"/>
                  </a:lnTo>
                  <a:lnTo>
                    <a:pt x="1144539" y="434766"/>
                  </a:lnTo>
                  <a:lnTo>
                    <a:pt x="1137868" y="437303"/>
                  </a:lnTo>
                  <a:lnTo>
                    <a:pt x="1130562" y="440157"/>
                  </a:lnTo>
                  <a:lnTo>
                    <a:pt x="1123573" y="442059"/>
                  </a:lnTo>
                  <a:lnTo>
                    <a:pt x="1116267" y="443645"/>
                  </a:lnTo>
                  <a:lnTo>
                    <a:pt x="1108960" y="444914"/>
                  </a:lnTo>
                  <a:lnTo>
                    <a:pt x="1101336" y="446182"/>
                  </a:lnTo>
                  <a:lnTo>
                    <a:pt x="1093712" y="446499"/>
                  </a:lnTo>
                  <a:lnTo>
                    <a:pt x="1085770" y="446816"/>
                  </a:lnTo>
                  <a:lnTo>
                    <a:pt x="1060675" y="446816"/>
                  </a:lnTo>
                  <a:lnTo>
                    <a:pt x="1084500" y="523875"/>
                  </a:lnTo>
                  <a:lnTo>
                    <a:pt x="945996" y="446816"/>
                  </a:lnTo>
                  <a:lnTo>
                    <a:pt x="789068" y="446816"/>
                  </a:lnTo>
                  <a:lnTo>
                    <a:pt x="781444" y="446499"/>
                  </a:lnTo>
                  <a:lnTo>
                    <a:pt x="773502" y="446182"/>
                  </a:lnTo>
                  <a:lnTo>
                    <a:pt x="766196" y="444914"/>
                  </a:lnTo>
                  <a:lnTo>
                    <a:pt x="758889" y="443645"/>
                  </a:lnTo>
                  <a:lnTo>
                    <a:pt x="751583" y="442059"/>
                  </a:lnTo>
                  <a:lnTo>
                    <a:pt x="744277" y="440157"/>
                  </a:lnTo>
                  <a:lnTo>
                    <a:pt x="737288" y="437303"/>
                  </a:lnTo>
                  <a:lnTo>
                    <a:pt x="730299" y="434766"/>
                  </a:lnTo>
                  <a:lnTo>
                    <a:pt x="723946" y="431912"/>
                  </a:lnTo>
                  <a:lnTo>
                    <a:pt x="717275" y="428423"/>
                  </a:lnTo>
                  <a:lnTo>
                    <a:pt x="710921" y="424935"/>
                  </a:lnTo>
                  <a:lnTo>
                    <a:pt x="704886" y="420813"/>
                  </a:lnTo>
                  <a:lnTo>
                    <a:pt x="698850" y="416690"/>
                  </a:lnTo>
                  <a:lnTo>
                    <a:pt x="693132" y="412251"/>
                  </a:lnTo>
                  <a:lnTo>
                    <a:pt x="687731" y="407811"/>
                  </a:lnTo>
                  <a:lnTo>
                    <a:pt x="682649" y="402420"/>
                  </a:lnTo>
                  <a:lnTo>
                    <a:pt x="677566" y="397346"/>
                  </a:lnTo>
                  <a:lnTo>
                    <a:pt x="672801" y="391955"/>
                  </a:lnTo>
                  <a:lnTo>
                    <a:pt x="668354" y="386247"/>
                  </a:lnTo>
                  <a:lnTo>
                    <a:pt x="664224" y="380222"/>
                  </a:lnTo>
                  <a:lnTo>
                    <a:pt x="660094" y="374197"/>
                  </a:lnTo>
                  <a:lnTo>
                    <a:pt x="656600" y="367854"/>
                  </a:lnTo>
                  <a:lnTo>
                    <a:pt x="653106" y="361512"/>
                  </a:lnTo>
                  <a:lnTo>
                    <a:pt x="650247" y="354853"/>
                  </a:lnTo>
                  <a:lnTo>
                    <a:pt x="647705" y="347876"/>
                  </a:lnTo>
                  <a:lnTo>
                    <a:pt x="644846" y="340900"/>
                  </a:lnTo>
                  <a:lnTo>
                    <a:pt x="642940" y="333606"/>
                  </a:lnTo>
                  <a:lnTo>
                    <a:pt x="641669" y="326629"/>
                  </a:lnTo>
                  <a:lnTo>
                    <a:pt x="640081" y="319019"/>
                  </a:lnTo>
                  <a:lnTo>
                    <a:pt x="638810" y="311725"/>
                  </a:lnTo>
                  <a:lnTo>
                    <a:pt x="638493" y="303797"/>
                  </a:lnTo>
                  <a:lnTo>
                    <a:pt x="638175" y="296186"/>
                  </a:lnTo>
                  <a:lnTo>
                    <a:pt x="638175" y="150630"/>
                  </a:lnTo>
                  <a:lnTo>
                    <a:pt x="638493" y="143019"/>
                  </a:lnTo>
                  <a:lnTo>
                    <a:pt x="638810" y="135092"/>
                  </a:lnTo>
                  <a:lnTo>
                    <a:pt x="640081" y="127481"/>
                  </a:lnTo>
                  <a:lnTo>
                    <a:pt x="641669" y="120187"/>
                  </a:lnTo>
                  <a:lnTo>
                    <a:pt x="642940" y="112893"/>
                  </a:lnTo>
                  <a:lnTo>
                    <a:pt x="644846" y="105917"/>
                  </a:lnTo>
                  <a:lnTo>
                    <a:pt x="647705" y="98623"/>
                  </a:lnTo>
                  <a:lnTo>
                    <a:pt x="650247" y="91964"/>
                  </a:lnTo>
                  <a:lnTo>
                    <a:pt x="653106" y="84987"/>
                  </a:lnTo>
                  <a:lnTo>
                    <a:pt x="656600" y="78645"/>
                  </a:lnTo>
                  <a:lnTo>
                    <a:pt x="660094" y="72303"/>
                  </a:lnTo>
                  <a:lnTo>
                    <a:pt x="664224" y="66277"/>
                  </a:lnTo>
                  <a:lnTo>
                    <a:pt x="668354" y="60252"/>
                  </a:lnTo>
                  <a:lnTo>
                    <a:pt x="672801" y="54861"/>
                  </a:lnTo>
                  <a:lnTo>
                    <a:pt x="677566" y="49153"/>
                  </a:lnTo>
                  <a:lnTo>
                    <a:pt x="682649" y="44079"/>
                  </a:lnTo>
                  <a:lnTo>
                    <a:pt x="687731" y="39006"/>
                  </a:lnTo>
                  <a:lnTo>
                    <a:pt x="693132" y="34566"/>
                  </a:lnTo>
                  <a:lnTo>
                    <a:pt x="698850" y="29809"/>
                  </a:lnTo>
                  <a:lnTo>
                    <a:pt x="704886" y="25687"/>
                  </a:lnTo>
                  <a:lnTo>
                    <a:pt x="710921" y="21564"/>
                  </a:lnTo>
                  <a:lnTo>
                    <a:pt x="717275" y="18393"/>
                  </a:lnTo>
                  <a:lnTo>
                    <a:pt x="723946" y="14905"/>
                  </a:lnTo>
                  <a:lnTo>
                    <a:pt x="730299" y="12051"/>
                  </a:lnTo>
                  <a:lnTo>
                    <a:pt x="737288" y="8879"/>
                  </a:lnTo>
                  <a:lnTo>
                    <a:pt x="744277" y="6660"/>
                  </a:lnTo>
                  <a:lnTo>
                    <a:pt x="751583" y="4757"/>
                  </a:lnTo>
                  <a:lnTo>
                    <a:pt x="758889" y="2854"/>
                  </a:lnTo>
                  <a:lnTo>
                    <a:pt x="766196" y="1903"/>
                  </a:lnTo>
                  <a:lnTo>
                    <a:pt x="773502" y="635"/>
                  </a:lnTo>
                  <a:lnTo>
                    <a:pt x="781444" y="317"/>
                  </a:lnTo>
                  <a:lnTo>
                    <a:pt x="789068" y="0"/>
                  </a:lnTo>
                  <a:close/>
                </a:path>
              </a:pathLst>
            </a:custGeom>
            <a:solidFill>
              <a:schemeClr val="bg1"/>
            </a:solidFill>
            <a:ln>
              <a:noFill/>
            </a:ln>
          </p:spPr>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algn="ctr">
                <a:defRPr/>
              </a:pPr>
              <a:endParaRPr lang="zh-CN" altLang="en-US" sz="2400">
                <a:solidFill>
                  <a:srgbClr val="FFFFFF"/>
                </a:solidFill>
              </a:endParaRPr>
            </a:p>
          </p:txBody>
        </p:sp>
      </p:grpSp>
      <p:grpSp>
        <p:nvGrpSpPr>
          <p:cNvPr id="8" name="组合 7"/>
          <p:cNvGrpSpPr/>
          <p:nvPr/>
        </p:nvGrpSpPr>
        <p:grpSpPr>
          <a:xfrm>
            <a:off x="9915595" y="1755727"/>
            <a:ext cx="960000" cy="960000"/>
            <a:chOff x="7436246" y="1316795"/>
            <a:chExt cx="720000" cy="720000"/>
          </a:xfrm>
        </p:grpSpPr>
        <p:sp>
          <p:nvSpPr>
            <p:cNvPr id="79" name="MH_Title_1"/>
            <p:cNvSpPr/>
            <p:nvPr>
              <p:custDataLst>
                <p:tags r:id="rId5"/>
              </p:custDataLst>
            </p:nvPr>
          </p:nvSpPr>
          <p:spPr>
            <a:xfrm>
              <a:off x="7436246" y="1316795"/>
              <a:ext cx="720000" cy="720000"/>
            </a:xfrm>
            <a:prstGeom prst="ellipse">
              <a:avLst/>
            </a:prstGeom>
            <a:solidFill>
              <a:srgbClr val="7BBF7C"/>
            </a:solidFill>
            <a:ln>
              <a:noFill/>
            </a:ln>
            <a:effectLst>
              <a:innerShdw blurRad="63500" dist="50800" dir="18900000">
                <a:prstClr val="black">
                  <a:alpha val="40000"/>
                </a:prstClr>
              </a:inn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a:endParaRPr lang="en-US" altLang="zh-CN" sz="3200" dirty="0">
                <a:latin typeface="Impact" panose="020B0806030902050204" pitchFamily="34" charset="0"/>
              </a:endParaRPr>
            </a:p>
          </p:txBody>
        </p:sp>
        <p:sp>
          <p:nvSpPr>
            <p:cNvPr id="83" name="KSO_Shape"/>
            <p:cNvSpPr/>
            <p:nvPr/>
          </p:nvSpPr>
          <p:spPr bwMode="auto">
            <a:xfrm>
              <a:off x="7536181" y="1480013"/>
              <a:ext cx="520130" cy="393565"/>
            </a:xfrm>
            <a:custGeom>
              <a:avLst/>
              <a:gdLst>
                <a:gd name="T0" fmla="*/ 354414 w 2295525"/>
                <a:gd name="T1" fmla="*/ 1437494 h 1735138"/>
                <a:gd name="T2" fmla="*/ 223983 w 2295525"/>
                <a:gd name="T3" fmla="*/ 1389407 h 1735138"/>
                <a:gd name="T4" fmla="*/ 200120 w 2295525"/>
                <a:gd name="T5" fmla="*/ 1433678 h 1735138"/>
                <a:gd name="T6" fmla="*/ 1871799 w 2295525"/>
                <a:gd name="T7" fmla="*/ 1202082 h 1735138"/>
                <a:gd name="T8" fmla="*/ 1862595 w 2295525"/>
                <a:gd name="T9" fmla="*/ 1430571 h 1735138"/>
                <a:gd name="T10" fmla="*/ 1585813 w 2295525"/>
                <a:gd name="T11" fmla="*/ 1207999 h 1735138"/>
                <a:gd name="T12" fmla="*/ 1490656 w 2295525"/>
                <a:gd name="T13" fmla="*/ 1402297 h 1735138"/>
                <a:gd name="T14" fmla="*/ 1152749 w 2295525"/>
                <a:gd name="T15" fmla="*/ 1383558 h 1735138"/>
                <a:gd name="T16" fmla="*/ 1090837 w 2295525"/>
                <a:gd name="T17" fmla="*/ 1220821 h 1735138"/>
                <a:gd name="T18" fmla="*/ 783516 w 2295525"/>
                <a:gd name="T19" fmla="*/ 1424982 h 1735138"/>
                <a:gd name="T20" fmla="*/ 1483025 w 2295525"/>
                <a:gd name="T21" fmla="*/ 1122300 h 1735138"/>
                <a:gd name="T22" fmla="*/ 1518730 w 2295525"/>
                <a:gd name="T23" fmla="*/ 1215802 h 1735138"/>
                <a:gd name="T24" fmla="*/ 1183050 w 2295525"/>
                <a:gd name="T25" fmla="*/ 1170419 h 1735138"/>
                <a:gd name="T26" fmla="*/ 1093135 w 2295525"/>
                <a:gd name="T27" fmla="*/ 1129269 h 1735138"/>
                <a:gd name="T28" fmla="*/ 556942 w 2295525"/>
                <a:gd name="T29" fmla="*/ 1349470 h 1735138"/>
                <a:gd name="T30" fmla="*/ 575056 w 2295525"/>
                <a:gd name="T31" fmla="*/ 1122300 h 1735138"/>
                <a:gd name="T32" fmla="*/ 1862842 w 2295525"/>
                <a:gd name="T33" fmla="*/ 1073163 h 1735138"/>
                <a:gd name="T34" fmla="*/ 1818708 w 2295525"/>
                <a:gd name="T35" fmla="*/ 1141187 h 1735138"/>
                <a:gd name="T36" fmla="*/ 1616812 w 2295525"/>
                <a:gd name="T37" fmla="*/ 1141187 h 1735138"/>
                <a:gd name="T38" fmla="*/ 1710350 w 2295525"/>
                <a:gd name="T39" fmla="*/ 973592 h 1735138"/>
                <a:gd name="T40" fmla="*/ 1049969 w 2295525"/>
                <a:gd name="T41" fmla="*/ 1053775 h 1735138"/>
                <a:gd name="T42" fmla="*/ 1014682 w 2295525"/>
                <a:gd name="T43" fmla="*/ 1139873 h 1735138"/>
                <a:gd name="T44" fmla="*/ 810877 w 2295525"/>
                <a:gd name="T45" fmla="*/ 1148088 h 1735138"/>
                <a:gd name="T46" fmla="*/ 894641 w 2295525"/>
                <a:gd name="T47" fmla="*/ 977206 h 1735138"/>
                <a:gd name="T48" fmla="*/ 1442943 w 2295525"/>
                <a:gd name="T49" fmla="*/ 1075103 h 1735138"/>
                <a:gd name="T50" fmla="*/ 1436373 w 2295525"/>
                <a:gd name="T51" fmla="*/ 1150050 h 1735138"/>
                <a:gd name="T52" fmla="*/ 1208721 w 2295525"/>
                <a:gd name="T53" fmla="*/ 1078390 h 1735138"/>
                <a:gd name="T54" fmla="*/ 1323368 w 2295525"/>
                <a:gd name="T55" fmla="*/ 948876 h 1735138"/>
                <a:gd name="T56" fmla="*/ 1621695 w 2295525"/>
                <a:gd name="T57" fmla="*/ 933562 h 1735138"/>
                <a:gd name="T58" fmla="*/ 1479674 w 2295525"/>
                <a:gd name="T59" fmla="*/ 1082709 h 1735138"/>
                <a:gd name="T60" fmla="*/ 1414939 w 2295525"/>
                <a:gd name="T61" fmla="*/ 921326 h 1735138"/>
                <a:gd name="T62" fmla="*/ 734217 w 2295525"/>
                <a:gd name="T63" fmla="*/ 885923 h 1735138"/>
                <a:gd name="T64" fmla="*/ 821379 w 2295525"/>
                <a:gd name="T65" fmla="*/ 995880 h 1735138"/>
                <a:gd name="T66" fmla="*/ 569798 w 2295525"/>
                <a:gd name="T67" fmla="*/ 1011399 h 1735138"/>
                <a:gd name="T68" fmla="*/ 708465 w 2295525"/>
                <a:gd name="T69" fmla="*/ 874696 h 1735138"/>
                <a:gd name="T70" fmla="*/ 1179427 w 2295525"/>
                <a:gd name="T71" fmla="*/ 987627 h 1735138"/>
                <a:gd name="T72" fmla="*/ 1053942 w 2295525"/>
                <a:gd name="T73" fmla="*/ 998854 h 1735138"/>
                <a:gd name="T74" fmla="*/ 1081279 w 2295525"/>
                <a:gd name="T75" fmla="*/ 872390 h 1735138"/>
                <a:gd name="T76" fmla="*/ 630962 w 2295525"/>
                <a:gd name="T77" fmla="*/ 582190 h 1735138"/>
                <a:gd name="T78" fmla="*/ 650134 w 2295525"/>
                <a:gd name="T79" fmla="*/ 606180 h 1735138"/>
                <a:gd name="T80" fmla="*/ 568156 w 2295525"/>
                <a:gd name="T81" fmla="*/ 576931 h 1735138"/>
                <a:gd name="T82" fmla="*/ 423066 w 2295525"/>
                <a:gd name="T83" fmla="*/ 442769 h 1735138"/>
                <a:gd name="T84" fmla="*/ 467582 w 2295525"/>
                <a:gd name="T85" fmla="*/ 701168 h 1735138"/>
                <a:gd name="T86" fmla="*/ 431639 w 2295525"/>
                <a:gd name="T87" fmla="*/ 840254 h 1735138"/>
                <a:gd name="T88" fmla="*/ 233461 w 2295525"/>
                <a:gd name="T89" fmla="*/ 1059432 h 1735138"/>
                <a:gd name="T90" fmla="*/ 24401 w 2295525"/>
                <a:gd name="T91" fmla="*/ 753902 h 1735138"/>
                <a:gd name="T92" fmla="*/ 24071 w 2295525"/>
                <a:gd name="T93" fmla="*/ 496162 h 1735138"/>
                <a:gd name="T94" fmla="*/ 271712 w 2295525"/>
                <a:gd name="T95" fmla="*/ 589107 h 1735138"/>
                <a:gd name="T96" fmla="*/ 114945 w 2295525"/>
                <a:gd name="T97" fmla="*/ 167158 h 1735138"/>
                <a:gd name="T98" fmla="*/ 805855 w 2295525"/>
                <a:gd name="T99" fmla="*/ 635663 h 1735138"/>
                <a:gd name="T100" fmla="*/ 259204 w 2295525"/>
                <a:gd name="T101" fmla="*/ 33300 h 1735138"/>
                <a:gd name="T102" fmla="*/ 328699 w 2295525"/>
                <a:gd name="T103" fmla="*/ 129902 h 1735138"/>
                <a:gd name="T104" fmla="*/ 367892 w 2295525"/>
                <a:gd name="T105" fmla="*/ 169466 h 1735138"/>
                <a:gd name="T106" fmla="*/ 336932 w 2295525"/>
                <a:gd name="T107" fmla="*/ 328712 h 1735138"/>
                <a:gd name="T108" fmla="*/ 211447 w 2295525"/>
                <a:gd name="T109" fmla="*/ 381464 h 1735138"/>
                <a:gd name="T110" fmla="*/ 106711 w 2295525"/>
                <a:gd name="T111" fmla="*/ 261452 h 1735138"/>
                <a:gd name="T112" fmla="*/ 105065 w 2295525"/>
                <a:gd name="T113" fmla="*/ 98581 h 1735138"/>
                <a:gd name="T114" fmla="*/ 1739362 w 2295525"/>
                <a:gd name="T115" fmla="*/ 11210 h 1735138"/>
                <a:gd name="T116" fmla="*/ 1780178 w 2295525"/>
                <a:gd name="T117" fmla="*/ 665335 h 1735138"/>
                <a:gd name="T118" fmla="*/ 801905 w 2295525"/>
                <a:gd name="T119" fmla="*/ 719736 h 1735138"/>
                <a:gd name="T120" fmla="*/ 728501 w 2295525"/>
                <a:gd name="T121" fmla="*/ 578954 h 1735138"/>
                <a:gd name="T122" fmla="*/ 797296 w 2295525"/>
                <a:gd name="T123" fmla="*/ 2967 h 1735138"/>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2295525" h="1735138">
                  <a:moveTo>
                    <a:pt x="350837" y="1671638"/>
                  </a:moveTo>
                  <a:lnTo>
                    <a:pt x="438244" y="1671638"/>
                  </a:lnTo>
                  <a:lnTo>
                    <a:pt x="442634" y="1674019"/>
                  </a:lnTo>
                  <a:lnTo>
                    <a:pt x="452213" y="1680766"/>
                  </a:lnTo>
                  <a:lnTo>
                    <a:pt x="458599" y="1685132"/>
                  </a:lnTo>
                  <a:lnTo>
                    <a:pt x="465384" y="1690291"/>
                  </a:lnTo>
                  <a:lnTo>
                    <a:pt x="472169" y="1695847"/>
                  </a:lnTo>
                  <a:lnTo>
                    <a:pt x="478156" y="1701404"/>
                  </a:lnTo>
                  <a:lnTo>
                    <a:pt x="483743" y="1706960"/>
                  </a:lnTo>
                  <a:lnTo>
                    <a:pt x="488533" y="1712913"/>
                  </a:lnTo>
                  <a:lnTo>
                    <a:pt x="490129" y="1715691"/>
                  </a:lnTo>
                  <a:lnTo>
                    <a:pt x="490928" y="1718072"/>
                  </a:lnTo>
                  <a:lnTo>
                    <a:pt x="491726" y="1720454"/>
                  </a:lnTo>
                  <a:lnTo>
                    <a:pt x="492125" y="1723232"/>
                  </a:lnTo>
                  <a:lnTo>
                    <a:pt x="491726" y="1725216"/>
                  </a:lnTo>
                  <a:lnTo>
                    <a:pt x="490928" y="1727201"/>
                  </a:lnTo>
                  <a:lnTo>
                    <a:pt x="489331" y="1729582"/>
                  </a:lnTo>
                  <a:lnTo>
                    <a:pt x="486537" y="1730772"/>
                  </a:lnTo>
                  <a:lnTo>
                    <a:pt x="483743" y="1732360"/>
                  </a:lnTo>
                  <a:lnTo>
                    <a:pt x="479752" y="1733551"/>
                  </a:lnTo>
                  <a:lnTo>
                    <a:pt x="475362" y="1734344"/>
                  </a:lnTo>
                  <a:lnTo>
                    <a:pt x="469774" y="1734741"/>
                  </a:lnTo>
                  <a:lnTo>
                    <a:pt x="462590" y="1735138"/>
                  </a:lnTo>
                  <a:lnTo>
                    <a:pt x="455805" y="1735138"/>
                  </a:lnTo>
                  <a:lnTo>
                    <a:pt x="449419" y="1734741"/>
                  </a:lnTo>
                  <a:lnTo>
                    <a:pt x="443432" y="1733947"/>
                  </a:lnTo>
                  <a:lnTo>
                    <a:pt x="437446" y="1733154"/>
                  </a:lnTo>
                  <a:lnTo>
                    <a:pt x="431858" y="1731566"/>
                  </a:lnTo>
                  <a:lnTo>
                    <a:pt x="427069" y="1730376"/>
                  </a:lnTo>
                  <a:lnTo>
                    <a:pt x="421481" y="1727994"/>
                  </a:lnTo>
                  <a:lnTo>
                    <a:pt x="416691" y="1726010"/>
                  </a:lnTo>
                  <a:lnTo>
                    <a:pt x="411902" y="1724026"/>
                  </a:lnTo>
                  <a:lnTo>
                    <a:pt x="402722" y="1718866"/>
                  </a:lnTo>
                  <a:lnTo>
                    <a:pt x="394341" y="1712913"/>
                  </a:lnTo>
                  <a:lnTo>
                    <a:pt x="385560" y="1706960"/>
                  </a:lnTo>
                  <a:lnTo>
                    <a:pt x="381968" y="1704579"/>
                  </a:lnTo>
                  <a:lnTo>
                    <a:pt x="379573" y="1703785"/>
                  </a:lnTo>
                  <a:lnTo>
                    <a:pt x="377578" y="1703785"/>
                  </a:lnTo>
                  <a:lnTo>
                    <a:pt x="376780" y="1704182"/>
                  </a:lnTo>
                  <a:lnTo>
                    <a:pt x="376380" y="1705372"/>
                  </a:lnTo>
                  <a:lnTo>
                    <a:pt x="375582" y="1706563"/>
                  </a:lnTo>
                  <a:lnTo>
                    <a:pt x="375183" y="1707357"/>
                  </a:lnTo>
                  <a:lnTo>
                    <a:pt x="373986" y="1707754"/>
                  </a:lnTo>
                  <a:lnTo>
                    <a:pt x="364008" y="1707357"/>
                  </a:lnTo>
                  <a:lnTo>
                    <a:pt x="358420" y="1706563"/>
                  </a:lnTo>
                  <a:lnTo>
                    <a:pt x="356425" y="1706166"/>
                  </a:lnTo>
                  <a:lnTo>
                    <a:pt x="355227" y="1705769"/>
                  </a:lnTo>
                  <a:lnTo>
                    <a:pt x="353232" y="1697435"/>
                  </a:lnTo>
                  <a:lnTo>
                    <a:pt x="352433" y="1690688"/>
                  </a:lnTo>
                  <a:lnTo>
                    <a:pt x="351635" y="1685132"/>
                  </a:lnTo>
                  <a:lnTo>
                    <a:pt x="351236" y="1680766"/>
                  </a:lnTo>
                  <a:lnTo>
                    <a:pt x="351635" y="1677988"/>
                  </a:lnTo>
                  <a:lnTo>
                    <a:pt x="351635" y="1676004"/>
                  </a:lnTo>
                  <a:lnTo>
                    <a:pt x="352433" y="1674019"/>
                  </a:lnTo>
                  <a:lnTo>
                    <a:pt x="350837" y="1671638"/>
                  </a:lnTo>
                  <a:close/>
                  <a:moveTo>
                    <a:pt x="168275" y="1670050"/>
                  </a:moveTo>
                  <a:lnTo>
                    <a:pt x="265566" y="1670050"/>
                  </a:lnTo>
                  <a:lnTo>
                    <a:pt x="269899" y="1672491"/>
                  </a:lnTo>
                  <a:lnTo>
                    <a:pt x="281322" y="1679406"/>
                  </a:lnTo>
                  <a:lnTo>
                    <a:pt x="288018" y="1683881"/>
                  </a:lnTo>
                  <a:lnTo>
                    <a:pt x="295502" y="1689170"/>
                  </a:lnTo>
                  <a:lnTo>
                    <a:pt x="302986" y="1694458"/>
                  </a:lnTo>
                  <a:lnTo>
                    <a:pt x="309682" y="1700560"/>
                  </a:lnTo>
                  <a:lnTo>
                    <a:pt x="315984" y="1706255"/>
                  </a:lnTo>
                  <a:lnTo>
                    <a:pt x="318742" y="1709510"/>
                  </a:lnTo>
                  <a:lnTo>
                    <a:pt x="321105" y="1711950"/>
                  </a:lnTo>
                  <a:lnTo>
                    <a:pt x="322681" y="1714798"/>
                  </a:lnTo>
                  <a:lnTo>
                    <a:pt x="323862" y="1717646"/>
                  </a:lnTo>
                  <a:lnTo>
                    <a:pt x="325044" y="1720086"/>
                  </a:lnTo>
                  <a:lnTo>
                    <a:pt x="325438" y="1722934"/>
                  </a:lnTo>
                  <a:lnTo>
                    <a:pt x="325044" y="1724968"/>
                  </a:lnTo>
                  <a:lnTo>
                    <a:pt x="323862" y="1727002"/>
                  </a:lnTo>
                  <a:lnTo>
                    <a:pt x="321893" y="1728629"/>
                  </a:lnTo>
                  <a:lnTo>
                    <a:pt x="319529" y="1730663"/>
                  </a:lnTo>
                  <a:lnTo>
                    <a:pt x="315984" y="1732290"/>
                  </a:lnTo>
                  <a:lnTo>
                    <a:pt x="312046" y="1733104"/>
                  </a:lnTo>
                  <a:lnTo>
                    <a:pt x="306531" y="1734324"/>
                  </a:lnTo>
                  <a:lnTo>
                    <a:pt x="300229" y="1734731"/>
                  </a:lnTo>
                  <a:lnTo>
                    <a:pt x="292351" y="1735138"/>
                  </a:lnTo>
                  <a:lnTo>
                    <a:pt x="285261" y="1735138"/>
                  </a:lnTo>
                  <a:lnTo>
                    <a:pt x="278171" y="1734731"/>
                  </a:lnTo>
                  <a:lnTo>
                    <a:pt x="271475" y="1733918"/>
                  </a:lnTo>
                  <a:lnTo>
                    <a:pt x="264778" y="1732697"/>
                  </a:lnTo>
                  <a:lnTo>
                    <a:pt x="258476" y="1731477"/>
                  </a:lnTo>
                  <a:lnTo>
                    <a:pt x="252568" y="1729850"/>
                  </a:lnTo>
                  <a:lnTo>
                    <a:pt x="247053" y="1727816"/>
                  </a:lnTo>
                  <a:lnTo>
                    <a:pt x="241145" y="1725782"/>
                  </a:lnTo>
                  <a:lnTo>
                    <a:pt x="236024" y="1723748"/>
                  </a:lnTo>
                  <a:lnTo>
                    <a:pt x="225783" y="1718052"/>
                  </a:lnTo>
                  <a:lnTo>
                    <a:pt x="215936" y="1712357"/>
                  </a:lnTo>
                  <a:lnTo>
                    <a:pt x="206876" y="1706255"/>
                  </a:lnTo>
                  <a:lnTo>
                    <a:pt x="202543" y="1703814"/>
                  </a:lnTo>
                  <a:lnTo>
                    <a:pt x="200180" y="1703001"/>
                  </a:lnTo>
                  <a:lnTo>
                    <a:pt x="198211" y="1703001"/>
                  </a:lnTo>
                  <a:lnTo>
                    <a:pt x="197423" y="1703408"/>
                  </a:lnTo>
                  <a:lnTo>
                    <a:pt x="196241" y="1704628"/>
                  </a:lnTo>
                  <a:lnTo>
                    <a:pt x="195847" y="1705848"/>
                  </a:lnTo>
                  <a:lnTo>
                    <a:pt x="195060" y="1706662"/>
                  </a:lnTo>
                  <a:lnTo>
                    <a:pt x="193878" y="1707069"/>
                  </a:lnTo>
                  <a:lnTo>
                    <a:pt x="182455" y="1706662"/>
                  </a:lnTo>
                  <a:lnTo>
                    <a:pt x="176941" y="1705848"/>
                  </a:lnTo>
                  <a:lnTo>
                    <a:pt x="174183" y="1705442"/>
                  </a:lnTo>
                  <a:lnTo>
                    <a:pt x="173002" y="1705035"/>
                  </a:lnTo>
                  <a:lnTo>
                    <a:pt x="171032" y="1696492"/>
                  </a:lnTo>
                  <a:lnTo>
                    <a:pt x="169457" y="1689576"/>
                  </a:lnTo>
                  <a:lnTo>
                    <a:pt x="169063" y="1683881"/>
                  </a:lnTo>
                  <a:lnTo>
                    <a:pt x="168669" y="1679406"/>
                  </a:lnTo>
                  <a:lnTo>
                    <a:pt x="169063" y="1676152"/>
                  </a:lnTo>
                  <a:lnTo>
                    <a:pt x="169063" y="1674118"/>
                  </a:lnTo>
                  <a:lnTo>
                    <a:pt x="169457" y="1672491"/>
                  </a:lnTo>
                  <a:lnTo>
                    <a:pt x="168275" y="1670050"/>
                  </a:lnTo>
                  <a:close/>
                  <a:moveTo>
                    <a:pt x="1942197" y="1444625"/>
                  </a:moveTo>
                  <a:lnTo>
                    <a:pt x="2238486" y="1444625"/>
                  </a:lnTo>
                  <a:lnTo>
                    <a:pt x="2244427" y="1445021"/>
                  </a:lnTo>
                  <a:lnTo>
                    <a:pt x="2249973" y="1445812"/>
                  </a:lnTo>
                  <a:lnTo>
                    <a:pt x="2255518" y="1447000"/>
                  </a:lnTo>
                  <a:lnTo>
                    <a:pt x="2260272" y="1448978"/>
                  </a:lnTo>
                  <a:lnTo>
                    <a:pt x="2265421" y="1451748"/>
                  </a:lnTo>
                  <a:lnTo>
                    <a:pt x="2270174" y="1454123"/>
                  </a:lnTo>
                  <a:lnTo>
                    <a:pt x="2274532" y="1457289"/>
                  </a:lnTo>
                  <a:lnTo>
                    <a:pt x="2278493" y="1461246"/>
                  </a:lnTo>
                  <a:lnTo>
                    <a:pt x="2282454" y="1465204"/>
                  </a:lnTo>
                  <a:lnTo>
                    <a:pt x="2285623" y="1469557"/>
                  </a:lnTo>
                  <a:lnTo>
                    <a:pt x="2287999" y="1474306"/>
                  </a:lnTo>
                  <a:lnTo>
                    <a:pt x="2290772" y="1479451"/>
                  </a:lnTo>
                  <a:lnTo>
                    <a:pt x="2292356" y="1484200"/>
                  </a:lnTo>
                  <a:lnTo>
                    <a:pt x="2293941" y="1489740"/>
                  </a:lnTo>
                  <a:lnTo>
                    <a:pt x="2294733" y="1495280"/>
                  </a:lnTo>
                  <a:lnTo>
                    <a:pt x="2295525" y="1501217"/>
                  </a:lnTo>
                  <a:lnTo>
                    <a:pt x="2295525" y="1665451"/>
                  </a:lnTo>
                  <a:lnTo>
                    <a:pt x="2294733" y="1671387"/>
                  </a:lnTo>
                  <a:lnTo>
                    <a:pt x="2293941" y="1676927"/>
                  </a:lnTo>
                  <a:lnTo>
                    <a:pt x="2292356" y="1682468"/>
                  </a:lnTo>
                  <a:lnTo>
                    <a:pt x="2290772" y="1688008"/>
                  </a:lnTo>
                  <a:lnTo>
                    <a:pt x="2287999" y="1692361"/>
                  </a:lnTo>
                  <a:lnTo>
                    <a:pt x="2285623" y="1697110"/>
                  </a:lnTo>
                  <a:lnTo>
                    <a:pt x="2282454" y="1701859"/>
                  </a:lnTo>
                  <a:lnTo>
                    <a:pt x="2278493" y="1705421"/>
                  </a:lnTo>
                  <a:lnTo>
                    <a:pt x="2274532" y="1709378"/>
                  </a:lnTo>
                  <a:lnTo>
                    <a:pt x="2270174" y="1712544"/>
                  </a:lnTo>
                  <a:lnTo>
                    <a:pt x="2265421" y="1715315"/>
                  </a:lnTo>
                  <a:lnTo>
                    <a:pt x="2260272" y="1717689"/>
                  </a:lnTo>
                  <a:lnTo>
                    <a:pt x="2255518" y="1719668"/>
                  </a:lnTo>
                  <a:lnTo>
                    <a:pt x="2249973" y="1720855"/>
                  </a:lnTo>
                  <a:lnTo>
                    <a:pt x="2244427" y="1722042"/>
                  </a:lnTo>
                  <a:lnTo>
                    <a:pt x="2238486" y="1722438"/>
                  </a:lnTo>
                  <a:lnTo>
                    <a:pt x="1942197" y="1722438"/>
                  </a:lnTo>
                  <a:lnTo>
                    <a:pt x="1936652" y="1722042"/>
                  </a:lnTo>
                  <a:lnTo>
                    <a:pt x="1931106" y="1720855"/>
                  </a:lnTo>
                  <a:lnTo>
                    <a:pt x="1925561" y="1719668"/>
                  </a:lnTo>
                  <a:lnTo>
                    <a:pt x="1920412" y="1717689"/>
                  </a:lnTo>
                  <a:lnTo>
                    <a:pt x="1915262" y="1715315"/>
                  </a:lnTo>
                  <a:lnTo>
                    <a:pt x="1910905" y="1712544"/>
                  </a:lnTo>
                  <a:lnTo>
                    <a:pt x="1906548" y="1709378"/>
                  </a:lnTo>
                  <a:lnTo>
                    <a:pt x="1902191" y="1705421"/>
                  </a:lnTo>
                  <a:lnTo>
                    <a:pt x="1899022" y="1701859"/>
                  </a:lnTo>
                  <a:lnTo>
                    <a:pt x="1895457" y="1697110"/>
                  </a:lnTo>
                  <a:lnTo>
                    <a:pt x="1892684" y="1692361"/>
                  </a:lnTo>
                  <a:lnTo>
                    <a:pt x="1890307" y="1688008"/>
                  </a:lnTo>
                  <a:lnTo>
                    <a:pt x="1888327" y="1682468"/>
                  </a:lnTo>
                  <a:lnTo>
                    <a:pt x="1887139" y="1676927"/>
                  </a:lnTo>
                  <a:lnTo>
                    <a:pt x="1886346" y="1671387"/>
                  </a:lnTo>
                  <a:lnTo>
                    <a:pt x="1885950" y="1665451"/>
                  </a:lnTo>
                  <a:lnTo>
                    <a:pt x="1885950" y="1501217"/>
                  </a:lnTo>
                  <a:lnTo>
                    <a:pt x="1886346" y="1495280"/>
                  </a:lnTo>
                  <a:lnTo>
                    <a:pt x="1887139" y="1489740"/>
                  </a:lnTo>
                  <a:lnTo>
                    <a:pt x="1888327" y="1484200"/>
                  </a:lnTo>
                  <a:lnTo>
                    <a:pt x="1890307" y="1479451"/>
                  </a:lnTo>
                  <a:lnTo>
                    <a:pt x="1892684" y="1474306"/>
                  </a:lnTo>
                  <a:lnTo>
                    <a:pt x="1895457" y="1469557"/>
                  </a:lnTo>
                  <a:lnTo>
                    <a:pt x="1899022" y="1465204"/>
                  </a:lnTo>
                  <a:lnTo>
                    <a:pt x="1902191" y="1461246"/>
                  </a:lnTo>
                  <a:lnTo>
                    <a:pt x="1906548" y="1457289"/>
                  </a:lnTo>
                  <a:lnTo>
                    <a:pt x="1910905" y="1454123"/>
                  </a:lnTo>
                  <a:lnTo>
                    <a:pt x="1915262" y="1451748"/>
                  </a:lnTo>
                  <a:lnTo>
                    <a:pt x="1920412" y="1448978"/>
                  </a:lnTo>
                  <a:lnTo>
                    <a:pt x="1925561" y="1447000"/>
                  </a:lnTo>
                  <a:lnTo>
                    <a:pt x="1931106" y="1445812"/>
                  </a:lnTo>
                  <a:lnTo>
                    <a:pt x="1936652" y="1445021"/>
                  </a:lnTo>
                  <a:lnTo>
                    <a:pt x="1942197" y="1444625"/>
                  </a:lnTo>
                  <a:close/>
                  <a:moveTo>
                    <a:pt x="1445637" y="1444625"/>
                  </a:moveTo>
                  <a:lnTo>
                    <a:pt x="1743650" y="1444625"/>
                  </a:lnTo>
                  <a:lnTo>
                    <a:pt x="1749627" y="1445021"/>
                  </a:lnTo>
                  <a:lnTo>
                    <a:pt x="1755204" y="1445812"/>
                  </a:lnTo>
                  <a:lnTo>
                    <a:pt x="1760384" y="1447000"/>
                  </a:lnTo>
                  <a:lnTo>
                    <a:pt x="1765563" y="1448978"/>
                  </a:lnTo>
                  <a:lnTo>
                    <a:pt x="1770743" y="1451748"/>
                  </a:lnTo>
                  <a:lnTo>
                    <a:pt x="1775524" y="1454123"/>
                  </a:lnTo>
                  <a:lnTo>
                    <a:pt x="1779508" y="1457289"/>
                  </a:lnTo>
                  <a:lnTo>
                    <a:pt x="1783890" y="1461246"/>
                  </a:lnTo>
                  <a:lnTo>
                    <a:pt x="1787476" y="1465204"/>
                  </a:lnTo>
                  <a:lnTo>
                    <a:pt x="1790663" y="1469557"/>
                  </a:lnTo>
                  <a:lnTo>
                    <a:pt x="1793452" y="1474306"/>
                  </a:lnTo>
                  <a:lnTo>
                    <a:pt x="1796241" y="1479451"/>
                  </a:lnTo>
                  <a:lnTo>
                    <a:pt x="1797835" y="1484200"/>
                  </a:lnTo>
                  <a:lnTo>
                    <a:pt x="1799428" y="1489740"/>
                  </a:lnTo>
                  <a:lnTo>
                    <a:pt x="1800225" y="1495280"/>
                  </a:lnTo>
                  <a:lnTo>
                    <a:pt x="1800225" y="1501217"/>
                  </a:lnTo>
                  <a:lnTo>
                    <a:pt x="1800225" y="1665451"/>
                  </a:lnTo>
                  <a:lnTo>
                    <a:pt x="1800225" y="1671387"/>
                  </a:lnTo>
                  <a:lnTo>
                    <a:pt x="1799428" y="1676927"/>
                  </a:lnTo>
                  <a:lnTo>
                    <a:pt x="1797835" y="1682468"/>
                  </a:lnTo>
                  <a:lnTo>
                    <a:pt x="1796241" y="1688008"/>
                  </a:lnTo>
                  <a:lnTo>
                    <a:pt x="1793452" y="1692361"/>
                  </a:lnTo>
                  <a:lnTo>
                    <a:pt x="1790663" y="1697110"/>
                  </a:lnTo>
                  <a:lnTo>
                    <a:pt x="1787476" y="1701859"/>
                  </a:lnTo>
                  <a:lnTo>
                    <a:pt x="1783890" y="1705421"/>
                  </a:lnTo>
                  <a:lnTo>
                    <a:pt x="1779508" y="1709378"/>
                  </a:lnTo>
                  <a:lnTo>
                    <a:pt x="1775524" y="1712544"/>
                  </a:lnTo>
                  <a:lnTo>
                    <a:pt x="1770743" y="1715315"/>
                  </a:lnTo>
                  <a:lnTo>
                    <a:pt x="1765563" y="1717689"/>
                  </a:lnTo>
                  <a:lnTo>
                    <a:pt x="1760384" y="1719668"/>
                  </a:lnTo>
                  <a:lnTo>
                    <a:pt x="1755204" y="1720855"/>
                  </a:lnTo>
                  <a:lnTo>
                    <a:pt x="1749627" y="1722042"/>
                  </a:lnTo>
                  <a:lnTo>
                    <a:pt x="1743650" y="1722438"/>
                  </a:lnTo>
                  <a:lnTo>
                    <a:pt x="1445637" y="1722438"/>
                  </a:lnTo>
                  <a:lnTo>
                    <a:pt x="1439661" y="1722042"/>
                  </a:lnTo>
                  <a:lnTo>
                    <a:pt x="1434083" y="1720855"/>
                  </a:lnTo>
                  <a:lnTo>
                    <a:pt x="1428904" y="1719668"/>
                  </a:lnTo>
                  <a:lnTo>
                    <a:pt x="1423724" y="1717689"/>
                  </a:lnTo>
                  <a:lnTo>
                    <a:pt x="1418545" y="1715315"/>
                  </a:lnTo>
                  <a:lnTo>
                    <a:pt x="1413764" y="1712544"/>
                  </a:lnTo>
                  <a:lnTo>
                    <a:pt x="1409780" y="1709378"/>
                  </a:lnTo>
                  <a:lnTo>
                    <a:pt x="1405397" y="1705421"/>
                  </a:lnTo>
                  <a:lnTo>
                    <a:pt x="1401811" y="1701859"/>
                  </a:lnTo>
                  <a:lnTo>
                    <a:pt x="1398624" y="1697110"/>
                  </a:lnTo>
                  <a:lnTo>
                    <a:pt x="1395835" y="1692361"/>
                  </a:lnTo>
                  <a:lnTo>
                    <a:pt x="1393046" y="1688008"/>
                  </a:lnTo>
                  <a:lnTo>
                    <a:pt x="1391453" y="1682468"/>
                  </a:lnTo>
                  <a:lnTo>
                    <a:pt x="1389859" y="1676927"/>
                  </a:lnTo>
                  <a:lnTo>
                    <a:pt x="1389062" y="1671387"/>
                  </a:lnTo>
                  <a:lnTo>
                    <a:pt x="1389062" y="1665451"/>
                  </a:lnTo>
                  <a:lnTo>
                    <a:pt x="1389062" y="1501217"/>
                  </a:lnTo>
                  <a:lnTo>
                    <a:pt x="1389062" y="1495280"/>
                  </a:lnTo>
                  <a:lnTo>
                    <a:pt x="1389859" y="1489740"/>
                  </a:lnTo>
                  <a:lnTo>
                    <a:pt x="1391453" y="1484200"/>
                  </a:lnTo>
                  <a:lnTo>
                    <a:pt x="1393046" y="1479451"/>
                  </a:lnTo>
                  <a:lnTo>
                    <a:pt x="1395835" y="1474306"/>
                  </a:lnTo>
                  <a:lnTo>
                    <a:pt x="1398624" y="1469557"/>
                  </a:lnTo>
                  <a:lnTo>
                    <a:pt x="1401811" y="1465204"/>
                  </a:lnTo>
                  <a:lnTo>
                    <a:pt x="1405397" y="1461246"/>
                  </a:lnTo>
                  <a:lnTo>
                    <a:pt x="1409780" y="1457289"/>
                  </a:lnTo>
                  <a:lnTo>
                    <a:pt x="1413764" y="1454123"/>
                  </a:lnTo>
                  <a:lnTo>
                    <a:pt x="1418545" y="1451748"/>
                  </a:lnTo>
                  <a:lnTo>
                    <a:pt x="1423724" y="1448978"/>
                  </a:lnTo>
                  <a:lnTo>
                    <a:pt x="1428904" y="1447000"/>
                  </a:lnTo>
                  <a:lnTo>
                    <a:pt x="1434083" y="1445812"/>
                  </a:lnTo>
                  <a:lnTo>
                    <a:pt x="1439661" y="1445021"/>
                  </a:lnTo>
                  <a:lnTo>
                    <a:pt x="1445637" y="1444625"/>
                  </a:lnTo>
                  <a:close/>
                  <a:moveTo>
                    <a:pt x="971098" y="1444625"/>
                  </a:moveTo>
                  <a:lnTo>
                    <a:pt x="1267674" y="1444625"/>
                  </a:lnTo>
                  <a:lnTo>
                    <a:pt x="1273224" y="1445021"/>
                  </a:lnTo>
                  <a:lnTo>
                    <a:pt x="1278775" y="1445812"/>
                  </a:lnTo>
                  <a:lnTo>
                    <a:pt x="1284326" y="1447000"/>
                  </a:lnTo>
                  <a:lnTo>
                    <a:pt x="1289481" y="1448978"/>
                  </a:lnTo>
                  <a:lnTo>
                    <a:pt x="1294635" y="1451748"/>
                  </a:lnTo>
                  <a:lnTo>
                    <a:pt x="1298996" y="1454123"/>
                  </a:lnTo>
                  <a:lnTo>
                    <a:pt x="1303358" y="1457289"/>
                  </a:lnTo>
                  <a:lnTo>
                    <a:pt x="1307719" y="1461246"/>
                  </a:lnTo>
                  <a:lnTo>
                    <a:pt x="1311288" y="1465204"/>
                  </a:lnTo>
                  <a:lnTo>
                    <a:pt x="1314459" y="1469557"/>
                  </a:lnTo>
                  <a:lnTo>
                    <a:pt x="1317235" y="1474306"/>
                  </a:lnTo>
                  <a:lnTo>
                    <a:pt x="1319614" y="1479451"/>
                  </a:lnTo>
                  <a:lnTo>
                    <a:pt x="1321596" y="1484200"/>
                  </a:lnTo>
                  <a:lnTo>
                    <a:pt x="1323182" y="1489740"/>
                  </a:lnTo>
                  <a:lnTo>
                    <a:pt x="1323975" y="1495280"/>
                  </a:lnTo>
                  <a:lnTo>
                    <a:pt x="1323975" y="1501217"/>
                  </a:lnTo>
                  <a:lnTo>
                    <a:pt x="1323975" y="1665451"/>
                  </a:lnTo>
                  <a:lnTo>
                    <a:pt x="1323975" y="1671387"/>
                  </a:lnTo>
                  <a:lnTo>
                    <a:pt x="1323182" y="1676927"/>
                  </a:lnTo>
                  <a:lnTo>
                    <a:pt x="1321596" y="1682468"/>
                  </a:lnTo>
                  <a:lnTo>
                    <a:pt x="1319614" y="1688008"/>
                  </a:lnTo>
                  <a:lnTo>
                    <a:pt x="1317235" y="1692361"/>
                  </a:lnTo>
                  <a:lnTo>
                    <a:pt x="1314459" y="1697110"/>
                  </a:lnTo>
                  <a:lnTo>
                    <a:pt x="1311288" y="1701859"/>
                  </a:lnTo>
                  <a:lnTo>
                    <a:pt x="1307719" y="1705421"/>
                  </a:lnTo>
                  <a:lnTo>
                    <a:pt x="1303358" y="1709378"/>
                  </a:lnTo>
                  <a:lnTo>
                    <a:pt x="1298996" y="1712544"/>
                  </a:lnTo>
                  <a:lnTo>
                    <a:pt x="1294635" y="1715315"/>
                  </a:lnTo>
                  <a:lnTo>
                    <a:pt x="1289481" y="1717689"/>
                  </a:lnTo>
                  <a:lnTo>
                    <a:pt x="1284326" y="1719668"/>
                  </a:lnTo>
                  <a:lnTo>
                    <a:pt x="1278775" y="1720855"/>
                  </a:lnTo>
                  <a:lnTo>
                    <a:pt x="1273224" y="1722042"/>
                  </a:lnTo>
                  <a:lnTo>
                    <a:pt x="1267674" y="1722438"/>
                  </a:lnTo>
                  <a:lnTo>
                    <a:pt x="971098" y="1722438"/>
                  </a:lnTo>
                  <a:lnTo>
                    <a:pt x="965151" y="1722042"/>
                  </a:lnTo>
                  <a:lnTo>
                    <a:pt x="959600" y="1720855"/>
                  </a:lnTo>
                  <a:lnTo>
                    <a:pt x="954049" y="1719668"/>
                  </a:lnTo>
                  <a:lnTo>
                    <a:pt x="949291" y="1717689"/>
                  </a:lnTo>
                  <a:lnTo>
                    <a:pt x="944137" y="1715315"/>
                  </a:lnTo>
                  <a:lnTo>
                    <a:pt x="939379" y="1712544"/>
                  </a:lnTo>
                  <a:lnTo>
                    <a:pt x="935414" y="1709378"/>
                  </a:lnTo>
                  <a:lnTo>
                    <a:pt x="931053" y="1705421"/>
                  </a:lnTo>
                  <a:lnTo>
                    <a:pt x="927088" y="1701859"/>
                  </a:lnTo>
                  <a:lnTo>
                    <a:pt x="924312" y="1697110"/>
                  </a:lnTo>
                  <a:lnTo>
                    <a:pt x="921140" y="1692361"/>
                  </a:lnTo>
                  <a:lnTo>
                    <a:pt x="918762" y="1688008"/>
                  </a:lnTo>
                  <a:lnTo>
                    <a:pt x="917176" y="1682468"/>
                  </a:lnTo>
                  <a:lnTo>
                    <a:pt x="915590" y="1676927"/>
                  </a:lnTo>
                  <a:lnTo>
                    <a:pt x="914400" y="1671387"/>
                  </a:lnTo>
                  <a:lnTo>
                    <a:pt x="914400" y="1665451"/>
                  </a:lnTo>
                  <a:lnTo>
                    <a:pt x="914400" y="1501217"/>
                  </a:lnTo>
                  <a:lnTo>
                    <a:pt x="914400" y="1495280"/>
                  </a:lnTo>
                  <a:lnTo>
                    <a:pt x="915590" y="1489740"/>
                  </a:lnTo>
                  <a:lnTo>
                    <a:pt x="917176" y="1484200"/>
                  </a:lnTo>
                  <a:lnTo>
                    <a:pt x="918762" y="1479451"/>
                  </a:lnTo>
                  <a:lnTo>
                    <a:pt x="921140" y="1474306"/>
                  </a:lnTo>
                  <a:lnTo>
                    <a:pt x="924312" y="1469557"/>
                  </a:lnTo>
                  <a:lnTo>
                    <a:pt x="927088" y="1465204"/>
                  </a:lnTo>
                  <a:lnTo>
                    <a:pt x="931053" y="1461246"/>
                  </a:lnTo>
                  <a:lnTo>
                    <a:pt x="935414" y="1457289"/>
                  </a:lnTo>
                  <a:lnTo>
                    <a:pt x="939379" y="1454123"/>
                  </a:lnTo>
                  <a:lnTo>
                    <a:pt x="944137" y="1451748"/>
                  </a:lnTo>
                  <a:lnTo>
                    <a:pt x="949291" y="1448978"/>
                  </a:lnTo>
                  <a:lnTo>
                    <a:pt x="954049" y="1447000"/>
                  </a:lnTo>
                  <a:lnTo>
                    <a:pt x="959600" y="1445812"/>
                  </a:lnTo>
                  <a:lnTo>
                    <a:pt x="965151" y="1445021"/>
                  </a:lnTo>
                  <a:lnTo>
                    <a:pt x="971098" y="1444625"/>
                  </a:lnTo>
                  <a:close/>
                  <a:moveTo>
                    <a:pt x="1787045" y="1350963"/>
                  </a:moveTo>
                  <a:lnTo>
                    <a:pt x="1913358" y="1350963"/>
                  </a:lnTo>
                  <a:lnTo>
                    <a:pt x="1913358" y="1366815"/>
                  </a:lnTo>
                  <a:lnTo>
                    <a:pt x="1914148" y="1381479"/>
                  </a:lnTo>
                  <a:lnTo>
                    <a:pt x="1915332" y="1395746"/>
                  </a:lnTo>
                  <a:lnTo>
                    <a:pt x="1917700" y="1409617"/>
                  </a:lnTo>
                  <a:lnTo>
                    <a:pt x="1910200" y="1412391"/>
                  </a:lnTo>
                  <a:lnTo>
                    <a:pt x="1903095" y="1414769"/>
                  </a:lnTo>
                  <a:lnTo>
                    <a:pt x="1896385" y="1418732"/>
                  </a:lnTo>
                  <a:lnTo>
                    <a:pt x="1890069" y="1422299"/>
                  </a:lnTo>
                  <a:lnTo>
                    <a:pt x="1883753" y="1427055"/>
                  </a:lnTo>
                  <a:lnTo>
                    <a:pt x="1877833" y="1431810"/>
                  </a:lnTo>
                  <a:lnTo>
                    <a:pt x="1872306" y="1437359"/>
                  </a:lnTo>
                  <a:lnTo>
                    <a:pt x="1867570" y="1442907"/>
                  </a:lnTo>
                  <a:lnTo>
                    <a:pt x="1863228" y="1448852"/>
                  </a:lnTo>
                  <a:lnTo>
                    <a:pt x="1859280" y="1455589"/>
                  </a:lnTo>
                  <a:lnTo>
                    <a:pt x="1856122" y="1462326"/>
                  </a:lnTo>
                  <a:lnTo>
                    <a:pt x="1852965" y="1469460"/>
                  </a:lnTo>
                  <a:lnTo>
                    <a:pt x="1850596" y="1476990"/>
                  </a:lnTo>
                  <a:lnTo>
                    <a:pt x="1849017" y="1484916"/>
                  </a:lnTo>
                  <a:lnTo>
                    <a:pt x="1847833" y="1492842"/>
                  </a:lnTo>
                  <a:lnTo>
                    <a:pt x="1847438" y="1500768"/>
                  </a:lnTo>
                  <a:lnTo>
                    <a:pt x="1847438" y="1628776"/>
                  </a:lnTo>
                  <a:lnTo>
                    <a:pt x="1837570" y="1628776"/>
                  </a:lnTo>
                  <a:lnTo>
                    <a:pt x="1837570" y="1500768"/>
                  </a:lnTo>
                  <a:lnTo>
                    <a:pt x="1837175" y="1492842"/>
                  </a:lnTo>
                  <a:lnTo>
                    <a:pt x="1836386" y="1485312"/>
                  </a:lnTo>
                  <a:lnTo>
                    <a:pt x="1834412" y="1478178"/>
                  </a:lnTo>
                  <a:lnTo>
                    <a:pt x="1832439" y="1470252"/>
                  </a:lnTo>
                  <a:lnTo>
                    <a:pt x="1830070" y="1463515"/>
                  </a:lnTo>
                  <a:lnTo>
                    <a:pt x="1826518" y="1456778"/>
                  </a:lnTo>
                  <a:lnTo>
                    <a:pt x="1822965" y="1450833"/>
                  </a:lnTo>
                  <a:lnTo>
                    <a:pt x="1818623" y="1444888"/>
                  </a:lnTo>
                  <a:lnTo>
                    <a:pt x="1813886" y="1438944"/>
                  </a:lnTo>
                  <a:lnTo>
                    <a:pt x="1809150" y="1433792"/>
                  </a:lnTo>
                  <a:lnTo>
                    <a:pt x="1803623" y="1428640"/>
                  </a:lnTo>
                  <a:lnTo>
                    <a:pt x="1798097" y="1424280"/>
                  </a:lnTo>
                  <a:lnTo>
                    <a:pt x="1791781" y="1420317"/>
                  </a:lnTo>
                  <a:lnTo>
                    <a:pt x="1785466" y="1416354"/>
                  </a:lnTo>
                  <a:lnTo>
                    <a:pt x="1778755" y="1413580"/>
                  </a:lnTo>
                  <a:lnTo>
                    <a:pt x="1771650" y="1411202"/>
                  </a:lnTo>
                  <a:lnTo>
                    <a:pt x="1774808" y="1406446"/>
                  </a:lnTo>
                  <a:lnTo>
                    <a:pt x="1777571" y="1401294"/>
                  </a:lnTo>
                  <a:lnTo>
                    <a:pt x="1779940" y="1394953"/>
                  </a:lnTo>
                  <a:lnTo>
                    <a:pt x="1782308" y="1388216"/>
                  </a:lnTo>
                  <a:lnTo>
                    <a:pt x="1784282" y="1380290"/>
                  </a:lnTo>
                  <a:lnTo>
                    <a:pt x="1785466" y="1371571"/>
                  </a:lnTo>
                  <a:lnTo>
                    <a:pt x="1786650" y="1361663"/>
                  </a:lnTo>
                  <a:lnTo>
                    <a:pt x="1787045" y="1350963"/>
                  </a:lnTo>
                  <a:close/>
                  <a:moveTo>
                    <a:pt x="1316831" y="1350963"/>
                  </a:moveTo>
                  <a:lnTo>
                    <a:pt x="1412875" y="1350963"/>
                  </a:lnTo>
                  <a:lnTo>
                    <a:pt x="1413272" y="1360950"/>
                  </a:lnTo>
                  <a:lnTo>
                    <a:pt x="1414066" y="1370138"/>
                  </a:lnTo>
                  <a:lnTo>
                    <a:pt x="1415653" y="1378527"/>
                  </a:lnTo>
                  <a:lnTo>
                    <a:pt x="1416844" y="1386116"/>
                  </a:lnTo>
                  <a:lnTo>
                    <a:pt x="1418828" y="1392907"/>
                  </a:lnTo>
                  <a:lnTo>
                    <a:pt x="1420813" y="1398900"/>
                  </a:lnTo>
                  <a:lnTo>
                    <a:pt x="1423194" y="1404492"/>
                  </a:lnTo>
                  <a:lnTo>
                    <a:pt x="1425575" y="1408886"/>
                  </a:lnTo>
                  <a:lnTo>
                    <a:pt x="1419622" y="1410884"/>
                  </a:lnTo>
                  <a:lnTo>
                    <a:pt x="1413272" y="1412881"/>
                  </a:lnTo>
                  <a:lnTo>
                    <a:pt x="1407716" y="1414878"/>
                  </a:lnTo>
                  <a:lnTo>
                    <a:pt x="1402556" y="1418074"/>
                  </a:lnTo>
                  <a:lnTo>
                    <a:pt x="1397000" y="1420870"/>
                  </a:lnTo>
                  <a:lnTo>
                    <a:pt x="1391841" y="1424466"/>
                  </a:lnTo>
                  <a:lnTo>
                    <a:pt x="1386681" y="1427661"/>
                  </a:lnTo>
                  <a:lnTo>
                    <a:pt x="1382316" y="1432056"/>
                  </a:lnTo>
                  <a:lnTo>
                    <a:pt x="1377950" y="1436050"/>
                  </a:lnTo>
                  <a:lnTo>
                    <a:pt x="1374378" y="1440844"/>
                  </a:lnTo>
                  <a:lnTo>
                    <a:pt x="1370410" y="1445638"/>
                  </a:lnTo>
                  <a:lnTo>
                    <a:pt x="1366441" y="1450431"/>
                  </a:lnTo>
                  <a:lnTo>
                    <a:pt x="1363663" y="1456024"/>
                  </a:lnTo>
                  <a:lnTo>
                    <a:pt x="1360885" y="1461616"/>
                  </a:lnTo>
                  <a:lnTo>
                    <a:pt x="1358106" y="1467209"/>
                  </a:lnTo>
                  <a:lnTo>
                    <a:pt x="1356519" y="1473201"/>
                  </a:lnTo>
                  <a:lnTo>
                    <a:pt x="1352947" y="1464413"/>
                  </a:lnTo>
                  <a:lnTo>
                    <a:pt x="1348978" y="1456423"/>
                  </a:lnTo>
                  <a:lnTo>
                    <a:pt x="1344216" y="1448833"/>
                  </a:lnTo>
                  <a:lnTo>
                    <a:pt x="1339056" y="1441643"/>
                  </a:lnTo>
                  <a:lnTo>
                    <a:pt x="1332706" y="1434852"/>
                  </a:lnTo>
                  <a:lnTo>
                    <a:pt x="1325960" y="1428860"/>
                  </a:lnTo>
                  <a:lnTo>
                    <a:pt x="1318816" y="1423267"/>
                  </a:lnTo>
                  <a:lnTo>
                    <a:pt x="1311275" y="1418873"/>
                  </a:lnTo>
                  <a:lnTo>
                    <a:pt x="1314053" y="1401696"/>
                  </a:lnTo>
                  <a:lnTo>
                    <a:pt x="1316038" y="1384918"/>
                  </a:lnTo>
                  <a:lnTo>
                    <a:pt x="1316435" y="1376130"/>
                  </a:lnTo>
                  <a:lnTo>
                    <a:pt x="1316831" y="1367741"/>
                  </a:lnTo>
                  <a:lnTo>
                    <a:pt x="1317228" y="1359352"/>
                  </a:lnTo>
                  <a:lnTo>
                    <a:pt x="1316831" y="1350963"/>
                  </a:lnTo>
                  <a:close/>
                  <a:moveTo>
                    <a:pt x="692943" y="1350963"/>
                  </a:moveTo>
                  <a:lnTo>
                    <a:pt x="941785" y="1350963"/>
                  </a:lnTo>
                  <a:lnTo>
                    <a:pt x="941785" y="1366815"/>
                  </a:lnTo>
                  <a:lnTo>
                    <a:pt x="942578" y="1381479"/>
                  </a:lnTo>
                  <a:lnTo>
                    <a:pt x="944166" y="1395746"/>
                  </a:lnTo>
                  <a:lnTo>
                    <a:pt x="946150" y="1409617"/>
                  </a:lnTo>
                  <a:lnTo>
                    <a:pt x="938610" y="1412391"/>
                  </a:lnTo>
                  <a:lnTo>
                    <a:pt x="931466" y="1414769"/>
                  </a:lnTo>
                  <a:lnTo>
                    <a:pt x="924719" y="1418732"/>
                  </a:lnTo>
                  <a:lnTo>
                    <a:pt x="917972" y="1422299"/>
                  </a:lnTo>
                  <a:lnTo>
                    <a:pt x="912019" y="1427055"/>
                  </a:lnTo>
                  <a:lnTo>
                    <a:pt x="906066" y="1431810"/>
                  </a:lnTo>
                  <a:lnTo>
                    <a:pt x="900906" y="1437359"/>
                  </a:lnTo>
                  <a:lnTo>
                    <a:pt x="896144" y="1442907"/>
                  </a:lnTo>
                  <a:lnTo>
                    <a:pt x="891381" y="1448852"/>
                  </a:lnTo>
                  <a:lnTo>
                    <a:pt x="887809" y="1455589"/>
                  </a:lnTo>
                  <a:lnTo>
                    <a:pt x="883841" y="1462326"/>
                  </a:lnTo>
                  <a:lnTo>
                    <a:pt x="881459" y="1469460"/>
                  </a:lnTo>
                  <a:lnTo>
                    <a:pt x="878681" y="1476990"/>
                  </a:lnTo>
                  <a:lnTo>
                    <a:pt x="877094" y="1484916"/>
                  </a:lnTo>
                  <a:lnTo>
                    <a:pt x="876300" y="1492842"/>
                  </a:lnTo>
                  <a:lnTo>
                    <a:pt x="875903" y="1500768"/>
                  </a:lnTo>
                  <a:lnTo>
                    <a:pt x="875903" y="1628776"/>
                  </a:lnTo>
                  <a:lnTo>
                    <a:pt x="692943" y="1628776"/>
                  </a:lnTo>
                  <a:lnTo>
                    <a:pt x="686990" y="1628776"/>
                  </a:lnTo>
                  <a:lnTo>
                    <a:pt x="681434" y="1627983"/>
                  </a:lnTo>
                  <a:lnTo>
                    <a:pt x="675878" y="1626002"/>
                  </a:lnTo>
                  <a:lnTo>
                    <a:pt x="671115" y="1624417"/>
                  </a:lnTo>
                  <a:lnTo>
                    <a:pt x="665956" y="1622039"/>
                  </a:lnTo>
                  <a:lnTo>
                    <a:pt x="661193" y="1618868"/>
                  </a:lnTo>
                  <a:lnTo>
                    <a:pt x="657224" y="1616094"/>
                  </a:lnTo>
                  <a:lnTo>
                    <a:pt x="652859" y="1612131"/>
                  </a:lnTo>
                  <a:lnTo>
                    <a:pt x="648890" y="1608168"/>
                  </a:lnTo>
                  <a:lnTo>
                    <a:pt x="646112" y="1603809"/>
                  </a:lnTo>
                  <a:lnTo>
                    <a:pt x="643334" y="1599053"/>
                  </a:lnTo>
                  <a:lnTo>
                    <a:pt x="640556" y="1594297"/>
                  </a:lnTo>
                  <a:lnTo>
                    <a:pt x="638968" y="1589145"/>
                  </a:lnTo>
                  <a:lnTo>
                    <a:pt x="637381" y="1583597"/>
                  </a:lnTo>
                  <a:lnTo>
                    <a:pt x="636587" y="1578048"/>
                  </a:lnTo>
                  <a:lnTo>
                    <a:pt x="636587" y="1572104"/>
                  </a:lnTo>
                  <a:lnTo>
                    <a:pt x="636587" y="1407635"/>
                  </a:lnTo>
                  <a:lnTo>
                    <a:pt x="636587" y="1401691"/>
                  </a:lnTo>
                  <a:lnTo>
                    <a:pt x="637381" y="1396142"/>
                  </a:lnTo>
                  <a:lnTo>
                    <a:pt x="638968" y="1390990"/>
                  </a:lnTo>
                  <a:lnTo>
                    <a:pt x="640556" y="1385442"/>
                  </a:lnTo>
                  <a:lnTo>
                    <a:pt x="643334" y="1380686"/>
                  </a:lnTo>
                  <a:lnTo>
                    <a:pt x="646112" y="1375534"/>
                  </a:lnTo>
                  <a:lnTo>
                    <a:pt x="648890" y="1371571"/>
                  </a:lnTo>
                  <a:lnTo>
                    <a:pt x="652859" y="1367608"/>
                  </a:lnTo>
                  <a:lnTo>
                    <a:pt x="657224" y="1364041"/>
                  </a:lnTo>
                  <a:lnTo>
                    <a:pt x="661193" y="1360474"/>
                  </a:lnTo>
                  <a:lnTo>
                    <a:pt x="665956" y="1357700"/>
                  </a:lnTo>
                  <a:lnTo>
                    <a:pt x="671115" y="1355322"/>
                  </a:lnTo>
                  <a:lnTo>
                    <a:pt x="675878" y="1353341"/>
                  </a:lnTo>
                  <a:lnTo>
                    <a:pt x="681434" y="1352152"/>
                  </a:lnTo>
                  <a:lnTo>
                    <a:pt x="686990" y="1351359"/>
                  </a:lnTo>
                  <a:lnTo>
                    <a:pt x="692943" y="1350963"/>
                  </a:lnTo>
                  <a:close/>
                  <a:moveTo>
                    <a:pt x="2082006" y="1166813"/>
                  </a:moveTo>
                  <a:lnTo>
                    <a:pt x="2083990" y="1169978"/>
                  </a:lnTo>
                  <a:lnTo>
                    <a:pt x="2086768" y="1172747"/>
                  </a:lnTo>
                  <a:lnTo>
                    <a:pt x="2089547" y="1175120"/>
                  </a:lnTo>
                  <a:lnTo>
                    <a:pt x="2093515" y="1176702"/>
                  </a:lnTo>
                  <a:lnTo>
                    <a:pt x="2096293" y="1177494"/>
                  </a:lnTo>
                  <a:lnTo>
                    <a:pt x="2100262" y="1177494"/>
                  </a:lnTo>
                  <a:lnTo>
                    <a:pt x="2107803" y="1177098"/>
                  </a:lnTo>
                  <a:lnTo>
                    <a:pt x="2116137" y="1176702"/>
                  </a:lnTo>
                  <a:lnTo>
                    <a:pt x="2125662" y="1177098"/>
                  </a:lnTo>
                  <a:lnTo>
                    <a:pt x="2135584" y="1177889"/>
                  </a:lnTo>
                  <a:lnTo>
                    <a:pt x="2144315" y="1179076"/>
                  </a:lnTo>
                  <a:lnTo>
                    <a:pt x="2152650" y="1180658"/>
                  </a:lnTo>
                  <a:lnTo>
                    <a:pt x="2161381" y="1183427"/>
                  </a:lnTo>
                  <a:lnTo>
                    <a:pt x="2169318" y="1186196"/>
                  </a:lnTo>
                  <a:lnTo>
                    <a:pt x="2176462" y="1189756"/>
                  </a:lnTo>
                  <a:lnTo>
                    <a:pt x="2183606" y="1193317"/>
                  </a:lnTo>
                  <a:lnTo>
                    <a:pt x="2190353" y="1197668"/>
                  </a:lnTo>
                  <a:lnTo>
                    <a:pt x="2196703" y="1202810"/>
                  </a:lnTo>
                  <a:lnTo>
                    <a:pt x="2202656" y="1208348"/>
                  </a:lnTo>
                  <a:lnTo>
                    <a:pt x="2207815" y="1213886"/>
                  </a:lnTo>
                  <a:lnTo>
                    <a:pt x="2212975" y="1220611"/>
                  </a:lnTo>
                  <a:lnTo>
                    <a:pt x="2217737" y="1227731"/>
                  </a:lnTo>
                  <a:lnTo>
                    <a:pt x="2222500" y="1234852"/>
                  </a:lnTo>
                  <a:lnTo>
                    <a:pt x="2226072" y="1243554"/>
                  </a:lnTo>
                  <a:lnTo>
                    <a:pt x="2231628" y="1256213"/>
                  </a:lnTo>
                  <a:lnTo>
                    <a:pt x="2236787" y="1268476"/>
                  </a:lnTo>
                  <a:lnTo>
                    <a:pt x="2240756" y="1280343"/>
                  </a:lnTo>
                  <a:lnTo>
                    <a:pt x="2244725" y="1291814"/>
                  </a:lnTo>
                  <a:lnTo>
                    <a:pt x="2247503" y="1302890"/>
                  </a:lnTo>
                  <a:lnTo>
                    <a:pt x="2250281" y="1313175"/>
                  </a:lnTo>
                  <a:lnTo>
                    <a:pt x="2252265" y="1323460"/>
                  </a:lnTo>
                  <a:lnTo>
                    <a:pt x="2253853" y="1333350"/>
                  </a:lnTo>
                  <a:lnTo>
                    <a:pt x="2254647" y="1342843"/>
                  </a:lnTo>
                  <a:lnTo>
                    <a:pt x="2255043" y="1352337"/>
                  </a:lnTo>
                  <a:lnTo>
                    <a:pt x="2255837" y="1361831"/>
                  </a:lnTo>
                  <a:lnTo>
                    <a:pt x="2255043" y="1371325"/>
                  </a:lnTo>
                  <a:lnTo>
                    <a:pt x="2254647" y="1380027"/>
                  </a:lnTo>
                  <a:lnTo>
                    <a:pt x="2253853" y="1389126"/>
                  </a:lnTo>
                  <a:lnTo>
                    <a:pt x="2252662" y="1398619"/>
                  </a:lnTo>
                  <a:lnTo>
                    <a:pt x="2251075" y="1408113"/>
                  </a:lnTo>
                  <a:lnTo>
                    <a:pt x="2245122" y="1407322"/>
                  </a:lnTo>
                  <a:lnTo>
                    <a:pt x="2239168" y="1406926"/>
                  </a:lnTo>
                  <a:lnTo>
                    <a:pt x="2220118" y="1406926"/>
                  </a:lnTo>
                  <a:lnTo>
                    <a:pt x="2219722" y="1396246"/>
                  </a:lnTo>
                  <a:lnTo>
                    <a:pt x="2219325" y="1385961"/>
                  </a:lnTo>
                  <a:lnTo>
                    <a:pt x="2218928" y="1382401"/>
                  </a:lnTo>
                  <a:lnTo>
                    <a:pt x="2218134" y="1379632"/>
                  </a:lnTo>
                  <a:lnTo>
                    <a:pt x="2216547" y="1377258"/>
                  </a:lnTo>
                  <a:lnTo>
                    <a:pt x="2214165" y="1374489"/>
                  </a:lnTo>
                  <a:lnTo>
                    <a:pt x="2212181" y="1372907"/>
                  </a:lnTo>
                  <a:lnTo>
                    <a:pt x="2209403" y="1371325"/>
                  </a:lnTo>
                  <a:lnTo>
                    <a:pt x="2206228" y="1370534"/>
                  </a:lnTo>
                  <a:lnTo>
                    <a:pt x="2203053" y="1369742"/>
                  </a:lnTo>
                  <a:lnTo>
                    <a:pt x="2199878" y="1369742"/>
                  </a:lnTo>
                  <a:lnTo>
                    <a:pt x="2196703" y="1370929"/>
                  </a:lnTo>
                  <a:lnTo>
                    <a:pt x="2193925" y="1372116"/>
                  </a:lnTo>
                  <a:lnTo>
                    <a:pt x="2191543" y="1373698"/>
                  </a:lnTo>
                  <a:lnTo>
                    <a:pt x="2189559" y="1376072"/>
                  </a:lnTo>
                  <a:lnTo>
                    <a:pt x="2187178" y="1378841"/>
                  </a:lnTo>
                  <a:lnTo>
                    <a:pt x="2185987" y="1381214"/>
                  </a:lnTo>
                  <a:lnTo>
                    <a:pt x="2185590" y="1384774"/>
                  </a:lnTo>
                  <a:lnTo>
                    <a:pt x="2184003" y="1395455"/>
                  </a:lnTo>
                  <a:lnTo>
                    <a:pt x="2182018" y="1406926"/>
                  </a:lnTo>
                  <a:lnTo>
                    <a:pt x="2013743" y="1406926"/>
                  </a:lnTo>
                  <a:lnTo>
                    <a:pt x="2010965" y="1399015"/>
                  </a:lnTo>
                  <a:lnTo>
                    <a:pt x="2009775" y="1395850"/>
                  </a:lnTo>
                  <a:lnTo>
                    <a:pt x="2008584" y="1393477"/>
                  </a:lnTo>
                  <a:lnTo>
                    <a:pt x="2006600" y="1391499"/>
                  </a:lnTo>
                  <a:lnTo>
                    <a:pt x="2003822" y="1389126"/>
                  </a:lnTo>
                  <a:lnTo>
                    <a:pt x="2001440" y="1387939"/>
                  </a:lnTo>
                  <a:lnTo>
                    <a:pt x="1998662" y="1387148"/>
                  </a:lnTo>
                  <a:lnTo>
                    <a:pt x="1995090" y="1386752"/>
                  </a:lnTo>
                  <a:lnTo>
                    <a:pt x="1992312" y="1386752"/>
                  </a:lnTo>
                  <a:lnTo>
                    <a:pt x="1988740" y="1387543"/>
                  </a:lnTo>
                  <a:lnTo>
                    <a:pt x="1986359" y="1388730"/>
                  </a:lnTo>
                  <a:lnTo>
                    <a:pt x="1983581" y="1390708"/>
                  </a:lnTo>
                  <a:lnTo>
                    <a:pt x="1981597" y="1393081"/>
                  </a:lnTo>
                  <a:lnTo>
                    <a:pt x="1980009" y="1395455"/>
                  </a:lnTo>
                  <a:lnTo>
                    <a:pt x="1978818" y="1398224"/>
                  </a:lnTo>
                  <a:lnTo>
                    <a:pt x="1978025" y="1400993"/>
                  </a:lnTo>
                  <a:lnTo>
                    <a:pt x="1978025" y="1404553"/>
                  </a:lnTo>
                  <a:lnTo>
                    <a:pt x="1978025" y="1406926"/>
                  </a:lnTo>
                  <a:lnTo>
                    <a:pt x="1952625" y="1406926"/>
                  </a:lnTo>
                  <a:lnTo>
                    <a:pt x="1949847" y="1390708"/>
                  </a:lnTo>
                  <a:lnTo>
                    <a:pt x="1949053" y="1382005"/>
                  </a:lnTo>
                  <a:lnTo>
                    <a:pt x="1948259" y="1373698"/>
                  </a:lnTo>
                  <a:lnTo>
                    <a:pt x="1947862" y="1364996"/>
                  </a:lnTo>
                  <a:lnTo>
                    <a:pt x="1947862" y="1355897"/>
                  </a:lnTo>
                  <a:lnTo>
                    <a:pt x="1948259" y="1346404"/>
                  </a:lnTo>
                  <a:lnTo>
                    <a:pt x="1949053" y="1337305"/>
                  </a:lnTo>
                  <a:lnTo>
                    <a:pt x="1950243" y="1327020"/>
                  </a:lnTo>
                  <a:lnTo>
                    <a:pt x="1952228" y="1316736"/>
                  </a:lnTo>
                  <a:lnTo>
                    <a:pt x="1954609" y="1305659"/>
                  </a:lnTo>
                  <a:lnTo>
                    <a:pt x="1958181" y="1294188"/>
                  </a:lnTo>
                  <a:lnTo>
                    <a:pt x="1961356" y="1282716"/>
                  </a:lnTo>
                  <a:lnTo>
                    <a:pt x="1966118" y="1270453"/>
                  </a:lnTo>
                  <a:lnTo>
                    <a:pt x="1971675" y="1257399"/>
                  </a:lnTo>
                  <a:lnTo>
                    <a:pt x="1977231" y="1243554"/>
                  </a:lnTo>
                  <a:lnTo>
                    <a:pt x="1980803" y="1237225"/>
                  </a:lnTo>
                  <a:lnTo>
                    <a:pt x="1984772" y="1230896"/>
                  </a:lnTo>
                  <a:lnTo>
                    <a:pt x="1988740" y="1224567"/>
                  </a:lnTo>
                  <a:lnTo>
                    <a:pt x="1993106" y="1218238"/>
                  </a:lnTo>
                  <a:lnTo>
                    <a:pt x="1994693" y="1215864"/>
                  </a:lnTo>
                  <a:lnTo>
                    <a:pt x="1996281" y="1213491"/>
                  </a:lnTo>
                  <a:lnTo>
                    <a:pt x="2001440" y="1208744"/>
                  </a:lnTo>
                  <a:lnTo>
                    <a:pt x="2006600" y="1203601"/>
                  </a:lnTo>
                  <a:lnTo>
                    <a:pt x="2011362" y="1198855"/>
                  </a:lnTo>
                  <a:lnTo>
                    <a:pt x="2016522" y="1194899"/>
                  </a:lnTo>
                  <a:lnTo>
                    <a:pt x="2022078" y="1190943"/>
                  </a:lnTo>
                  <a:lnTo>
                    <a:pt x="2027634" y="1186987"/>
                  </a:lnTo>
                  <a:lnTo>
                    <a:pt x="2033190" y="1184218"/>
                  </a:lnTo>
                  <a:lnTo>
                    <a:pt x="2038350" y="1181449"/>
                  </a:lnTo>
                  <a:lnTo>
                    <a:pt x="2043906" y="1178285"/>
                  </a:lnTo>
                  <a:lnTo>
                    <a:pt x="2049859" y="1176307"/>
                  </a:lnTo>
                  <a:lnTo>
                    <a:pt x="2060972" y="1171956"/>
                  </a:lnTo>
                  <a:lnTo>
                    <a:pt x="2071290" y="1169187"/>
                  </a:lnTo>
                  <a:lnTo>
                    <a:pt x="2082006" y="1166813"/>
                  </a:lnTo>
                  <a:close/>
                  <a:moveTo>
                    <a:pt x="1110232" y="1166813"/>
                  </a:moveTo>
                  <a:lnTo>
                    <a:pt x="1112219" y="1169978"/>
                  </a:lnTo>
                  <a:lnTo>
                    <a:pt x="1115000" y="1172747"/>
                  </a:lnTo>
                  <a:lnTo>
                    <a:pt x="1118179" y="1175120"/>
                  </a:lnTo>
                  <a:lnTo>
                    <a:pt x="1121359" y="1176702"/>
                  </a:lnTo>
                  <a:lnTo>
                    <a:pt x="1124935" y="1177494"/>
                  </a:lnTo>
                  <a:lnTo>
                    <a:pt x="1128114" y="1177494"/>
                  </a:lnTo>
                  <a:lnTo>
                    <a:pt x="1136062" y="1177098"/>
                  </a:lnTo>
                  <a:lnTo>
                    <a:pt x="1144407" y="1176702"/>
                  </a:lnTo>
                  <a:lnTo>
                    <a:pt x="1154342" y="1177098"/>
                  </a:lnTo>
                  <a:lnTo>
                    <a:pt x="1163879" y="1177889"/>
                  </a:lnTo>
                  <a:lnTo>
                    <a:pt x="1173019" y="1179076"/>
                  </a:lnTo>
                  <a:lnTo>
                    <a:pt x="1181364" y="1180658"/>
                  </a:lnTo>
                  <a:lnTo>
                    <a:pt x="1189709" y="1183427"/>
                  </a:lnTo>
                  <a:lnTo>
                    <a:pt x="1197259" y="1186196"/>
                  </a:lnTo>
                  <a:lnTo>
                    <a:pt x="1204810" y="1189756"/>
                  </a:lnTo>
                  <a:lnTo>
                    <a:pt x="1211963" y="1193317"/>
                  </a:lnTo>
                  <a:lnTo>
                    <a:pt x="1218718" y="1197668"/>
                  </a:lnTo>
                  <a:lnTo>
                    <a:pt x="1225077" y="1202810"/>
                  </a:lnTo>
                  <a:lnTo>
                    <a:pt x="1231037" y="1208348"/>
                  </a:lnTo>
                  <a:lnTo>
                    <a:pt x="1236601" y="1213886"/>
                  </a:lnTo>
                  <a:lnTo>
                    <a:pt x="1241767" y="1220611"/>
                  </a:lnTo>
                  <a:lnTo>
                    <a:pt x="1246138" y="1227731"/>
                  </a:lnTo>
                  <a:lnTo>
                    <a:pt x="1250907" y="1234852"/>
                  </a:lnTo>
                  <a:lnTo>
                    <a:pt x="1254881" y="1243554"/>
                  </a:lnTo>
                  <a:lnTo>
                    <a:pt x="1260444" y="1256213"/>
                  </a:lnTo>
                  <a:lnTo>
                    <a:pt x="1265213" y="1268476"/>
                  </a:lnTo>
                  <a:lnTo>
                    <a:pt x="1269584" y="1280343"/>
                  </a:lnTo>
                  <a:lnTo>
                    <a:pt x="1273160" y="1291814"/>
                  </a:lnTo>
                  <a:lnTo>
                    <a:pt x="1276339" y="1302890"/>
                  </a:lnTo>
                  <a:lnTo>
                    <a:pt x="1278724" y="1313175"/>
                  </a:lnTo>
                  <a:lnTo>
                    <a:pt x="1281108" y="1323460"/>
                  </a:lnTo>
                  <a:lnTo>
                    <a:pt x="1282300" y="1333350"/>
                  </a:lnTo>
                  <a:lnTo>
                    <a:pt x="1283492" y="1342843"/>
                  </a:lnTo>
                  <a:lnTo>
                    <a:pt x="1283890" y="1352337"/>
                  </a:lnTo>
                  <a:lnTo>
                    <a:pt x="1284287" y="1361831"/>
                  </a:lnTo>
                  <a:lnTo>
                    <a:pt x="1283890" y="1371325"/>
                  </a:lnTo>
                  <a:lnTo>
                    <a:pt x="1283492" y="1380027"/>
                  </a:lnTo>
                  <a:lnTo>
                    <a:pt x="1282300" y="1389126"/>
                  </a:lnTo>
                  <a:lnTo>
                    <a:pt x="1281506" y="1398619"/>
                  </a:lnTo>
                  <a:lnTo>
                    <a:pt x="1279519" y="1408113"/>
                  </a:lnTo>
                  <a:lnTo>
                    <a:pt x="1273558" y="1407322"/>
                  </a:lnTo>
                  <a:lnTo>
                    <a:pt x="1267994" y="1406926"/>
                  </a:lnTo>
                  <a:lnTo>
                    <a:pt x="1248920" y="1406926"/>
                  </a:lnTo>
                  <a:lnTo>
                    <a:pt x="1248125" y="1385961"/>
                  </a:lnTo>
                  <a:lnTo>
                    <a:pt x="1247728" y="1382401"/>
                  </a:lnTo>
                  <a:lnTo>
                    <a:pt x="1246138" y="1379632"/>
                  </a:lnTo>
                  <a:lnTo>
                    <a:pt x="1244946" y="1377258"/>
                  </a:lnTo>
                  <a:lnTo>
                    <a:pt x="1242959" y="1374489"/>
                  </a:lnTo>
                  <a:lnTo>
                    <a:pt x="1240575" y="1372907"/>
                  </a:lnTo>
                  <a:lnTo>
                    <a:pt x="1237793" y="1371325"/>
                  </a:lnTo>
                  <a:lnTo>
                    <a:pt x="1235011" y="1370534"/>
                  </a:lnTo>
                  <a:lnTo>
                    <a:pt x="1231435" y="1369742"/>
                  </a:lnTo>
                  <a:lnTo>
                    <a:pt x="1228653" y="1369742"/>
                  </a:lnTo>
                  <a:lnTo>
                    <a:pt x="1225077" y="1370929"/>
                  </a:lnTo>
                  <a:lnTo>
                    <a:pt x="1222692" y="1372116"/>
                  </a:lnTo>
                  <a:lnTo>
                    <a:pt x="1220308" y="1373698"/>
                  </a:lnTo>
                  <a:lnTo>
                    <a:pt x="1217526" y="1376072"/>
                  </a:lnTo>
                  <a:lnTo>
                    <a:pt x="1215937" y="1378841"/>
                  </a:lnTo>
                  <a:lnTo>
                    <a:pt x="1214745" y="1381214"/>
                  </a:lnTo>
                  <a:lnTo>
                    <a:pt x="1214347" y="1384774"/>
                  </a:lnTo>
                  <a:lnTo>
                    <a:pt x="1211963" y="1395455"/>
                  </a:lnTo>
                  <a:lnTo>
                    <a:pt x="1209976" y="1406926"/>
                  </a:lnTo>
                  <a:lnTo>
                    <a:pt x="1041881" y="1406926"/>
                  </a:lnTo>
                  <a:lnTo>
                    <a:pt x="1039497" y="1399015"/>
                  </a:lnTo>
                  <a:lnTo>
                    <a:pt x="1038305" y="1395850"/>
                  </a:lnTo>
                  <a:lnTo>
                    <a:pt x="1036715" y="1393477"/>
                  </a:lnTo>
                  <a:lnTo>
                    <a:pt x="1034728" y="1391499"/>
                  </a:lnTo>
                  <a:lnTo>
                    <a:pt x="1032344" y="1389126"/>
                  </a:lnTo>
                  <a:lnTo>
                    <a:pt x="1029960" y="1387939"/>
                  </a:lnTo>
                  <a:lnTo>
                    <a:pt x="1026780" y="1387148"/>
                  </a:lnTo>
                  <a:lnTo>
                    <a:pt x="1023601" y="1386752"/>
                  </a:lnTo>
                  <a:lnTo>
                    <a:pt x="1020422" y="1386752"/>
                  </a:lnTo>
                  <a:lnTo>
                    <a:pt x="1017243" y="1387543"/>
                  </a:lnTo>
                  <a:lnTo>
                    <a:pt x="1014461" y="1388730"/>
                  </a:lnTo>
                  <a:lnTo>
                    <a:pt x="1012077" y="1390708"/>
                  </a:lnTo>
                  <a:lnTo>
                    <a:pt x="1010090" y="1393081"/>
                  </a:lnTo>
                  <a:lnTo>
                    <a:pt x="1008103" y="1395455"/>
                  </a:lnTo>
                  <a:lnTo>
                    <a:pt x="1006911" y="1398224"/>
                  </a:lnTo>
                  <a:lnTo>
                    <a:pt x="1006116" y="1400993"/>
                  </a:lnTo>
                  <a:lnTo>
                    <a:pt x="1006116" y="1404553"/>
                  </a:lnTo>
                  <a:lnTo>
                    <a:pt x="1006116" y="1406926"/>
                  </a:lnTo>
                  <a:lnTo>
                    <a:pt x="980684" y="1406926"/>
                  </a:lnTo>
                  <a:lnTo>
                    <a:pt x="978299" y="1390708"/>
                  </a:lnTo>
                  <a:lnTo>
                    <a:pt x="977107" y="1382005"/>
                  </a:lnTo>
                  <a:lnTo>
                    <a:pt x="976710" y="1373698"/>
                  </a:lnTo>
                  <a:lnTo>
                    <a:pt x="976312" y="1364996"/>
                  </a:lnTo>
                  <a:lnTo>
                    <a:pt x="976312" y="1355897"/>
                  </a:lnTo>
                  <a:lnTo>
                    <a:pt x="976710" y="1346404"/>
                  </a:lnTo>
                  <a:lnTo>
                    <a:pt x="977504" y="1337305"/>
                  </a:lnTo>
                  <a:lnTo>
                    <a:pt x="978697" y="1327020"/>
                  </a:lnTo>
                  <a:lnTo>
                    <a:pt x="980286" y="1316736"/>
                  </a:lnTo>
                  <a:lnTo>
                    <a:pt x="983068" y="1305659"/>
                  </a:lnTo>
                  <a:lnTo>
                    <a:pt x="985850" y="1294188"/>
                  </a:lnTo>
                  <a:lnTo>
                    <a:pt x="989823" y="1282716"/>
                  </a:lnTo>
                  <a:lnTo>
                    <a:pt x="994195" y="1270453"/>
                  </a:lnTo>
                  <a:lnTo>
                    <a:pt x="999758" y="1257399"/>
                  </a:lnTo>
                  <a:lnTo>
                    <a:pt x="1005719" y="1243554"/>
                  </a:lnTo>
                  <a:lnTo>
                    <a:pt x="1008898" y="1237225"/>
                  </a:lnTo>
                  <a:lnTo>
                    <a:pt x="1012872" y="1230500"/>
                  </a:lnTo>
                  <a:lnTo>
                    <a:pt x="1016846" y="1224567"/>
                  </a:lnTo>
                  <a:lnTo>
                    <a:pt x="1021217" y="1218238"/>
                  </a:lnTo>
                  <a:lnTo>
                    <a:pt x="1023204" y="1215864"/>
                  </a:lnTo>
                  <a:lnTo>
                    <a:pt x="1024793" y="1213491"/>
                  </a:lnTo>
                  <a:lnTo>
                    <a:pt x="1029960" y="1208744"/>
                  </a:lnTo>
                  <a:lnTo>
                    <a:pt x="1034331" y="1203601"/>
                  </a:lnTo>
                  <a:lnTo>
                    <a:pt x="1039894" y="1198855"/>
                  </a:lnTo>
                  <a:lnTo>
                    <a:pt x="1045060" y="1194899"/>
                  </a:lnTo>
                  <a:lnTo>
                    <a:pt x="1050624" y="1190943"/>
                  </a:lnTo>
                  <a:lnTo>
                    <a:pt x="1055790" y="1186987"/>
                  </a:lnTo>
                  <a:lnTo>
                    <a:pt x="1061353" y="1184218"/>
                  </a:lnTo>
                  <a:lnTo>
                    <a:pt x="1066917" y="1181449"/>
                  </a:lnTo>
                  <a:lnTo>
                    <a:pt x="1072480" y="1178285"/>
                  </a:lnTo>
                  <a:lnTo>
                    <a:pt x="1078043" y="1176307"/>
                  </a:lnTo>
                  <a:lnTo>
                    <a:pt x="1089170" y="1171956"/>
                  </a:lnTo>
                  <a:lnTo>
                    <a:pt x="1099900" y="1169187"/>
                  </a:lnTo>
                  <a:lnTo>
                    <a:pt x="1110232" y="1166813"/>
                  </a:lnTo>
                  <a:close/>
                  <a:moveTo>
                    <a:pt x="1601784" y="1141413"/>
                  </a:moveTo>
                  <a:lnTo>
                    <a:pt x="1608513" y="1141413"/>
                  </a:lnTo>
                  <a:lnTo>
                    <a:pt x="1616826" y="1141413"/>
                  </a:lnTo>
                  <a:lnTo>
                    <a:pt x="1628701" y="1141809"/>
                  </a:lnTo>
                  <a:lnTo>
                    <a:pt x="1639785" y="1142996"/>
                  </a:lnTo>
                  <a:lnTo>
                    <a:pt x="1644139" y="1143392"/>
                  </a:lnTo>
                  <a:lnTo>
                    <a:pt x="1656410" y="1145766"/>
                  </a:lnTo>
                  <a:lnTo>
                    <a:pt x="1668285" y="1149327"/>
                  </a:lnTo>
                  <a:lnTo>
                    <a:pt x="1673431" y="1150910"/>
                  </a:lnTo>
                  <a:lnTo>
                    <a:pt x="1682140" y="1154075"/>
                  </a:lnTo>
                  <a:lnTo>
                    <a:pt x="1690453" y="1157241"/>
                  </a:lnTo>
                  <a:lnTo>
                    <a:pt x="1694807" y="1158823"/>
                  </a:lnTo>
                  <a:lnTo>
                    <a:pt x="1703516" y="1163572"/>
                  </a:lnTo>
                  <a:lnTo>
                    <a:pt x="1711828" y="1167924"/>
                  </a:lnTo>
                  <a:lnTo>
                    <a:pt x="1714995" y="1169903"/>
                  </a:lnTo>
                  <a:lnTo>
                    <a:pt x="1726079" y="1177421"/>
                  </a:lnTo>
                  <a:lnTo>
                    <a:pt x="1729245" y="1179399"/>
                  </a:lnTo>
                  <a:lnTo>
                    <a:pt x="1739142" y="1186918"/>
                  </a:lnTo>
                  <a:lnTo>
                    <a:pt x="1740329" y="1188105"/>
                  </a:lnTo>
                  <a:lnTo>
                    <a:pt x="1745475" y="1192853"/>
                  </a:lnTo>
                  <a:lnTo>
                    <a:pt x="1747058" y="1194436"/>
                  </a:lnTo>
                  <a:lnTo>
                    <a:pt x="1748642" y="1196018"/>
                  </a:lnTo>
                  <a:lnTo>
                    <a:pt x="1743100" y="1240732"/>
                  </a:lnTo>
                  <a:lnTo>
                    <a:pt x="1739142" y="1274761"/>
                  </a:lnTo>
                  <a:lnTo>
                    <a:pt x="1736766" y="1296128"/>
                  </a:lnTo>
                  <a:lnTo>
                    <a:pt x="1738746" y="1294150"/>
                  </a:lnTo>
                  <a:lnTo>
                    <a:pt x="1739537" y="1293358"/>
                  </a:lnTo>
                  <a:lnTo>
                    <a:pt x="1740725" y="1293358"/>
                  </a:lnTo>
                  <a:lnTo>
                    <a:pt x="1741912" y="1293754"/>
                  </a:lnTo>
                  <a:lnTo>
                    <a:pt x="1743100" y="1294150"/>
                  </a:lnTo>
                  <a:lnTo>
                    <a:pt x="1744288" y="1295733"/>
                  </a:lnTo>
                  <a:lnTo>
                    <a:pt x="1745079" y="1297315"/>
                  </a:lnTo>
                  <a:lnTo>
                    <a:pt x="1747454" y="1301668"/>
                  </a:lnTo>
                  <a:lnTo>
                    <a:pt x="1749038" y="1307603"/>
                  </a:lnTo>
                  <a:lnTo>
                    <a:pt x="1750621" y="1315121"/>
                  </a:lnTo>
                  <a:lnTo>
                    <a:pt x="1751809" y="1323827"/>
                  </a:lnTo>
                  <a:lnTo>
                    <a:pt x="1752204" y="1332928"/>
                  </a:lnTo>
                  <a:lnTo>
                    <a:pt x="1752600" y="1343216"/>
                  </a:lnTo>
                  <a:lnTo>
                    <a:pt x="1752204" y="1352712"/>
                  </a:lnTo>
                  <a:lnTo>
                    <a:pt x="1751809" y="1361813"/>
                  </a:lnTo>
                  <a:lnTo>
                    <a:pt x="1750621" y="1370518"/>
                  </a:lnTo>
                  <a:lnTo>
                    <a:pt x="1749038" y="1378036"/>
                  </a:lnTo>
                  <a:lnTo>
                    <a:pt x="1747454" y="1383972"/>
                  </a:lnTo>
                  <a:lnTo>
                    <a:pt x="1745079" y="1388324"/>
                  </a:lnTo>
                  <a:lnTo>
                    <a:pt x="1744288" y="1390303"/>
                  </a:lnTo>
                  <a:lnTo>
                    <a:pt x="1743100" y="1391490"/>
                  </a:lnTo>
                  <a:lnTo>
                    <a:pt x="1741912" y="1391886"/>
                  </a:lnTo>
                  <a:lnTo>
                    <a:pt x="1740725" y="1392281"/>
                  </a:lnTo>
                  <a:lnTo>
                    <a:pt x="1739142" y="1391886"/>
                  </a:lnTo>
                  <a:lnTo>
                    <a:pt x="1737954" y="1391094"/>
                  </a:lnTo>
                  <a:lnTo>
                    <a:pt x="1736766" y="1389511"/>
                  </a:lnTo>
                  <a:lnTo>
                    <a:pt x="1735975" y="1387929"/>
                  </a:lnTo>
                  <a:lnTo>
                    <a:pt x="1733996" y="1382785"/>
                  </a:lnTo>
                  <a:lnTo>
                    <a:pt x="1731620" y="1376849"/>
                  </a:lnTo>
                  <a:lnTo>
                    <a:pt x="1730829" y="1384367"/>
                  </a:lnTo>
                  <a:lnTo>
                    <a:pt x="1729641" y="1391886"/>
                  </a:lnTo>
                  <a:lnTo>
                    <a:pt x="1725683" y="1406526"/>
                  </a:lnTo>
                  <a:lnTo>
                    <a:pt x="1475905" y="1406526"/>
                  </a:lnTo>
                  <a:lnTo>
                    <a:pt x="1471551" y="1394260"/>
                  </a:lnTo>
                  <a:lnTo>
                    <a:pt x="1469968" y="1388324"/>
                  </a:lnTo>
                  <a:lnTo>
                    <a:pt x="1467592" y="1381993"/>
                  </a:lnTo>
                  <a:lnTo>
                    <a:pt x="1466009" y="1387137"/>
                  </a:lnTo>
                  <a:lnTo>
                    <a:pt x="1464426" y="1391490"/>
                  </a:lnTo>
                  <a:lnTo>
                    <a:pt x="1463238" y="1392677"/>
                  </a:lnTo>
                  <a:lnTo>
                    <a:pt x="1462051" y="1393864"/>
                  </a:lnTo>
                  <a:lnTo>
                    <a:pt x="1460863" y="1394260"/>
                  </a:lnTo>
                  <a:lnTo>
                    <a:pt x="1459676" y="1394655"/>
                  </a:lnTo>
                  <a:lnTo>
                    <a:pt x="1458884" y="1394260"/>
                  </a:lnTo>
                  <a:lnTo>
                    <a:pt x="1457696" y="1393468"/>
                  </a:lnTo>
                  <a:lnTo>
                    <a:pt x="1456509" y="1392281"/>
                  </a:lnTo>
                  <a:lnTo>
                    <a:pt x="1454925" y="1391094"/>
                  </a:lnTo>
                  <a:lnTo>
                    <a:pt x="1452946" y="1386346"/>
                  </a:lnTo>
                  <a:lnTo>
                    <a:pt x="1451363" y="1380015"/>
                  </a:lnTo>
                  <a:lnTo>
                    <a:pt x="1450175" y="1372892"/>
                  </a:lnTo>
                  <a:lnTo>
                    <a:pt x="1448592" y="1364583"/>
                  </a:lnTo>
                  <a:lnTo>
                    <a:pt x="1447800" y="1355086"/>
                  </a:lnTo>
                  <a:lnTo>
                    <a:pt x="1447800" y="1345194"/>
                  </a:lnTo>
                  <a:lnTo>
                    <a:pt x="1447800" y="1334906"/>
                  </a:lnTo>
                  <a:lnTo>
                    <a:pt x="1448592" y="1325805"/>
                  </a:lnTo>
                  <a:lnTo>
                    <a:pt x="1450175" y="1317496"/>
                  </a:lnTo>
                  <a:lnTo>
                    <a:pt x="1451363" y="1310373"/>
                  </a:lnTo>
                  <a:lnTo>
                    <a:pt x="1452946" y="1304438"/>
                  </a:lnTo>
                  <a:lnTo>
                    <a:pt x="1454925" y="1299689"/>
                  </a:lnTo>
                  <a:lnTo>
                    <a:pt x="1456509" y="1298107"/>
                  </a:lnTo>
                  <a:lnTo>
                    <a:pt x="1457696" y="1296920"/>
                  </a:lnTo>
                  <a:lnTo>
                    <a:pt x="1458884" y="1296128"/>
                  </a:lnTo>
                  <a:lnTo>
                    <a:pt x="1459676" y="1296128"/>
                  </a:lnTo>
                  <a:lnTo>
                    <a:pt x="1460467" y="1296128"/>
                  </a:lnTo>
                  <a:lnTo>
                    <a:pt x="1461259" y="1296524"/>
                  </a:lnTo>
                  <a:lnTo>
                    <a:pt x="1462051" y="1283466"/>
                  </a:lnTo>
                  <a:lnTo>
                    <a:pt x="1462446" y="1277531"/>
                  </a:lnTo>
                  <a:lnTo>
                    <a:pt x="1464030" y="1271991"/>
                  </a:lnTo>
                  <a:lnTo>
                    <a:pt x="1462051" y="1258142"/>
                  </a:lnTo>
                  <a:lnTo>
                    <a:pt x="1460071" y="1245480"/>
                  </a:lnTo>
                  <a:lnTo>
                    <a:pt x="1456905" y="1223717"/>
                  </a:lnTo>
                  <a:lnTo>
                    <a:pt x="1453738" y="1208681"/>
                  </a:lnTo>
                  <a:lnTo>
                    <a:pt x="1452550" y="1203537"/>
                  </a:lnTo>
                  <a:lnTo>
                    <a:pt x="1458488" y="1199975"/>
                  </a:lnTo>
                  <a:lnTo>
                    <a:pt x="1465217" y="1196018"/>
                  </a:lnTo>
                  <a:lnTo>
                    <a:pt x="1471551" y="1191270"/>
                  </a:lnTo>
                  <a:lnTo>
                    <a:pt x="1477884" y="1186522"/>
                  </a:lnTo>
                  <a:lnTo>
                    <a:pt x="1489760" y="1177421"/>
                  </a:lnTo>
                  <a:lnTo>
                    <a:pt x="1495302" y="1173464"/>
                  </a:lnTo>
                  <a:lnTo>
                    <a:pt x="1500843" y="1170299"/>
                  </a:lnTo>
                  <a:lnTo>
                    <a:pt x="1515490" y="1163176"/>
                  </a:lnTo>
                  <a:lnTo>
                    <a:pt x="1530136" y="1157241"/>
                  </a:lnTo>
                  <a:lnTo>
                    <a:pt x="1539636" y="1154075"/>
                  </a:lnTo>
                  <a:lnTo>
                    <a:pt x="1548741" y="1150910"/>
                  </a:lnTo>
                  <a:lnTo>
                    <a:pt x="1558241" y="1148536"/>
                  </a:lnTo>
                  <a:lnTo>
                    <a:pt x="1568533" y="1145766"/>
                  </a:lnTo>
                  <a:lnTo>
                    <a:pt x="1576450" y="1144183"/>
                  </a:lnTo>
                  <a:lnTo>
                    <a:pt x="1583971" y="1142996"/>
                  </a:lnTo>
                  <a:lnTo>
                    <a:pt x="1594658" y="1142204"/>
                  </a:lnTo>
                  <a:lnTo>
                    <a:pt x="1601784" y="1141413"/>
                  </a:lnTo>
                  <a:close/>
                  <a:moveTo>
                    <a:pt x="1832358" y="1052513"/>
                  </a:moveTo>
                  <a:lnTo>
                    <a:pt x="1843104" y="1052513"/>
                  </a:lnTo>
                  <a:lnTo>
                    <a:pt x="1847083" y="1052911"/>
                  </a:lnTo>
                  <a:lnTo>
                    <a:pt x="1839522" y="1055300"/>
                  </a:lnTo>
                  <a:lnTo>
                    <a:pt x="1831960" y="1058882"/>
                  </a:lnTo>
                  <a:lnTo>
                    <a:pt x="1825194" y="1062067"/>
                  </a:lnTo>
                  <a:lnTo>
                    <a:pt x="1818428" y="1065650"/>
                  </a:lnTo>
                  <a:lnTo>
                    <a:pt x="1820418" y="1066446"/>
                  </a:lnTo>
                  <a:lnTo>
                    <a:pt x="1828776" y="1066048"/>
                  </a:lnTo>
                  <a:lnTo>
                    <a:pt x="1837532" y="1065650"/>
                  </a:lnTo>
                  <a:lnTo>
                    <a:pt x="1846685" y="1066048"/>
                  </a:lnTo>
                  <a:lnTo>
                    <a:pt x="1856237" y="1066446"/>
                  </a:lnTo>
                  <a:lnTo>
                    <a:pt x="1865789" y="1067640"/>
                  </a:lnTo>
                  <a:lnTo>
                    <a:pt x="1876137" y="1069631"/>
                  </a:lnTo>
                  <a:lnTo>
                    <a:pt x="1885688" y="1072417"/>
                  </a:lnTo>
                  <a:lnTo>
                    <a:pt x="1895638" y="1075602"/>
                  </a:lnTo>
                  <a:lnTo>
                    <a:pt x="1905588" y="1079981"/>
                  </a:lnTo>
                  <a:lnTo>
                    <a:pt x="1910761" y="1082369"/>
                  </a:lnTo>
                  <a:lnTo>
                    <a:pt x="1915139" y="1085156"/>
                  </a:lnTo>
                  <a:lnTo>
                    <a:pt x="1919915" y="1088340"/>
                  </a:lnTo>
                  <a:lnTo>
                    <a:pt x="1924691" y="1091525"/>
                  </a:lnTo>
                  <a:lnTo>
                    <a:pt x="1929069" y="1095506"/>
                  </a:lnTo>
                  <a:lnTo>
                    <a:pt x="1933845" y="1099487"/>
                  </a:lnTo>
                  <a:lnTo>
                    <a:pt x="1938223" y="1103468"/>
                  </a:lnTo>
                  <a:lnTo>
                    <a:pt x="1942202" y="1108245"/>
                  </a:lnTo>
                  <a:lnTo>
                    <a:pt x="1946580" y="1112623"/>
                  </a:lnTo>
                  <a:lnTo>
                    <a:pt x="1950162" y="1118197"/>
                  </a:lnTo>
                  <a:lnTo>
                    <a:pt x="1954142" y="1123770"/>
                  </a:lnTo>
                  <a:lnTo>
                    <a:pt x="1957724" y="1129741"/>
                  </a:lnTo>
                  <a:lnTo>
                    <a:pt x="1960908" y="1136110"/>
                  </a:lnTo>
                  <a:lnTo>
                    <a:pt x="1964490" y="1142878"/>
                  </a:lnTo>
                  <a:lnTo>
                    <a:pt x="1968868" y="1152830"/>
                  </a:lnTo>
                  <a:lnTo>
                    <a:pt x="1972847" y="1163180"/>
                  </a:lnTo>
                  <a:lnTo>
                    <a:pt x="1979613" y="1182288"/>
                  </a:lnTo>
                  <a:lnTo>
                    <a:pt x="1975633" y="1185871"/>
                  </a:lnTo>
                  <a:lnTo>
                    <a:pt x="1972051" y="1190249"/>
                  </a:lnTo>
                  <a:lnTo>
                    <a:pt x="1967674" y="1192638"/>
                  </a:lnTo>
                  <a:lnTo>
                    <a:pt x="1965684" y="1193832"/>
                  </a:lnTo>
                  <a:lnTo>
                    <a:pt x="1963694" y="1195823"/>
                  </a:lnTo>
                  <a:lnTo>
                    <a:pt x="1962102" y="1197415"/>
                  </a:lnTo>
                  <a:lnTo>
                    <a:pt x="1961306" y="1199007"/>
                  </a:lnTo>
                  <a:lnTo>
                    <a:pt x="1960112" y="1201396"/>
                  </a:lnTo>
                  <a:lnTo>
                    <a:pt x="1959316" y="1202988"/>
                  </a:lnTo>
                  <a:lnTo>
                    <a:pt x="1958918" y="1205377"/>
                  </a:lnTo>
                  <a:lnTo>
                    <a:pt x="1958918" y="1207367"/>
                  </a:lnTo>
                  <a:lnTo>
                    <a:pt x="1952152" y="1218115"/>
                  </a:lnTo>
                  <a:lnTo>
                    <a:pt x="1946580" y="1229262"/>
                  </a:lnTo>
                  <a:lnTo>
                    <a:pt x="1941008" y="1240806"/>
                  </a:lnTo>
                  <a:lnTo>
                    <a:pt x="1936233" y="1252350"/>
                  </a:lnTo>
                  <a:lnTo>
                    <a:pt x="1932253" y="1263895"/>
                  </a:lnTo>
                  <a:lnTo>
                    <a:pt x="1928273" y="1274245"/>
                  </a:lnTo>
                  <a:lnTo>
                    <a:pt x="1925089" y="1284993"/>
                  </a:lnTo>
                  <a:lnTo>
                    <a:pt x="1921905" y="1294945"/>
                  </a:lnTo>
                  <a:lnTo>
                    <a:pt x="1919915" y="1304897"/>
                  </a:lnTo>
                  <a:lnTo>
                    <a:pt x="1917925" y="1314451"/>
                  </a:lnTo>
                  <a:lnTo>
                    <a:pt x="1784997" y="1314451"/>
                  </a:lnTo>
                  <a:lnTo>
                    <a:pt x="1783007" y="1303305"/>
                  </a:lnTo>
                  <a:lnTo>
                    <a:pt x="1780222" y="1293353"/>
                  </a:lnTo>
                  <a:lnTo>
                    <a:pt x="1778630" y="1288974"/>
                  </a:lnTo>
                  <a:lnTo>
                    <a:pt x="1777038" y="1284993"/>
                  </a:lnTo>
                  <a:lnTo>
                    <a:pt x="1775446" y="1281410"/>
                  </a:lnTo>
                  <a:lnTo>
                    <a:pt x="1773058" y="1278226"/>
                  </a:lnTo>
                  <a:lnTo>
                    <a:pt x="1782609" y="1200202"/>
                  </a:lnTo>
                  <a:lnTo>
                    <a:pt x="1783007" y="1196619"/>
                  </a:lnTo>
                  <a:lnTo>
                    <a:pt x="1783007" y="1192638"/>
                  </a:lnTo>
                  <a:lnTo>
                    <a:pt x="1782211" y="1189453"/>
                  </a:lnTo>
                  <a:lnTo>
                    <a:pt x="1781416" y="1185472"/>
                  </a:lnTo>
                  <a:lnTo>
                    <a:pt x="1779824" y="1182288"/>
                  </a:lnTo>
                  <a:lnTo>
                    <a:pt x="1778232" y="1178705"/>
                  </a:lnTo>
                  <a:lnTo>
                    <a:pt x="1776242" y="1175919"/>
                  </a:lnTo>
                  <a:lnTo>
                    <a:pt x="1774252" y="1172734"/>
                  </a:lnTo>
                  <a:lnTo>
                    <a:pt x="1767884" y="1166763"/>
                  </a:lnTo>
                  <a:lnTo>
                    <a:pt x="1761516" y="1161588"/>
                  </a:lnTo>
                  <a:lnTo>
                    <a:pt x="1752362" y="1154422"/>
                  </a:lnTo>
                  <a:lnTo>
                    <a:pt x="1741219" y="1146460"/>
                  </a:lnTo>
                  <a:lnTo>
                    <a:pt x="1734851" y="1142480"/>
                  </a:lnTo>
                  <a:lnTo>
                    <a:pt x="1728085" y="1138101"/>
                  </a:lnTo>
                  <a:lnTo>
                    <a:pt x="1720921" y="1134518"/>
                  </a:lnTo>
                  <a:lnTo>
                    <a:pt x="1712564" y="1130139"/>
                  </a:lnTo>
                  <a:lnTo>
                    <a:pt x="1704206" y="1126158"/>
                  </a:lnTo>
                  <a:lnTo>
                    <a:pt x="1695450" y="1122576"/>
                  </a:lnTo>
                  <a:lnTo>
                    <a:pt x="1698236" y="1118197"/>
                  </a:lnTo>
                  <a:lnTo>
                    <a:pt x="1701420" y="1114216"/>
                  </a:lnTo>
                  <a:lnTo>
                    <a:pt x="1697440" y="1114614"/>
                  </a:lnTo>
                  <a:lnTo>
                    <a:pt x="1701420" y="1111827"/>
                  </a:lnTo>
                  <a:lnTo>
                    <a:pt x="1705002" y="1109041"/>
                  </a:lnTo>
                  <a:lnTo>
                    <a:pt x="1710176" y="1103069"/>
                  </a:lnTo>
                  <a:lnTo>
                    <a:pt x="1715748" y="1097894"/>
                  </a:lnTo>
                  <a:lnTo>
                    <a:pt x="1721319" y="1093117"/>
                  </a:lnTo>
                  <a:lnTo>
                    <a:pt x="1726891" y="1088340"/>
                  </a:lnTo>
                  <a:lnTo>
                    <a:pt x="1732463" y="1083962"/>
                  </a:lnTo>
                  <a:lnTo>
                    <a:pt x="1738035" y="1080379"/>
                  </a:lnTo>
                  <a:lnTo>
                    <a:pt x="1744005" y="1076398"/>
                  </a:lnTo>
                  <a:lnTo>
                    <a:pt x="1749975" y="1073611"/>
                  </a:lnTo>
                  <a:lnTo>
                    <a:pt x="1755944" y="1070427"/>
                  </a:lnTo>
                  <a:lnTo>
                    <a:pt x="1761914" y="1067640"/>
                  </a:lnTo>
                  <a:lnTo>
                    <a:pt x="1773456" y="1063261"/>
                  </a:lnTo>
                  <a:lnTo>
                    <a:pt x="1784997" y="1059679"/>
                  </a:lnTo>
                  <a:lnTo>
                    <a:pt x="1796539" y="1056892"/>
                  </a:lnTo>
                  <a:lnTo>
                    <a:pt x="1806489" y="1054902"/>
                  </a:lnTo>
                  <a:lnTo>
                    <a:pt x="1816438" y="1053707"/>
                  </a:lnTo>
                  <a:lnTo>
                    <a:pt x="1824796" y="1052911"/>
                  </a:lnTo>
                  <a:lnTo>
                    <a:pt x="1832358" y="1052513"/>
                  </a:lnTo>
                  <a:close/>
                  <a:moveTo>
                    <a:pt x="861259" y="1052513"/>
                  </a:moveTo>
                  <a:lnTo>
                    <a:pt x="871603" y="1052513"/>
                  </a:lnTo>
                  <a:lnTo>
                    <a:pt x="875581" y="1052911"/>
                  </a:lnTo>
                  <a:lnTo>
                    <a:pt x="868022" y="1055295"/>
                  </a:lnTo>
                  <a:lnTo>
                    <a:pt x="860861" y="1058873"/>
                  </a:lnTo>
                  <a:lnTo>
                    <a:pt x="854098" y="1062053"/>
                  </a:lnTo>
                  <a:lnTo>
                    <a:pt x="847335" y="1065630"/>
                  </a:lnTo>
                  <a:lnTo>
                    <a:pt x="849324" y="1066425"/>
                  </a:lnTo>
                  <a:lnTo>
                    <a:pt x="857281" y="1066027"/>
                  </a:lnTo>
                  <a:lnTo>
                    <a:pt x="866033" y="1065630"/>
                  </a:lnTo>
                  <a:lnTo>
                    <a:pt x="875183" y="1066027"/>
                  </a:lnTo>
                  <a:lnTo>
                    <a:pt x="884732" y="1066425"/>
                  </a:lnTo>
                  <a:lnTo>
                    <a:pt x="894678" y="1067617"/>
                  </a:lnTo>
                  <a:lnTo>
                    <a:pt x="904624" y="1069605"/>
                  </a:lnTo>
                  <a:lnTo>
                    <a:pt x="914172" y="1072387"/>
                  </a:lnTo>
                  <a:lnTo>
                    <a:pt x="924516" y="1075567"/>
                  </a:lnTo>
                  <a:lnTo>
                    <a:pt x="934064" y="1079939"/>
                  </a:lnTo>
                  <a:lnTo>
                    <a:pt x="939236" y="1082324"/>
                  </a:lnTo>
                  <a:lnTo>
                    <a:pt x="944010" y="1085106"/>
                  </a:lnTo>
                  <a:lnTo>
                    <a:pt x="948784" y="1088286"/>
                  </a:lnTo>
                  <a:lnTo>
                    <a:pt x="953160" y="1091466"/>
                  </a:lnTo>
                  <a:lnTo>
                    <a:pt x="957934" y="1095441"/>
                  </a:lnTo>
                  <a:lnTo>
                    <a:pt x="962708" y="1099415"/>
                  </a:lnTo>
                  <a:lnTo>
                    <a:pt x="966687" y="1103390"/>
                  </a:lnTo>
                  <a:lnTo>
                    <a:pt x="971063" y="1108160"/>
                  </a:lnTo>
                  <a:lnTo>
                    <a:pt x="974644" y="1112532"/>
                  </a:lnTo>
                  <a:lnTo>
                    <a:pt x="979020" y="1118097"/>
                  </a:lnTo>
                  <a:lnTo>
                    <a:pt x="982998" y="1123662"/>
                  </a:lnTo>
                  <a:lnTo>
                    <a:pt x="986181" y="1129624"/>
                  </a:lnTo>
                  <a:lnTo>
                    <a:pt x="989762" y="1135983"/>
                  </a:lnTo>
                  <a:lnTo>
                    <a:pt x="992944" y="1142741"/>
                  </a:lnTo>
                  <a:lnTo>
                    <a:pt x="997321" y="1152678"/>
                  </a:lnTo>
                  <a:lnTo>
                    <a:pt x="1001299" y="1163012"/>
                  </a:lnTo>
                  <a:lnTo>
                    <a:pt x="1008062" y="1182091"/>
                  </a:lnTo>
                  <a:lnTo>
                    <a:pt x="1004482" y="1185668"/>
                  </a:lnTo>
                  <a:lnTo>
                    <a:pt x="1000105" y="1190040"/>
                  </a:lnTo>
                  <a:lnTo>
                    <a:pt x="996525" y="1192425"/>
                  </a:lnTo>
                  <a:lnTo>
                    <a:pt x="994138" y="1193618"/>
                  </a:lnTo>
                  <a:lnTo>
                    <a:pt x="992546" y="1195605"/>
                  </a:lnTo>
                  <a:lnTo>
                    <a:pt x="990955" y="1197195"/>
                  </a:lnTo>
                  <a:lnTo>
                    <a:pt x="989762" y="1198785"/>
                  </a:lnTo>
                  <a:lnTo>
                    <a:pt x="988568" y="1201170"/>
                  </a:lnTo>
                  <a:lnTo>
                    <a:pt x="987772" y="1202760"/>
                  </a:lnTo>
                  <a:lnTo>
                    <a:pt x="987375" y="1205145"/>
                  </a:lnTo>
                  <a:lnTo>
                    <a:pt x="987375" y="1207132"/>
                  </a:lnTo>
                  <a:lnTo>
                    <a:pt x="980611" y="1217864"/>
                  </a:lnTo>
                  <a:lnTo>
                    <a:pt x="975041" y="1228993"/>
                  </a:lnTo>
                  <a:lnTo>
                    <a:pt x="969870" y="1240520"/>
                  </a:lnTo>
                  <a:lnTo>
                    <a:pt x="965095" y="1252047"/>
                  </a:lnTo>
                  <a:lnTo>
                    <a:pt x="960321" y="1263574"/>
                  </a:lnTo>
                  <a:lnTo>
                    <a:pt x="956741" y="1273908"/>
                  </a:lnTo>
                  <a:lnTo>
                    <a:pt x="953558" y="1284640"/>
                  </a:lnTo>
                  <a:lnTo>
                    <a:pt x="950773" y="1294577"/>
                  </a:lnTo>
                  <a:lnTo>
                    <a:pt x="948784" y="1304514"/>
                  </a:lnTo>
                  <a:lnTo>
                    <a:pt x="946397" y="1314054"/>
                  </a:lnTo>
                  <a:lnTo>
                    <a:pt x="746283" y="1314054"/>
                  </a:lnTo>
                  <a:lnTo>
                    <a:pt x="745487" y="1310874"/>
                  </a:lnTo>
                  <a:lnTo>
                    <a:pt x="745487" y="1314054"/>
                  </a:lnTo>
                  <a:lnTo>
                    <a:pt x="692972" y="1314054"/>
                  </a:lnTo>
                  <a:lnTo>
                    <a:pt x="688994" y="1314054"/>
                  </a:lnTo>
                  <a:lnTo>
                    <a:pt x="685811" y="1314451"/>
                  </a:lnTo>
                  <a:lnTo>
                    <a:pt x="683026" y="1296565"/>
                  </a:lnTo>
                  <a:lnTo>
                    <a:pt x="681833" y="1287423"/>
                  </a:lnTo>
                  <a:lnTo>
                    <a:pt x="681435" y="1278281"/>
                  </a:lnTo>
                  <a:lnTo>
                    <a:pt x="681037" y="1268344"/>
                  </a:lnTo>
                  <a:lnTo>
                    <a:pt x="681435" y="1258804"/>
                  </a:lnTo>
                  <a:lnTo>
                    <a:pt x="681833" y="1249265"/>
                  </a:lnTo>
                  <a:lnTo>
                    <a:pt x="682628" y="1238930"/>
                  </a:lnTo>
                  <a:lnTo>
                    <a:pt x="684617" y="1228596"/>
                  </a:lnTo>
                  <a:lnTo>
                    <a:pt x="686607" y="1217466"/>
                  </a:lnTo>
                  <a:lnTo>
                    <a:pt x="688994" y="1205940"/>
                  </a:lnTo>
                  <a:lnTo>
                    <a:pt x="692176" y="1194810"/>
                  </a:lnTo>
                  <a:lnTo>
                    <a:pt x="696155" y="1182488"/>
                  </a:lnTo>
                  <a:lnTo>
                    <a:pt x="700929" y="1169769"/>
                  </a:lnTo>
                  <a:lnTo>
                    <a:pt x="706499" y="1156255"/>
                  </a:lnTo>
                  <a:lnTo>
                    <a:pt x="712466" y="1142741"/>
                  </a:lnTo>
                  <a:lnTo>
                    <a:pt x="716445" y="1134791"/>
                  </a:lnTo>
                  <a:lnTo>
                    <a:pt x="720821" y="1127636"/>
                  </a:lnTo>
                  <a:lnTo>
                    <a:pt x="725595" y="1120482"/>
                  </a:lnTo>
                  <a:lnTo>
                    <a:pt x="729971" y="1114122"/>
                  </a:lnTo>
                  <a:lnTo>
                    <a:pt x="726391" y="1114520"/>
                  </a:lnTo>
                  <a:lnTo>
                    <a:pt x="729971" y="1111737"/>
                  </a:lnTo>
                  <a:lnTo>
                    <a:pt x="733950" y="1108955"/>
                  </a:lnTo>
                  <a:lnTo>
                    <a:pt x="739122" y="1102993"/>
                  </a:lnTo>
                  <a:lnTo>
                    <a:pt x="744294" y="1097826"/>
                  </a:lnTo>
                  <a:lnTo>
                    <a:pt x="749863" y="1093056"/>
                  </a:lnTo>
                  <a:lnTo>
                    <a:pt x="755433" y="1088286"/>
                  </a:lnTo>
                  <a:lnTo>
                    <a:pt x="761401" y="1083914"/>
                  </a:lnTo>
                  <a:lnTo>
                    <a:pt x="766970" y="1080337"/>
                  </a:lnTo>
                  <a:lnTo>
                    <a:pt x="772938" y="1076362"/>
                  </a:lnTo>
                  <a:lnTo>
                    <a:pt x="778508" y="1073579"/>
                  </a:lnTo>
                  <a:lnTo>
                    <a:pt x="784475" y="1070400"/>
                  </a:lnTo>
                  <a:lnTo>
                    <a:pt x="790443" y="1067617"/>
                  </a:lnTo>
                  <a:lnTo>
                    <a:pt x="802378" y="1063245"/>
                  </a:lnTo>
                  <a:lnTo>
                    <a:pt x="813916" y="1059668"/>
                  </a:lnTo>
                  <a:lnTo>
                    <a:pt x="824658" y="1056885"/>
                  </a:lnTo>
                  <a:lnTo>
                    <a:pt x="835399" y="1054898"/>
                  </a:lnTo>
                  <a:lnTo>
                    <a:pt x="844947" y="1053705"/>
                  </a:lnTo>
                  <a:lnTo>
                    <a:pt x="853700" y="1052911"/>
                  </a:lnTo>
                  <a:lnTo>
                    <a:pt x="861259" y="1052513"/>
                  </a:lnTo>
                  <a:close/>
                  <a:moveTo>
                    <a:pt x="1326357" y="1047750"/>
                  </a:moveTo>
                  <a:lnTo>
                    <a:pt x="1337469" y="1047750"/>
                  </a:lnTo>
                  <a:lnTo>
                    <a:pt x="1348582" y="1048148"/>
                  </a:lnTo>
                  <a:lnTo>
                    <a:pt x="1358901" y="1048942"/>
                  </a:lnTo>
                  <a:lnTo>
                    <a:pt x="1368822" y="1050532"/>
                  </a:lnTo>
                  <a:lnTo>
                    <a:pt x="1378347" y="1052520"/>
                  </a:lnTo>
                  <a:lnTo>
                    <a:pt x="1387476" y="1054904"/>
                  </a:lnTo>
                  <a:lnTo>
                    <a:pt x="1396604" y="1057289"/>
                  </a:lnTo>
                  <a:lnTo>
                    <a:pt x="1404541" y="1060469"/>
                  </a:lnTo>
                  <a:lnTo>
                    <a:pt x="1412479" y="1063251"/>
                  </a:lnTo>
                  <a:lnTo>
                    <a:pt x="1419623" y="1066828"/>
                  </a:lnTo>
                  <a:lnTo>
                    <a:pt x="1426766" y="1070008"/>
                  </a:lnTo>
                  <a:lnTo>
                    <a:pt x="1433116" y="1073983"/>
                  </a:lnTo>
                  <a:lnTo>
                    <a:pt x="1444626" y="1081137"/>
                  </a:lnTo>
                  <a:lnTo>
                    <a:pt x="1454151" y="1087894"/>
                  </a:lnTo>
                  <a:lnTo>
                    <a:pt x="1461691" y="1093856"/>
                  </a:lnTo>
                  <a:lnTo>
                    <a:pt x="1466851" y="1098228"/>
                  </a:lnTo>
                  <a:lnTo>
                    <a:pt x="1471613" y="1102600"/>
                  </a:lnTo>
                  <a:lnTo>
                    <a:pt x="1465660" y="1153079"/>
                  </a:lnTo>
                  <a:lnTo>
                    <a:pt x="1458913" y="1157848"/>
                  </a:lnTo>
                  <a:lnTo>
                    <a:pt x="1447404" y="1166195"/>
                  </a:lnTo>
                  <a:lnTo>
                    <a:pt x="1441848" y="1170170"/>
                  </a:lnTo>
                  <a:lnTo>
                    <a:pt x="1437482" y="1172555"/>
                  </a:lnTo>
                  <a:lnTo>
                    <a:pt x="1434704" y="1174542"/>
                  </a:lnTo>
                  <a:lnTo>
                    <a:pt x="1432323" y="1175734"/>
                  </a:lnTo>
                  <a:lnTo>
                    <a:pt x="1427560" y="1179311"/>
                  </a:lnTo>
                  <a:lnTo>
                    <a:pt x="1424385" y="1184081"/>
                  </a:lnTo>
                  <a:lnTo>
                    <a:pt x="1421210" y="1188851"/>
                  </a:lnTo>
                  <a:lnTo>
                    <a:pt x="1419226" y="1194018"/>
                  </a:lnTo>
                  <a:lnTo>
                    <a:pt x="1418035" y="1199582"/>
                  </a:lnTo>
                  <a:lnTo>
                    <a:pt x="1418035" y="1205544"/>
                  </a:lnTo>
                  <a:lnTo>
                    <a:pt x="1418432" y="1208724"/>
                  </a:lnTo>
                  <a:lnTo>
                    <a:pt x="1418829" y="1211506"/>
                  </a:lnTo>
                  <a:lnTo>
                    <a:pt x="1419623" y="1216673"/>
                  </a:lnTo>
                  <a:lnTo>
                    <a:pt x="1422401" y="1229392"/>
                  </a:lnTo>
                  <a:lnTo>
                    <a:pt x="1425576" y="1248073"/>
                  </a:lnTo>
                  <a:lnTo>
                    <a:pt x="1427163" y="1259202"/>
                  </a:lnTo>
                  <a:lnTo>
                    <a:pt x="1429148" y="1271524"/>
                  </a:lnTo>
                  <a:lnTo>
                    <a:pt x="1427560" y="1279076"/>
                  </a:lnTo>
                  <a:lnTo>
                    <a:pt x="1425973" y="1282255"/>
                  </a:lnTo>
                  <a:lnTo>
                    <a:pt x="1423988" y="1285832"/>
                  </a:lnTo>
                  <a:lnTo>
                    <a:pt x="1422401" y="1289807"/>
                  </a:lnTo>
                  <a:lnTo>
                    <a:pt x="1420416" y="1293782"/>
                  </a:lnTo>
                  <a:lnTo>
                    <a:pt x="1418035" y="1303718"/>
                  </a:lnTo>
                  <a:lnTo>
                    <a:pt x="1416051" y="1314450"/>
                  </a:lnTo>
                  <a:lnTo>
                    <a:pt x="1312863" y="1314450"/>
                  </a:lnTo>
                  <a:lnTo>
                    <a:pt x="1310879" y="1304911"/>
                  </a:lnTo>
                  <a:lnTo>
                    <a:pt x="1308894" y="1294974"/>
                  </a:lnTo>
                  <a:lnTo>
                    <a:pt x="1305719" y="1285038"/>
                  </a:lnTo>
                  <a:lnTo>
                    <a:pt x="1302544" y="1274306"/>
                  </a:lnTo>
                  <a:lnTo>
                    <a:pt x="1298972" y="1263972"/>
                  </a:lnTo>
                  <a:lnTo>
                    <a:pt x="1295004" y="1252843"/>
                  </a:lnTo>
                  <a:lnTo>
                    <a:pt x="1290241" y="1240919"/>
                  </a:lnTo>
                  <a:lnTo>
                    <a:pt x="1285082" y="1229392"/>
                  </a:lnTo>
                  <a:lnTo>
                    <a:pt x="1280319" y="1219456"/>
                  </a:lnTo>
                  <a:lnTo>
                    <a:pt x="1275160" y="1210711"/>
                  </a:lnTo>
                  <a:lnTo>
                    <a:pt x="1270000" y="1202365"/>
                  </a:lnTo>
                  <a:lnTo>
                    <a:pt x="1264047" y="1194813"/>
                  </a:lnTo>
                  <a:lnTo>
                    <a:pt x="1258094" y="1188056"/>
                  </a:lnTo>
                  <a:lnTo>
                    <a:pt x="1251744" y="1181696"/>
                  </a:lnTo>
                  <a:lnTo>
                    <a:pt x="1244997" y="1175734"/>
                  </a:lnTo>
                  <a:lnTo>
                    <a:pt x="1238250" y="1170567"/>
                  </a:lnTo>
                  <a:lnTo>
                    <a:pt x="1231503" y="1165400"/>
                  </a:lnTo>
                  <a:lnTo>
                    <a:pt x="1224757" y="1161823"/>
                  </a:lnTo>
                  <a:lnTo>
                    <a:pt x="1217613" y="1157848"/>
                  </a:lnTo>
                  <a:lnTo>
                    <a:pt x="1210469" y="1154669"/>
                  </a:lnTo>
                  <a:lnTo>
                    <a:pt x="1202928" y="1151886"/>
                  </a:lnTo>
                  <a:lnTo>
                    <a:pt x="1195785" y="1149501"/>
                  </a:lnTo>
                  <a:lnTo>
                    <a:pt x="1188641" y="1147912"/>
                  </a:lnTo>
                  <a:lnTo>
                    <a:pt x="1181497" y="1145924"/>
                  </a:lnTo>
                  <a:lnTo>
                    <a:pt x="1179116" y="1131218"/>
                  </a:lnTo>
                  <a:lnTo>
                    <a:pt x="1176735" y="1120486"/>
                  </a:lnTo>
                  <a:lnTo>
                    <a:pt x="1174750" y="1110152"/>
                  </a:lnTo>
                  <a:lnTo>
                    <a:pt x="1180703" y="1106973"/>
                  </a:lnTo>
                  <a:lnTo>
                    <a:pt x="1187053" y="1102998"/>
                  </a:lnTo>
                  <a:lnTo>
                    <a:pt x="1193800" y="1098228"/>
                  </a:lnTo>
                  <a:lnTo>
                    <a:pt x="1200150" y="1093856"/>
                  </a:lnTo>
                  <a:lnTo>
                    <a:pt x="1212453" y="1084317"/>
                  </a:lnTo>
                  <a:lnTo>
                    <a:pt x="1217613" y="1080342"/>
                  </a:lnTo>
                  <a:lnTo>
                    <a:pt x="1223169" y="1077163"/>
                  </a:lnTo>
                  <a:lnTo>
                    <a:pt x="1237060" y="1070406"/>
                  </a:lnTo>
                  <a:lnTo>
                    <a:pt x="1250950" y="1064444"/>
                  </a:lnTo>
                  <a:lnTo>
                    <a:pt x="1264444" y="1059674"/>
                  </a:lnTo>
                  <a:lnTo>
                    <a:pt x="1277541" y="1055699"/>
                  </a:lnTo>
                  <a:lnTo>
                    <a:pt x="1290241" y="1052520"/>
                  </a:lnTo>
                  <a:lnTo>
                    <a:pt x="1302941" y="1050135"/>
                  </a:lnTo>
                  <a:lnTo>
                    <a:pt x="1314847" y="1048545"/>
                  </a:lnTo>
                  <a:lnTo>
                    <a:pt x="1326357" y="1047750"/>
                  </a:lnTo>
                  <a:close/>
                  <a:moveTo>
                    <a:pt x="525022" y="1035050"/>
                  </a:moveTo>
                  <a:lnTo>
                    <a:pt x="554037" y="1036676"/>
                  </a:lnTo>
                  <a:lnTo>
                    <a:pt x="512762" y="1068388"/>
                  </a:lnTo>
                  <a:lnTo>
                    <a:pt x="525022" y="1035050"/>
                  </a:lnTo>
                  <a:close/>
                  <a:moveTo>
                    <a:pt x="174832" y="915044"/>
                  </a:moveTo>
                  <a:lnTo>
                    <a:pt x="50860" y="916631"/>
                  </a:lnTo>
                  <a:lnTo>
                    <a:pt x="57218" y="934484"/>
                  </a:lnTo>
                  <a:lnTo>
                    <a:pt x="174832" y="915044"/>
                  </a:lnTo>
                  <a:close/>
                  <a:moveTo>
                    <a:pt x="403703" y="711119"/>
                  </a:moveTo>
                  <a:lnTo>
                    <a:pt x="403703" y="723418"/>
                  </a:lnTo>
                  <a:lnTo>
                    <a:pt x="512179" y="715086"/>
                  </a:lnTo>
                  <a:lnTo>
                    <a:pt x="403703" y="711119"/>
                  </a:lnTo>
                  <a:close/>
                  <a:moveTo>
                    <a:pt x="773852" y="677863"/>
                  </a:moveTo>
                  <a:lnTo>
                    <a:pt x="777038" y="678259"/>
                  </a:lnTo>
                  <a:lnTo>
                    <a:pt x="778632" y="678259"/>
                  </a:lnTo>
                  <a:lnTo>
                    <a:pt x="779428" y="679050"/>
                  </a:lnTo>
                  <a:lnTo>
                    <a:pt x="780225" y="679446"/>
                  </a:lnTo>
                  <a:lnTo>
                    <a:pt x="780623" y="680632"/>
                  </a:lnTo>
                  <a:lnTo>
                    <a:pt x="780623" y="681423"/>
                  </a:lnTo>
                  <a:lnTo>
                    <a:pt x="780225" y="682215"/>
                  </a:lnTo>
                  <a:lnTo>
                    <a:pt x="779428" y="684588"/>
                  </a:lnTo>
                  <a:lnTo>
                    <a:pt x="777038" y="687357"/>
                  </a:lnTo>
                  <a:lnTo>
                    <a:pt x="774648" y="689731"/>
                  </a:lnTo>
                  <a:lnTo>
                    <a:pt x="771860" y="692500"/>
                  </a:lnTo>
                  <a:lnTo>
                    <a:pt x="767877" y="695665"/>
                  </a:lnTo>
                  <a:lnTo>
                    <a:pt x="763894" y="698038"/>
                  </a:lnTo>
                  <a:lnTo>
                    <a:pt x="760309" y="700808"/>
                  </a:lnTo>
                  <a:lnTo>
                    <a:pt x="755927" y="702785"/>
                  </a:lnTo>
                  <a:lnTo>
                    <a:pt x="752342" y="704368"/>
                  </a:lnTo>
                  <a:lnTo>
                    <a:pt x="748758" y="705555"/>
                  </a:lnTo>
                  <a:lnTo>
                    <a:pt x="745969" y="705950"/>
                  </a:lnTo>
                  <a:lnTo>
                    <a:pt x="742783" y="706346"/>
                  </a:lnTo>
                  <a:lnTo>
                    <a:pt x="740791" y="706741"/>
                  </a:lnTo>
                  <a:lnTo>
                    <a:pt x="738800" y="707928"/>
                  </a:lnTo>
                  <a:lnTo>
                    <a:pt x="737605" y="708719"/>
                  </a:lnTo>
                  <a:lnTo>
                    <a:pt x="736011" y="709906"/>
                  </a:lnTo>
                  <a:lnTo>
                    <a:pt x="735215" y="711093"/>
                  </a:lnTo>
                  <a:lnTo>
                    <a:pt x="734816" y="712280"/>
                  </a:lnTo>
                  <a:lnTo>
                    <a:pt x="734816" y="713467"/>
                  </a:lnTo>
                  <a:lnTo>
                    <a:pt x="735215" y="715049"/>
                  </a:lnTo>
                  <a:lnTo>
                    <a:pt x="736011" y="716236"/>
                  </a:lnTo>
                  <a:lnTo>
                    <a:pt x="738003" y="717027"/>
                  </a:lnTo>
                  <a:lnTo>
                    <a:pt x="739596" y="717818"/>
                  </a:lnTo>
                  <a:lnTo>
                    <a:pt x="741986" y="718609"/>
                  </a:lnTo>
                  <a:lnTo>
                    <a:pt x="745173" y="719005"/>
                  </a:lnTo>
                  <a:lnTo>
                    <a:pt x="748359" y="719400"/>
                  </a:lnTo>
                  <a:lnTo>
                    <a:pt x="752342" y="719005"/>
                  </a:lnTo>
                  <a:lnTo>
                    <a:pt x="760707" y="719005"/>
                  </a:lnTo>
                  <a:lnTo>
                    <a:pt x="763894" y="719400"/>
                  </a:lnTo>
                  <a:lnTo>
                    <a:pt x="767877" y="719796"/>
                  </a:lnTo>
                  <a:lnTo>
                    <a:pt x="770665" y="720983"/>
                  </a:lnTo>
                  <a:lnTo>
                    <a:pt x="773852" y="722169"/>
                  </a:lnTo>
                  <a:lnTo>
                    <a:pt x="776640" y="723356"/>
                  </a:lnTo>
                  <a:lnTo>
                    <a:pt x="779428" y="724939"/>
                  </a:lnTo>
                  <a:lnTo>
                    <a:pt x="781420" y="726917"/>
                  </a:lnTo>
                  <a:lnTo>
                    <a:pt x="783411" y="729686"/>
                  </a:lnTo>
                  <a:lnTo>
                    <a:pt x="785403" y="732455"/>
                  </a:lnTo>
                  <a:lnTo>
                    <a:pt x="786598" y="736015"/>
                  </a:lnTo>
                  <a:lnTo>
                    <a:pt x="787793" y="739180"/>
                  </a:lnTo>
                  <a:lnTo>
                    <a:pt x="788191" y="743531"/>
                  </a:lnTo>
                  <a:lnTo>
                    <a:pt x="788988" y="747883"/>
                  </a:lnTo>
                  <a:lnTo>
                    <a:pt x="788988" y="752630"/>
                  </a:lnTo>
                  <a:lnTo>
                    <a:pt x="788590" y="756982"/>
                  </a:lnTo>
                  <a:lnTo>
                    <a:pt x="787793" y="760542"/>
                  </a:lnTo>
                  <a:lnTo>
                    <a:pt x="786200" y="764102"/>
                  </a:lnTo>
                  <a:lnTo>
                    <a:pt x="783810" y="767267"/>
                  </a:lnTo>
                  <a:lnTo>
                    <a:pt x="781420" y="770827"/>
                  </a:lnTo>
                  <a:lnTo>
                    <a:pt x="778632" y="773596"/>
                  </a:lnTo>
                  <a:lnTo>
                    <a:pt x="775445" y="776761"/>
                  </a:lnTo>
                  <a:lnTo>
                    <a:pt x="771860" y="779135"/>
                  </a:lnTo>
                  <a:lnTo>
                    <a:pt x="767479" y="781113"/>
                  </a:lnTo>
                  <a:lnTo>
                    <a:pt x="763097" y="783486"/>
                  </a:lnTo>
                  <a:lnTo>
                    <a:pt x="753936" y="787442"/>
                  </a:lnTo>
                  <a:lnTo>
                    <a:pt x="744376" y="790607"/>
                  </a:lnTo>
                  <a:lnTo>
                    <a:pt x="734020" y="792980"/>
                  </a:lnTo>
                  <a:lnTo>
                    <a:pt x="724062" y="795354"/>
                  </a:lnTo>
                  <a:lnTo>
                    <a:pt x="714104" y="796936"/>
                  </a:lnTo>
                  <a:lnTo>
                    <a:pt x="704942" y="798123"/>
                  </a:lnTo>
                  <a:lnTo>
                    <a:pt x="696179" y="798914"/>
                  </a:lnTo>
                  <a:lnTo>
                    <a:pt x="684230" y="799705"/>
                  </a:lnTo>
                  <a:lnTo>
                    <a:pt x="679450" y="800101"/>
                  </a:lnTo>
                  <a:lnTo>
                    <a:pt x="682636" y="698830"/>
                  </a:lnTo>
                  <a:lnTo>
                    <a:pt x="683433" y="697247"/>
                  </a:lnTo>
                  <a:lnTo>
                    <a:pt x="683831" y="695665"/>
                  </a:lnTo>
                  <a:lnTo>
                    <a:pt x="684628" y="694478"/>
                  </a:lnTo>
                  <a:lnTo>
                    <a:pt x="685425" y="692896"/>
                  </a:lnTo>
                  <a:lnTo>
                    <a:pt x="688213" y="690522"/>
                  </a:lnTo>
                  <a:lnTo>
                    <a:pt x="692196" y="688940"/>
                  </a:lnTo>
                  <a:lnTo>
                    <a:pt x="696976" y="687357"/>
                  </a:lnTo>
                  <a:lnTo>
                    <a:pt x="701756" y="685775"/>
                  </a:lnTo>
                  <a:lnTo>
                    <a:pt x="707731" y="684588"/>
                  </a:lnTo>
                  <a:lnTo>
                    <a:pt x="714104" y="683797"/>
                  </a:lnTo>
                  <a:lnTo>
                    <a:pt x="727647" y="682610"/>
                  </a:lnTo>
                  <a:lnTo>
                    <a:pt x="741588" y="681819"/>
                  </a:lnTo>
                  <a:lnTo>
                    <a:pt x="755529" y="680632"/>
                  </a:lnTo>
                  <a:lnTo>
                    <a:pt x="762300" y="679446"/>
                  </a:lnTo>
                  <a:lnTo>
                    <a:pt x="768275" y="678654"/>
                  </a:lnTo>
                  <a:lnTo>
                    <a:pt x="773852" y="677863"/>
                  </a:lnTo>
                  <a:close/>
                  <a:moveTo>
                    <a:pt x="425557" y="466725"/>
                  </a:moveTo>
                  <a:lnTo>
                    <a:pt x="429928" y="467122"/>
                  </a:lnTo>
                  <a:lnTo>
                    <a:pt x="434299" y="467519"/>
                  </a:lnTo>
                  <a:lnTo>
                    <a:pt x="438272" y="467915"/>
                  </a:lnTo>
                  <a:lnTo>
                    <a:pt x="442643" y="468709"/>
                  </a:lnTo>
                  <a:lnTo>
                    <a:pt x="446219" y="470296"/>
                  </a:lnTo>
                  <a:lnTo>
                    <a:pt x="453769" y="473073"/>
                  </a:lnTo>
                  <a:lnTo>
                    <a:pt x="461716" y="477040"/>
                  </a:lnTo>
                  <a:lnTo>
                    <a:pt x="468471" y="481801"/>
                  </a:lnTo>
                  <a:lnTo>
                    <a:pt x="475225" y="487356"/>
                  </a:lnTo>
                  <a:lnTo>
                    <a:pt x="481980" y="493307"/>
                  </a:lnTo>
                  <a:lnTo>
                    <a:pt x="487543" y="500052"/>
                  </a:lnTo>
                  <a:lnTo>
                    <a:pt x="493503" y="507590"/>
                  </a:lnTo>
                  <a:lnTo>
                    <a:pt x="499066" y="515524"/>
                  </a:lnTo>
                  <a:lnTo>
                    <a:pt x="504629" y="524253"/>
                  </a:lnTo>
                  <a:lnTo>
                    <a:pt x="509795" y="532981"/>
                  </a:lnTo>
                  <a:lnTo>
                    <a:pt x="514165" y="542106"/>
                  </a:lnTo>
                  <a:lnTo>
                    <a:pt x="518933" y="552025"/>
                  </a:lnTo>
                  <a:lnTo>
                    <a:pt x="523304" y="561943"/>
                  </a:lnTo>
                  <a:lnTo>
                    <a:pt x="526880" y="572259"/>
                  </a:lnTo>
                  <a:lnTo>
                    <a:pt x="530854" y="582177"/>
                  </a:lnTo>
                  <a:lnTo>
                    <a:pt x="534033" y="592889"/>
                  </a:lnTo>
                  <a:lnTo>
                    <a:pt x="540390" y="613520"/>
                  </a:lnTo>
                  <a:lnTo>
                    <a:pt x="545953" y="634150"/>
                  </a:lnTo>
                  <a:lnTo>
                    <a:pt x="550721" y="653988"/>
                  </a:lnTo>
                  <a:lnTo>
                    <a:pt x="554297" y="673031"/>
                  </a:lnTo>
                  <a:lnTo>
                    <a:pt x="557873" y="690091"/>
                  </a:lnTo>
                  <a:lnTo>
                    <a:pt x="559860" y="705167"/>
                  </a:lnTo>
                  <a:lnTo>
                    <a:pt x="592045" y="701597"/>
                  </a:lnTo>
                  <a:lnTo>
                    <a:pt x="621449" y="697629"/>
                  </a:lnTo>
                  <a:lnTo>
                    <a:pt x="647673" y="694455"/>
                  </a:lnTo>
                  <a:lnTo>
                    <a:pt x="669925" y="690488"/>
                  </a:lnTo>
                  <a:lnTo>
                    <a:pt x="669527" y="696042"/>
                  </a:lnTo>
                  <a:lnTo>
                    <a:pt x="669130" y="702390"/>
                  </a:lnTo>
                  <a:lnTo>
                    <a:pt x="668733" y="716276"/>
                  </a:lnTo>
                  <a:lnTo>
                    <a:pt x="668733" y="750396"/>
                  </a:lnTo>
                  <a:lnTo>
                    <a:pt x="669130" y="768646"/>
                  </a:lnTo>
                  <a:lnTo>
                    <a:pt x="668733" y="786103"/>
                  </a:lnTo>
                  <a:lnTo>
                    <a:pt x="667938" y="803559"/>
                  </a:lnTo>
                  <a:lnTo>
                    <a:pt x="667143" y="811494"/>
                  </a:lnTo>
                  <a:lnTo>
                    <a:pt x="666349" y="819032"/>
                  </a:lnTo>
                  <a:lnTo>
                    <a:pt x="645289" y="825380"/>
                  </a:lnTo>
                  <a:lnTo>
                    <a:pt x="620654" y="831331"/>
                  </a:lnTo>
                  <a:lnTo>
                    <a:pt x="593237" y="837679"/>
                  </a:lnTo>
                  <a:lnTo>
                    <a:pt x="563436" y="844027"/>
                  </a:lnTo>
                  <a:lnTo>
                    <a:pt x="561052" y="872593"/>
                  </a:lnTo>
                  <a:lnTo>
                    <a:pt x="558668" y="896000"/>
                  </a:lnTo>
                  <a:lnTo>
                    <a:pt x="557873" y="905125"/>
                  </a:lnTo>
                  <a:lnTo>
                    <a:pt x="557079" y="916631"/>
                  </a:lnTo>
                  <a:lnTo>
                    <a:pt x="556681" y="928930"/>
                  </a:lnTo>
                  <a:lnTo>
                    <a:pt x="556284" y="942022"/>
                  </a:lnTo>
                  <a:lnTo>
                    <a:pt x="556284" y="955908"/>
                  </a:lnTo>
                  <a:lnTo>
                    <a:pt x="556284" y="970588"/>
                  </a:lnTo>
                  <a:lnTo>
                    <a:pt x="557079" y="984474"/>
                  </a:lnTo>
                  <a:lnTo>
                    <a:pt x="558271" y="997566"/>
                  </a:lnTo>
                  <a:lnTo>
                    <a:pt x="558668" y="1004311"/>
                  </a:lnTo>
                  <a:lnTo>
                    <a:pt x="558668" y="1009469"/>
                  </a:lnTo>
                  <a:lnTo>
                    <a:pt x="558271" y="1014626"/>
                  </a:lnTo>
                  <a:lnTo>
                    <a:pt x="557079" y="1018991"/>
                  </a:lnTo>
                  <a:lnTo>
                    <a:pt x="555489" y="1022164"/>
                  </a:lnTo>
                  <a:lnTo>
                    <a:pt x="553900" y="1024942"/>
                  </a:lnTo>
                  <a:lnTo>
                    <a:pt x="552310" y="1026925"/>
                  </a:lnTo>
                  <a:lnTo>
                    <a:pt x="549926" y="1028512"/>
                  </a:lnTo>
                  <a:lnTo>
                    <a:pt x="547145" y="1029306"/>
                  </a:lnTo>
                  <a:lnTo>
                    <a:pt x="544761" y="1030099"/>
                  </a:lnTo>
                  <a:lnTo>
                    <a:pt x="541582" y="1030496"/>
                  </a:lnTo>
                  <a:lnTo>
                    <a:pt x="538801" y="1030496"/>
                  </a:lnTo>
                  <a:lnTo>
                    <a:pt x="532046" y="1030099"/>
                  </a:lnTo>
                  <a:lnTo>
                    <a:pt x="525688" y="1028909"/>
                  </a:lnTo>
                  <a:lnTo>
                    <a:pt x="524894" y="1028512"/>
                  </a:lnTo>
                  <a:lnTo>
                    <a:pt x="524099" y="1027719"/>
                  </a:lnTo>
                  <a:lnTo>
                    <a:pt x="522510" y="1023751"/>
                  </a:lnTo>
                  <a:lnTo>
                    <a:pt x="520920" y="1018594"/>
                  </a:lnTo>
                  <a:lnTo>
                    <a:pt x="520125" y="1011452"/>
                  </a:lnTo>
                  <a:lnTo>
                    <a:pt x="519331" y="1002327"/>
                  </a:lnTo>
                  <a:lnTo>
                    <a:pt x="518536" y="992409"/>
                  </a:lnTo>
                  <a:lnTo>
                    <a:pt x="517741" y="968207"/>
                  </a:lnTo>
                  <a:lnTo>
                    <a:pt x="517344" y="941229"/>
                  </a:lnTo>
                  <a:lnTo>
                    <a:pt x="516947" y="911870"/>
                  </a:lnTo>
                  <a:lnTo>
                    <a:pt x="516549" y="853152"/>
                  </a:lnTo>
                  <a:lnTo>
                    <a:pt x="513768" y="853549"/>
                  </a:lnTo>
                  <a:lnTo>
                    <a:pt x="513768" y="976142"/>
                  </a:lnTo>
                  <a:lnTo>
                    <a:pt x="508602" y="1036050"/>
                  </a:lnTo>
                  <a:lnTo>
                    <a:pt x="504232" y="1082469"/>
                  </a:lnTo>
                  <a:lnTo>
                    <a:pt x="500258" y="1124127"/>
                  </a:lnTo>
                  <a:lnTo>
                    <a:pt x="499861" y="1128095"/>
                  </a:lnTo>
                  <a:lnTo>
                    <a:pt x="497874" y="1134443"/>
                  </a:lnTo>
                  <a:lnTo>
                    <a:pt x="495490" y="1141187"/>
                  </a:lnTo>
                  <a:lnTo>
                    <a:pt x="492311" y="1147535"/>
                  </a:lnTo>
                  <a:lnTo>
                    <a:pt x="489530" y="1153883"/>
                  </a:lnTo>
                  <a:lnTo>
                    <a:pt x="485954" y="1160231"/>
                  </a:lnTo>
                  <a:lnTo>
                    <a:pt x="482378" y="1166579"/>
                  </a:lnTo>
                  <a:lnTo>
                    <a:pt x="474828" y="1178481"/>
                  </a:lnTo>
                  <a:lnTo>
                    <a:pt x="438670" y="1654175"/>
                  </a:lnTo>
                  <a:lnTo>
                    <a:pt x="342512" y="1654175"/>
                  </a:lnTo>
                  <a:lnTo>
                    <a:pt x="294433" y="1276080"/>
                  </a:lnTo>
                  <a:lnTo>
                    <a:pt x="288473" y="1276873"/>
                  </a:lnTo>
                  <a:lnTo>
                    <a:pt x="282115" y="1277270"/>
                  </a:lnTo>
                  <a:lnTo>
                    <a:pt x="281718" y="1276873"/>
                  </a:lnTo>
                  <a:lnTo>
                    <a:pt x="281321" y="1276873"/>
                  </a:lnTo>
                  <a:lnTo>
                    <a:pt x="282115" y="1275683"/>
                  </a:lnTo>
                  <a:lnTo>
                    <a:pt x="282115" y="1275286"/>
                  </a:lnTo>
                  <a:lnTo>
                    <a:pt x="281321" y="1275286"/>
                  </a:lnTo>
                  <a:lnTo>
                    <a:pt x="281321" y="1276873"/>
                  </a:lnTo>
                  <a:lnTo>
                    <a:pt x="282910" y="1650208"/>
                  </a:lnTo>
                  <a:lnTo>
                    <a:pt x="170859" y="1653778"/>
                  </a:lnTo>
                  <a:lnTo>
                    <a:pt x="119998" y="1254655"/>
                  </a:lnTo>
                  <a:lnTo>
                    <a:pt x="116422" y="1253069"/>
                  </a:lnTo>
                  <a:lnTo>
                    <a:pt x="112846" y="1251482"/>
                  </a:lnTo>
                  <a:lnTo>
                    <a:pt x="109667" y="1249498"/>
                  </a:lnTo>
                  <a:lnTo>
                    <a:pt x="106489" y="1246721"/>
                  </a:lnTo>
                  <a:lnTo>
                    <a:pt x="103707" y="1243943"/>
                  </a:lnTo>
                  <a:lnTo>
                    <a:pt x="100528" y="1240373"/>
                  </a:lnTo>
                  <a:lnTo>
                    <a:pt x="98144" y="1236802"/>
                  </a:lnTo>
                  <a:lnTo>
                    <a:pt x="96158" y="1232438"/>
                  </a:lnTo>
                  <a:lnTo>
                    <a:pt x="91389" y="1223710"/>
                  </a:lnTo>
                  <a:lnTo>
                    <a:pt x="87416" y="1214188"/>
                  </a:lnTo>
                  <a:lnTo>
                    <a:pt x="84237" y="1203872"/>
                  </a:lnTo>
                  <a:lnTo>
                    <a:pt x="81853" y="1193557"/>
                  </a:lnTo>
                  <a:lnTo>
                    <a:pt x="79072" y="1182845"/>
                  </a:lnTo>
                  <a:lnTo>
                    <a:pt x="77085" y="1172133"/>
                  </a:lnTo>
                  <a:lnTo>
                    <a:pt x="73906" y="1153486"/>
                  </a:lnTo>
                  <a:lnTo>
                    <a:pt x="71522" y="1137616"/>
                  </a:lnTo>
                  <a:lnTo>
                    <a:pt x="70330" y="1132062"/>
                  </a:lnTo>
                  <a:lnTo>
                    <a:pt x="69535" y="1128491"/>
                  </a:lnTo>
                  <a:lnTo>
                    <a:pt x="69138" y="1124127"/>
                  </a:lnTo>
                  <a:lnTo>
                    <a:pt x="63178" y="1061839"/>
                  </a:lnTo>
                  <a:lnTo>
                    <a:pt x="56820" y="994392"/>
                  </a:lnTo>
                  <a:lnTo>
                    <a:pt x="50065" y="909490"/>
                  </a:lnTo>
                  <a:lnTo>
                    <a:pt x="42119" y="909490"/>
                  </a:lnTo>
                  <a:lnTo>
                    <a:pt x="35364" y="908299"/>
                  </a:lnTo>
                  <a:lnTo>
                    <a:pt x="29403" y="907506"/>
                  </a:lnTo>
                  <a:lnTo>
                    <a:pt x="24238" y="906316"/>
                  </a:lnTo>
                  <a:lnTo>
                    <a:pt x="20662" y="905125"/>
                  </a:lnTo>
                  <a:lnTo>
                    <a:pt x="17880" y="903935"/>
                  </a:lnTo>
                  <a:lnTo>
                    <a:pt x="17086" y="902745"/>
                  </a:lnTo>
                  <a:lnTo>
                    <a:pt x="16688" y="901555"/>
                  </a:lnTo>
                  <a:lnTo>
                    <a:pt x="16291" y="900761"/>
                  </a:lnTo>
                  <a:lnTo>
                    <a:pt x="16291" y="899571"/>
                  </a:lnTo>
                  <a:lnTo>
                    <a:pt x="14702" y="894413"/>
                  </a:lnTo>
                  <a:lnTo>
                    <a:pt x="12318" y="887669"/>
                  </a:lnTo>
                  <a:lnTo>
                    <a:pt x="10331" y="879734"/>
                  </a:lnTo>
                  <a:lnTo>
                    <a:pt x="8344" y="870212"/>
                  </a:lnTo>
                  <a:lnTo>
                    <a:pt x="6755" y="859103"/>
                  </a:lnTo>
                  <a:lnTo>
                    <a:pt x="4768" y="847201"/>
                  </a:lnTo>
                  <a:lnTo>
                    <a:pt x="3179" y="834109"/>
                  </a:lnTo>
                  <a:lnTo>
                    <a:pt x="1987" y="819826"/>
                  </a:lnTo>
                  <a:lnTo>
                    <a:pt x="795" y="805146"/>
                  </a:lnTo>
                  <a:lnTo>
                    <a:pt x="397" y="789277"/>
                  </a:lnTo>
                  <a:lnTo>
                    <a:pt x="0" y="773010"/>
                  </a:lnTo>
                  <a:lnTo>
                    <a:pt x="0" y="756347"/>
                  </a:lnTo>
                  <a:lnTo>
                    <a:pt x="795" y="738494"/>
                  </a:lnTo>
                  <a:lnTo>
                    <a:pt x="1987" y="721434"/>
                  </a:lnTo>
                  <a:lnTo>
                    <a:pt x="3576" y="703184"/>
                  </a:lnTo>
                  <a:lnTo>
                    <a:pt x="5563" y="684934"/>
                  </a:lnTo>
                  <a:lnTo>
                    <a:pt x="9139" y="667477"/>
                  </a:lnTo>
                  <a:lnTo>
                    <a:pt x="12715" y="649227"/>
                  </a:lnTo>
                  <a:lnTo>
                    <a:pt x="17483" y="631770"/>
                  </a:lnTo>
                  <a:lnTo>
                    <a:pt x="22649" y="614313"/>
                  </a:lnTo>
                  <a:lnTo>
                    <a:pt x="25430" y="605982"/>
                  </a:lnTo>
                  <a:lnTo>
                    <a:pt x="29006" y="597253"/>
                  </a:lnTo>
                  <a:lnTo>
                    <a:pt x="32185" y="588922"/>
                  </a:lnTo>
                  <a:lnTo>
                    <a:pt x="36158" y="580987"/>
                  </a:lnTo>
                  <a:lnTo>
                    <a:pt x="40132" y="573052"/>
                  </a:lnTo>
                  <a:lnTo>
                    <a:pt x="44503" y="565117"/>
                  </a:lnTo>
                  <a:lnTo>
                    <a:pt x="48873" y="557579"/>
                  </a:lnTo>
                  <a:lnTo>
                    <a:pt x="53244" y="549644"/>
                  </a:lnTo>
                  <a:lnTo>
                    <a:pt x="58410" y="542503"/>
                  </a:lnTo>
                  <a:lnTo>
                    <a:pt x="63973" y="535362"/>
                  </a:lnTo>
                  <a:lnTo>
                    <a:pt x="69535" y="528617"/>
                  </a:lnTo>
                  <a:lnTo>
                    <a:pt x="75496" y="522269"/>
                  </a:lnTo>
                  <a:lnTo>
                    <a:pt x="81456" y="515921"/>
                  </a:lnTo>
                  <a:lnTo>
                    <a:pt x="87416" y="509970"/>
                  </a:lnTo>
                  <a:lnTo>
                    <a:pt x="94171" y="504416"/>
                  </a:lnTo>
                  <a:lnTo>
                    <a:pt x="101720" y="498861"/>
                  </a:lnTo>
                  <a:lnTo>
                    <a:pt x="108873" y="493704"/>
                  </a:lnTo>
                  <a:lnTo>
                    <a:pt x="116422" y="488943"/>
                  </a:lnTo>
                  <a:lnTo>
                    <a:pt x="124369" y="484579"/>
                  </a:lnTo>
                  <a:lnTo>
                    <a:pt x="132713" y="480611"/>
                  </a:lnTo>
                  <a:lnTo>
                    <a:pt x="141455" y="477040"/>
                  </a:lnTo>
                  <a:lnTo>
                    <a:pt x="150594" y="473470"/>
                  </a:lnTo>
                  <a:lnTo>
                    <a:pt x="159733" y="470693"/>
                  </a:lnTo>
                  <a:lnTo>
                    <a:pt x="169667" y="467915"/>
                  </a:lnTo>
                  <a:lnTo>
                    <a:pt x="172845" y="467915"/>
                  </a:lnTo>
                  <a:lnTo>
                    <a:pt x="179998" y="468312"/>
                  </a:lnTo>
                  <a:lnTo>
                    <a:pt x="200262" y="469502"/>
                  </a:lnTo>
                  <a:lnTo>
                    <a:pt x="231652" y="471883"/>
                  </a:lnTo>
                  <a:lnTo>
                    <a:pt x="312711" y="730162"/>
                  </a:lnTo>
                  <a:lnTo>
                    <a:pt x="329400" y="728575"/>
                  </a:lnTo>
                  <a:lnTo>
                    <a:pt x="327413" y="709135"/>
                  </a:lnTo>
                  <a:lnTo>
                    <a:pt x="322247" y="527427"/>
                  </a:lnTo>
                  <a:lnTo>
                    <a:pt x="315492" y="509970"/>
                  </a:lnTo>
                  <a:lnTo>
                    <a:pt x="329002" y="486959"/>
                  </a:lnTo>
                  <a:lnTo>
                    <a:pt x="359598" y="486562"/>
                  </a:lnTo>
                  <a:lnTo>
                    <a:pt x="371916" y="509970"/>
                  </a:lnTo>
                  <a:lnTo>
                    <a:pt x="366353" y="530601"/>
                  </a:lnTo>
                  <a:lnTo>
                    <a:pt x="393372" y="722624"/>
                  </a:lnTo>
                  <a:lnTo>
                    <a:pt x="402114" y="721831"/>
                  </a:lnTo>
                  <a:lnTo>
                    <a:pt x="397346" y="476247"/>
                  </a:lnTo>
                  <a:lnTo>
                    <a:pt x="403703" y="473073"/>
                  </a:lnTo>
                  <a:lnTo>
                    <a:pt x="408869" y="470693"/>
                  </a:lnTo>
                  <a:lnTo>
                    <a:pt x="411253" y="468709"/>
                  </a:lnTo>
                  <a:lnTo>
                    <a:pt x="412047" y="467915"/>
                  </a:lnTo>
                  <a:lnTo>
                    <a:pt x="416816" y="467122"/>
                  </a:lnTo>
                  <a:lnTo>
                    <a:pt x="421584" y="467122"/>
                  </a:lnTo>
                  <a:lnTo>
                    <a:pt x="425557" y="466725"/>
                  </a:lnTo>
                  <a:close/>
                  <a:moveTo>
                    <a:pt x="2003425" y="196850"/>
                  </a:moveTo>
                  <a:lnTo>
                    <a:pt x="2003425" y="720725"/>
                  </a:lnTo>
                  <a:lnTo>
                    <a:pt x="1071562" y="720328"/>
                  </a:lnTo>
                  <a:lnTo>
                    <a:pt x="1251744" y="585391"/>
                  </a:lnTo>
                  <a:lnTo>
                    <a:pt x="1404144" y="665163"/>
                  </a:lnTo>
                  <a:lnTo>
                    <a:pt x="1657350" y="399256"/>
                  </a:lnTo>
                  <a:lnTo>
                    <a:pt x="1796653" y="458788"/>
                  </a:lnTo>
                  <a:lnTo>
                    <a:pt x="2003425" y="196850"/>
                  </a:lnTo>
                  <a:close/>
                  <a:moveTo>
                    <a:pt x="140097" y="182563"/>
                  </a:moveTo>
                  <a:lnTo>
                    <a:pt x="138509" y="201216"/>
                  </a:lnTo>
                  <a:lnTo>
                    <a:pt x="137319" y="215107"/>
                  </a:lnTo>
                  <a:lnTo>
                    <a:pt x="137716" y="215504"/>
                  </a:lnTo>
                  <a:lnTo>
                    <a:pt x="138509" y="201216"/>
                  </a:lnTo>
                  <a:lnTo>
                    <a:pt x="139303" y="194469"/>
                  </a:lnTo>
                  <a:lnTo>
                    <a:pt x="140097" y="188516"/>
                  </a:lnTo>
                  <a:lnTo>
                    <a:pt x="140097" y="182563"/>
                  </a:lnTo>
                  <a:close/>
                  <a:moveTo>
                    <a:pt x="164306" y="111125"/>
                  </a:moveTo>
                  <a:lnTo>
                    <a:pt x="162719" y="111522"/>
                  </a:lnTo>
                  <a:lnTo>
                    <a:pt x="161131" y="111919"/>
                  </a:lnTo>
                  <a:lnTo>
                    <a:pt x="159544" y="112713"/>
                  </a:lnTo>
                  <a:lnTo>
                    <a:pt x="158353" y="113507"/>
                  </a:lnTo>
                  <a:lnTo>
                    <a:pt x="155972" y="117078"/>
                  </a:lnTo>
                  <a:lnTo>
                    <a:pt x="153591" y="120650"/>
                  </a:lnTo>
                  <a:lnTo>
                    <a:pt x="158353" y="115491"/>
                  </a:lnTo>
                  <a:lnTo>
                    <a:pt x="161131" y="113110"/>
                  </a:lnTo>
                  <a:lnTo>
                    <a:pt x="164306" y="111125"/>
                  </a:lnTo>
                  <a:close/>
                  <a:moveTo>
                    <a:pt x="988111" y="91679"/>
                  </a:moveTo>
                  <a:lnTo>
                    <a:pt x="984541" y="92075"/>
                  </a:lnTo>
                  <a:lnTo>
                    <a:pt x="980971" y="93266"/>
                  </a:lnTo>
                  <a:lnTo>
                    <a:pt x="977798" y="94853"/>
                  </a:lnTo>
                  <a:lnTo>
                    <a:pt x="975022" y="97632"/>
                  </a:lnTo>
                  <a:lnTo>
                    <a:pt x="972642" y="100013"/>
                  </a:lnTo>
                  <a:lnTo>
                    <a:pt x="971055" y="103188"/>
                  </a:lnTo>
                  <a:lnTo>
                    <a:pt x="970262" y="106760"/>
                  </a:lnTo>
                  <a:lnTo>
                    <a:pt x="969865" y="110332"/>
                  </a:lnTo>
                  <a:lnTo>
                    <a:pt x="969865" y="578644"/>
                  </a:lnTo>
                  <a:lnTo>
                    <a:pt x="1457734" y="287338"/>
                  </a:lnTo>
                  <a:lnTo>
                    <a:pt x="1494622" y="333375"/>
                  </a:lnTo>
                  <a:lnTo>
                    <a:pt x="969865" y="642938"/>
                  </a:lnTo>
                  <a:lnTo>
                    <a:pt x="969865" y="758032"/>
                  </a:lnTo>
                  <a:lnTo>
                    <a:pt x="970262" y="762001"/>
                  </a:lnTo>
                  <a:lnTo>
                    <a:pt x="971055" y="765176"/>
                  </a:lnTo>
                  <a:lnTo>
                    <a:pt x="972642" y="768747"/>
                  </a:lnTo>
                  <a:lnTo>
                    <a:pt x="975022" y="771129"/>
                  </a:lnTo>
                  <a:lnTo>
                    <a:pt x="977798" y="773510"/>
                  </a:lnTo>
                  <a:lnTo>
                    <a:pt x="980971" y="775494"/>
                  </a:lnTo>
                  <a:lnTo>
                    <a:pt x="984541" y="776685"/>
                  </a:lnTo>
                  <a:lnTo>
                    <a:pt x="988111" y="776685"/>
                  </a:lnTo>
                  <a:lnTo>
                    <a:pt x="2043178" y="776685"/>
                  </a:lnTo>
                  <a:lnTo>
                    <a:pt x="2047144" y="776685"/>
                  </a:lnTo>
                  <a:lnTo>
                    <a:pt x="2050714" y="775494"/>
                  </a:lnTo>
                  <a:lnTo>
                    <a:pt x="2053887" y="773510"/>
                  </a:lnTo>
                  <a:lnTo>
                    <a:pt x="2056663" y="771129"/>
                  </a:lnTo>
                  <a:lnTo>
                    <a:pt x="2059043" y="768747"/>
                  </a:lnTo>
                  <a:lnTo>
                    <a:pt x="2060630" y="765176"/>
                  </a:lnTo>
                  <a:lnTo>
                    <a:pt x="2061820" y="762001"/>
                  </a:lnTo>
                  <a:lnTo>
                    <a:pt x="2062216" y="758032"/>
                  </a:lnTo>
                  <a:lnTo>
                    <a:pt x="2062216" y="110332"/>
                  </a:lnTo>
                  <a:lnTo>
                    <a:pt x="2061820" y="106760"/>
                  </a:lnTo>
                  <a:lnTo>
                    <a:pt x="2060630" y="103188"/>
                  </a:lnTo>
                  <a:lnTo>
                    <a:pt x="2059043" y="100013"/>
                  </a:lnTo>
                  <a:lnTo>
                    <a:pt x="2056663" y="97632"/>
                  </a:lnTo>
                  <a:lnTo>
                    <a:pt x="2053887" y="94853"/>
                  </a:lnTo>
                  <a:lnTo>
                    <a:pt x="2050714" y="93266"/>
                  </a:lnTo>
                  <a:lnTo>
                    <a:pt x="2047144" y="92075"/>
                  </a:lnTo>
                  <a:lnTo>
                    <a:pt x="2043178" y="91679"/>
                  </a:lnTo>
                  <a:lnTo>
                    <a:pt x="988111" y="91679"/>
                  </a:lnTo>
                  <a:close/>
                  <a:moveTo>
                    <a:pt x="273050" y="38100"/>
                  </a:moveTo>
                  <a:lnTo>
                    <a:pt x="286544" y="38497"/>
                  </a:lnTo>
                  <a:lnTo>
                    <a:pt x="299641" y="38894"/>
                  </a:lnTo>
                  <a:lnTo>
                    <a:pt x="312341" y="40085"/>
                  </a:lnTo>
                  <a:lnTo>
                    <a:pt x="323850" y="42466"/>
                  </a:lnTo>
                  <a:lnTo>
                    <a:pt x="335756" y="44847"/>
                  </a:lnTo>
                  <a:lnTo>
                    <a:pt x="347266" y="47229"/>
                  </a:lnTo>
                  <a:lnTo>
                    <a:pt x="357981" y="50800"/>
                  </a:lnTo>
                  <a:lnTo>
                    <a:pt x="368697" y="53975"/>
                  </a:lnTo>
                  <a:lnTo>
                    <a:pt x="378222" y="57944"/>
                  </a:lnTo>
                  <a:lnTo>
                    <a:pt x="387747" y="61516"/>
                  </a:lnTo>
                  <a:lnTo>
                    <a:pt x="396478" y="65881"/>
                  </a:lnTo>
                  <a:lnTo>
                    <a:pt x="404813" y="70247"/>
                  </a:lnTo>
                  <a:lnTo>
                    <a:pt x="412750" y="74216"/>
                  </a:lnTo>
                  <a:lnTo>
                    <a:pt x="419894" y="78582"/>
                  </a:lnTo>
                  <a:lnTo>
                    <a:pt x="432197" y="86519"/>
                  </a:lnTo>
                  <a:lnTo>
                    <a:pt x="442516" y="93266"/>
                  </a:lnTo>
                  <a:lnTo>
                    <a:pt x="449660" y="99219"/>
                  </a:lnTo>
                  <a:lnTo>
                    <a:pt x="455613" y="104378"/>
                  </a:lnTo>
                  <a:lnTo>
                    <a:pt x="454025" y="107553"/>
                  </a:lnTo>
                  <a:lnTo>
                    <a:pt x="451644" y="111522"/>
                  </a:lnTo>
                  <a:lnTo>
                    <a:pt x="448866" y="116285"/>
                  </a:lnTo>
                  <a:lnTo>
                    <a:pt x="444897" y="122238"/>
                  </a:lnTo>
                  <a:lnTo>
                    <a:pt x="440532" y="128588"/>
                  </a:lnTo>
                  <a:lnTo>
                    <a:pt x="434578" y="134938"/>
                  </a:lnTo>
                  <a:lnTo>
                    <a:pt x="427832" y="141288"/>
                  </a:lnTo>
                  <a:lnTo>
                    <a:pt x="423863" y="144066"/>
                  </a:lnTo>
                  <a:lnTo>
                    <a:pt x="420291" y="146844"/>
                  </a:lnTo>
                  <a:lnTo>
                    <a:pt x="415925" y="149225"/>
                  </a:lnTo>
                  <a:lnTo>
                    <a:pt x="411163" y="151607"/>
                  </a:lnTo>
                  <a:lnTo>
                    <a:pt x="406797" y="153591"/>
                  </a:lnTo>
                  <a:lnTo>
                    <a:pt x="401638" y="155179"/>
                  </a:lnTo>
                  <a:lnTo>
                    <a:pt x="396082" y="156369"/>
                  </a:lnTo>
                  <a:lnTo>
                    <a:pt x="390525" y="157560"/>
                  </a:lnTo>
                  <a:lnTo>
                    <a:pt x="384572" y="157957"/>
                  </a:lnTo>
                  <a:lnTo>
                    <a:pt x="379016" y="157957"/>
                  </a:lnTo>
                  <a:lnTo>
                    <a:pt x="372666" y="157560"/>
                  </a:lnTo>
                  <a:lnTo>
                    <a:pt x="365919" y="155973"/>
                  </a:lnTo>
                  <a:lnTo>
                    <a:pt x="358775" y="154385"/>
                  </a:lnTo>
                  <a:lnTo>
                    <a:pt x="351235" y="152003"/>
                  </a:lnTo>
                  <a:lnTo>
                    <a:pt x="343694" y="148828"/>
                  </a:lnTo>
                  <a:lnTo>
                    <a:pt x="335756" y="145257"/>
                  </a:lnTo>
                  <a:lnTo>
                    <a:pt x="327025" y="140891"/>
                  </a:lnTo>
                  <a:lnTo>
                    <a:pt x="317103" y="136525"/>
                  </a:lnTo>
                  <a:lnTo>
                    <a:pt x="355203" y="155179"/>
                  </a:lnTo>
                  <a:lnTo>
                    <a:pt x="373063" y="163116"/>
                  </a:lnTo>
                  <a:lnTo>
                    <a:pt x="381397" y="166688"/>
                  </a:lnTo>
                  <a:lnTo>
                    <a:pt x="389335" y="169466"/>
                  </a:lnTo>
                  <a:lnTo>
                    <a:pt x="397272" y="172244"/>
                  </a:lnTo>
                  <a:lnTo>
                    <a:pt x="404813" y="173832"/>
                  </a:lnTo>
                  <a:lnTo>
                    <a:pt x="411957" y="175023"/>
                  </a:lnTo>
                  <a:lnTo>
                    <a:pt x="418703" y="175419"/>
                  </a:lnTo>
                  <a:lnTo>
                    <a:pt x="425053" y="175023"/>
                  </a:lnTo>
                  <a:lnTo>
                    <a:pt x="428228" y="174625"/>
                  </a:lnTo>
                  <a:lnTo>
                    <a:pt x="431007" y="173832"/>
                  </a:lnTo>
                  <a:lnTo>
                    <a:pt x="434182" y="173038"/>
                  </a:lnTo>
                  <a:lnTo>
                    <a:pt x="436563" y="171847"/>
                  </a:lnTo>
                  <a:lnTo>
                    <a:pt x="438944" y="169863"/>
                  </a:lnTo>
                  <a:lnTo>
                    <a:pt x="441722" y="168276"/>
                  </a:lnTo>
                  <a:lnTo>
                    <a:pt x="442913" y="180976"/>
                  </a:lnTo>
                  <a:lnTo>
                    <a:pt x="443310" y="192882"/>
                  </a:lnTo>
                  <a:lnTo>
                    <a:pt x="443310" y="203994"/>
                  </a:lnTo>
                  <a:lnTo>
                    <a:pt x="442913" y="215107"/>
                  </a:lnTo>
                  <a:lnTo>
                    <a:pt x="444500" y="213122"/>
                  </a:lnTo>
                  <a:lnTo>
                    <a:pt x="445691" y="212328"/>
                  </a:lnTo>
                  <a:lnTo>
                    <a:pt x="446882" y="212328"/>
                  </a:lnTo>
                  <a:lnTo>
                    <a:pt x="447675" y="212726"/>
                  </a:lnTo>
                  <a:lnTo>
                    <a:pt x="448072" y="213519"/>
                  </a:lnTo>
                  <a:lnTo>
                    <a:pt x="448866" y="216297"/>
                  </a:lnTo>
                  <a:lnTo>
                    <a:pt x="448866" y="221457"/>
                  </a:lnTo>
                  <a:lnTo>
                    <a:pt x="448866" y="228204"/>
                  </a:lnTo>
                  <a:lnTo>
                    <a:pt x="447675" y="244079"/>
                  </a:lnTo>
                  <a:lnTo>
                    <a:pt x="445294" y="262335"/>
                  </a:lnTo>
                  <a:lnTo>
                    <a:pt x="443310" y="279797"/>
                  </a:lnTo>
                  <a:lnTo>
                    <a:pt x="440928" y="294482"/>
                  </a:lnTo>
                  <a:lnTo>
                    <a:pt x="439738" y="300038"/>
                  </a:lnTo>
                  <a:lnTo>
                    <a:pt x="438547" y="303213"/>
                  </a:lnTo>
                  <a:lnTo>
                    <a:pt x="437753" y="304800"/>
                  </a:lnTo>
                  <a:lnTo>
                    <a:pt x="437357" y="304800"/>
                  </a:lnTo>
                  <a:lnTo>
                    <a:pt x="436960" y="304007"/>
                  </a:lnTo>
                  <a:lnTo>
                    <a:pt x="435769" y="313929"/>
                  </a:lnTo>
                  <a:lnTo>
                    <a:pt x="434182" y="323057"/>
                  </a:lnTo>
                  <a:lnTo>
                    <a:pt x="432197" y="332185"/>
                  </a:lnTo>
                  <a:lnTo>
                    <a:pt x="429816" y="341313"/>
                  </a:lnTo>
                  <a:lnTo>
                    <a:pt x="427435" y="349647"/>
                  </a:lnTo>
                  <a:lnTo>
                    <a:pt x="424260" y="357982"/>
                  </a:lnTo>
                  <a:lnTo>
                    <a:pt x="421482" y="365919"/>
                  </a:lnTo>
                  <a:lnTo>
                    <a:pt x="417513" y="373460"/>
                  </a:lnTo>
                  <a:lnTo>
                    <a:pt x="413941" y="381397"/>
                  </a:lnTo>
                  <a:lnTo>
                    <a:pt x="409972" y="388938"/>
                  </a:lnTo>
                  <a:lnTo>
                    <a:pt x="406003" y="395685"/>
                  </a:lnTo>
                  <a:lnTo>
                    <a:pt x="401241" y="402432"/>
                  </a:lnTo>
                  <a:lnTo>
                    <a:pt x="396875" y="408782"/>
                  </a:lnTo>
                  <a:lnTo>
                    <a:pt x="391716" y="415132"/>
                  </a:lnTo>
                  <a:lnTo>
                    <a:pt x="386953" y="420688"/>
                  </a:lnTo>
                  <a:lnTo>
                    <a:pt x="381794" y="426244"/>
                  </a:lnTo>
                  <a:lnTo>
                    <a:pt x="376635" y="431801"/>
                  </a:lnTo>
                  <a:lnTo>
                    <a:pt x="371078" y="436563"/>
                  </a:lnTo>
                  <a:lnTo>
                    <a:pt x="365919" y="440929"/>
                  </a:lnTo>
                  <a:lnTo>
                    <a:pt x="360363" y="445691"/>
                  </a:lnTo>
                  <a:lnTo>
                    <a:pt x="354806" y="449660"/>
                  </a:lnTo>
                  <a:lnTo>
                    <a:pt x="349250" y="453232"/>
                  </a:lnTo>
                  <a:lnTo>
                    <a:pt x="343297" y="456804"/>
                  </a:lnTo>
                  <a:lnTo>
                    <a:pt x="337741" y="459582"/>
                  </a:lnTo>
                  <a:lnTo>
                    <a:pt x="332185" y="462757"/>
                  </a:lnTo>
                  <a:lnTo>
                    <a:pt x="326628" y="464741"/>
                  </a:lnTo>
                  <a:lnTo>
                    <a:pt x="320675" y="466726"/>
                  </a:lnTo>
                  <a:lnTo>
                    <a:pt x="315119" y="468313"/>
                  </a:lnTo>
                  <a:lnTo>
                    <a:pt x="309563" y="469901"/>
                  </a:lnTo>
                  <a:lnTo>
                    <a:pt x="304403" y="470694"/>
                  </a:lnTo>
                  <a:lnTo>
                    <a:pt x="298847" y="471091"/>
                  </a:lnTo>
                  <a:lnTo>
                    <a:pt x="293688" y="471488"/>
                  </a:lnTo>
                  <a:lnTo>
                    <a:pt x="288925" y="471091"/>
                  </a:lnTo>
                  <a:lnTo>
                    <a:pt x="284956" y="470694"/>
                  </a:lnTo>
                  <a:lnTo>
                    <a:pt x="280194" y="469901"/>
                  </a:lnTo>
                  <a:lnTo>
                    <a:pt x="275034" y="467916"/>
                  </a:lnTo>
                  <a:lnTo>
                    <a:pt x="270669" y="466329"/>
                  </a:lnTo>
                  <a:lnTo>
                    <a:pt x="265509" y="464344"/>
                  </a:lnTo>
                  <a:lnTo>
                    <a:pt x="259953" y="462360"/>
                  </a:lnTo>
                  <a:lnTo>
                    <a:pt x="254794" y="459185"/>
                  </a:lnTo>
                  <a:lnTo>
                    <a:pt x="244078" y="452438"/>
                  </a:lnTo>
                  <a:lnTo>
                    <a:pt x="232966" y="444898"/>
                  </a:lnTo>
                  <a:lnTo>
                    <a:pt x="221853" y="435769"/>
                  </a:lnTo>
                  <a:lnTo>
                    <a:pt x="211534" y="425450"/>
                  </a:lnTo>
                  <a:lnTo>
                    <a:pt x="200819" y="413941"/>
                  </a:lnTo>
                  <a:lnTo>
                    <a:pt x="190500" y="402035"/>
                  </a:lnTo>
                  <a:lnTo>
                    <a:pt x="185737" y="395685"/>
                  </a:lnTo>
                  <a:lnTo>
                    <a:pt x="180578" y="388938"/>
                  </a:lnTo>
                  <a:lnTo>
                    <a:pt x="176609" y="381794"/>
                  </a:lnTo>
                  <a:lnTo>
                    <a:pt x="171847" y="374651"/>
                  </a:lnTo>
                  <a:lnTo>
                    <a:pt x="167481" y="367507"/>
                  </a:lnTo>
                  <a:lnTo>
                    <a:pt x="163512" y="359569"/>
                  </a:lnTo>
                  <a:lnTo>
                    <a:pt x="159544" y="351632"/>
                  </a:lnTo>
                  <a:lnTo>
                    <a:pt x="156369" y="343694"/>
                  </a:lnTo>
                  <a:lnTo>
                    <a:pt x="152797" y="335757"/>
                  </a:lnTo>
                  <a:lnTo>
                    <a:pt x="150019" y="327422"/>
                  </a:lnTo>
                  <a:lnTo>
                    <a:pt x="147241" y="318691"/>
                  </a:lnTo>
                  <a:lnTo>
                    <a:pt x="144859" y="310357"/>
                  </a:lnTo>
                  <a:lnTo>
                    <a:pt x="142875" y="316310"/>
                  </a:lnTo>
                  <a:lnTo>
                    <a:pt x="140494" y="320676"/>
                  </a:lnTo>
                  <a:lnTo>
                    <a:pt x="139700" y="322263"/>
                  </a:lnTo>
                  <a:lnTo>
                    <a:pt x="138509" y="323057"/>
                  </a:lnTo>
                  <a:lnTo>
                    <a:pt x="137319" y="323851"/>
                  </a:lnTo>
                  <a:lnTo>
                    <a:pt x="136128" y="324247"/>
                  </a:lnTo>
                  <a:lnTo>
                    <a:pt x="134541" y="323851"/>
                  </a:lnTo>
                  <a:lnTo>
                    <a:pt x="133350" y="323057"/>
                  </a:lnTo>
                  <a:lnTo>
                    <a:pt x="132159" y="321866"/>
                  </a:lnTo>
                  <a:lnTo>
                    <a:pt x="130969" y="319485"/>
                  </a:lnTo>
                  <a:lnTo>
                    <a:pt x="128587" y="314722"/>
                  </a:lnTo>
                  <a:lnTo>
                    <a:pt x="126603" y="308372"/>
                  </a:lnTo>
                  <a:lnTo>
                    <a:pt x="125016" y="300038"/>
                  </a:lnTo>
                  <a:lnTo>
                    <a:pt x="123825" y="290513"/>
                  </a:lnTo>
                  <a:lnTo>
                    <a:pt x="123031" y="280591"/>
                  </a:lnTo>
                  <a:lnTo>
                    <a:pt x="122634" y="269478"/>
                  </a:lnTo>
                  <a:lnTo>
                    <a:pt x="123031" y="259557"/>
                  </a:lnTo>
                  <a:lnTo>
                    <a:pt x="123428" y="250032"/>
                  </a:lnTo>
                  <a:lnTo>
                    <a:pt x="124619" y="241300"/>
                  </a:lnTo>
                  <a:lnTo>
                    <a:pt x="125809" y="233760"/>
                  </a:lnTo>
                  <a:lnTo>
                    <a:pt x="127397" y="227013"/>
                  </a:lnTo>
                  <a:lnTo>
                    <a:pt x="129778" y="221854"/>
                  </a:lnTo>
                  <a:lnTo>
                    <a:pt x="131762" y="217488"/>
                  </a:lnTo>
                  <a:lnTo>
                    <a:pt x="132953" y="216297"/>
                  </a:lnTo>
                  <a:lnTo>
                    <a:pt x="134144" y="215504"/>
                  </a:lnTo>
                  <a:lnTo>
                    <a:pt x="130572" y="211138"/>
                  </a:lnTo>
                  <a:lnTo>
                    <a:pt x="127000" y="207169"/>
                  </a:lnTo>
                  <a:lnTo>
                    <a:pt x="124619" y="202407"/>
                  </a:lnTo>
                  <a:lnTo>
                    <a:pt x="122634" y="197247"/>
                  </a:lnTo>
                  <a:lnTo>
                    <a:pt x="120253" y="192485"/>
                  </a:lnTo>
                  <a:lnTo>
                    <a:pt x="119062" y="186928"/>
                  </a:lnTo>
                  <a:lnTo>
                    <a:pt x="118269" y="181372"/>
                  </a:lnTo>
                  <a:lnTo>
                    <a:pt x="117475" y="175816"/>
                  </a:lnTo>
                  <a:lnTo>
                    <a:pt x="117475" y="170260"/>
                  </a:lnTo>
                  <a:lnTo>
                    <a:pt x="117475" y="164704"/>
                  </a:lnTo>
                  <a:lnTo>
                    <a:pt x="117872" y="158751"/>
                  </a:lnTo>
                  <a:lnTo>
                    <a:pt x="118269" y="152797"/>
                  </a:lnTo>
                  <a:lnTo>
                    <a:pt x="120253" y="140891"/>
                  </a:lnTo>
                  <a:lnTo>
                    <a:pt x="123428" y="129381"/>
                  </a:lnTo>
                  <a:lnTo>
                    <a:pt x="126603" y="118666"/>
                  </a:lnTo>
                  <a:lnTo>
                    <a:pt x="130969" y="107951"/>
                  </a:lnTo>
                  <a:lnTo>
                    <a:pt x="135334" y="98426"/>
                  </a:lnTo>
                  <a:lnTo>
                    <a:pt x="139700" y="90091"/>
                  </a:lnTo>
                  <a:lnTo>
                    <a:pt x="144066" y="82154"/>
                  </a:lnTo>
                  <a:lnTo>
                    <a:pt x="148034" y="76597"/>
                  </a:lnTo>
                  <a:lnTo>
                    <a:pt x="152003" y="72231"/>
                  </a:lnTo>
                  <a:lnTo>
                    <a:pt x="153194" y="70644"/>
                  </a:lnTo>
                  <a:lnTo>
                    <a:pt x="154781" y="69850"/>
                  </a:lnTo>
                  <a:lnTo>
                    <a:pt x="170656" y="61913"/>
                  </a:lnTo>
                  <a:lnTo>
                    <a:pt x="186134" y="55960"/>
                  </a:lnTo>
                  <a:lnTo>
                    <a:pt x="201216" y="50403"/>
                  </a:lnTo>
                  <a:lnTo>
                    <a:pt x="216297" y="46038"/>
                  </a:lnTo>
                  <a:lnTo>
                    <a:pt x="230981" y="42863"/>
                  </a:lnTo>
                  <a:lnTo>
                    <a:pt x="245269" y="40482"/>
                  </a:lnTo>
                  <a:lnTo>
                    <a:pt x="259556" y="38894"/>
                  </a:lnTo>
                  <a:lnTo>
                    <a:pt x="273050" y="38100"/>
                  </a:lnTo>
                  <a:close/>
                  <a:moveTo>
                    <a:pt x="982954" y="0"/>
                  </a:moveTo>
                  <a:lnTo>
                    <a:pt x="988111" y="0"/>
                  </a:lnTo>
                  <a:lnTo>
                    <a:pt x="2043178" y="0"/>
                  </a:lnTo>
                  <a:lnTo>
                    <a:pt x="2049127" y="0"/>
                  </a:lnTo>
                  <a:lnTo>
                    <a:pt x="2054680" y="397"/>
                  </a:lnTo>
                  <a:lnTo>
                    <a:pt x="2060233" y="1191"/>
                  </a:lnTo>
                  <a:lnTo>
                    <a:pt x="2065786" y="1985"/>
                  </a:lnTo>
                  <a:lnTo>
                    <a:pt x="2070942" y="3572"/>
                  </a:lnTo>
                  <a:lnTo>
                    <a:pt x="2076099" y="5160"/>
                  </a:lnTo>
                  <a:lnTo>
                    <a:pt x="2081255" y="6747"/>
                  </a:lnTo>
                  <a:lnTo>
                    <a:pt x="2086411" y="8732"/>
                  </a:lnTo>
                  <a:lnTo>
                    <a:pt x="2091171" y="11113"/>
                  </a:lnTo>
                  <a:lnTo>
                    <a:pt x="2095931" y="13494"/>
                  </a:lnTo>
                  <a:lnTo>
                    <a:pt x="2100691" y="16272"/>
                  </a:lnTo>
                  <a:lnTo>
                    <a:pt x="2105054" y="19050"/>
                  </a:lnTo>
                  <a:lnTo>
                    <a:pt x="2109417" y="21828"/>
                  </a:lnTo>
                  <a:lnTo>
                    <a:pt x="2113780" y="25401"/>
                  </a:lnTo>
                  <a:lnTo>
                    <a:pt x="2121713" y="32544"/>
                  </a:lnTo>
                  <a:lnTo>
                    <a:pt x="2128852" y="40085"/>
                  </a:lnTo>
                  <a:lnTo>
                    <a:pt x="2131629" y="44451"/>
                  </a:lnTo>
                  <a:lnTo>
                    <a:pt x="2135198" y="48816"/>
                  </a:lnTo>
                  <a:lnTo>
                    <a:pt x="2137578" y="53182"/>
                  </a:lnTo>
                  <a:lnTo>
                    <a:pt x="2140751" y="57944"/>
                  </a:lnTo>
                  <a:lnTo>
                    <a:pt x="2143131" y="62707"/>
                  </a:lnTo>
                  <a:lnTo>
                    <a:pt x="2145114" y="67469"/>
                  </a:lnTo>
                  <a:lnTo>
                    <a:pt x="2147494" y="72628"/>
                  </a:lnTo>
                  <a:lnTo>
                    <a:pt x="2149081" y="77788"/>
                  </a:lnTo>
                  <a:lnTo>
                    <a:pt x="2150271" y="82947"/>
                  </a:lnTo>
                  <a:lnTo>
                    <a:pt x="2151461" y="88107"/>
                  </a:lnTo>
                  <a:lnTo>
                    <a:pt x="2152254" y="93663"/>
                  </a:lnTo>
                  <a:lnTo>
                    <a:pt x="2153444" y="99219"/>
                  </a:lnTo>
                  <a:lnTo>
                    <a:pt x="2153841" y="105172"/>
                  </a:lnTo>
                  <a:lnTo>
                    <a:pt x="2154237" y="110332"/>
                  </a:lnTo>
                  <a:lnTo>
                    <a:pt x="2154237" y="758032"/>
                  </a:lnTo>
                  <a:lnTo>
                    <a:pt x="2153841" y="763588"/>
                  </a:lnTo>
                  <a:lnTo>
                    <a:pt x="2153444" y="769144"/>
                  </a:lnTo>
                  <a:lnTo>
                    <a:pt x="2152254" y="775097"/>
                  </a:lnTo>
                  <a:lnTo>
                    <a:pt x="2151461" y="779860"/>
                  </a:lnTo>
                  <a:lnTo>
                    <a:pt x="2150271" y="785416"/>
                  </a:lnTo>
                  <a:lnTo>
                    <a:pt x="2149081" y="790972"/>
                  </a:lnTo>
                  <a:lnTo>
                    <a:pt x="2147494" y="796132"/>
                  </a:lnTo>
                  <a:lnTo>
                    <a:pt x="2145114" y="800894"/>
                  </a:lnTo>
                  <a:lnTo>
                    <a:pt x="2143131" y="805657"/>
                  </a:lnTo>
                  <a:lnTo>
                    <a:pt x="2140751" y="810816"/>
                  </a:lnTo>
                  <a:lnTo>
                    <a:pt x="2137578" y="815579"/>
                  </a:lnTo>
                  <a:lnTo>
                    <a:pt x="2135198" y="819547"/>
                  </a:lnTo>
                  <a:lnTo>
                    <a:pt x="2131629" y="824310"/>
                  </a:lnTo>
                  <a:lnTo>
                    <a:pt x="2128852" y="827882"/>
                  </a:lnTo>
                  <a:lnTo>
                    <a:pt x="2124886" y="832247"/>
                  </a:lnTo>
                  <a:lnTo>
                    <a:pt x="2121713" y="836216"/>
                  </a:lnTo>
                  <a:lnTo>
                    <a:pt x="2117350" y="839788"/>
                  </a:lnTo>
                  <a:lnTo>
                    <a:pt x="2113780" y="843360"/>
                  </a:lnTo>
                  <a:lnTo>
                    <a:pt x="2109417" y="846535"/>
                  </a:lnTo>
                  <a:lnTo>
                    <a:pt x="2105054" y="849710"/>
                  </a:lnTo>
                  <a:lnTo>
                    <a:pt x="2100691" y="852488"/>
                  </a:lnTo>
                  <a:lnTo>
                    <a:pt x="2095931" y="854869"/>
                  </a:lnTo>
                  <a:lnTo>
                    <a:pt x="2091171" y="857647"/>
                  </a:lnTo>
                  <a:lnTo>
                    <a:pt x="2086411" y="859632"/>
                  </a:lnTo>
                  <a:lnTo>
                    <a:pt x="2081255" y="861616"/>
                  </a:lnTo>
                  <a:lnTo>
                    <a:pt x="2076099" y="863601"/>
                  </a:lnTo>
                  <a:lnTo>
                    <a:pt x="2070942" y="865188"/>
                  </a:lnTo>
                  <a:lnTo>
                    <a:pt x="2065786" y="866379"/>
                  </a:lnTo>
                  <a:lnTo>
                    <a:pt x="2060233" y="867172"/>
                  </a:lnTo>
                  <a:lnTo>
                    <a:pt x="2054680" y="867966"/>
                  </a:lnTo>
                  <a:lnTo>
                    <a:pt x="2049127" y="868363"/>
                  </a:lnTo>
                  <a:lnTo>
                    <a:pt x="2043178" y="868363"/>
                  </a:lnTo>
                  <a:lnTo>
                    <a:pt x="988111" y="868363"/>
                  </a:lnTo>
                  <a:lnTo>
                    <a:pt x="982954" y="868363"/>
                  </a:lnTo>
                  <a:lnTo>
                    <a:pt x="977401" y="867966"/>
                  </a:lnTo>
                  <a:lnTo>
                    <a:pt x="971452" y="867172"/>
                  </a:lnTo>
                  <a:lnTo>
                    <a:pt x="966295" y="866379"/>
                  </a:lnTo>
                  <a:lnTo>
                    <a:pt x="960742" y="865188"/>
                  </a:lnTo>
                  <a:lnTo>
                    <a:pt x="955586" y="863601"/>
                  </a:lnTo>
                  <a:lnTo>
                    <a:pt x="950430" y="861616"/>
                  </a:lnTo>
                  <a:lnTo>
                    <a:pt x="945273" y="859632"/>
                  </a:lnTo>
                  <a:lnTo>
                    <a:pt x="940514" y="857647"/>
                  </a:lnTo>
                  <a:lnTo>
                    <a:pt x="935754" y="854869"/>
                  </a:lnTo>
                  <a:lnTo>
                    <a:pt x="930994" y="852488"/>
                  </a:lnTo>
                  <a:lnTo>
                    <a:pt x="926631" y="849710"/>
                  </a:lnTo>
                  <a:lnTo>
                    <a:pt x="922268" y="846535"/>
                  </a:lnTo>
                  <a:lnTo>
                    <a:pt x="918302" y="843360"/>
                  </a:lnTo>
                  <a:lnTo>
                    <a:pt x="913939" y="839788"/>
                  </a:lnTo>
                  <a:lnTo>
                    <a:pt x="910369" y="836216"/>
                  </a:lnTo>
                  <a:lnTo>
                    <a:pt x="906402" y="832247"/>
                  </a:lnTo>
                  <a:lnTo>
                    <a:pt x="903229" y="827882"/>
                  </a:lnTo>
                  <a:lnTo>
                    <a:pt x="899659" y="824310"/>
                  </a:lnTo>
                  <a:lnTo>
                    <a:pt x="896883" y="819547"/>
                  </a:lnTo>
                  <a:lnTo>
                    <a:pt x="893710" y="815579"/>
                  </a:lnTo>
                  <a:lnTo>
                    <a:pt x="891330" y="810816"/>
                  </a:lnTo>
                  <a:lnTo>
                    <a:pt x="888950" y="805657"/>
                  </a:lnTo>
                  <a:lnTo>
                    <a:pt x="886570" y="800894"/>
                  </a:lnTo>
                  <a:lnTo>
                    <a:pt x="884587" y="796132"/>
                  </a:lnTo>
                  <a:lnTo>
                    <a:pt x="883001" y="790972"/>
                  </a:lnTo>
                  <a:lnTo>
                    <a:pt x="881414" y="785416"/>
                  </a:lnTo>
                  <a:lnTo>
                    <a:pt x="879827" y="779860"/>
                  </a:lnTo>
                  <a:lnTo>
                    <a:pt x="879034" y="775097"/>
                  </a:lnTo>
                  <a:lnTo>
                    <a:pt x="878241" y="769144"/>
                  </a:lnTo>
                  <a:lnTo>
                    <a:pt x="877844" y="763588"/>
                  </a:lnTo>
                  <a:lnTo>
                    <a:pt x="877844" y="758032"/>
                  </a:lnTo>
                  <a:lnTo>
                    <a:pt x="877844" y="696913"/>
                  </a:lnTo>
                  <a:lnTo>
                    <a:pt x="833420" y="723504"/>
                  </a:lnTo>
                  <a:lnTo>
                    <a:pt x="804862" y="676672"/>
                  </a:lnTo>
                  <a:lnTo>
                    <a:pt x="877844" y="633413"/>
                  </a:lnTo>
                  <a:lnTo>
                    <a:pt x="877844" y="110332"/>
                  </a:lnTo>
                  <a:lnTo>
                    <a:pt x="877844" y="105172"/>
                  </a:lnTo>
                  <a:lnTo>
                    <a:pt x="878241" y="99219"/>
                  </a:lnTo>
                  <a:lnTo>
                    <a:pt x="879034" y="93663"/>
                  </a:lnTo>
                  <a:lnTo>
                    <a:pt x="879827" y="88107"/>
                  </a:lnTo>
                  <a:lnTo>
                    <a:pt x="881414" y="82947"/>
                  </a:lnTo>
                  <a:lnTo>
                    <a:pt x="883001" y="77788"/>
                  </a:lnTo>
                  <a:lnTo>
                    <a:pt x="884587" y="72628"/>
                  </a:lnTo>
                  <a:lnTo>
                    <a:pt x="886570" y="67469"/>
                  </a:lnTo>
                  <a:lnTo>
                    <a:pt x="888950" y="62707"/>
                  </a:lnTo>
                  <a:lnTo>
                    <a:pt x="891330" y="57944"/>
                  </a:lnTo>
                  <a:lnTo>
                    <a:pt x="893710" y="53182"/>
                  </a:lnTo>
                  <a:lnTo>
                    <a:pt x="896883" y="48816"/>
                  </a:lnTo>
                  <a:lnTo>
                    <a:pt x="899659" y="44451"/>
                  </a:lnTo>
                  <a:lnTo>
                    <a:pt x="903229" y="40085"/>
                  </a:lnTo>
                  <a:lnTo>
                    <a:pt x="910369" y="32544"/>
                  </a:lnTo>
                  <a:lnTo>
                    <a:pt x="918302" y="25401"/>
                  </a:lnTo>
                  <a:lnTo>
                    <a:pt x="922268" y="21828"/>
                  </a:lnTo>
                  <a:lnTo>
                    <a:pt x="926631" y="19050"/>
                  </a:lnTo>
                  <a:lnTo>
                    <a:pt x="930994" y="16272"/>
                  </a:lnTo>
                  <a:lnTo>
                    <a:pt x="935754" y="13494"/>
                  </a:lnTo>
                  <a:lnTo>
                    <a:pt x="940514" y="11113"/>
                  </a:lnTo>
                  <a:lnTo>
                    <a:pt x="945273" y="8732"/>
                  </a:lnTo>
                  <a:lnTo>
                    <a:pt x="950430" y="6747"/>
                  </a:lnTo>
                  <a:lnTo>
                    <a:pt x="955586" y="5160"/>
                  </a:lnTo>
                  <a:lnTo>
                    <a:pt x="960742" y="3572"/>
                  </a:lnTo>
                  <a:lnTo>
                    <a:pt x="966295" y="1985"/>
                  </a:lnTo>
                  <a:lnTo>
                    <a:pt x="971452" y="1191"/>
                  </a:lnTo>
                  <a:lnTo>
                    <a:pt x="977401" y="397"/>
                  </a:lnTo>
                  <a:lnTo>
                    <a:pt x="982954" y="0"/>
                  </a:lnTo>
                  <a:close/>
                </a:path>
              </a:pathLst>
            </a:custGeom>
            <a:solidFill>
              <a:schemeClr val="bg1"/>
            </a:solidFill>
            <a:ln>
              <a:noFill/>
            </a:ln>
          </p:spPr>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algn="ctr">
                <a:defRPr/>
              </a:pPr>
              <a:endParaRPr lang="zh-CN" altLang="en-US" sz="2400">
                <a:solidFill>
                  <a:srgbClr val="FFFFFF"/>
                </a:solidFill>
              </a:endParaRPr>
            </a:p>
          </p:txBody>
        </p:sp>
      </p:grpSp>
    </p:spTree>
  </p:cSld>
  <p:clrMapOvr>
    <a:masterClrMapping/>
  </p:clrMapOvr>
  <p:transition spd="slow" advTm="11872">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36"/>
                                        </p:tgtEl>
                                        <p:attrNameLst>
                                          <p:attrName>style.visibility</p:attrName>
                                        </p:attrNameLst>
                                      </p:cBhvr>
                                      <p:to>
                                        <p:strVal val="visible"/>
                                      </p:to>
                                    </p:set>
                                    <p:animEffect transition="in" filter="fade">
                                      <p:cBhvr>
                                        <p:cTn id="12" dur="1000"/>
                                        <p:tgtEl>
                                          <p:spTgt spid="36"/>
                                        </p:tgtEl>
                                      </p:cBhvr>
                                    </p:animEffect>
                                    <p:anim calcmode="lin" valueType="num">
                                      <p:cBhvr>
                                        <p:cTn id="13" dur="1000" fill="hold"/>
                                        <p:tgtEl>
                                          <p:spTgt spid="36"/>
                                        </p:tgtEl>
                                        <p:attrNameLst>
                                          <p:attrName>ppt_x</p:attrName>
                                        </p:attrNameLst>
                                      </p:cBhvr>
                                      <p:tavLst>
                                        <p:tav tm="0">
                                          <p:val>
                                            <p:strVal val="#ppt_x"/>
                                          </p:val>
                                        </p:tav>
                                        <p:tav tm="100000">
                                          <p:val>
                                            <p:strVal val="#ppt_x"/>
                                          </p:val>
                                        </p:tav>
                                      </p:tavLst>
                                    </p:anim>
                                    <p:anim calcmode="lin" valueType="num">
                                      <p:cBhvr>
                                        <p:cTn id="14" dur="1000" fill="hold"/>
                                        <p:tgtEl>
                                          <p:spTgt spid="36"/>
                                        </p:tgtEl>
                                        <p:attrNameLst>
                                          <p:attrName>ppt_y</p:attrName>
                                        </p:attrNameLst>
                                      </p:cBhvr>
                                      <p:tavLst>
                                        <p:tav tm="0">
                                          <p:val>
                                            <p:strVal val="#ppt_y+.1"/>
                                          </p:val>
                                        </p:tav>
                                        <p:tav tm="100000">
                                          <p:val>
                                            <p:strVal val="#ppt_y"/>
                                          </p:val>
                                        </p:tav>
                                      </p:tavLst>
                                    </p:anim>
                                  </p:childTnLst>
                                </p:cTn>
                              </p:par>
                              <p:par>
                                <p:cTn id="15" presetID="23" presetClass="entr" presetSubtype="36" fill="hold" grpId="0" nodeType="withEffect">
                                  <p:stCondLst>
                                    <p:cond delay="0"/>
                                  </p:stCondLst>
                                  <p:childTnLst>
                                    <p:set>
                                      <p:cBhvr>
                                        <p:cTn id="16" dur="1" fill="hold">
                                          <p:stCondLst>
                                            <p:cond delay="0"/>
                                          </p:stCondLst>
                                        </p:cTn>
                                        <p:tgtEl>
                                          <p:spTgt spid="59"/>
                                        </p:tgtEl>
                                        <p:attrNameLst>
                                          <p:attrName>style.visibility</p:attrName>
                                        </p:attrNameLst>
                                      </p:cBhvr>
                                      <p:to>
                                        <p:strVal val="visible"/>
                                      </p:to>
                                    </p:set>
                                    <p:anim calcmode="lin" valueType="num">
                                      <p:cBhvr>
                                        <p:cTn id="17" dur="1000" fill="hold"/>
                                        <p:tgtEl>
                                          <p:spTgt spid="59"/>
                                        </p:tgtEl>
                                        <p:attrNameLst>
                                          <p:attrName>ppt_w</p:attrName>
                                        </p:attrNameLst>
                                      </p:cBhvr>
                                      <p:tavLst>
                                        <p:tav tm="0">
                                          <p:val>
                                            <p:strVal val="(6*min(max(#ppt_w*#ppt_h,.3),1)-7.4)/-.7*#ppt_w"/>
                                          </p:val>
                                        </p:tav>
                                        <p:tav tm="100000">
                                          <p:val>
                                            <p:strVal val="#ppt_w"/>
                                          </p:val>
                                        </p:tav>
                                      </p:tavLst>
                                    </p:anim>
                                    <p:anim calcmode="lin" valueType="num">
                                      <p:cBhvr>
                                        <p:cTn id="18" dur="1000" fill="hold"/>
                                        <p:tgtEl>
                                          <p:spTgt spid="59"/>
                                        </p:tgtEl>
                                        <p:attrNameLst>
                                          <p:attrName>ppt_h</p:attrName>
                                        </p:attrNameLst>
                                      </p:cBhvr>
                                      <p:tavLst>
                                        <p:tav tm="0">
                                          <p:val>
                                            <p:strVal val="(6*min(max(#ppt_w*#ppt_h,.3),1)-7.4)/-.7*#ppt_h"/>
                                          </p:val>
                                        </p:tav>
                                        <p:tav tm="100000">
                                          <p:val>
                                            <p:strVal val="#ppt_h"/>
                                          </p:val>
                                        </p:tav>
                                      </p:tavLst>
                                    </p:anim>
                                    <p:anim calcmode="lin" valueType="num">
                                      <p:cBhvr>
                                        <p:cTn id="19" dur="1000" fill="hold"/>
                                        <p:tgtEl>
                                          <p:spTgt spid="59"/>
                                        </p:tgtEl>
                                        <p:attrNameLst>
                                          <p:attrName>ppt_x</p:attrName>
                                        </p:attrNameLst>
                                      </p:cBhvr>
                                      <p:tavLst>
                                        <p:tav tm="0">
                                          <p:val>
                                            <p:fltVal val="0.5"/>
                                          </p:val>
                                        </p:tav>
                                        <p:tav tm="100000">
                                          <p:val>
                                            <p:strVal val="#ppt_x"/>
                                          </p:val>
                                        </p:tav>
                                      </p:tavLst>
                                    </p:anim>
                                    <p:anim calcmode="lin" valueType="num">
                                      <p:cBhvr>
                                        <p:cTn id="20" dur="1000" fill="hold"/>
                                        <p:tgtEl>
                                          <p:spTgt spid="59"/>
                                        </p:tgtEl>
                                        <p:attrNameLst>
                                          <p:attrName>ppt_y</p:attrName>
                                        </p:attrNameLst>
                                      </p:cBhvr>
                                      <p:tavLst>
                                        <p:tav tm="0">
                                          <p:val>
                                            <p:strVal val="1+(6*min(max(#ppt_w*#ppt_h,.3),1)-7.4)/-.7*#ppt_h/2"/>
                                          </p:val>
                                        </p:tav>
                                        <p:tav tm="100000">
                                          <p:val>
                                            <p:strVal val="#ppt_y"/>
                                          </p:val>
                                        </p:tav>
                                      </p:tavLst>
                                    </p:anim>
                                  </p:childTnLst>
                                </p:cTn>
                              </p:par>
                              <p:par>
                                <p:cTn id="21" presetID="45" presetClass="entr" presetSubtype="0" fill="hold" nodeType="withEffect">
                                  <p:stCondLst>
                                    <p:cond delay="1000"/>
                                  </p:stCondLst>
                                  <p:childTnLst>
                                    <p:set>
                                      <p:cBhvr>
                                        <p:cTn id="22" dur="1" fill="hold">
                                          <p:stCondLst>
                                            <p:cond delay="0"/>
                                          </p:stCondLst>
                                        </p:cTn>
                                        <p:tgtEl>
                                          <p:spTgt spid="4"/>
                                        </p:tgtEl>
                                        <p:attrNameLst>
                                          <p:attrName>style.visibility</p:attrName>
                                        </p:attrNameLst>
                                      </p:cBhvr>
                                      <p:to>
                                        <p:strVal val="visible"/>
                                      </p:to>
                                    </p:set>
                                    <p:animEffect transition="in" filter="fade">
                                      <p:cBhvr>
                                        <p:cTn id="23" dur="1000"/>
                                        <p:tgtEl>
                                          <p:spTgt spid="4"/>
                                        </p:tgtEl>
                                      </p:cBhvr>
                                    </p:animEffect>
                                    <p:anim calcmode="lin" valueType="num">
                                      <p:cBhvr>
                                        <p:cTn id="24" dur="1000" fill="hold"/>
                                        <p:tgtEl>
                                          <p:spTgt spid="4"/>
                                        </p:tgtEl>
                                        <p:attrNameLst>
                                          <p:attrName>ppt_w</p:attrName>
                                        </p:attrNameLst>
                                      </p:cBhvr>
                                      <p:tavLst>
                                        <p:tav tm="0" fmla="#ppt_w*sin(2.5*pi*$)">
                                          <p:val>
                                            <p:fltVal val="0"/>
                                          </p:val>
                                        </p:tav>
                                        <p:tav tm="100000">
                                          <p:val>
                                            <p:fltVal val="1"/>
                                          </p:val>
                                        </p:tav>
                                      </p:tavLst>
                                    </p:anim>
                                    <p:anim calcmode="lin" valueType="num">
                                      <p:cBhvr>
                                        <p:cTn id="25" dur="1000" fill="hold"/>
                                        <p:tgtEl>
                                          <p:spTgt spid="4"/>
                                        </p:tgtEl>
                                        <p:attrNameLst>
                                          <p:attrName>ppt_h</p:attrName>
                                        </p:attrNameLst>
                                      </p:cBhvr>
                                      <p:tavLst>
                                        <p:tav tm="0">
                                          <p:val>
                                            <p:strVal val="#ppt_h"/>
                                          </p:val>
                                        </p:tav>
                                        <p:tav tm="100000">
                                          <p:val>
                                            <p:strVal val="#ppt_h"/>
                                          </p:val>
                                        </p:tav>
                                      </p:tavLst>
                                    </p:anim>
                                  </p:childTnLst>
                                </p:cTn>
                              </p:par>
                              <p:par>
                                <p:cTn id="26" presetID="53" presetClass="entr" presetSubtype="16" fill="hold" grpId="0" nodeType="withEffect">
                                  <p:stCondLst>
                                    <p:cond delay="1000"/>
                                  </p:stCondLst>
                                  <p:childTnLst>
                                    <p:set>
                                      <p:cBhvr>
                                        <p:cTn id="27" dur="1" fill="hold">
                                          <p:stCondLst>
                                            <p:cond delay="0"/>
                                          </p:stCondLst>
                                        </p:cTn>
                                        <p:tgtEl>
                                          <p:spTgt spid="37"/>
                                        </p:tgtEl>
                                        <p:attrNameLst>
                                          <p:attrName>style.visibility</p:attrName>
                                        </p:attrNameLst>
                                      </p:cBhvr>
                                      <p:to>
                                        <p:strVal val="visible"/>
                                      </p:to>
                                    </p:set>
                                    <p:anim calcmode="lin" valueType="num">
                                      <p:cBhvr>
                                        <p:cTn id="28" dur="1000" fill="hold"/>
                                        <p:tgtEl>
                                          <p:spTgt spid="37"/>
                                        </p:tgtEl>
                                        <p:attrNameLst>
                                          <p:attrName>ppt_w</p:attrName>
                                        </p:attrNameLst>
                                      </p:cBhvr>
                                      <p:tavLst>
                                        <p:tav tm="0">
                                          <p:val>
                                            <p:fltVal val="0"/>
                                          </p:val>
                                        </p:tav>
                                        <p:tav tm="100000">
                                          <p:val>
                                            <p:strVal val="#ppt_w"/>
                                          </p:val>
                                        </p:tav>
                                      </p:tavLst>
                                    </p:anim>
                                    <p:anim calcmode="lin" valueType="num">
                                      <p:cBhvr>
                                        <p:cTn id="29" dur="1000" fill="hold"/>
                                        <p:tgtEl>
                                          <p:spTgt spid="37"/>
                                        </p:tgtEl>
                                        <p:attrNameLst>
                                          <p:attrName>ppt_h</p:attrName>
                                        </p:attrNameLst>
                                      </p:cBhvr>
                                      <p:tavLst>
                                        <p:tav tm="0">
                                          <p:val>
                                            <p:fltVal val="0"/>
                                          </p:val>
                                        </p:tav>
                                        <p:tav tm="100000">
                                          <p:val>
                                            <p:strVal val="#ppt_h"/>
                                          </p:val>
                                        </p:tav>
                                      </p:tavLst>
                                    </p:anim>
                                    <p:animEffect transition="in" filter="fade">
                                      <p:cBhvr>
                                        <p:cTn id="30" dur="1000"/>
                                        <p:tgtEl>
                                          <p:spTgt spid="37"/>
                                        </p:tgtEl>
                                      </p:cBhvr>
                                    </p:animEffect>
                                  </p:childTnLst>
                                </p:cTn>
                              </p:par>
                            </p:childTnLst>
                          </p:cTn>
                        </p:par>
                        <p:par>
                          <p:cTn id="31" fill="hold">
                            <p:stCondLst>
                              <p:cond delay="1000"/>
                            </p:stCondLst>
                            <p:childTnLst>
                              <p:par>
                                <p:cTn id="32" presetID="23" presetClass="entr" presetSubtype="36" fill="hold" grpId="0" nodeType="afterEffect">
                                  <p:stCondLst>
                                    <p:cond delay="0"/>
                                  </p:stCondLst>
                                  <p:childTnLst>
                                    <p:set>
                                      <p:cBhvr>
                                        <p:cTn id="33" dur="1" fill="hold">
                                          <p:stCondLst>
                                            <p:cond delay="0"/>
                                          </p:stCondLst>
                                        </p:cTn>
                                        <p:tgtEl>
                                          <p:spTgt spid="39"/>
                                        </p:tgtEl>
                                        <p:attrNameLst>
                                          <p:attrName>style.visibility</p:attrName>
                                        </p:attrNameLst>
                                      </p:cBhvr>
                                      <p:to>
                                        <p:strVal val="visible"/>
                                      </p:to>
                                    </p:set>
                                    <p:anim calcmode="lin" valueType="num">
                                      <p:cBhvr>
                                        <p:cTn id="34" dur="500" fill="hold"/>
                                        <p:tgtEl>
                                          <p:spTgt spid="39"/>
                                        </p:tgtEl>
                                        <p:attrNameLst>
                                          <p:attrName>ppt_w</p:attrName>
                                        </p:attrNameLst>
                                      </p:cBhvr>
                                      <p:tavLst>
                                        <p:tav tm="0">
                                          <p:val>
                                            <p:strVal val="(6*min(max(#ppt_w*#ppt_h,.3),1)-7.4)/-.7*#ppt_w"/>
                                          </p:val>
                                        </p:tav>
                                        <p:tav tm="100000">
                                          <p:val>
                                            <p:strVal val="#ppt_w"/>
                                          </p:val>
                                        </p:tav>
                                      </p:tavLst>
                                    </p:anim>
                                    <p:anim calcmode="lin" valueType="num">
                                      <p:cBhvr>
                                        <p:cTn id="35" dur="500" fill="hold"/>
                                        <p:tgtEl>
                                          <p:spTgt spid="39"/>
                                        </p:tgtEl>
                                        <p:attrNameLst>
                                          <p:attrName>ppt_h</p:attrName>
                                        </p:attrNameLst>
                                      </p:cBhvr>
                                      <p:tavLst>
                                        <p:tav tm="0">
                                          <p:val>
                                            <p:strVal val="(6*min(max(#ppt_w*#ppt_h,.3),1)-7.4)/-.7*#ppt_h"/>
                                          </p:val>
                                        </p:tav>
                                        <p:tav tm="100000">
                                          <p:val>
                                            <p:strVal val="#ppt_h"/>
                                          </p:val>
                                        </p:tav>
                                      </p:tavLst>
                                    </p:anim>
                                    <p:anim calcmode="lin" valueType="num">
                                      <p:cBhvr>
                                        <p:cTn id="36" dur="500" fill="hold"/>
                                        <p:tgtEl>
                                          <p:spTgt spid="39"/>
                                        </p:tgtEl>
                                        <p:attrNameLst>
                                          <p:attrName>ppt_x</p:attrName>
                                        </p:attrNameLst>
                                      </p:cBhvr>
                                      <p:tavLst>
                                        <p:tav tm="0">
                                          <p:val>
                                            <p:fltVal val="0.5"/>
                                          </p:val>
                                        </p:tav>
                                        <p:tav tm="100000">
                                          <p:val>
                                            <p:strVal val="#ppt_x"/>
                                          </p:val>
                                        </p:tav>
                                      </p:tavLst>
                                    </p:anim>
                                    <p:anim calcmode="lin" valueType="num">
                                      <p:cBhvr>
                                        <p:cTn id="37" dur="500" fill="hold"/>
                                        <p:tgtEl>
                                          <p:spTgt spid="39"/>
                                        </p:tgtEl>
                                        <p:attrNameLst>
                                          <p:attrName>ppt_y</p:attrName>
                                        </p:attrNameLst>
                                      </p:cBhvr>
                                      <p:tavLst>
                                        <p:tav tm="0">
                                          <p:val>
                                            <p:strVal val="1+(6*min(max(#ppt_w*#ppt_h,.3),1)-7.4)/-.7*#ppt_h/2"/>
                                          </p:val>
                                        </p:tav>
                                        <p:tav tm="100000">
                                          <p:val>
                                            <p:strVal val="#ppt_y"/>
                                          </p:val>
                                        </p:tav>
                                      </p:tavLst>
                                    </p:anim>
                                  </p:childTnLst>
                                </p:cTn>
                              </p:par>
                            </p:childTnLst>
                          </p:cTn>
                        </p:par>
                        <p:par>
                          <p:cTn id="38" fill="hold">
                            <p:stCondLst>
                              <p:cond delay="1500"/>
                            </p:stCondLst>
                            <p:childTnLst>
                              <p:par>
                                <p:cTn id="39" presetID="47" presetClass="entr" presetSubtype="0" fill="hold" grpId="0" nodeType="afterEffect">
                                  <p:stCondLst>
                                    <p:cond delay="0"/>
                                  </p:stCondLst>
                                  <p:childTnLst>
                                    <p:set>
                                      <p:cBhvr>
                                        <p:cTn id="40" dur="1" fill="hold">
                                          <p:stCondLst>
                                            <p:cond delay="0"/>
                                          </p:stCondLst>
                                        </p:cTn>
                                        <p:tgtEl>
                                          <p:spTgt spid="33"/>
                                        </p:tgtEl>
                                        <p:attrNameLst>
                                          <p:attrName>style.visibility</p:attrName>
                                        </p:attrNameLst>
                                      </p:cBhvr>
                                      <p:to>
                                        <p:strVal val="visible"/>
                                      </p:to>
                                    </p:set>
                                    <p:animEffect transition="in" filter="fade">
                                      <p:cBhvr>
                                        <p:cTn id="41" dur="1000"/>
                                        <p:tgtEl>
                                          <p:spTgt spid="33"/>
                                        </p:tgtEl>
                                      </p:cBhvr>
                                    </p:animEffect>
                                    <p:anim calcmode="lin" valueType="num">
                                      <p:cBhvr>
                                        <p:cTn id="42" dur="1000" fill="hold"/>
                                        <p:tgtEl>
                                          <p:spTgt spid="33"/>
                                        </p:tgtEl>
                                        <p:attrNameLst>
                                          <p:attrName>ppt_x</p:attrName>
                                        </p:attrNameLst>
                                      </p:cBhvr>
                                      <p:tavLst>
                                        <p:tav tm="0">
                                          <p:val>
                                            <p:strVal val="#ppt_x"/>
                                          </p:val>
                                        </p:tav>
                                        <p:tav tm="100000">
                                          <p:val>
                                            <p:strVal val="#ppt_x"/>
                                          </p:val>
                                        </p:tav>
                                      </p:tavLst>
                                    </p:anim>
                                    <p:anim calcmode="lin" valueType="num">
                                      <p:cBhvr>
                                        <p:cTn id="43" dur="1000" fill="hold"/>
                                        <p:tgtEl>
                                          <p:spTgt spid="33"/>
                                        </p:tgtEl>
                                        <p:attrNameLst>
                                          <p:attrName>ppt_y</p:attrName>
                                        </p:attrNameLst>
                                      </p:cBhvr>
                                      <p:tavLst>
                                        <p:tav tm="0">
                                          <p:val>
                                            <p:strVal val="#ppt_y-.1"/>
                                          </p:val>
                                        </p:tav>
                                        <p:tav tm="100000">
                                          <p:val>
                                            <p:strVal val="#ppt_y"/>
                                          </p:val>
                                        </p:tav>
                                      </p:tavLst>
                                    </p:anim>
                                  </p:childTnLst>
                                </p:cTn>
                              </p:par>
                              <p:par>
                                <p:cTn id="44" presetID="42" presetClass="entr" presetSubtype="0" fill="hold" grpId="0" nodeType="withEffect">
                                  <p:stCondLst>
                                    <p:cond delay="0"/>
                                  </p:stCondLst>
                                  <p:childTnLst>
                                    <p:set>
                                      <p:cBhvr>
                                        <p:cTn id="45" dur="1" fill="hold">
                                          <p:stCondLst>
                                            <p:cond delay="0"/>
                                          </p:stCondLst>
                                        </p:cTn>
                                        <p:tgtEl>
                                          <p:spTgt spid="32"/>
                                        </p:tgtEl>
                                        <p:attrNameLst>
                                          <p:attrName>style.visibility</p:attrName>
                                        </p:attrNameLst>
                                      </p:cBhvr>
                                      <p:to>
                                        <p:strVal val="visible"/>
                                      </p:to>
                                    </p:set>
                                    <p:animEffect transition="in" filter="fade">
                                      <p:cBhvr>
                                        <p:cTn id="46" dur="1000"/>
                                        <p:tgtEl>
                                          <p:spTgt spid="32"/>
                                        </p:tgtEl>
                                      </p:cBhvr>
                                    </p:animEffect>
                                    <p:anim calcmode="lin" valueType="num">
                                      <p:cBhvr>
                                        <p:cTn id="47" dur="1000" fill="hold"/>
                                        <p:tgtEl>
                                          <p:spTgt spid="32"/>
                                        </p:tgtEl>
                                        <p:attrNameLst>
                                          <p:attrName>ppt_x</p:attrName>
                                        </p:attrNameLst>
                                      </p:cBhvr>
                                      <p:tavLst>
                                        <p:tav tm="0">
                                          <p:val>
                                            <p:strVal val="#ppt_x"/>
                                          </p:val>
                                        </p:tav>
                                        <p:tav tm="100000">
                                          <p:val>
                                            <p:strVal val="#ppt_x"/>
                                          </p:val>
                                        </p:tav>
                                      </p:tavLst>
                                    </p:anim>
                                    <p:anim calcmode="lin" valueType="num">
                                      <p:cBhvr>
                                        <p:cTn id="48" dur="1000" fill="hold"/>
                                        <p:tgtEl>
                                          <p:spTgt spid="32"/>
                                        </p:tgtEl>
                                        <p:attrNameLst>
                                          <p:attrName>ppt_y</p:attrName>
                                        </p:attrNameLst>
                                      </p:cBhvr>
                                      <p:tavLst>
                                        <p:tav tm="0">
                                          <p:val>
                                            <p:strVal val="#ppt_y+.1"/>
                                          </p:val>
                                        </p:tav>
                                        <p:tav tm="100000">
                                          <p:val>
                                            <p:strVal val="#ppt_y"/>
                                          </p:val>
                                        </p:tav>
                                      </p:tavLst>
                                    </p:anim>
                                  </p:childTnLst>
                                </p:cTn>
                              </p:par>
                              <p:par>
                                <p:cTn id="49" presetID="23" presetClass="entr" presetSubtype="36" fill="hold" grpId="0" nodeType="withEffect">
                                  <p:stCondLst>
                                    <p:cond delay="0"/>
                                  </p:stCondLst>
                                  <p:childTnLst>
                                    <p:set>
                                      <p:cBhvr>
                                        <p:cTn id="50" dur="1" fill="hold">
                                          <p:stCondLst>
                                            <p:cond delay="0"/>
                                          </p:stCondLst>
                                        </p:cTn>
                                        <p:tgtEl>
                                          <p:spTgt spid="68"/>
                                        </p:tgtEl>
                                        <p:attrNameLst>
                                          <p:attrName>style.visibility</p:attrName>
                                        </p:attrNameLst>
                                      </p:cBhvr>
                                      <p:to>
                                        <p:strVal val="visible"/>
                                      </p:to>
                                    </p:set>
                                    <p:anim calcmode="lin" valueType="num">
                                      <p:cBhvr>
                                        <p:cTn id="51" dur="1000" fill="hold"/>
                                        <p:tgtEl>
                                          <p:spTgt spid="68"/>
                                        </p:tgtEl>
                                        <p:attrNameLst>
                                          <p:attrName>ppt_w</p:attrName>
                                        </p:attrNameLst>
                                      </p:cBhvr>
                                      <p:tavLst>
                                        <p:tav tm="0">
                                          <p:val>
                                            <p:strVal val="(6*min(max(#ppt_w*#ppt_h,.3),1)-7.4)/-.7*#ppt_w"/>
                                          </p:val>
                                        </p:tav>
                                        <p:tav tm="100000">
                                          <p:val>
                                            <p:strVal val="#ppt_w"/>
                                          </p:val>
                                        </p:tav>
                                      </p:tavLst>
                                    </p:anim>
                                    <p:anim calcmode="lin" valueType="num">
                                      <p:cBhvr>
                                        <p:cTn id="52" dur="1000" fill="hold"/>
                                        <p:tgtEl>
                                          <p:spTgt spid="68"/>
                                        </p:tgtEl>
                                        <p:attrNameLst>
                                          <p:attrName>ppt_h</p:attrName>
                                        </p:attrNameLst>
                                      </p:cBhvr>
                                      <p:tavLst>
                                        <p:tav tm="0">
                                          <p:val>
                                            <p:strVal val="(6*min(max(#ppt_w*#ppt_h,.3),1)-7.4)/-.7*#ppt_h"/>
                                          </p:val>
                                        </p:tav>
                                        <p:tav tm="100000">
                                          <p:val>
                                            <p:strVal val="#ppt_h"/>
                                          </p:val>
                                        </p:tav>
                                      </p:tavLst>
                                    </p:anim>
                                    <p:anim calcmode="lin" valueType="num">
                                      <p:cBhvr>
                                        <p:cTn id="53" dur="1000" fill="hold"/>
                                        <p:tgtEl>
                                          <p:spTgt spid="68"/>
                                        </p:tgtEl>
                                        <p:attrNameLst>
                                          <p:attrName>ppt_x</p:attrName>
                                        </p:attrNameLst>
                                      </p:cBhvr>
                                      <p:tavLst>
                                        <p:tav tm="0">
                                          <p:val>
                                            <p:fltVal val="0.5"/>
                                          </p:val>
                                        </p:tav>
                                        <p:tav tm="100000">
                                          <p:val>
                                            <p:strVal val="#ppt_x"/>
                                          </p:val>
                                        </p:tav>
                                      </p:tavLst>
                                    </p:anim>
                                    <p:anim calcmode="lin" valueType="num">
                                      <p:cBhvr>
                                        <p:cTn id="54" dur="1000" fill="hold"/>
                                        <p:tgtEl>
                                          <p:spTgt spid="68"/>
                                        </p:tgtEl>
                                        <p:attrNameLst>
                                          <p:attrName>ppt_y</p:attrName>
                                        </p:attrNameLst>
                                      </p:cBhvr>
                                      <p:tavLst>
                                        <p:tav tm="0">
                                          <p:val>
                                            <p:strVal val="1+(6*min(max(#ppt_w*#ppt_h,.3),1)-7.4)/-.7*#ppt_h/2"/>
                                          </p:val>
                                        </p:tav>
                                        <p:tav tm="100000">
                                          <p:val>
                                            <p:strVal val="#ppt_y"/>
                                          </p:val>
                                        </p:tav>
                                      </p:tavLst>
                                    </p:anim>
                                  </p:childTnLst>
                                </p:cTn>
                              </p:par>
                              <p:par>
                                <p:cTn id="55" presetID="45" presetClass="entr" presetSubtype="0" fill="hold" nodeType="withEffect">
                                  <p:stCondLst>
                                    <p:cond delay="1000"/>
                                  </p:stCondLst>
                                  <p:childTnLst>
                                    <p:set>
                                      <p:cBhvr>
                                        <p:cTn id="56" dur="1" fill="hold">
                                          <p:stCondLst>
                                            <p:cond delay="0"/>
                                          </p:stCondLst>
                                        </p:cTn>
                                        <p:tgtEl>
                                          <p:spTgt spid="6"/>
                                        </p:tgtEl>
                                        <p:attrNameLst>
                                          <p:attrName>style.visibility</p:attrName>
                                        </p:attrNameLst>
                                      </p:cBhvr>
                                      <p:to>
                                        <p:strVal val="visible"/>
                                      </p:to>
                                    </p:set>
                                    <p:animEffect transition="in" filter="fade">
                                      <p:cBhvr>
                                        <p:cTn id="57" dur="1000"/>
                                        <p:tgtEl>
                                          <p:spTgt spid="6"/>
                                        </p:tgtEl>
                                      </p:cBhvr>
                                    </p:animEffect>
                                    <p:anim calcmode="lin" valueType="num">
                                      <p:cBhvr>
                                        <p:cTn id="58" dur="1000" fill="hold"/>
                                        <p:tgtEl>
                                          <p:spTgt spid="6"/>
                                        </p:tgtEl>
                                        <p:attrNameLst>
                                          <p:attrName>ppt_w</p:attrName>
                                        </p:attrNameLst>
                                      </p:cBhvr>
                                      <p:tavLst>
                                        <p:tav tm="0" fmla="#ppt_w*sin(2.5*pi*$)">
                                          <p:val>
                                            <p:fltVal val="0"/>
                                          </p:val>
                                        </p:tav>
                                        <p:tav tm="100000">
                                          <p:val>
                                            <p:fltVal val="1"/>
                                          </p:val>
                                        </p:tav>
                                      </p:tavLst>
                                    </p:anim>
                                    <p:anim calcmode="lin" valueType="num">
                                      <p:cBhvr>
                                        <p:cTn id="59" dur="1000" fill="hold"/>
                                        <p:tgtEl>
                                          <p:spTgt spid="6"/>
                                        </p:tgtEl>
                                        <p:attrNameLst>
                                          <p:attrName>ppt_h</p:attrName>
                                        </p:attrNameLst>
                                      </p:cBhvr>
                                      <p:tavLst>
                                        <p:tav tm="0">
                                          <p:val>
                                            <p:strVal val="#ppt_h"/>
                                          </p:val>
                                        </p:tav>
                                        <p:tav tm="100000">
                                          <p:val>
                                            <p:strVal val="#ppt_h"/>
                                          </p:val>
                                        </p:tav>
                                      </p:tavLst>
                                    </p:anim>
                                  </p:childTnLst>
                                </p:cTn>
                              </p:par>
                              <p:par>
                                <p:cTn id="60" presetID="53" presetClass="entr" presetSubtype="16" fill="hold" grpId="0" nodeType="withEffect">
                                  <p:stCondLst>
                                    <p:cond delay="1000"/>
                                  </p:stCondLst>
                                  <p:childTnLst>
                                    <p:set>
                                      <p:cBhvr>
                                        <p:cTn id="61" dur="1" fill="hold">
                                          <p:stCondLst>
                                            <p:cond delay="0"/>
                                          </p:stCondLst>
                                        </p:cTn>
                                        <p:tgtEl>
                                          <p:spTgt spid="34"/>
                                        </p:tgtEl>
                                        <p:attrNameLst>
                                          <p:attrName>style.visibility</p:attrName>
                                        </p:attrNameLst>
                                      </p:cBhvr>
                                      <p:to>
                                        <p:strVal val="visible"/>
                                      </p:to>
                                    </p:set>
                                    <p:anim calcmode="lin" valueType="num">
                                      <p:cBhvr>
                                        <p:cTn id="62" dur="1000" fill="hold"/>
                                        <p:tgtEl>
                                          <p:spTgt spid="34"/>
                                        </p:tgtEl>
                                        <p:attrNameLst>
                                          <p:attrName>ppt_w</p:attrName>
                                        </p:attrNameLst>
                                      </p:cBhvr>
                                      <p:tavLst>
                                        <p:tav tm="0">
                                          <p:val>
                                            <p:fltVal val="0"/>
                                          </p:val>
                                        </p:tav>
                                        <p:tav tm="100000">
                                          <p:val>
                                            <p:strVal val="#ppt_w"/>
                                          </p:val>
                                        </p:tav>
                                      </p:tavLst>
                                    </p:anim>
                                    <p:anim calcmode="lin" valueType="num">
                                      <p:cBhvr>
                                        <p:cTn id="63" dur="1000" fill="hold"/>
                                        <p:tgtEl>
                                          <p:spTgt spid="34"/>
                                        </p:tgtEl>
                                        <p:attrNameLst>
                                          <p:attrName>ppt_h</p:attrName>
                                        </p:attrNameLst>
                                      </p:cBhvr>
                                      <p:tavLst>
                                        <p:tav tm="0">
                                          <p:val>
                                            <p:fltVal val="0"/>
                                          </p:val>
                                        </p:tav>
                                        <p:tav tm="100000">
                                          <p:val>
                                            <p:strVal val="#ppt_h"/>
                                          </p:val>
                                        </p:tav>
                                      </p:tavLst>
                                    </p:anim>
                                    <p:animEffect transition="in" filter="fade">
                                      <p:cBhvr>
                                        <p:cTn id="64" dur="1000"/>
                                        <p:tgtEl>
                                          <p:spTgt spid="34"/>
                                        </p:tgtEl>
                                      </p:cBhvr>
                                    </p:animEffect>
                                  </p:childTnLst>
                                </p:cTn>
                              </p:par>
                            </p:childTnLst>
                          </p:cTn>
                        </p:par>
                        <p:par>
                          <p:cTn id="65" fill="hold">
                            <p:stCondLst>
                              <p:cond delay="2500"/>
                            </p:stCondLst>
                            <p:childTnLst>
                              <p:par>
                                <p:cTn id="66" presetID="23" presetClass="entr" presetSubtype="36" fill="hold" grpId="0" nodeType="afterEffect">
                                  <p:stCondLst>
                                    <p:cond delay="0"/>
                                  </p:stCondLst>
                                  <p:childTnLst>
                                    <p:set>
                                      <p:cBhvr>
                                        <p:cTn id="67" dur="1" fill="hold">
                                          <p:stCondLst>
                                            <p:cond delay="0"/>
                                          </p:stCondLst>
                                        </p:cTn>
                                        <p:tgtEl>
                                          <p:spTgt spid="38"/>
                                        </p:tgtEl>
                                        <p:attrNameLst>
                                          <p:attrName>style.visibility</p:attrName>
                                        </p:attrNameLst>
                                      </p:cBhvr>
                                      <p:to>
                                        <p:strVal val="visible"/>
                                      </p:to>
                                    </p:set>
                                    <p:anim calcmode="lin" valueType="num">
                                      <p:cBhvr>
                                        <p:cTn id="68" dur="500" fill="hold"/>
                                        <p:tgtEl>
                                          <p:spTgt spid="38"/>
                                        </p:tgtEl>
                                        <p:attrNameLst>
                                          <p:attrName>ppt_w</p:attrName>
                                        </p:attrNameLst>
                                      </p:cBhvr>
                                      <p:tavLst>
                                        <p:tav tm="0">
                                          <p:val>
                                            <p:strVal val="(6*min(max(#ppt_w*#ppt_h,.3),1)-7.4)/-.7*#ppt_w"/>
                                          </p:val>
                                        </p:tav>
                                        <p:tav tm="100000">
                                          <p:val>
                                            <p:strVal val="#ppt_w"/>
                                          </p:val>
                                        </p:tav>
                                      </p:tavLst>
                                    </p:anim>
                                    <p:anim calcmode="lin" valueType="num">
                                      <p:cBhvr>
                                        <p:cTn id="69" dur="500" fill="hold"/>
                                        <p:tgtEl>
                                          <p:spTgt spid="38"/>
                                        </p:tgtEl>
                                        <p:attrNameLst>
                                          <p:attrName>ppt_h</p:attrName>
                                        </p:attrNameLst>
                                      </p:cBhvr>
                                      <p:tavLst>
                                        <p:tav tm="0">
                                          <p:val>
                                            <p:strVal val="(6*min(max(#ppt_w*#ppt_h,.3),1)-7.4)/-.7*#ppt_h"/>
                                          </p:val>
                                        </p:tav>
                                        <p:tav tm="100000">
                                          <p:val>
                                            <p:strVal val="#ppt_h"/>
                                          </p:val>
                                        </p:tav>
                                      </p:tavLst>
                                    </p:anim>
                                    <p:anim calcmode="lin" valueType="num">
                                      <p:cBhvr>
                                        <p:cTn id="70" dur="500" fill="hold"/>
                                        <p:tgtEl>
                                          <p:spTgt spid="38"/>
                                        </p:tgtEl>
                                        <p:attrNameLst>
                                          <p:attrName>ppt_x</p:attrName>
                                        </p:attrNameLst>
                                      </p:cBhvr>
                                      <p:tavLst>
                                        <p:tav tm="0">
                                          <p:val>
                                            <p:fltVal val="0.5"/>
                                          </p:val>
                                        </p:tav>
                                        <p:tav tm="100000">
                                          <p:val>
                                            <p:strVal val="#ppt_x"/>
                                          </p:val>
                                        </p:tav>
                                      </p:tavLst>
                                    </p:anim>
                                    <p:anim calcmode="lin" valueType="num">
                                      <p:cBhvr>
                                        <p:cTn id="71" dur="500" fill="hold"/>
                                        <p:tgtEl>
                                          <p:spTgt spid="38"/>
                                        </p:tgtEl>
                                        <p:attrNameLst>
                                          <p:attrName>ppt_y</p:attrName>
                                        </p:attrNameLst>
                                      </p:cBhvr>
                                      <p:tavLst>
                                        <p:tav tm="0">
                                          <p:val>
                                            <p:strVal val="1+(6*min(max(#ppt_w*#ppt_h,.3),1)-7.4)/-.7*#ppt_h/2"/>
                                          </p:val>
                                        </p:tav>
                                        <p:tav tm="100000">
                                          <p:val>
                                            <p:strVal val="#ppt_y"/>
                                          </p:val>
                                        </p:tav>
                                      </p:tavLst>
                                    </p:anim>
                                  </p:childTnLst>
                                </p:cTn>
                              </p:par>
                            </p:childTnLst>
                          </p:cTn>
                        </p:par>
                        <p:par>
                          <p:cTn id="72" fill="hold">
                            <p:stCondLst>
                              <p:cond delay="3000"/>
                            </p:stCondLst>
                            <p:childTnLst>
                              <p:par>
                                <p:cTn id="73" presetID="47" presetClass="entr" presetSubtype="0" fill="hold" grpId="0" nodeType="afterEffect">
                                  <p:stCondLst>
                                    <p:cond delay="0"/>
                                  </p:stCondLst>
                                  <p:childTnLst>
                                    <p:set>
                                      <p:cBhvr>
                                        <p:cTn id="74" dur="1" fill="hold">
                                          <p:stCondLst>
                                            <p:cond delay="0"/>
                                          </p:stCondLst>
                                        </p:cTn>
                                        <p:tgtEl>
                                          <p:spTgt spid="43"/>
                                        </p:tgtEl>
                                        <p:attrNameLst>
                                          <p:attrName>style.visibility</p:attrName>
                                        </p:attrNameLst>
                                      </p:cBhvr>
                                      <p:to>
                                        <p:strVal val="visible"/>
                                      </p:to>
                                    </p:set>
                                    <p:animEffect transition="in" filter="fade">
                                      <p:cBhvr>
                                        <p:cTn id="75" dur="1000"/>
                                        <p:tgtEl>
                                          <p:spTgt spid="43"/>
                                        </p:tgtEl>
                                      </p:cBhvr>
                                    </p:animEffect>
                                    <p:anim calcmode="lin" valueType="num">
                                      <p:cBhvr>
                                        <p:cTn id="76" dur="1000" fill="hold"/>
                                        <p:tgtEl>
                                          <p:spTgt spid="43"/>
                                        </p:tgtEl>
                                        <p:attrNameLst>
                                          <p:attrName>ppt_x</p:attrName>
                                        </p:attrNameLst>
                                      </p:cBhvr>
                                      <p:tavLst>
                                        <p:tav tm="0">
                                          <p:val>
                                            <p:strVal val="#ppt_x"/>
                                          </p:val>
                                        </p:tav>
                                        <p:tav tm="100000">
                                          <p:val>
                                            <p:strVal val="#ppt_x"/>
                                          </p:val>
                                        </p:tav>
                                      </p:tavLst>
                                    </p:anim>
                                    <p:anim calcmode="lin" valueType="num">
                                      <p:cBhvr>
                                        <p:cTn id="77" dur="1000" fill="hold"/>
                                        <p:tgtEl>
                                          <p:spTgt spid="43"/>
                                        </p:tgtEl>
                                        <p:attrNameLst>
                                          <p:attrName>ppt_y</p:attrName>
                                        </p:attrNameLst>
                                      </p:cBhvr>
                                      <p:tavLst>
                                        <p:tav tm="0">
                                          <p:val>
                                            <p:strVal val="#ppt_y-.1"/>
                                          </p:val>
                                        </p:tav>
                                        <p:tav tm="100000">
                                          <p:val>
                                            <p:strVal val="#ppt_y"/>
                                          </p:val>
                                        </p:tav>
                                      </p:tavLst>
                                    </p:anim>
                                  </p:childTnLst>
                                </p:cTn>
                              </p:par>
                              <p:par>
                                <p:cTn id="78" presetID="42" presetClass="entr" presetSubtype="0" fill="hold" grpId="0" nodeType="withEffect">
                                  <p:stCondLst>
                                    <p:cond delay="0"/>
                                  </p:stCondLst>
                                  <p:childTnLst>
                                    <p:set>
                                      <p:cBhvr>
                                        <p:cTn id="79" dur="1" fill="hold">
                                          <p:stCondLst>
                                            <p:cond delay="0"/>
                                          </p:stCondLst>
                                        </p:cTn>
                                        <p:tgtEl>
                                          <p:spTgt spid="42"/>
                                        </p:tgtEl>
                                        <p:attrNameLst>
                                          <p:attrName>style.visibility</p:attrName>
                                        </p:attrNameLst>
                                      </p:cBhvr>
                                      <p:to>
                                        <p:strVal val="visible"/>
                                      </p:to>
                                    </p:set>
                                    <p:animEffect transition="in" filter="fade">
                                      <p:cBhvr>
                                        <p:cTn id="80" dur="1000"/>
                                        <p:tgtEl>
                                          <p:spTgt spid="42"/>
                                        </p:tgtEl>
                                      </p:cBhvr>
                                    </p:animEffect>
                                    <p:anim calcmode="lin" valueType="num">
                                      <p:cBhvr>
                                        <p:cTn id="81" dur="1000" fill="hold"/>
                                        <p:tgtEl>
                                          <p:spTgt spid="42"/>
                                        </p:tgtEl>
                                        <p:attrNameLst>
                                          <p:attrName>ppt_x</p:attrName>
                                        </p:attrNameLst>
                                      </p:cBhvr>
                                      <p:tavLst>
                                        <p:tav tm="0">
                                          <p:val>
                                            <p:strVal val="#ppt_x"/>
                                          </p:val>
                                        </p:tav>
                                        <p:tav tm="100000">
                                          <p:val>
                                            <p:strVal val="#ppt_x"/>
                                          </p:val>
                                        </p:tav>
                                      </p:tavLst>
                                    </p:anim>
                                    <p:anim calcmode="lin" valueType="num">
                                      <p:cBhvr>
                                        <p:cTn id="82" dur="1000" fill="hold"/>
                                        <p:tgtEl>
                                          <p:spTgt spid="42"/>
                                        </p:tgtEl>
                                        <p:attrNameLst>
                                          <p:attrName>ppt_y</p:attrName>
                                        </p:attrNameLst>
                                      </p:cBhvr>
                                      <p:tavLst>
                                        <p:tav tm="0">
                                          <p:val>
                                            <p:strVal val="#ppt_y+.1"/>
                                          </p:val>
                                        </p:tav>
                                        <p:tav tm="100000">
                                          <p:val>
                                            <p:strVal val="#ppt_y"/>
                                          </p:val>
                                        </p:tav>
                                      </p:tavLst>
                                    </p:anim>
                                  </p:childTnLst>
                                </p:cTn>
                              </p:par>
                              <p:par>
                                <p:cTn id="83" presetID="23" presetClass="entr" presetSubtype="36" fill="hold" grpId="0" nodeType="withEffect">
                                  <p:stCondLst>
                                    <p:cond delay="0"/>
                                  </p:stCondLst>
                                  <p:childTnLst>
                                    <p:set>
                                      <p:cBhvr>
                                        <p:cTn id="84" dur="1" fill="hold">
                                          <p:stCondLst>
                                            <p:cond delay="0"/>
                                          </p:stCondLst>
                                        </p:cTn>
                                        <p:tgtEl>
                                          <p:spTgt spid="69"/>
                                        </p:tgtEl>
                                        <p:attrNameLst>
                                          <p:attrName>style.visibility</p:attrName>
                                        </p:attrNameLst>
                                      </p:cBhvr>
                                      <p:to>
                                        <p:strVal val="visible"/>
                                      </p:to>
                                    </p:set>
                                    <p:anim calcmode="lin" valueType="num">
                                      <p:cBhvr>
                                        <p:cTn id="85" dur="1000" fill="hold"/>
                                        <p:tgtEl>
                                          <p:spTgt spid="69"/>
                                        </p:tgtEl>
                                        <p:attrNameLst>
                                          <p:attrName>ppt_w</p:attrName>
                                        </p:attrNameLst>
                                      </p:cBhvr>
                                      <p:tavLst>
                                        <p:tav tm="0">
                                          <p:val>
                                            <p:strVal val="(6*min(max(#ppt_w*#ppt_h,.3),1)-7.4)/-.7*#ppt_w"/>
                                          </p:val>
                                        </p:tav>
                                        <p:tav tm="100000">
                                          <p:val>
                                            <p:strVal val="#ppt_w"/>
                                          </p:val>
                                        </p:tav>
                                      </p:tavLst>
                                    </p:anim>
                                    <p:anim calcmode="lin" valueType="num">
                                      <p:cBhvr>
                                        <p:cTn id="86" dur="1000" fill="hold"/>
                                        <p:tgtEl>
                                          <p:spTgt spid="69"/>
                                        </p:tgtEl>
                                        <p:attrNameLst>
                                          <p:attrName>ppt_h</p:attrName>
                                        </p:attrNameLst>
                                      </p:cBhvr>
                                      <p:tavLst>
                                        <p:tav tm="0">
                                          <p:val>
                                            <p:strVal val="(6*min(max(#ppt_w*#ppt_h,.3),1)-7.4)/-.7*#ppt_h"/>
                                          </p:val>
                                        </p:tav>
                                        <p:tav tm="100000">
                                          <p:val>
                                            <p:strVal val="#ppt_h"/>
                                          </p:val>
                                        </p:tav>
                                      </p:tavLst>
                                    </p:anim>
                                    <p:anim calcmode="lin" valueType="num">
                                      <p:cBhvr>
                                        <p:cTn id="87" dur="1000" fill="hold"/>
                                        <p:tgtEl>
                                          <p:spTgt spid="69"/>
                                        </p:tgtEl>
                                        <p:attrNameLst>
                                          <p:attrName>ppt_x</p:attrName>
                                        </p:attrNameLst>
                                      </p:cBhvr>
                                      <p:tavLst>
                                        <p:tav tm="0">
                                          <p:val>
                                            <p:fltVal val="0.5"/>
                                          </p:val>
                                        </p:tav>
                                        <p:tav tm="100000">
                                          <p:val>
                                            <p:strVal val="#ppt_x"/>
                                          </p:val>
                                        </p:tav>
                                      </p:tavLst>
                                    </p:anim>
                                    <p:anim calcmode="lin" valueType="num">
                                      <p:cBhvr>
                                        <p:cTn id="88" dur="1000" fill="hold"/>
                                        <p:tgtEl>
                                          <p:spTgt spid="69"/>
                                        </p:tgtEl>
                                        <p:attrNameLst>
                                          <p:attrName>ppt_y</p:attrName>
                                        </p:attrNameLst>
                                      </p:cBhvr>
                                      <p:tavLst>
                                        <p:tav tm="0">
                                          <p:val>
                                            <p:strVal val="1+(6*min(max(#ppt_w*#ppt_h,.3),1)-7.4)/-.7*#ppt_h/2"/>
                                          </p:val>
                                        </p:tav>
                                        <p:tav tm="100000">
                                          <p:val>
                                            <p:strVal val="#ppt_y"/>
                                          </p:val>
                                        </p:tav>
                                      </p:tavLst>
                                    </p:anim>
                                  </p:childTnLst>
                                </p:cTn>
                              </p:par>
                              <p:par>
                                <p:cTn id="89" presetID="45" presetClass="entr" presetSubtype="0" fill="hold" nodeType="withEffect">
                                  <p:stCondLst>
                                    <p:cond delay="1000"/>
                                  </p:stCondLst>
                                  <p:childTnLst>
                                    <p:set>
                                      <p:cBhvr>
                                        <p:cTn id="90" dur="1" fill="hold">
                                          <p:stCondLst>
                                            <p:cond delay="0"/>
                                          </p:stCondLst>
                                        </p:cTn>
                                        <p:tgtEl>
                                          <p:spTgt spid="7"/>
                                        </p:tgtEl>
                                        <p:attrNameLst>
                                          <p:attrName>style.visibility</p:attrName>
                                        </p:attrNameLst>
                                      </p:cBhvr>
                                      <p:to>
                                        <p:strVal val="visible"/>
                                      </p:to>
                                    </p:set>
                                    <p:animEffect transition="in" filter="fade">
                                      <p:cBhvr>
                                        <p:cTn id="91" dur="1000"/>
                                        <p:tgtEl>
                                          <p:spTgt spid="7"/>
                                        </p:tgtEl>
                                      </p:cBhvr>
                                    </p:animEffect>
                                    <p:anim calcmode="lin" valueType="num">
                                      <p:cBhvr>
                                        <p:cTn id="92" dur="1000" fill="hold"/>
                                        <p:tgtEl>
                                          <p:spTgt spid="7"/>
                                        </p:tgtEl>
                                        <p:attrNameLst>
                                          <p:attrName>ppt_w</p:attrName>
                                        </p:attrNameLst>
                                      </p:cBhvr>
                                      <p:tavLst>
                                        <p:tav tm="0" fmla="#ppt_w*sin(2.5*pi*$)">
                                          <p:val>
                                            <p:fltVal val="0"/>
                                          </p:val>
                                        </p:tav>
                                        <p:tav tm="100000">
                                          <p:val>
                                            <p:fltVal val="1"/>
                                          </p:val>
                                        </p:tav>
                                      </p:tavLst>
                                    </p:anim>
                                    <p:anim calcmode="lin" valueType="num">
                                      <p:cBhvr>
                                        <p:cTn id="93" dur="1000" fill="hold"/>
                                        <p:tgtEl>
                                          <p:spTgt spid="7"/>
                                        </p:tgtEl>
                                        <p:attrNameLst>
                                          <p:attrName>ppt_h</p:attrName>
                                        </p:attrNameLst>
                                      </p:cBhvr>
                                      <p:tavLst>
                                        <p:tav tm="0">
                                          <p:val>
                                            <p:strVal val="#ppt_h"/>
                                          </p:val>
                                        </p:tav>
                                        <p:tav tm="100000">
                                          <p:val>
                                            <p:strVal val="#ppt_h"/>
                                          </p:val>
                                        </p:tav>
                                      </p:tavLst>
                                    </p:anim>
                                  </p:childTnLst>
                                </p:cTn>
                              </p:par>
                              <p:par>
                                <p:cTn id="94" presetID="53" presetClass="entr" presetSubtype="16" fill="hold" grpId="0" nodeType="withEffect">
                                  <p:stCondLst>
                                    <p:cond delay="1000"/>
                                  </p:stCondLst>
                                  <p:childTnLst>
                                    <p:set>
                                      <p:cBhvr>
                                        <p:cTn id="95" dur="1" fill="hold">
                                          <p:stCondLst>
                                            <p:cond delay="0"/>
                                          </p:stCondLst>
                                        </p:cTn>
                                        <p:tgtEl>
                                          <p:spTgt spid="46"/>
                                        </p:tgtEl>
                                        <p:attrNameLst>
                                          <p:attrName>style.visibility</p:attrName>
                                        </p:attrNameLst>
                                      </p:cBhvr>
                                      <p:to>
                                        <p:strVal val="visible"/>
                                      </p:to>
                                    </p:set>
                                    <p:anim calcmode="lin" valueType="num">
                                      <p:cBhvr>
                                        <p:cTn id="96" dur="1000" fill="hold"/>
                                        <p:tgtEl>
                                          <p:spTgt spid="46"/>
                                        </p:tgtEl>
                                        <p:attrNameLst>
                                          <p:attrName>ppt_w</p:attrName>
                                        </p:attrNameLst>
                                      </p:cBhvr>
                                      <p:tavLst>
                                        <p:tav tm="0">
                                          <p:val>
                                            <p:fltVal val="0"/>
                                          </p:val>
                                        </p:tav>
                                        <p:tav tm="100000">
                                          <p:val>
                                            <p:strVal val="#ppt_w"/>
                                          </p:val>
                                        </p:tav>
                                      </p:tavLst>
                                    </p:anim>
                                    <p:anim calcmode="lin" valueType="num">
                                      <p:cBhvr>
                                        <p:cTn id="97" dur="1000" fill="hold"/>
                                        <p:tgtEl>
                                          <p:spTgt spid="46"/>
                                        </p:tgtEl>
                                        <p:attrNameLst>
                                          <p:attrName>ppt_h</p:attrName>
                                        </p:attrNameLst>
                                      </p:cBhvr>
                                      <p:tavLst>
                                        <p:tav tm="0">
                                          <p:val>
                                            <p:fltVal val="0"/>
                                          </p:val>
                                        </p:tav>
                                        <p:tav tm="100000">
                                          <p:val>
                                            <p:strVal val="#ppt_h"/>
                                          </p:val>
                                        </p:tav>
                                      </p:tavLst>
                                    </p:anim>
                                    <p:animEffect transition="in" filter="fade">
                                      <p:cBhvr>
                                        <p:cTn id="98" dur="1000"/>
                                        <p:tgtEl>
                                          <p:spTgt spid="46"/>
                                        </p:tgtEl>
                                      </p:cBhvr>
                                    </p:animEffect>
                                  </p:childTnLst>
                                </p:cTn>
                              </p:par>
                            </p:childTnLst>
                          </p:cTn>
                        </p:par>
                        <p:par>
                          <p:cTn id="99" fill="hold">
                            <p:stCondLst>
                              <p:cond delay="4000"/>
                            </p:stCondLst>
                            <p:childTnLst>
                              <p:par>
                                <p:cTn id="100" presetID="23" presetClass="entr" presetSubtype="36" fill="hold" grpId="0" nodeType="afterEffect">
                                  <p:stCondLst>
                                    <p:cond delay="0"/>
                                  </p:stCondLst>
                                  <p:childTnLst>
                                    <p:set>
                                      <p:cBhvr>
                                        <p:cTn id="101" dur="1" fill="hold">
                                          <p:stCondLst>
                                            <p:cond delay="0"/>
                                          </p:stCondLst>
                                        </p:cTn>
                                        <p:tgtEl>
                                          <p:spTgt spid="48"/>
                                        </p:tgtEl>
                                        <p:attrNameLst>
                                          <p:attrName>style.visibility</p:attrName>
                                        </p:attrNameLst>
                                      </p:cBhvr>
                                      <p:to>
                                        <p:strVal val="visible"/>
                                      </p:to>
                                    </p:set>
                                    <p:anim calcmode="lin" valueType="num">
                                      <p:cBhvr>
                                        <p:cTn id="102" dur="500" fill="hold"/>
                                        <p:tgtEl>
                                          <p:spTgt spid="48"/>
                                        </p:tgtEl>
                                        <p:attrNameLst>
                                          <p:attrName>ppt_w</p:attrName>
                                        </p:attrNameLst>
                                      </p:cBhvr>
                                      <p:tavLst>
                                        <p:tav tm="0">
                                          <p:val>
                                            <p:strVal val="(6*min(max(#ppt_w*#ppt_h,.3),1)-7.4)/-.7*#ppt_w"/>
                                          </p:val>
                                        </p:tav>
                                        <p:tav tm="100000">
                                          <p:val>
                                            <p:strVal val="#ppt_w"/>
                                          </p:val>
                                        </p:tav>
                                      </p:tavLst>
                                    </p:anim>
                                    <p:anim calcmode="lin" valueType="num">
                                      <p:cBhvr>
                                        <p:cTn id="103" dur="500" fill="hold"/>
                                        <p:tgtEl>
                                          <p:spTgt spid="48"/>
                                        </p:tgtEl>
                                        <p:attrNameLst>
                                          <p:attrName>ppt_h</p:attrName>
                                        </p:attrNameLst>
                                      </p:cBhvr>
                                      <p:tavLst>
                                        <p:tav tm="0">
                                          <p:val>
                                            <p:strVal val="(6*min(max(#ppt_w*#ppt_h,.3),1)-7.4)/-.7*#ppt_h"/>
                                          </p:val>
                                        </p:tav>
                                        <p:tav tm="100000">
                                          <p:val>
                                            <p:strVal val="#ppt_h"/>
                                          </p:val>
                                        </p:tav>
                                      </p:tavLst>
                                    </p:anim>
                                    <p:anim calcmode="lin" valueType="num">
                                      <p:cBhvr>
                                        <p:cTn id="104" dur="500" fill="hold"/>
                                        <p:tgtEl>
                                          <p:spTgt spid="48"/>
                                        </p:tgtEl>
                                        <p:attrNameLst>
                                          <p:attrName>ppt_x</p:attrName>
                                        </p:attrNameLst>
                                      </p:cBhvr>
                                      <p:tavLst>
                                        <p:tav tm="0">
                                          <p:val>
                                            <p:fltVal val="0.5"/>
                                          </p:val>
                                        </p:tav>
                                        <p:tav tm="100000">
                                          <p:val>
                                            <p:strVal val="#ppt_x"/>
                                          </p:val>
                                        </p:tav>
                                      </p:tavLst>
                                    </p:anim>
                                    <p:anim calcmode="lin" valueType="num">
                                      <p:cBhvr>
                                        <p:cTn id="105" dur="500" fill="hold"/>
                                        <p:tgtEl>
                                          <p:spTgt spid="48"/>
                                        </p:tgtEl>
                                        <p:attrNameLst>
                                          <p:attrName>ppt_y</p:attrName>
                                        </p:attrNameLst>
                                      </p:cBhvr>
                                      <p:tavLst>
                                        <p:tav tm="0">
                                          <p:val>
                                            <p:strVal val="1+(6*min(max(#ppt_w*#ppt_h,.3),1)-7.4)/-.7*#ppt_h/2"/>
                                          </p:val>
                                        </p:tav>
                                        <p:tav tm="100000">
                                          <p:val>
                                            <p:strVal val="#ppt_y"/>
                                          </p:val>
                                        </p:tav>
                                      </p:tavLst>
                                    </p:anim>
                                  </p:childTnLst>
                                </p:cTn>
                              </p:par>
                            </p:childTnLst>
                          </p:cTn>
                        </p:par>
                        <p:par>
                          <p:cTn id="106" fill="hold">
                            <p:stCondLst>
                              <p:cond delay="4500"/>
                            </p:stCondLst>
                            <p:childTnLst>
                              <p:par>
                                <p:cTn id="107" presetID="47" presetClass="entr" presetSubtype="0" fill="hold" grpId="0" nodeType="afterEffect">
                                  <p:stCondLst>
                                    <p:cond delay="0"/>
                                  </p:stCondLst>
                                  <p:childTnLst>
                                    <p:set>
                                      <p:cBhvr>
                                        <p:cTn id="108" dur="1" fill="hold">
                                          <p:stCondLst>
                                            <p:cond delay="0"/>
                                          </p:stCondLst>
                                        </p:cTn>
                                        <p:tgtEl>
                                          <p:spTgt spid="54"/>
                                        </p:tgtEl>
                                        <p:attrNameLst>
                                          <p:attrName>style.visibility</p:attrName>
                                        </p:attrNameLst>
                                      </p:cBhvr>
                                      <p:to>
                                        <p:strVal val="visible"/>
                                      </p:to>
                                    </p:set>
                                    <p:animEffect transition="in" filter="fade">
                                      <p:cBhvr>
                                        <p:cTn id="109" dur="1000"/>
                                        <p:tgtEl>
                                          <p:spTgt spid="54"/>
                                        </p:tgtEl>
                                      </p:cBhvr>
                                    </p:animEffect>
                                    <p:anim calcmode="lin" valueType="num">
                                      <p:cBhvr>
                                        <p:cTn id="110" dur="1000" fill="hold"/>
                                        <p:tgtEl>
                                          <p:spTgt spid="54"/>
                                        </p:tgtEl>
                                        <p:attrNameLst>
                                          <p:attrName>ppt_x</p:attrName>
                                        </p:attrNameLst>
                                      </p:cBhvr>
                                      <p:tavLst>
                                        <p:tav tm="0">
                                          <p:val>
                                            <p:strVal val="#ppt_x"/>
                                          </p:val>
                                        </p:tav>
                                        <p:tav tm="100000">
                                          <p:val>
                                            <p:strVal val="#ppt_x"/>
                                          </p:val>
                                        </p:tav>
                                      </p:tavLst>
                                    </p:anim>
                                    <p:anim calcmode="lin" valueType="num">
                                      <p:cBhvr>
                                        <p:cTn id="111" dur="1000" fill="hold"/>
                                        <p:tgtEl>
                                          <p:spTgt spid="54"/>
                                        </p:tgtEl>
                                        <p:attrNameLst>
                                          <p:attrName>ppt_y</p:attrName>
                                        </p:attrNameLst>
                                      </p:cBhvr>
                                      <p:tavLst>
                                        <p:tav tm="0">
                                          <p:val>
                                            <p:strVal val="#ppt_y-.1"/>
                                          </p:val>
                                        </p:tav>
                                        <p:tav tm="100000">
                                          <p:val>
                                            <p:strVal val="#ppt_y"/>
                                          </p:val>
                                        </p:tav>
                                      </p:tavLst>
                                    </p:anim>
                                  </p:childTnLst>
                                </p:cTn>
                              </p:par>
                              <p:par>
                                <p:cTn id="112" presetID="42" presetClass="entr" presetSubtype="0" fill="hold" grpId="0" nodeType="withEffect">
                                  <p:stCondLst>
                                    <p:cond delay="0"/>
                                  </p:stCondLst>
                                  <p:childTnLst>
                                    <p:set>
                                      <p:cBhvr>
                                        <p:cTn id="113" dur="1" fill="hold">
                                          <p:stCondLst>
                                            <p:cond delay="0"/>
                                          </p:stCondLst>
                                        </p:cTn>
                                        <p:tgtEl>
                                          <p:spTgt spid="53"/>
                                        </p:tgtEl>
                                        <p:attrNameLst>
                                          <p:attrName>style.visibility</p:attrName>
                                        </p:attrNameLst>
                                      </p:cBhvr>
                                      <p:to>
                                        <p:strVal val="visible"/>
                                      </p:to>
                                    </p:set>
                                    <p:animEffect transition="in" filter="fade">
                                      <p:cBhvr>
                                        <p:cTn id="114" dur="1000"/>
                                        <p:tgtEl>
                                          <p:spTgt spid="53"/>
                                        </p:tgtEl>
                                      </p:cBhvr>
                                    </p:animEffect>
                                    <p:anim calcmode="lin" valueType="num">
                                      <p:cBhvr>
                                        <p:cTn id="115" dur="1000" fill="hold"/>
                                        <p:tgtEl>
                                          <p:spTgt spid="53"/>
                                        </p:tgtEl>
                                        <p:attrNameLst>
                                          <p:attrName>ppt_x</p:attrName>
                                        </p:attrNameLst>
                                      </p:cBhvr>
                                      <p:tavLst>
                                        <p:tav tm="0">
                                          <p:val>
                                            <p:strVal val="#ppt_x"/>
                                          </p:val>
                                        </p:tav>
                                        <p:tav tm="100000">
                                          <p:val>
                                            <p:strVal val="#ppt_x"/>
                                          </p:val>
                                        </p:tav>
                                      </p:tavLst>
                                    </p:anim>
                                    <p:anim calcmode="lin" valueType="num">
                                      <p:cBhvr>
                                        <p:cTn id="116" dur="1000" fill="hold"/>
                                        <p:tgtEl>
                                          <p:spTgt spid="53"/>
                                        </p:tgtEl>
                                        <p:attrNameLst>
                                          <p:attrName>ppt_y</p:attrName>
                                        </p:attrNameLst>
                                      </p:cBhvr>
                                      <p:tavLst>
                                        <p:tav tm="0">
                                          <p:val>
                                            <p:strVal val="#ppt_y+.1"/>
                                          </p:val>
                                        </p:tav>
                                        <p:tav tm="100000">
                                          <p:val>
                                            <p:strVal val="#ppt_y"/>
                                          </p:val>
                                        </p:tav>
                                      </p:tavLst>
                                    </p:anim>
                                  </p:childTnLst>
                                </p:cTn>
                              </p:par>
                              <p:par>
                                <p:cTn id="117" presetID="23" presetClass="entr" presetSubtype="36" fill="hold" grpId="0" nodeType="withEffect">
                                  <p:stCondLst>
                                    <p:cond delay="0"/>
                                  </p:stCondLst>
                                  <p:childTnLst>
                                    <p:set>
                                      <p:cBhvr>
                                        <p:cTn id="118" dur="1" fill="hold">
                                          <p:stCondLst>
                                            <p:cond delay="0"/>
                                          </p:stCondLst>
                                        </p:cTn>
                                        <p:tgtEl>
                                          <p:spTgt spid="70"/>
                                        </p:tgtEl>
                                        <p:attrNameLst>
                                          <p:attrName>style.visibility</p:attrName>
                                        </p:attrNameLst>
                                      </p:cBhvr>
                                      <p:to>
                                        <p:strVal val="visible"/>
                                      </p:to>
                                    </p:set>
                                    <p:anim calcmode="lin" valueType="num">
                                      <p:cBhvr>
                                        <p:cTn id="119" dur="1000" fill="hold"/>
                                        <p:tgtEl>
                                          <p:spTgt spid="70"/>
                                        </p:tgtEl>
                                        <p:attrNameLst>
                                          <p:attrName>ppt_w</p:attrName>
                                        </p:attrNameLst>
                                      </p:cBhvr>
                                      <p:tavLst>
                                        <p:tav tm="0">
                                          <p:val>
                                            <p:strVal val="(6*min(max(#ppt_w*#ppt_h,.3),1)-7.4)/-.7*#ppt_w"/>
                                          </p:val>
                                        </p:tav>
                                        <p:tav tm="100000">
                                          <p:val>
                                            <p:strVal val="#ppt_w"/>
                                          </p:val>
                                        </p:tav>
                                      </p:tavLst>
                                    </p:anim>
                                    <p:anim calcmode="lin" valueType="num">
                                      <p:cBhvr>
                                        <p:cTn id="120" dur="1000" fill="hold"/>
                                        <p:tgtEl>
                                          <p:spTgt spid="70"/>
                                        </p:tgtEl>
                                        <p:attrNameLst>
                                          <p:attrName>ppt_h</p:attrName>
                                        </p:attrNameLst>
                                      </p:cBhvr>
                                      <p:tavLst>
                                        <p:tav tm="0">
                                          <p:val>
                                            <p:strVal val="(6*min(max(#ppt_w*#ppt_h,.3),1)-7.4)/-.7*#ppt_h"/>
                                          </p:val>
                                        </p:tav>
                                        <p:tav tm="100000">
                                          <p:val>
                                            <p:strVal val="#ppt_h"/>
                                          </p:val>
                                        </p:tav>
                                      </p:tavLst>
                                    </p:anim>
                                    <p:anim calcmode="lin" valueType="num">
                                      <p:cBhvr>
                                        <p:cTn id="121" dur="1000" fill="hold"/>
                                        <p:tgtEl>
                                          <p:spTgt spid="70"/>
                                        </p:tgtEl>
                                        <p:attrNameLst>
                                          <p:attrName>ppt_x</p:attrName>
                                        </p:attrNameLst>
                                      </p:cBhvr>
                                      <p:tavLst>
                                        <p:tav tm="0">
                                          <p:val>
                                            <p:fltVal val="0.5"/>
                                          </p:val>
                                        </p:tav>
                                        <p:tav tm="100000">
                                          <p:val>
                                            <p:strVal val="#ppt_x"/>
                                          </p:val>
                                        </p:tav>
                                      </p:tavLst>
                                    </p:anim>
                                    <p:anim calcmode="lin" valueType="num">
                                      <p:cBhvr>
                                        <p:cTn id="122" dur="1000" fill="hold"/>
                                        <p:tgtEl>
                                          <p:spTgt spid="70"/>
                                        </p:tgtEl>
                                        <p:attrNameLst>
                                          <p:attrName>ppt_y</p:attrName>
                                        </p:attrNameLst>
                                      </p:cBhvr>
                                      <p:tavLst>
                                        <p:tav tm="0">
                                          <p:val>
                                            <p:strVal val="1+(6*min(max(#ppt_w*#ppt_h,.3),1)-7.4)/-.7*#ppt_h/2"/>
                                          </p:val>
                                        </p:tav>
                                        <p:tav tm="100000">
                                          <p:val>
                                            <p:strVal val="#ppt_y"/>
                                          </p:val>
                                        </p:tav>
                                      </p:tavLst>
                                    </p:anim>
                                  </p:childTnLst>
                                </p:cTn>
                              </p:par>
                              <p:par>
                                <p:cTn id="123" presetID="53" presetClass="entr" presetSubtype="16" fill="hold" grpId="0" nodeType="withEffect">
                                  <p:stCondLst>
                                    <p:cond delay="1000"/>
                                  </p:stCondLst>
                                  <p:childTnLst>
                                    <p:set>
                                      <p:cBhvr>
                                        <p:cTn id="124" dur="1" fill="hold">
                                          <p:stCondLst>
                                            <p:cond delay="0"/>
                                          </p:stCondLst>
                                        </p:cTn>
                                        <p:tgtEl>
                                          <p:spTgt spid="55"/>
                                        </p:tgtEl>
                                        <p:attrNameLst>
                                          <p:attrName>style.visibility</p:attrName>
                                        </p:attrNameLst>
                                      </p:cBhvr>
                                      <p:to>
                                        <p:strVal val="visible"/>
                                      </p:to>
                                    </p:set>
                                    <p:anim calcmode="lin" valueType="num">
                                      <p:cBhvr>
                                        <p:cTn id="125" dur="1000" fill="hold"/>
                                        <p:tgtEl>
                                          <p:spTgt spid="55"/>
                                        </p:tgtEl>
                                        <p:attrNameLst>
                                          <p:attrName>ppt_w</p:attrName>
                                        </p:attrNameLst>
                                      </p:cBhvr>
                                      <p:tavLst>
                                        <p:tav tm="0">
                                          <p:val>
                                            <p:fltVal val="0"/>
                                          </p:val>
                                        </p:tav>
                                        <p:tav tm="100000">
                                          <p:val>
                                            <p:strVal val="#ppt_w"/>
                                          </p:val>
                                        </p:tav>
                                      </p:tavLst>
                                    </p:anim>
                                    <p:anim calcmode="lin" valueType="num">
                                      <p:cBhvr>
                                        <p:cTn id="126" dur="1000" fill="hold"/>
                                        <p:tgtEl>
                                          <p:spTgt spid="55"/>
                                        </p:tgtEl>
                                        <p:attrNameLst>
                                          <p:attrName>ppt_h</p:attrName>
                                        </p:attrNameLst>
                                      </p:cBhvr>
                                      <p:tavLst>
                                        <p:tav tm="0">
                                          <p:val>
                                            <p:fltVal val="0"/>
                                          </p:val>
                                        </p:tav>
                                        <p:tav tm="100000">
                                          <p:val>
                                            <p:strVal val="#ppt_h"/>
                                          </p:val>
                                        </p:tav>
                                      </p:tavLst>
                                    </p:anim>
                                    <p:animEffect transition="in" filter="fade">
                                      <p:cBhvr>
                                        <p:cTn id="127" dur="1000"/>
                                        <p:tgtEl>
                                          <p:spTgt spid="55"/>
                                        </p:tgtEl>
                                      </p:cBhvr>
                                    </p:animEffect>
                                  </p:childTnLst>
                                </p:cTn>
                              </p:par>
                              <p:par>
                                <p:cTn id="128" presetID="45" presetClass="entr" presetSubtype="0" fill="hold" nodeType="withEffect">
                                  <p:stCondLst>
                                    <p:cond delay="1000"/>
                                  </p:stCondLst>
                                  <p:childTnLst>
                                    <p:set>
                                      <p:cBhvr>
                                        <p:cTn id="129" dur="1" fill="hold">
                                          <p:stCondLst>
                                            <p:cond delay="0"/>
                                          </p:stCondLst>
                                        </p:cTn>
                                        <p:tgtEl>
                                          <p:spTgt spid="8"/>
                                        </p:tgtEl>
                                        <p:attrNameLst>
                                          <p:attrName>style.visibility</p:attrName>
                                        </p:attrNameLst>
                                      </p:cBhvr>
                                      <p:to>
                                        <p:strVal val="visible"/>
                                      </p:to>
                                    </p:set>
                                    <p:animEffect transition="in" filter="fade">
                                      <p:cBhvr>
                                        <p:cTn id="130" dur="1000"/>
                                        <p:tgtEl>
                                          <p:spTgt spid="8"/>
                                        </p:tgtEl>
                                      </p:cBhvr>
                                    </p:animEffect>
                                    <p:anim calcmode="lin" valueType="num">
                                      <p:cBhvr>
                                        <p:cTn id="131" dur="1000" fill="hold"/>
                                        <p:tgtEl>
                                          <p:spTgt spid="8"/>
                                        </p:tgtEl>
                                        <p:attrNameLst>
                                          <p:attrName>ppt_w</p:attrName>
                                        </p:attrNameLst>
                                      </p:cBhvr>
                                      <p:tavLst>
                                        <p:tav tm="0" fmla="#ppt_w*sin(2.5*pi*$)">
                                          <p:val>
                                            <p:fltVal val="0"/>
                                          </p:val>
                                        </p:tav>
                                        <p:tav tm="100000">
                                          <p:val>
                                            <p:fltVal val="1"/>
                                          </p:val>
                                        </p:tav>
                                      </p:tavLst>
                                    </p:anim>
                                    <p:anim calcmode="lin" valueType="num">
                                      <p:cBhvr>
                                        <p:cTn id="132" dur="1000" fill="hold"/>
                                        <p:tgtEl>
                                          <p:spTgt spid="8"/>
                                        </p:tgtEl>
                                        <p:attrNameLst>
                                          <p:attrName>ppt_h</p:attrName>
                                        </p:attrNameLst>
                                      </p:cBhvr>
                                      <p:tavLst>
                                        <p:tav tm="0">
                                          <p:val>
                                            <p:strVal val="#ppt_h"/>
                                          </p:val>
                                        </p:tav>
                                        <p:tav tm="100000">
                                          <p:val>
                                            <p:strVal val="#ppt_h"/>
                                          </p:val>
                                        </p:tav>
                                      </p:tavLst>
                                    </p:anim>
                                  </p:childTnLst>
                                </p:cTn>
                              </p:par>
                            </p:childTnLst>
                          </p:cTn>
                        </p:par>
                        <p:par>
                          <p:cTn id="133" fill="hold">
                            <p:stCondLst>
                              <p:cond delay="5500"/>
                            </p:stCondLst>
                            <p:childTnLst>
                              <p:par>
                                <p:cTn id="134" presetID="23" presetClass="entr" presetSubtype="36" fill="hold" grpId="0" nodeType="afterEffect">
                                  <p:stCondLst>
                                    <p:cond delay="0"/>
                                  </p:stCondLst>
                                  <p:childTnLst>
                                    <p:set>
                                      <p:cBhvr>
                                        <p:cTn id="135" dur="1" fill="hold">
                                          <p:stCondLst>
                                            <p:cond delay="0"/>
                                          </p:stCondLst>
                                        </p:cTn>
                                        <p:tgtEl>
                                          <p:spTgt spid="57"/>
                                        </p:tgtEl>
                                        <p:attrNameLst>
                                          <p:attrName>style.visibility</p:attrName>
                                        </p:attrNameLst>
                                      </p:cBhvr>
                                      <p:to>
                                        <p:strVal val="visible"/>
                                      </p:to>
                                    </p:set>
                                    <p:anim calcmode="lin" valueType="num">
                                      <p:cBhvr>
                                        <p:cTn id="136" dur="500" fill="hold"/>
                                        <p:tgtEl>
                                          <p:spTgt spid="57"/>
                                        </p:tgtEl>
                                        <p:attrNameLst>
                                          <p:attrName>ppt_w</p:attrName>
                                        </p:attrNameLst>
                                      </p:cBhvr>
                                      <p:tavLst>
                                        <p:tav tm="0">
                                          <p:val>
                                            <p:strVal val="(6*min(max(#ppt_w*#ppt_h,.3),1)-7.4)/-.7*#ppt_w"/>
                                          </p:val>
                                        </p:tav>
                                        <p:tav tm="100000">
                                          <p:val>
                                            <p:strVal val="#ppt_w"/>
                                          </p:val>
                                        </p:tav>
                                      </p:tavLst>
                                    </p:anim>
                                    <p:anim calcmode="lin" valueType="num">
                                      <p:cBhvr>
                                        <p:cTn id="137" dur="500" fill="hold"/>
                                        <p:tgtEl>
                                          <p:spTgt spid="57"/>
                                        </p:tgtEl>
                                        <p:attrNameLst>
                                          <p:attrName>ppt_h</p:attrName>
                                        </p:attrNameLst>
                                      </p:cBhvr>
                                      <p:tavLst>
                                        <p:tav tm="0">
                                          <p:val>
                                            <p:strVal val="(6*min(max(#ppt_w*#ppt_h,.3),1)-7.4)/-.7*#ppt_h"/>
                                          </p:val>
                                        </p:tav>
                                        <p:tav tm="100000">
                                          <p:val>
                                            <p:strVal val="#ppt_h"/>
                                          </p:val>
                                        </p:tav>
                                      </p:tavLst>
                                    </p:anim>
                                    <p:anim calcmode="lin" valueType="num">
                                      <p:cBhvr>
                                        <p:cTn id="138" dur="500" fill="hold"/>
                                        <p:tgtEl>
                                          <p:spTgt spid="57"/>
                                        </p:tgtEl>
                                        <p:attrNameLst>
                                          <p:attrName>ppt_x</p:attrName>
                                        </p:attrNameLst>
                                      </p:cBhvr>
                                      <p:tavLst>
                                        <p:tav tm="0">
                                          <p:val>
                                            <p:fltVal val="0.5"/>
                                          </p:val>
                                        </p:tav>
                                        <p:tav tm="100000">
                                          <p:val>
                                            <p:strVal val="#ppt_x"/>
                                          </p:val>
                                        </p:tav>
                                      </p:tavLst>
                                    </p:anim>
                                    <p:anim calcmode="lin" valueType="num">
                                      <p:cBhvr>
                                        <p:cTn id="139" dur="500" fill="hold"/>
                                        <p:tgtEl>
                                          <p:spTgt spid="57"/>
                                        </p:tgtEl>
                                        <p:attrNameLst>
                                          <p:attrName>ppt_y</p:attrName>
                                        </p:attrNameLst>
                                      </p:cBhvr>
                                      <p:tavLst>
                                        <p:tav tm="0">
                                          <p:val>
                                            <p:strVal val="1+(6*min(max(#ppt_w*#ppt_h,.3),1)-7.4)/-.7*#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bldLvl="0" animBg="1"/>
      <p:bldP spid="2" grpId="0" bldLvl="0" animBg="1"/>
      <p:bldP spid="37" grpId="0"/>
      <p:bldP spid="39" grpId="0" bldLvl="0" animBg="1"/>
      <p:bldP spid="32" grpId="0" bldLvl="0" animBg="1"/>
      <p:bldP spid="33" grpId="0" bldLvl="0" animBg="1"/>
      <p:bldP spid="34" grpId="0"/>
      <p:bldP spid="38" grpId="0" bldLvl="0" animBg="1"/>
      <p:bldP spid="42" grpId="0" bldLvl="0" animBg="1"/>
      <p:bldP spid="43" grpId="0" bldLvl="0" animBg="1"/>
      <p:bldP spid="46" grpId="0"/>
      <p:bldP spid="48" grpId="0" bldLvl="0" animBg="1"/>
      <p:bldP spid="53" grpId="0" bldLvl="0" animBg="1"/>
      <p:bldP spid="54" grpId="0" bldLvl="0" animBg="1"/>
      <p:bldP spid="55" grpId="0"/>
      <p:bldP spid="57" grpId="0" bldLvl="0" animBg="1"/>
      <p:bldP spid="59" grpId="0" bldLvl="0" animBg="1"/>
      <p:bldP spid="68" grpId="0" bldLvl="0" animBg="1"/>
      <p:bldP spid="69" grpId="0" bldLvl="0" animBg="1"/>
      <p:bldP spid="70" grpId="0" bldLvl="0" animBg="1"/>
    </p:bldLst>
  </p:timing>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074" name="MH_PageTitle"/>
          <p:cNvSpPr>
            <a:spLocks noGrp="1"/>
          </p:cNvSpPr>
          <p:nvPr>
            <p:ph type="title"/>
            <p:custDataLst>
              <p:tags r:id="rId2"/>
            </p:custDataLst>
          </p:nvPr>
        </p:nvSpPr>
        <p:spPr/>
        <p:txBody>
          <a:bodyPr/>
          <a:lstStyle/>
          <a:p>
            <a:r>
              <a:rPr>
                <a:solidFill>
                  <a:schemeClr val="tx1">
                    <a:lumMod val="90000"/>
                    <a:lumOff val="10000"/>
                  </a:schemeClr>
                </a:solidFill>
                <a:sym typeface="+mn-ea"/>
              </a:rPr>
              <a:t>此处添加标题 </a:t>
            </a:r>
            <a:r>
              <a:rPr lang="en-US" altLang="zh-CN">
                <a:solidFill>
                  <a:schemeClr val="tx1">
                    <a:lumMod val="90000"/>
                    <a:lumOff val="10000"/>
                  </a:schemeClr>
                </a:solidFill>
                <a:sym typeface="+mn-ea"/>
              </a:rPr>
              <a:t>| Information</a:t>
            </a:r>
            <a:endParaRPr lang="en-US" altLang="zh-CN" dirty="0" smtClean="0">
              <a:solidFill>
                <a:schemeClr val="tx1">
                  <a:lumMod val="90000"/>
                  <a:lumOff val="10000"/>
                </a:schemeClr>
              </a:solidFill>
              <a:sym typeface="+mn-ea"/>
            </a:endParaRPr>
          </a:p>
        </p:txBody>
      </p:sp>
      <p:cxnSp>
        <p:nvCxnSpPr>
          <p:cNvPr id="3" name="MH_Other_1"/>
          <p:cNvCxnSpPr/>
          <p:nvPr>
            <p:custDataLst>
              <p:tags r:id="rId3"/>
            </p:custDataLst>
          </p:nvPr>
        </p:nvCxnSpPr>
        <p:spPr>
          <a:xfrm flipH="1">
            <a:off x="5514671" y="1317299"/>
            <a:ext cx="0" cy="4800000"/>
          </a:xfrm>
          <a:prstGeom prst="line">
            <a:avLst/>
          </a:prstGeom>
          <a:ln w="12700">
            <a:solidFill>
              <a:srgbClr val="C0C0C0"/>
            </a:solidFill>
            <a:prstDash val="sysDash"/>
          </a:ln>
        </p:spPr>
        <p:style>
          <a:lnRef idx="1">
            <a:schemeClr val="accent1"/>
          </a:lnRef>
          <a:fillRef idx="0">
            <a:schemeClr val="accent1"/>
          </a:fillRef>
          <a:effectRef idx="0">
            <a:schemeClr val="accent1"/>
          </a:effectRef>
          <a:fontRef idx="minor">
            <a:schemeClr val="tx1"/>
          </a:fontRef>
        </p:style>
      </p:cxnSp>
      <p:grpSp>
        <p:nvGrpSpPr>
          <p:cNvPr id="12" name="组合 11"/>
          <p:cNvGrpSpPr/>
          <p:nvPr/>
        </p:nvGrpSpPr>
        <p:grpSpPr>
          <a:xfrm>
            <a:off x="5038366" y="1692137"/>
            <a:ext cx="960000" cy="960000"/>
            <a:chOff x="3820856" y="1419622"/>
            <a:chExt cx="648000" cy="648000"/>
          </a:xfrm>
        </p:grpSpPr>
        <p:sp>
          <p:nvSpPr>
            <p:cNvPr id="10" name="MH_Other_3"/>
            <p:cNvSpPr/>
            <p:nvPr>
              <p:custDataLst>
                <p:tags r:id="rId16"/>
              </p:custDataLst>
            </p:nvPr>
          </p:nvSpPr>
          <p:spPr>
            <a:xfrm>
              <a:off x="3820856" y="1419622"/>
              <a:ext cx="648000" cy="648000"/>
            </a:xfrm>
            <a:prstGeom prst="ellipse">
              <a:avLst/>
            </a:prstGeom>
            <a:gradFill flip="none" rotWithShape="1">
              <a:gsLst>
                <a:gs pos="100000">
                  <a:schemeClr val="bg1"/>
                </a:gs>
                <a:gs pos="0">
                  <a:srgbClr val="E0E0E0"/>
                </a:gs>
              </a:gsLst>
              <a:lin ang="8100000" scaled="0"/>
              <a:tileRect/>
            </a:gradFill>
            <a:ln w="22225">
              <a:gradFill>
                <a:gsLst>
                  <a:gs pos="100000">
                    <a:schemeClr val="bg1">
                      <a:lumMod val="85000"/>
                    </a:schemeClr>
                  </a:gs>
                  <a:gs pos="0">
                    <a:schemeClr val="bg1"/>
                  </a:gs>
                </a:gsLst>
                <a:lin ang="8100000" scaled="0"/>
              </a:gradFill>
            </a:ln>
            <a:effectLst>
              <a:outerShdw blurRad="279400" dist="2540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sz="2400">
                <a:solidFill>
                  <a:prstClr val="white"/>
                </a:solidFill>
              </a:endParaRPr>
            </a:p>
          </p:txBody>
        </p:sp>
        <p:sp>
          <p:nvSpPr>
            <p:cNvPr id="11" name="MH_Other_4"/>
            <p:cNvSpPr/>
            <p:nvPr>
              <p:custDataLst>
                <p:tags r:id="rId17"/>
              </p:custDataLst>
            </p:nvPr>
          </p:nvSpPr>
          <p:spPr>
            <a:xfrm>
              <a:off x="3946582" y="1544085"/>
              <a:ext cx="398769" cy="398769"/>
            </a:xfrm>
            <a:prstGeom prst="ellipse">
              <a:avLst/>
            </a:prstGeom>
            <a:solidFill>
              <a:srgbClr val="CF0069"/>
            </a:solidFill>
            <a:ln>
              <a:noFill/>
            </a:ln>
            <a:effectLst>
              <a:innerShdw blurRad="63500" dist="50800" dir="18900000">
                <a:prstClr val="black">
                  <a:alpha val="30000"/>
                </a:prstClr>
              </a:inn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anchor="ctr"/>
            <a:lstStyle/>
            <a:p>
              <a:pPr algn="ctr"/>
              <a:r>
                <a:rPr lang="zh-CN" altLang="en-US" sz="1600" b="1" dirty="0">
                  <a:latin typeface="Impact" panose="020B0806030902050204" pitchFamily="34" charset="0"/>
                  <a:ea typeface="微软雅黑" panose="020B0503020204020204" pitchFamily="34" charset="-122"/>
                </a:rPr>
                <a:t>标题</a:t>
              </a:r>
            </a:p>
          </p:txBody>
        </p:sp>
      </p:grpSp>
      <p:grpSp>
        <p:nvGrpSpPr>
          <p:cNvPr id="2" name="组合 1"/>
          <p:cNvGrpSpPr/>
          <p:nvPr/>
        </p:nvGrpSpPr>
        <p:grpSpPr>
          <a:xfrm>
            <a:off x="5038366" y="3244203"/>
            <a:ext cx="960000" cy="960000"/>
            <a:chOff x="3820856" y="2583671"/>
            <a:chExt cx="648000" cy="648000"/>
          </a:xfrm>
        </p:grpSpPr>
        <p:sp>
          <p:nvSpPr>
            <p:cNvPr id="14" name="MH_Other_5"/>
            <p:cNvSpPr/>
            <p:nvPr>
              <p:custDataLst>
                <p:tags r:id="rId14"/>
              </p:custDataLst>
            </p:nvPr>
          </p:nvSpPr>
          <p:spPr>
            <a:xfrm>
              <a:off x="3820856" y="2583671"/>
              <a:ext cx="648000" cy="648000"/>
            </a:xfrm>
            <a:prstGeom prst="ellipse">
              <a:avLst/>
            </a:prstGeom>
            <a:gradFill flip="none" rotWithShape="1">
              <a:gsLst>
                <a:gs pos="100000">
                  <a:schemeClr val="bg1"/>
                </a:gs>
                <a:gs pos="0">
                  <a:srgbClr val="E0E0E0"/>
                </a:gs>
              </a:gsLst>
              <a:lin ang="8100000" scaled="0"/>
              <a:tileRect/>
            </a:gradFill>
            <a:ln w="22225">
              <a:gradFill>
                <a:gsLst>
                  <a:gs pos="100000">
                    <a:schemeClr val="bg1">
                      <a:lumMod val="85000"/>
                    </a:schemeClr>
                  </a:gs>
                  <a:gs pos="0">
                    <a:schemeClr val="bg1"/>
                  </a:gs>
                </a:gsLst>
                <a:lin ang="8100000" scaled="0"/>
              </a:gradFill>
            </a:ln>
            <a:effectLst>
              <a:outerShdw blurRad="279400" dist="2540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sz="2400">
                <a:solidFill>
                  <a:prstClr val="white"/>
                </a:solidFill>
              </a:endParaRPr>
            </a:p>
          </p:txBody>
        </p:sp>
        <p:sp>
          <p:nvSpPr>
            <p:cNvPr id="15" name="MH_Other_6"/>
            <p:cNvSpPr/>
            <p:nvPr>
              <p:custDataLst>
                <p:tags r:id="rId15"/>
              </p:custDataLst>
            </p:nvPr>
          </p:nvSpPr>
          <p:spPr>
            <a:xfrm>
              <a:off x="3946582" y="2708133"/>
              <a:ext cx="398769" cy="398769"/>
            </a:xfrm>
            <a:prstGeom prst="ellipse">
              <a:avLst/>
            </a:prstGeom>
            <a:solidFill>
              <a:srgbClr val="7BBF7C"/>
            </a:solidFill>
            <a:ln>
              <a:noFill/>
            </a:ln>
            <a:effectLst>
              <a:innerShdw blurRad="63500" dist="50800" dir="18900000">
                <a:prstClr val="black">
                  <a:alpha val="30000"/>
                </a:prstClr>
              </a:inn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anchor="ctr"/>
            <a:lstStyle/>
            <a:p>
              <a:pPr algn="ctr"/>
              <a:r>
                <a:rPr lang="zh-CN" altLang="en-US" sz="1600" b="1" dirty="0">
                  <a:latin typeface="Impact" panose="020B0806030902050204" pitchFamily="34" charset="0"/>
                  <a:ea typeface="微软雅黑" panose="020B0503020204020204" pitchFamily="34" charset="-122"/>
                </a:rPr>
                <a:t>标题</a:t>
              </a:r>
            </a:p>
          </p:txBody>
        </p:sp>
      </p:grpSp>
      <p:grpSp>
        <p:nvGrpSpPr>
          <p:cNvPr id="4" name="组合 3"/>
          <p:cNvGrpSpPr/>
          <p:nvPr/>
        </p:nvGrpSpPr>
        <p:grpSpPr>
          <a:xfrm>
            <a:off x="5038366" y="4796269"/>
            <a:ext cx="960000" cy="960000"/>
            <a:chOff x="3820856" y="3747721"/>
            <a:chExt cx="648000" cy="648000"/>
          </a:xfrm>
        </p:grpSpPr>
        <p:sp>
          <p:nvSpPr>
            <p:cNvPr id="18" name="MH_Other_7"/>
            <p:cNvSpPr/>
            <p:nvPr>
              <p:custDataLst>
                <p:tags r:id="rId12"/>
              </p:custDataLst>
            </p:nvPr>
          </p:nvSpPr>
          <p:spPr>
            <a:xfrm>
              <a:off x="3820856" y="3747721"/>
              <a:ext cx="648000" cy="648000"/>
            </a:xfrm>
            <a:prstGeom prst="ellipse">
              <a:avLst/>
            </a:prstGeom>
            <a:gradFill flip="none" rotWithShape="1">
              <a:gsLst>
                <a:gs pos="100000">
                  <a:schemeClr val="bg1"/>
                </a:gs>
                <a:gs pos="0">
                  <a:srgbClr val="E0E0E0"/>
                </a:gs>
              </a:gsLst>
              <a:lin ang="8100000" scaled="0"/>
              <a:tileRect/>
            </a:gradFill>
            <a:ln w="22225">
              <a:gradFill>
                <a:gsLst>
                  <a:gs pos="100000">
                    <a:schemeClr val="bg1">
                      <a:lumMod val="85000"/>
                    </a:schemeClr>
                  </a:gs>
                  <a:gs pos="0">
                    <a:schemeClr val="bg1"/>
                  </a:gs>
                </a:gsLst>
                <a:lin ang="8100000" scaled="0"/>
              </a:gradFill>
            </a:ln>
            <a:effectLst>
              <a:outerShdw blurRad="279400" dist="2540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sz="2400">
                <a:solidFill>
                  <a:prstClr val="white"/>
                </a:solidFill>
              </a:endParaRPr>
            </a:p>
          </p:txBody>
        </p:sp>
        <p:sp>
          <p:nvSpPr>
            <p:cNvPr id="19" name="MH_Other_8"/>
            <p:cNvSpPr/>
            <p:nvPr>
              <p:custDataLst>
                <p:tags r:id="rId13"/>
              </p:custDataLst>
            </p:nvPr>
          </p:nvSpPr>
          <p:spPr>
            <a:xfrm>
              <a:off x="3946582" y="3872184"/>
              <a:ext cx="398769" cy="398769"/>
            </a:xfrm>
            <a:prstGeom prst="ellipse">
              <a:avLst/>
            </a:prstGeom>
            <a:solidFill>
              <a:srgbClr val="CF0069"/>
            </a:solidFill>
            <a:ln>
              <a:noFill/>
            </a:ln>
            <a:effectLst>
              <a:innerShdw blurRad="63500" dist="50800" dir="18900000">
                <a:prstClr val="black">
                  <a:alpha val="30000"/>
                </a:prstClr>
              </a:inn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anchor="ctr"/>
            <a:lstStyle/>
            <a:p>
              <a:pPr algn="ctr"/>
              <a:r>
                <a:rPr lang="zh-CN" altLang="en-US" sz="1600" b="1" dirty="0">
                  <a:latin typeface="Impact" panose="020B0806030902050204" pitchFamily="34" charset="0"/>
                  <a:ea typeface="微软雅黑" panose="020B0503020204020204" pitchFamily="34" charset="-122"/>
                </a:rPr>
                <a:t>标题</a:t>
              </a:r>
            </a:p>
          </p:txBody>
        </p:sp>
      </p:grpSp>
      <p:sp>
        <p:nvSpPr>
          <p:cNvPr id="16" name="MH_Text_1"/>
          <p:cNvSpPr txBox="1">
            <a:spLocks noChangeArrowheads="1"/>
          </p:cNvSpPr>
          <p:nvPr>
            <p:custDataLst>
              <p:tags r:id="rId4"/>
            </p:custDataLst>
          </p:nvPr>
        </p:nvSpPr>
        <p:spPr bwMode="auto">
          <a:xfrm>
            <a:off x="6384632" y="2188651"/>
            <a:ext cx="4608512" cy="754856"/>
          </a:xfrm>
          <a:prstGeom prst="rect">
            <a:avLst/>
          </a:prstGeom>
          <a:noFill/>
          <a:ln w="9525">
            <a:noFill/>
            <a:miter lim="800000"/>
          </a:ln>
          <a:extLst>
            <a:ext uri="{909E8E84-426E-40DD-AFC4-6F175D3DCCD1}">
              <a14:hiddenFill xmlns:a14="http://schemas.microsoft.com/office/drawing/2010/main">
                <a:solidFill>
                  <a:srgbClr val="FFFFFF"/>
                </a:solidFill>
              </a14:hiddenFill>
            </a:ext>
          </a:extLst>
        </p:spPr>
        <p:txBody>
          <a:bodyPr>
            <a:noAutofit/>
          </a:bodyPr>
          <a:lstStyle>
            <a:defPPr>
              <a:defRPr lang="en-US"/>
            </a:defPPr>
            <a:lvl1pPr algn="l" rtl="0" fontAlgn="base">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1pPr>
            <a:lvl2pPr marL="457200" algn="l" rtl="0" fontAlgn="base">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2pPr>
            <a:lvl3pPr marL="914400" algn="l" rtl="0" fontAlgn="base">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3pPr>
            <a:lvl4pPr marL="1371600" algn="l" rtl="0" fontAlgn="base">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4pPr>
            <a:lvl5pPr marL="1828800" algn="l" rtl="0" fontAlgn="base">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9pPr>
          </a:lstStyle>
          <a:p>
            <a:pPr lvl="0" fontAlgn="auto">
              <a:lnSpc>
                <a:spcPct val="130000"/>
              </a:lnSpc>
              <a:spcBef>
                <a:spcPts val="0"/>
              </a:spcBef>
              <a:spcAft>
                <a:spcPts val="0"/>
              </a:spcAft>
            </a:pPr>
            <a:r>
              <a:rPr lang="zh-CN" altLang="en-US" sz="1600" dirty="0">
                <a:solidFill>
                  <a:schemeClr val="tx1">
                    <a:lumMod val="90000"/>
                    <a:lumOff val="10000"/>
                  </a:schemeClr>
                </a:solidFill>
                <a:latin typeface="Arial" panose="020B0604020202020204"/>
                <a:cs typeface="+mn-ea"/>
                <a:sym typeface="+mn-lt"/>
              </a:rPr>
              <a:t>您的内容打在这里，或者通过复制您的文本后，在此框中选择粘贴，并选择只保留文字。</a:t>
            </a:r>
          </a:p>
        </p:txBody>
      </p:sp>
      <p:sp>
        <p:nvSpPr>
          <p:cNvPr id="17" name="MH_SubTitle_1"/>
          <p:cNvSpPr txBox="1">
            <a:spLocks noChangeArrowheads="1"/>
          </p:cNvSpPr>
          <p:nvPr>
            <p:custDataLst>
              <p:tags r:id="rId5"/>
            </p:custDataLst>
          </p:nvPr>
        </p:nvSpPr>
        <p:spPr bwMode="auto">
          <a:xfrm>
            <a:off x="6384632" y="1804617"/>
            <a:ext cx="2880000" cy="43100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59985" tIns="0" rIns="159985" bIns="0" rtlCol="0" anchor="t">
            <a:noAutofit/>
          </a:bodyPr>
          <a:lstStyle>
            <a:defPPr>
              <a:defRPr lang="zh-CN"/>
            </a:defPPr>
            <a:lvl1pPr marL="285750" indent="-285750">
              <a:lnSpc>
                <a:spcPct val="120000"/>
              </a:lnSpc>
              <a:buClr>
                <a:schemeClr val="accent1"/>
              </a:buClr>
              <a:buFont typeface="Wingdings" panose="05000000000000000000" pitchFamily="2" charset="2"/>
              <a:buChar char="n"/>
              <a:defRPr sz="1400" b="1">
                <a:solidFill>
                  <a:schemeClr val="bg1">
                    <a:lumMod val="50000"/>
                  </a:schemeClr>
                </a:solidFill>
                <a:cs typeface="+mn-ea"/>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sz="1865" dirty="0">
                <a:solidFill>
                  <a:schemeClr val="tx1">
                    <a:lumMod val="90000"/>
                    <a:lumOff val="10000"/>
                  </a:schemeClr>
                </a:solidFill>
                <a:sym typeface="+mn-lt"/>
              </a:rPr>
              <a:t>单击此处添加标题</a:t>
            </a:r>
          </a:p>
        </p:txBody>
      </p:sp>
      <p:sp>
        <p:nvSpPr>
          <p:cNvPr id="20" name="MH_Text_1"/>
          <p:cNvSpPr txBox="1">
            <a:spLocks noChangeArrowheads="1"/>
          </p:cNvSpPr>
          <p:nvPr>
            <p:custDataLst>
              <p:tags r:id="rId6"/>
            </p:custDataLst>
          </p:nvPr>
        </p:nvSpPr>
        <p:spPr bwMode="auto">
          <a:xfrm>
            <a:off x="6387774" y="3724821"/>
            <a:ext cx="4605371" cy="754856"/>
          </a:xfrm>
          <a:prstGeom prst="rect">
            <a:avLst/>
          </a:prstGeom>
          <a:noFill/>
          <a:ln w="9525">
            <a:noFill/>
            <a:miter lim="800000"/>
          </a:ln>
          <a:extLst>
            <a:ext uri="{909E8E84-426E-40DD-AFC4-6F175D3DCCD1}">
              <a14:hiddenFill xmlns:a14="http://schemas.microsoft.com/office/drawing/2010/main">
                <a:solidFill>
                  <a:srgbClr val="FFFFFF"/>
                </a:solidFill>
              </a14:hiddenFill>
            </a:ext>
          </a:extLst>
        </p:spPr>
        <p:txBody>
          <a:bodyPr>
            <a:noAutofit/>
          </a:bodyPr>
          <a:lstStyle>
            <a:defPPr>
              <a:defRPr lang="en-US"/>
            </a:defPPr>
            <a:lvl1pPr algn="l" rtl="0" fontAlgn="base">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1pPr>
            <a:lvl2pPr marL="457200" algn="l" rtl="0" fontAlgn="base">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2pPr>
            <a:lvl3pPr marL="914400" algn="l" rtl="0" fontAlgn="base">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3pPr>
            <a:lvl4pPr marL="1371600" algn="l" rtl="0" fontAlgn="base">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4pPr>
            <a:lvl5pPr marL="1828800" algn="l" rtl="0" fontAlgn="base">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9pPr>
          </a:lstStyle>
          <a:p>
            <a:pPr lvl="0" fontAlgn="auto">
              <a:lnSpc>
                <a:spcPct val="130000"/>
              </a:lnSpc>
              <a:spcBef>
                <a:spcPts val="0"/>
              </a:spcBef>
              <a:spcAft>
                <a:spcPts val="0"/>
              </a:spcAft>
            </a:pPr>
            <a:r>
              <a:rPr lang="zh-CN" altLang="en-US" sz="1600" dirty="0">
                <a:solidFill>
                  <a:schemeClr val="tx1">
                    <a:lumMod val="90000"/>
                    <a:lumOff val="10000"/>
                  </a:schemeClr>
                </a:solidFill>
                <a:latin typeface="Arial" panose="020B0604020202020204"/>
                <a:cs typeface="+mn-ea"/>
                <a:sym typeface="+mn-lt"/>
              </a:rPr>
              <a:t>您的内容打在这里，或者通过复制您的文本后，在此框中选择粘贴，并选择只保留文字。</a:t>
            </a:r>
          </a:p>
        </p:txBody>
      </p:sp>
      <p:sp>
        <p:nvSpPr>
          <p:cNvPr id="21" name="MH_SubTitle_1"/>
          <p:cNvSpPr txBox="1">
            <a:spLocks noChangeArrowheads="1"/>
          </p:cNvSpPr>
          <p:nvPr>
            <p:custDataLst>
              <p:tags r:id="rId7"/>
            </p:custDataLst>
          </p:nvPr>
        </p:nvSpPr>
        <p:spPr bwMode="auto">
          <a:xfrm>
            <a:off x="6387774" y="3340799"/>
            <a:ext cx="3357232" cy="43100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59985" tIns="0" rIns="159985" bIns="0" rtlCol="0" anchor="t">
            <a:noAutofit/>
          </a:bodyPr>
          <a:lstStyle>
            <a:defPPr>
              <a:defRPr lang="zh-CN"/>
            </a:defPPr>
            <a:lvl1pPr marL="285750" indent="-285750">
              <a:lnSpc>
                <a:spcPct val="120000"/>
              </a:lnSpc>
              <a:buClr>
                <a:schemeClr val="accent1"/>
              </a:buClr>
              <a:buFont typeface="Wingdings" panose="05000000000000000000" pitchFamily="2" charset="2"/>
              <a:buChar char="n"/>
              <a:defRPr sz="1400" b="1">
                <a:solidFill>
                  <a:schemeClr val="bg1">
                    <a:lumMod val="50000"/>
                  </a:schemeClr>
                </a:solidFill>
                <a:cs typeface="+mn-ea"/>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a:buClr>
                <a:schemeClr val="accent2"/>
              </a:buClr>
            </a:pPr>
            <a:r>
              <a:rPr sz="1865" dirty="0">
                <a:solidFill>
                  <a:schemeClr val="tx1">
                    <a:lumMod val="90000"/>
                    <a:lumOff val="10000"/>
                  </a:schemeClr>
                </a:solidFill>
                <a:sym typeface="+mn-lt"/>
              </a:rPr>
              <a:t>单击此处添加标题</a:t>
            </a:r>
          </a:p>
        </p:txBody>
      </p:sp>
      <p:sp>
        <p:nvSpPr>
          <p:cNvPr id="22" name="MH_Text_1"/>
          <p:cNvSpPr txBox="1">
            <a:spLocks noChangeArrowheads="1"/>
          </p:cNvSpPr>
          <p:nvPr>
            <p:custDataLst>
              <p:tags r:id="rId8"/>
            </p:custDataLst>
          </p:nvPr>
        </p:nvSpPr>
        <p:spPr bwMode="auto">
          <a:xfrm>
            <a:off x="6390915" y="5260992"/>
            <a:ext cx="4602229" cy="754856"/>
          </a:xfrm>
          <a:prstGeom prst="rect">
            <a:avLst/>
          </a:prstGeom>
          <a:noFill/>
          <a:ln w="9525">
            <a:noFill/>
            <a:miter lim="800000"/>
          </a:ln>
          <a:extLst>
            <a:ext uri="{909E8E84-426E-40DD-AFC4-6F175D3DCCD1}">
              <a14:hiddenFill xmlns:a14="http://schemas.microsoft.com/office/drawing/2010/main">
                <a:solidFill>
                  <a:srgbClr val="FFFFFF"/>
                </a:solidFill>
              </a14:hiddenFill>
            </a:ext>
          </a:extLst>
        </p:spPr>
        <p:txBody>
          <a:bodyPr>
            <a:noAutofit/>
          </a:bodyPr>
          <a:lstStyle>
            <a:defPPr>
              <a:defRPr lang="en-US"/>
            </a:defPPr>
            <a:lvl1pPr algn="l" rtl="0" fontAlgn="base">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1pPr>
            <a:lvl2pPr marL="457200" algn="l" rtl="0" fontAlgn="base">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2pPr>
            <a:lvl3pPr marL="914400" algn="l" rtl="0" fontAlgn="base">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3pPr>
            <a:lvl4pPr marL="1371600" algn="l" rtl="0" fontAlgn="base">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4pPr>
            <a:lvl5pPr marL="1828800" algn="l" rtl="0" fontAlgn="base">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9pPr>
          </a:lstStyle>
          <a:p>
            <a:pPr lvl="0" fontAlgn="auto">
              <a:lnSpc>
                <a:spcPct val="130000"/>
              </a:lnSpc>
              <a:spcBef>
                <a:spcPts val="0"/>
              </a:spcBef>
              <a:spcAft>
                <a:spcPts val="0"/>
              </a:spcAft>
            </a:pPr>
            <a:r>
              <a:rPr lang="zh-CN" altLang="en-US" sz="1600" dirty="0">
                <a:solidFill>
                  <a:schemeClr val="tx1">
                    <a:lumMod val="90000"/>
                    <a:lumOff val="10000"/>
                  </a:schemeClr>
                </a:solidFill>
                <a:latin typeface="Arial" panose="020B0604020202020204"/>
                <a:cs typeface="+mn-ea"/>
                <a:sym typeface="+mn-lt"/>
              </a:rPr>
              <a:t>您的内容打在这里，或者通过复制您的文本后，在此框中选择粘贴，并选择只保留文字。</a:t>
            </a:r>
          </a:p>
        </p:txBody>
      </p:sp>
      <p:sp>
        <p:nvSpPr>
          <p:cNvPr id="23" name="MH_SubTitle_1"/>
          <p:cNvSpPr txBox="1">
            <a:spLocks noChangeArrowheads="1"/>
          </p:cNvSpPr>
          <p:nvPr>
            <p:custDataLst>
              <p:tags r:id="rId9"/>
            </p:custDataLst>
          </p:nvPr>
        </p:nvSpPr>
        <p:spPr bwMode="auto">
          <a:xfrm>
            <a:off x="6390915" y="4876981"/>
            <a:ext cx="2880000" cy="43100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59985" tIns="0" rIns="159985" bIns="0" rtlCol="0" anchor="t">
            <a:noAutofit/>
          </a:bodyPr>
          <a:lstStyle>
            <a:defPPr>
              <a:defRPr lang="zh-CN"/>
            </a:defPPr>
            <a:lvl1pPr marL="285750" indent="-285750">
              <a:lnSpc>
                <a:spcPct val="120000"/>
              </a:lnSpc>
              <a:buClr>
                <a:schemeClr val="accent1"/>
              </a:buClr>
              <a:buFont typeface="Wingdings" panose="05000000000000000000" pitchFamily="2" charset="2"/>
              <a:buChar char="n"/>
              <a:defRPr sz="1400" b="1">
                <a:solidFill>
                  <a:schemeClr val="bg1">
                    <a:lumMod val="50000"/>
                  </a:schemeClr>
                </a:solidFill>
                <a:cs typeface="+mn-ea"/>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zh-CN" altLang="en-US" sz="1865" dirty="0">
                <a:solidFill>
                  <a:schemeClr val="tx1">
                    <a:lumMod val="90000"/>
                    <a:lumOff val="10000"/>
                  </a:schemeClr>
                </a:solidFill>
                <a:sym typeface="+mn-lt"/>
              </a:rPr>
              <a:t>单击此处添加标题</a:t>
            </a:r>
          </a:p>
        </p:txBody>
      </p:sp>
      <p:sp>
        <p:nvSpPr>
          <p:cNvPr id="6" name="MH_Other_2"/>
          <p:cNvSpPr/>
          <p:nvPr>
            <p:custDataLst>
              <p:tags r:id="rId10"/>
            </p:custDataLst>
          </p:nvPr>
        </p:nvSpPr>
        <p:spPr>
          <a:xfrm>
            <a:off x="1632398" y="2400820"/>
            <a:ext cx="2640000" cy="2640000"/>
          </a:xfrm>
          <a:prstGeom prst="ellipse">
            <a:avLst/>
          </a:prstGeom>
          <a:gradFill flip="none" rotWithShape="1">
            <a:gsLst>
              <a:gs pos="100000">
                <a:schemeClr val="bg1"/>
              </a:gs>
              <a:gs pos="0">
                <a:srgbClr val="E0E0E0"/>
              </a:gs>
            </a:gsLst>
            <a:lin ang="8100000" scaled="0"/>
            <a:tileRect/>
          </a:gradFill>
          <a:ln w="63500">
            <a:gradFill>
              <a:gsLst>
                <a:gs pos="100000">
                  <a:schemeClr val="bg1">
                    <a:lumMod val="85000"/>
                  </a:schemeClr>
                </a:gs>
                <a:gs pos="0">
                  <a:schemeClr val="bg1"/>
                </a:gs>
              </a:gsLst>
              <a:lin ang="8100000" scaled="0"/>
            </a:gradFill>
          </a:ln>
          <a:effectLst>
            <a:outerShdw blurRad="279400" dist="2540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sz="2400">
              <a:solidFill>
                <a:prstClr val="white"/>
              </a:solidFill>
            </a:endParaRPr>
          </a:p>
        </p:txBody>
      </p:sp>
      <p:sp>
        <p:nvSpPr>
          <p:cNvPr id="7" name="MH_Title_1"/>
          <p:cNvSpPr/>
          <p:nvPr>
            <p:custDataLst>
              <p:tags r:id="rId11"/>
            </p:custDataLst>
          </p:nvPr>
        </p:nvSpPr>
        <p:spPr>
          <a:xfrm>
            <a:off x="1895979" y="2661515"/>
            <a:ext cx="2104952" cy="2103051"/>
          </a:xfrm>
          <a:prstGeom prst="ellipse">
            <a:avLst/>
          </a:prstGeom>
          <a:blipFill rotWithShape="1">
            <a:blip r:embed="rId20" cstate="print"/>
            <a:stretch>
              <a:fillRect/>
            </a:stretch>
          </a:blipFill>
          <a:ln>
            <a:noFill/>
          </a:ln>
          <a:effectLst>
            <a:innerShdw dist="76200" dir="13500000">
              <a:prstClr val="black">
                <a:alpha val="12000"/>
              </a:prstClr>
            </a:inn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a:endParaRPr lang="en-US" altLang="zh-CN" sz="3200" dirty="0">
              <a:latin typeface="Calibri" panose="020F0502020204030204" pitchFamily="34" charset="0"/>
              <a:ea typeface="微软雅黑" panose="020B0503020204020204" pitchFamily="34" charset="-122"/>
            </a:endParaRPr>
          </a:p>
        </p:txBody>
      </p:sp>
    </p:spTree>
    <p:custDataLst>
      <p:tags r:id="rId1"/>
    </p:custDataLst>
  </p:cSld>
  <p:clrMapOvr>
    <a:masterClrMapping/>
  </p:clrMapOvr>
  <p:transition spd="slow" advTm="12963">
    <p:pull/>
  </p:transition>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afterEffect" p14:presetBounceEnd="30000">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14:bounceEnd="30000">
                                          <p:cBhvr additive="base">
                                            <p:cTn id="7" dur="1000" fill="hold"/>
                                            <p:tgtEl>
                                              <p:spTgt spid="6"/>
                                            </p:tgtEl>
                                            <p:attrNameLst>
                                              <p:attrName>ppt_x</p:attrName>
                                            </p:attrNameLst>
                                          </p:cBhvr>
                                          <p:tavLst>
                                            <p:tav tm="0">
                                              <p:val>
                                                <p:strVal val="1+#ppt_w/2"/>
                                              </p:val>
                                            </p:tav>
                                            <p:tav tm="100000">
                                              <p:val>
                                                <p:strVal val="#ppt_x"/>
                                              </p:val>
                                            </p:tav>
                                          </p:tavLst>
                                        </p:anim>
                                        <p:anim calcmode="lin" valueType="num" p14:bounceEnd="30000">
                                          <p:cBhvr additive="base">
                                            <p:cTn id="8" dur="1000" fill="hold"/>
                                            <p:tgtEl>
                                              <p:spTgt spid="6"/>
                                            </p:tgtEl>
                                            <p:attrNameLst>
                                              <p:attrName>ppt_y</p:attrName>
                                            </p:attrNameLst>
                                          </p:cBhvr>
                                          <p:tavLst>
                                            <p:tav tm="0">
                                              <p:val>
                                                <p:strVal val="#ppt_y"/>
                                              </p:val>
                                            </p:tav>
                                            <p:tav tm="100000">
                                              <p:val>
                                                <p:strVal val="#ppt_y"/>
                                              </p:val>
                                            </p:tav>
                                          </p:tavLst>
                                        </p:anim>
                                      </p:childTnLst>
                                    </p:cTn>
                                  </p:par>
                                  <p:par>
                                    <p:cTn id="9" presetID="2" presetClass="entr" presetSubtype="2" fill="hold" grpId="0" nodeType="withEffect" p14:presetBounceEnd="30000">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14:bounceEnd="30000">
                                          <p:cBhvr additive="base">
                                            <p:cTn id="11" dur="1000" fill="hold"/>
                                            <p:tgtEl>
                                              <p:spTgt spid="7"/>
                                            </p:tgtEl>
                                            <p:attrNameLst>
                                              <p:attrName>ppt_x</p:attrName>
                                            </p:attrNameLst>
                                          </p:cBhvr>
                                          <p:tavLst>
                                            <p:tav tm="0">
                                              <p:val>
                                                <p:strVal val="1+#ppt_w/2"/>
                                              </p:val>
                                            </p:tav>
                                            <p:tav tm="100000">
                                              <p:val>
                                                <p:strVal val="#ppt_x"/>
                                              </p:val>
                                            </p:tav>
                                          </p:tavLst>
                                        </p:anim>
                                        <p:anim calcmode="lin" valueType="num" p14:bounceEnd="30000">
                                          <p:cBhvr additive="base">
                                            <p:cTn id="12" dur="1000" fill="hold"/>
                                            <p:tgtEl>
                                              <p:spTgt spid="7"/>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8" presetClass="emph" presetSubtype="0" repeatCount="2000" fill="hold" grpId="1" nodeType="afterEffect">
                                      <p:stCondLst>
                                        <p:cond delay="0"/>
                                      </p:stCondLst>
                                      <p:childTnLst>
                                        <p:animRot by="21600000">
                                          <p:cBhvr>
                                            <p:cTn id="15" dur="2000" fill="hold"/>
                                            <p:tgtEl>
                                              <p:spTgt spid="7"/>
                                            </p:tgtEl>
                                            <p:attrNameLst>
                                              <p:attrName>r</p:attrName>
                                            </p:attrNameLst>
                                          </p:cBhvr>
                                        </p:animRot>
                                      </p:childTnLst>
                                    </p:cTn>
                                  </p:par>
                                  <p:par>
                                    <p:cTn id="16" presetID="16" presetClass="entr" presetSubtype="21" fill="hold" nodeType="withEffect">
                                      <p:stCondLst>
                                        <p:cond delay="1000"/>
                                      </p:stCondLst>
                                      <p:childTnLst>
                                        <p:set>
                                          <p:cBhvr>
                                            <p:cTn id="17" dur="1" fill="hold">
                                              <p:stCondLst>
                                                <p:cond delay="0"/>
                                              </p:stCondLst>
                                            </p:cTn>
                                            <p:tgtEl>
                                              <p:spTgt spid="3"/>
                                            </p:tgtEl>
                                            <p:attrNameLst>
                                              <p:attrName>style.visibility</p:attrName>
                                            </p:attrNameLst>
                                          </p:cBhvr>
                                          <p:to>
                                            <p:strVal val="visible"/>
                                          </p:to>
                                        </p:set>
                                        <p:animEffect transition="in" filter="barn(inVertical)">
                                          <p:cBhvr>
                                            <p:cTn id="18" dur="1000"/>
                                            <p:tgtEl>
                                              <p:spTgt spid="3"/>
                                            </p:tgtEl>
                                          </p:cBhvr>
                                        </p:animEffect>
                                      </p:childTnLst>
                                    </p:cTn>
                                  </p:par>
                                  <p:par>
                                    <p:cTn id="19" presetID="10" presetClass="entr" presetSubtype="0" fill="hold" nodeType="withEffect">
                                      <p:stCondLst>
                                        <p:cond delay="1000"/>
                                      </p:stCondLst>
                                      <p:childTnLst>
                                        <p:set>
                                          <p:cBhvr>
                                            <p:cTn id="20" dur="1" fill="hold">
                                              <p:stCondLst>
                                                <p:cond delay="0"/>
                                              </p:stCondLst>
                                            </p:cTn>
                                            <p:tgtEl>
                                              <p:spTgt spid="12"/>
                                            </p:tgtEl>
                                            <p:attrNameLst>
                                              <p:attrName>style.visibility</p:attrName>
                                            </p:attrNameLst>
                                          </p:cBhvr>
                                          <p:to>
                                            <p:strVal val="visible"/>
                                          </p:to>
                                        </p:set>
                                        <p:animEffect transition="in" filter="fade">
                                          <p:cBhvr>
                                            <p:cTn id="21" dur="1000"/>
                                            <p:tgtEl>
                                              <p:spTgt spid="12"/>
                                            </p:tgtEl>
                                          </p:cBhvr>
                                        </p:animEffect>
                                      </p:childTnLst>
                                    </p:cTn>
                                  </p:par>
                                  <p:par>
                                    <p:cTn id="22" presetID="42" presetClass="path" presetSubtype="0" accel="50000" decel="50000" autoRev="1" fill="hold" nodeType="withEffect">
                                      <p:stCondLst>
                                        <p:cond delay="0"/>
                                      </p:stCondLst>
                                      <p:childTnLst>
                                        <p:animMotion origin="layout" path="M 1.38889E-6 1.72733E-7 L -0.2132 0.23103 " pathEditMode="relative" rAng="0" ptsTypes="AA">
                                          <p:cBhvr>
                                            <p:cTn id="23" dur="1000" fill="hold"/>
                                            <p:tgtEl>
                                              <p:spTgt spid="12"/>
                                            </p:tgtEl>
                                            <p:attrNameLst>
                                              <p:attrName>ppt_x</p:attrName>
                                              <p:attrName>ppt_y</p:attrName>
                                            </p:attrNameLst>
                                          </p:cBhvr>
                                          <p:rCtr x="-10660" y="11536"/>
                                        </p:animMotion>
                                      </p:childTnLst>
                                    </p:cTn>
                                  </p:par>
                                  <p:par>
                                    <p:cTn id="24" presetID="6" presetClass="emph" presetSubtype="0" autoRev="1" fill="hold" nodeType="withEffect">
                                      <p:stCondLst>
                                        <p:cond delay="2000"/>
                                      </p:stCondLst>
                                      <p:childTnLst>
                                        <p:animScale>
                                          <p:cBhvr>
                                            <p:cTn id="25" dur="500" fill="hold"/>
                                            <p:tgtEl>
                                              <p:spTgt spid="12"/>
                                            </p:tgtEl>
                                          </p:cBhvr>
                                          <p:by x="120000" y="120000"/>
                                        </p:animScale>
                                      </p:childTnLst>
                                    </p:cTn>
                                  </p:par>
                                  <p:par>
                                    <p:cTn id="26" presetID="10" presetClass="entr" presetSubtype="0" fill="hold" nodeType="withEffect">
                                      <p:stCondLst>
                                        <p:cond delay="1500"/>
                                      </p:stCondLst>
                                      <p:childTnLst>
                                        <p:set>
                                          <p:cBhvr>
                                            <p:cTn id="27" dur="1" fill="hold">
                                              <p:stCondLst>
                                                <p:cond delay="0"/>
                                              </p:stCondLst>
                                            </p:cTn>
                                            <p:tgtEl>
                                              <p:spTgt spid="2"/>
                                            </p:tgtEl>
                                            <p:attrNameLst>
                                              <p:attrName>style.visibility</p:attrName>
                                            </p:attrNameLst>
                                          </p:cBhvr>
                                          <p:to>
                                            <p:strVal val="visible"/>
                                          </p:to>
                                        </p:set>
                                        <p:animEffect transition="in" filter="fade">
                                          <p:cBhvr>
                                            <p:cTn id="28" dur="1000"/>
                                            <p:tgtEl>
                                              <p:spTgt spid="2"/>
                                            </p:tgtEl>
                                          </p:cBhvr>
                                        </p:animEffect>
                                      </p:childTnLst>
                                    </p:cTn>
                                  </p:par>
                                  <p:par>
                                    <p:cTn id="29" presetID="42" presetClass="path" presetSubtype="0" accel="50000" decel="50000" autoRev="1" fill="hold" nodeType="withEffect">
                                      <p:stCondLst>
                                        <p:cond delay="500"/>
                                      </p:stCondLst>
                                      <p:childTnLst>
                                        <p:animMotion origin="layout" path="M 1.38889E-6 -3.28192E-6 L -0.2132 0.00463 " pathEditMode="relative" rAng="0" ptsTypes="AA">
                                          <p:cBhvr>
                                            <p:cTn id="30" dur="1000" fill="hold"/>
                                            <p:tgtEl>
                                              <p:spTgt spid="2"/>
                                            </p:tgtEl>
                                            <p:attrNameLst>
                                              <p:attrName>ppt_x</p:attrName>
                                              <p:attrName>ppt_y</p:attrName>
                                            </p:attrNameLst>
                                          </p:cBhvr>
                                          <p:rCtr x="-10660" y="216"/>
                                        </p:animMotion>
                                      </p:childTnLst>
                                    </p:cTn>
                                  </p:par>
                                  <p:par>
                                    <p:cTn id="31" presetID="6" presetClass="emph" presetSubtype="0" autoRev="1" fill="hold" nodeType="withEffect">
                                      <p:stCondLst>
                                        <p:cond delay="2500"/>
                                      </p:stCondLst>
                                      <p:childTnLst>
                                        <p:animScale>
                                          <p:cBhvr>
                                            <p:cTn id="32" dur="500" fill="hold"/>
                                            <p:tgtEl>
                                              <p:spTgt spid="2"/>
                                            </p:tgtEl>
                                          </p:cBhvr>
                                          <p:by x="120000" y="120000"/>
                                        </p:animScale>
                                      </p:childTnLst>
                                    </p:cTn>
                                  </p:par>
                                  <p:par>
                                    <p:cTn id="33" presetID="10" presetClass="entr" presetSubtype="0" fill="hold" nodeType="withEffect">
                                      <p:stCondLst>
                                        <p:cond delay="2000"/>
                                      </p:stCondLst>
                                      <p:childTnLst>
                                        <p:set>
                                          <p:cBhvr>
                                            <p:cTn id="34" dur="1" fill="hold">
                                              <p:stCondLst>
                                                <p:cond delay="0"/>
                                              </p:stCondLst>
                                            </p:cTn>
                                            <p:tgtEl>
                                              <p:spTgt spid="4"/>
                                            </p:tgtEl>
                                            <p:attrNameLst>
                                              <p:attrName>style.visibility</p:attrName>
                                            </p:attrNameLst>
                                          </p:cBhvr>
                                          <p:to>
                                            <p:strVal val="visible"/>
                                          </p:to>
                                        </p:set>
                                        <p:animEffect transition="in" filter="fade">
                                          <p:cBhvr>
                                            <p:cTn id="35" dur="1000"/>
                                            <p:tgtEl>
                                              <p:spTgt spid="4"/>
                                            </p:tgtEl>
                                          </p:cBhvr>
                                        </p:animEffect>
                                      </p:childTnLst>
                                    </p:cTn>
                                  </p:par>
                                  <p:par>
                                    <p:cTn id="36" presetID="42" presetClass="path" presetSubtype="0" accel="50000" decel="50000" autoRev="1" fill="hold" nodeType="withEffect">
                                      <p:stCondLst>
                                        <p:cond delay="1000"/>
                                      </p:stCondLst>
                                      <p:childTnLst>
                                        <p:animMotion origin="layout" path="M 1.38889E-6 1.71499E-6 L -0.2132 -0.22147 " pathEditMode="relative" rAng="0" ptsTypes="AA">
                                          <p:cBhvr>
                                            <p:cTn id="37" dur="1000" fill="hold"/>
                                            <p:tgtEl>
                                              <p:spTgt spid="4"/>
                                            </p:tgtEl>
                                            <p:attrNameLst>
                                              <p:attrName>ppt_x</p:attrName>
                                              <p:attrName>ppt_y</p:attrName>
                                            </p:attrNameLst>
                                          </p:cBhvr>
                                          <p:rCtr x="-10660" y="-11073"/>
                                        </p:animMotion>
                                      </p:childTnLst>
                                    </p:cTn>
                                  </p:par>
                                  <p:par>
                                    <p:cTn id="38" presetID="6" presetClass="emph" presetSubtype="0" autoRev="1" fill="hold" nodeType="withEffect">
                                      <p:stCondLst>
                                        <p:cond delay="3000"/>
                                      </p:stCondLst>
                                      <p:childTnLst>
                                        <p:animScale>
                                          <p:cBhvr>
                                            <p:cTn id="39" dur="500" fill="hold"/>
                                            <p:tgtEl>
                                              <p:spTgt spid="4"/>
                                            </p:tgtEl>
                                          </p:cBhvr>
                                          <p:by x="120000" y="120000"/>
                                        </p:animScale>
                                      </p:childTnLst>
                                    </p:cTn>
                                  </p:par>
                                </p:childTnLst>
                              </p:cTn>
                            </p:par>
                            <p:par>
                              <p:cTn id="40" fill="hold">
                                <p:stCondLst>
                                  <p:cond delay="3000"/>
                                </p:stCondLst>
                                <p:childTnLst>
                                  <p:par>
                                    <p:cTn id="41" presetID="2" presetClass="entr" presetSubtype="1" fill="hold" grpId="0" nodeType="afterEffect" p14:presetBounceEnd="60000">
                                      <p:stCondLst>
                                        <p:cond delay="0"/>
                                      </p:stCondLst>
                                      <p:childTnLst>
                                        <p:set>
                                          <p:cBhvr>
                                            <p:cTn id="42" dur="1" fill="hold">
                                              <p:stCondLst>
                                                <p:cond delay="0"/>
                                              </p:stCondLst>
                                            </p:cTn>
                                            <p:tgtEl>
                                              <p:spTgt spid="17"/>
                                            </p:tgtEl>
                                            <p:attrNameLst>
                                              <p:attrName>style.visibility</p:attrName>
                                            </p:attrNameLst>
                                          </p:cBhvr>
                                          <p:to>
                                            <p:strVal val="visible"/>
                                          </p:to>
                                        </p:set>
                                        <p:anim calcmode="lin" valueType="num" p14:bounceEnd="60000">
                                          <p:cBhvr additive="base">
                                            <p:cTn id="43" dur="750" fill="hold"/>
                                            <p:tgtEl>
                                              <p:spTgt spid="17"/>
                                            </p:tgtEl>
                                            <p:attrNameLst>
                                              <p:attrName>ppt_x</p:attrName>
                                            </p:attrNameLst>
                                          </p:cBhvr>
                                          <p:tavLst>
                                            <p:tav tm="0">
                                              <p:val>
                                                <p:strVal val="#ppt_x"/>
                                              </p:val>
                                            </p:tav>
                                            <p:tav tm="100000">
                                              <p:val>
                                                <p:strVal val="#ppt_x"/>
                                              </p:val>
                                            </p:tav>
                                          </p:tavLst>
                                        </p:anim>
                                        <p:anim calcmode="lin" valueType="num" p14:bounceEnd="60000">
                                          <p:cBhvr additive="base">
                                            <p:cTn id="44" dur="750" fill="hold"/>
                                            <p:tgtEl>
                                              <p:spTgt spid="17"/>
                                            </p:tgtEl>
                                            <p:attrNameLst>
                                              <p:attrName>ppt_y</p:attrName>
                                            </p:attrNameLst>
                                          </p:cBhvr>
                                          <p:tavLst>
                                            <p:tav tm="0">
                                              <p:val>
                                                <p:strVal val="0-#ppt_h/2"/>
                                              </p:val>
                                            </p:tav>
                                            <p:tav tm="100000">
                                              <p:val>
                                                <p:strVal val="#ppt_y"/>
                                              </p:val>
                                            </p:tav>
                                          </p:tavLst>
                                        </p:anim>
                                      </p:childTnLst>
                                    </p:cTn>
                                  </p:par>
                                </p:childTnLst>
                              </p:cTn>
                            </p:par>
                            <p:par>
                              <p:cTn id="45" fill="hold">
                                <p:stCondLst>
                                  <p:cond delay="4000"/>
                                </p:stCondLst>
                                <p:childTnLst>
                                  <p:par>
                                    <p:cTn id="46" presetID="41" presetClass="entr" presetSubtype="0" fill="hold" grpId="0" nodeType="afterEffect">
                                      <p:stCondLst>
                                        <p:cond delay="0"/>
                                      </p:stCondLst>
                                      <p:iterate type="lt">
                                        <p:tmPct val="10000"/>
                                      </p:iterate>
                                      <p:childTnLst>
                                        <p:set>
                                          <p:cBhvr>
                                            <p:cTn id="47" dur="1" fill="hold">
                                              <p:stCondLst>
                                                <p:cond delay="0"/>
                                              </p:stCondLst>
                                            </p:cTn>
                                            <p:tgtEl>
                                              <p:spTgt spid="16"/>
                                            </p:tgtEl>
                                            <p:attrNameLst>
                                              <p:attrName>style.visibility</p:attrName>
                                            </p:attrNameLst>
                                          </p:cBhvr>
                                          <p:to>
                                            <p:strVal val="visible"/>
                                          </p:to>
                                        </p:set>
                                        <p:anim calcmode="lin" valueType="num">
                                          <p:cBhvr>
                                            <p:cTn id="48" dur="250" fill="hold"/>
                                            <p:tgtEl>
                                              <p:spTgt spid="16"/>
                                            </p:tgtEl>
                                            <p:attrNameLst>
                                              <p:attrName>ppt_x</p:attrName>
                                            </p:attrNameLst>
                                          </p:cBhvr>
                                          <p:tavLst>
                                            <p:tav tm="0">
                                              <p:val>
                                                <p:strVal val="#ppt_x"/>
                                              </p:val>
                                            </p:tav>
                                            <p:tav tm="50000">
                                              <p:val>
                                                <p:strVal val="#ppt_x+.1"/>
                                              </p:val>
                                            </p:tav>
                                            <p:tav tm="100000">
                                              <p:val>
                                                <p:strVal val="#ppt_x"/>
                                              </p:val>
                                            </p:tav>
                                          </p:tavLst>
                                        </p:anim>
                                        <p:anim calcmode="lin" valueType="num">
                                          <p:cBhvr>
                                            <p:cTn id="49" dur="250" fill="hold"/>
                                            <p:tgtEl>
                                              <p:spTgt spid="16"/>
                                            </p:tgtEl>
                                            <p:attrNameLst>
                                              <p:attrName>ppt_y</p:attrName>
                                            </p:attrNameLst>
                                          </p:cBhvr>
                                          <p:tavLst>
                                            <p:tav tm="0">
                                              <p:val>
                                                <p:strVal val="#ppt_y"/>
                                              </p:val>
                                            </p:tav>
                                            <p:tav tm="100000">
                                              <p:val>
                                                <p:strVal val="#ppt_y"/>
                                              </p:val>
                                            </p:tav>
                                          </p:tavLst>
                                        </p:anim>
                                        <p:anim calcmode="lin" valueType="num">
                                          <p:cBhvr>
                                            <p:cTn id="50" dur="250" fill="hold"/>
                                            <p:tgtEl>
                                              <p:spTgt spid="16"/>
                                            </p:tgtEl>
                                            <p:attrNameLst>
                                              <p:attrName>ppt_h</p:attrName>
                                            </p:attrNameLst>
                                          </p:cBhvr>
                                          <p:tavLst>
                                            <p:tav tm="0">
                                              <p:val>
                                                <p:strVal val="#ppt_h/10"/>
                                              </p:val>
                                            </p:tav>
                                            <p:tav tm="50000">
                                              <p:val>
                                                <p:strVal val="#ppt_h+.01"/>
                                              </p:val>
                                            </p:tav>
                                            <p:tav tm="100000">
                                              <p:val>
                                                <p:strVal val="#ppt_h"/>
                                              </p:val>
                                            </p:tav>
                                          </p:tavLst>
                                        </p:anim>
                                        <p:anim calcmode="lin" valueType="num">
                                          <p:cBhvr>
                                            <p:cTn id="51" dur="250" fill="hold"/>
                                            <p:tgtEl>
                                              <p:spTgt spid="16"/>
                                            </p:tgtEl>
                                            <p:attrNameLst>
                                              <p:attrName>ppt_w</p:attrName>
                                            </p:attrNameLst>
                                          </p:cBhvr>
                                          <p:tavLst>
                                            <p:tav tm="0">
                                              <p:val>
                                                <p:strVal val="#ppt_w/10"/>
                                              </p:val>
                                            </p:tav>
                                            <p:tav tm="50000">
                                              <p:val>
                                                <p:strVal val="#ppt_w+.01"/>
                                              </p:val>
                                            </p:tav>
                                            <p:tav tm="100000">
                                              <p:val>
                                                <p:strVal val="#ppt_w"/>
                                              </p:val>
                                            </p:tav>
                                          </p:tavLst>
                                        </p:anim>
                                        <p:animEffect transition="in" filter="fade">
                                          <p:cBhvr>
                                            <p:cTn id="52" dur="250" tmFilter="0,0; .5, 1; 1, 1"/>
                                            <p:tgtEl>
                                              <p:spTgt spid="16"/>
                                            </p:tgtEl>
                                          </p:cBhvr>
                                        </p:animEffect>
                                      </p:childTnLst>
                                    </p:cTn>
                                  </p:par>
                                </p:childTnLst>
                              </p:cTn>
                            </p:par>
                            <p:par>
                              <p:cTn id="53" fill="hold">
                                <p:stCondLst>
                                  <p:cond delay="6949"/>
                                </p:stCondLst>
                                <p:childTnLst>
                                  <p:par>
                                    <p:cTn id="54" presetID="2" presetClass="entr" presetSubtype="1" fill="hold" grpId="0" nodeType="afterEffect" p14:presetBounceEnd="60000">
                                      <p:stCondLst>
                                        <p:cond delay="0"/>
                                      </p:stCondLst>
                                      <p:childTnLst>
                                        <p:set>
                                          <p:cBhvr>
                                            <p:cTn id="55" dur="1" fill="hold">
                                              <p:stCondLst>
                                                <p:cond delay="0"/>
                                              </p:stCondLst>
                                            </p:cTn>
                                            <p:tgtEl>
                                              <p:spTgt spid="21"/>
                                            </p:tgtEl>
                                            <p:attrNameLst>
                                              <p:attrName>style.visibility</p:attrName>
                                            </p:attrNameLst>
                                          </p:cBhvr>
                                          <p:to>
                                            <p:strVal val="visible"/>
                                          </p:to>
                                        </p:set>
                                        <p:anim calcmode="lin" valueType="num" p14:bounceEnd="60000">
                                          <p:cBhvr additive="base">
                                            <p:cTn id="56" dur="750" fill="hold"/>
                                            <p:tgtEl>
                                              <p:spTgt spid="21"/>
                                            </p:tgtEl>
                                            <p:attrNameLst>
                                              <p:attrName>ppt_x</p:attrName>
                                            </p:attrNameLst>
                                          </p:cBhvr>
                                          <p:tavLst>
                                            <p:tav tm="0">
                                              <p:val>
                                                <p:strVal val="#ppt_x"/>
                                              </p:val>
                                            </p:tav>
                                            <p:tav tm="100000">
                                              <p:val>
                                                <p:strVal val="#ppt_x"/>
                                              </p:val>
                                            </p:tav>
                                          </p:tavLst>
                                        </p:anim>
                                        <p:anim calcmode="lin" valueType="num" p14:bounceEnd="60000">
                                          <p:cBhvr additive="base">
                                            <p:cTn id="57" dur="750" fill="hold"/>
                                            <p:tgtEl>
                                              <p:spTgt spid="21"/>
                                            </p:tgtEl>
                                            <p:attrNameLst>
                                              <p:attrName>ppt_y</p:attrName>
                                            </p:attrNameLst>
                                          </p:cBhvr>
                                          <p:tavLst>
                                            <p:tav tm="0">
                                              <p:val>
                                                <p:strVal val="0-#ppt_h/2"/>
                                              </p:val>
                                            </p:tav>
                                            <p:tav tm="100000">
                                              <p:val>
                                                <p:strVal val="#ppt_y"/>
                                              </p:val>
                                            </p:tav>
                                          </p:tavLst>
                                        </p:anim>
                                      </p:childTnLst>
                                    </p:cTn>
                                  </p:par>
                                </p:childTnLst>
                              </p:cTn>
                            </p:par>
                            <p:par>
                              <p:cTn id="58" fill="hold">
                                <p:stCondLst>
                                  <p:cond delay="7949"/>
                                </p:stCondLst>
                                <p:childTnLst>
                                  <p:par>
                                    <p:cTn id="59" presetID="41" presetClass="entr" presetSubtype="0" fill="hold" grpId="0" nodeType="afterEffect">
                                      <p:stCondLst>
                                        <p:cond delay="0"/>
                                      </p:stCondLst>
                                      <p:iterate type="lt">
                                        <p:tmPct val="10000"/>
                                      </p:iterate>
                                      <p:childTnLst>
                                        <p:set>
                                          <p:cBhvr>
                                            <p:cTn id="60" dur="1" fill="hold">
                                              <p:stCondLst>
                                                <p:cond delay="0"/>
                                              </p:stCondLst>
                                            </p:cTn>
                                            <p:tgtEl>
                                              <p:spTgt spid="20"/>
                                            </p:tgtEl>
                                            <p:attrNameLst>
                                              <p:attrName>style.visibility</p:attrName>
                                            </p:attrNameLst>
                                          </p:cBhvr>
                                          <p:to>
                                            <p:strVal val="visible"/>
                                          </p:to>
                                        </p:set>
                                        <p:anim calcmode="lin" valueType="num">
                                          <p:cBhvr>
                                            <p:cTn id="61" dur="250" fill="hold"/>
                                            <p:tgtEl>
                                              <p:spTgt spid="20"/>
                                            </p:tgtEl>
                                            <p:attrNameLst>
                                              <p:attrName>ppt_x</p:attrName>
                                            </p:attrNameLst>
                                          </p:cBhvr>
                                          <p:tavLst>
                                            <p:tav tm="0">
                                              <p:val>
                                                <p:strVal val="#ppt_x"/>
                                              </p:val>
                                            </p:tav>
                                            <p:tav tm="50000">
                                              <p:val>
                                                <p:strVal val="#ppt_x+.1"/>
                                              </p:val>
                                            </p:tav>
                                            <p:tav tm="100000">
                                              <p:val>
                                                <p:strVal val="#ppt_x"/>
                                              </p:val>
                                            </p:tav>
                                          </p:tavLst>
                                        </p:anim>
                                        <p:anim calcmode="lin" valueType="num">
                                          <p:cBhvr>
                                            <p:cTn id="62" dur="250" fill="hold"/>
                                            <p:tgtEl>
                                              <p:spTgt spid="20"/>
                                            </p:tgtEl>
                                            <p:attrNameLst>
                                              <p:attrName>ppt_y</p:attrName>
                                            </p:attrNameLst>
                                          </p:cBhvr>
                                          <p:tavLst>
                                            <p:tav tm="0">
                                              <p:val>
                                                <p:strVal val="#ppt_y"/>
                                              </p:val>
                                            </p:tav>
                                            <p:tav tm="100000">
                                              <p:val>
                                                <p:strVal val="#ppt_y"/>
                                              </p:val>
                                            </p:tav>
                                          </p:tavLst>
                                        </p:anim>
                                        <p:anim calcmode="lin" valueType="num">
                                          <p:cBhvr>
                                            <p:cTn id="63" dur="250" fill="hold"/>
                                            <p:tgtEl>
                                              <p:spTgt spid="20"/>
                                            </p:tgtEl>
                                            <p:attrNameLst>
                                              <p:attrName>ppt_h</p:attrName>
                                            </p:attrNameLst>
                                          </p:cBhvr>
                                          <p:tavLst>
                                            <p:tav tm="0">
                                              <p:val>
                                                <p:strVal val="#ppt_h/10"/>
                                              </p:val>
                                            </p:tav>
                                            <p:tav tm="50000">
                                              <p:val>
                                                <p:strVal val="#ppt_h+.01"/>
                                              </p:val>
                                            </p:tav>
                                            <p:tav tm="100000">
                                              <p:val>
                                                <p:strVal val="#ppt_h"/>
                                              </p:val>
                                            </p:tav>
                                          </p:tavLst>
                                        </p:anim>
                                        <p:anim calcmode="lin" valueType="num">
                                          <p:cBhvr>
                                            <p:cTn id="64" dur="250" fill="hold"/>
                                            <p:tgtEl>
                                              <p:spTgt spid="20"/>
                                            </p:tgtEl>
                                            <p:attrNameLst>
                                              <p:attrName>ppt_w</p:attrName>
                                            </p:attrNameLst>
                                          </p:cBhvr>
                                          <p:tavLst>
                                            <p:tav tm="0">
                                              <p:val>
                                                <p:strVal val="#ppt_w/10"/>
                                              </p:val>
                                            </p:tav>
                                            <p:tav tm="50000">
                                              <p:val>
                                                <p:strVal val="#ppt_w+.01"/>
                                              </p:val>
                                            </p:tav>
                                            <p:tav tm="100000">
                                              <p:val>
                                                <p:strVal val="#ppt_w"/>
                                              </p:val>
                                            </p:tav>
                                          </p:tavLst>
                                        </p:anim>
                                        <p:animEffect transition="in" filter="fade">
                                          <p:cBhvr>
                                            <p:cTn id="65" dur="250" tmFilter="0,0; .5, 1; 1, 1"/>
                                            <p:tgtEl>
                                              <p:spTgt spid="20"/>
                                            </p:tgtEl>
                                          </p:cBhvr>
                                        </p:animEffect>
                                      </p:childTnLst>
                                    </p:cTn>
                                  </p:par>
                                </p:childTnLst>
                              </p:cTn>
                            </p:par>
                            <p:par>
                              <p:cTn id="66" fill="hold">
                                <p:stCondLst>
                                  <p:cond delay="8899"/>
                                </p:stCondLst>
                                <p:childTnLst>
                                  <p:par>
                                    <p:cTn id="67" presetID="2" presetClass="entr" presetSubtype="1" fill="hold" grpId="0" nodeType="afterEffect" p14:presetBounceEnd="60000">
                                      <p:stCondLst>
                                        <p:cond delay="0"/>
                                      </p:stCondLst>
                                      <p:childTnLst>
                                        <p:set>
                                          <p:cBhvr>
                                            <p:cTn id="68" dur="1" fill="hold">
                                              <p:stCondLst>
                                                <p:cond delay="0"/>
                                              </p:stCondLst>
                                            </p:cTn>
                                            <p:tgtEl>
                                              <p:spTgt spid="23"/>
                                            </p:tgtEl>
                                            <p:attrNameLst>
                                              <p:attrName>style.visibility</p:attrName>
                                            </p:attrNameLst>
                                          </p:cBhvr>
                                          <p:to>
                                            <p:strVal val="visible"/>
                                          </p:to>
                                        </p:set>
                                        <p:anim calcmode="lin" valueType="num" p14:bounceEnd="60000">
                                          <p:cBhvr additive="base">
                                            <p:cTn id="69" dur="750" fill="hold"/>
                                            <p:tgtEl>
                                              <p:spTgt spid="23"/>
                                            </p:tgtEl>
                                            <p:attrNameLst>
                                              <p:attrName>ppt_x</p:attrName>
                                            </p:attrNameLst>
                                          </p:cBhvr>
                                          <p:tavLst>
                                            <p:tav tm="0">
                                              <p:val>
                                                <p:strVal val="#ppt_x"/>
                                              </p:val>
                                            </p:tav>
                                            <p:tav tm="100000">
                                              <p:val>
                                                <p:strVal val="#ppt_x"/>
                                              </p:val>
                                            </p:tav>
                                          </p:tavLst>
                                        </p:anim>
                                        <p:anim calcmode="lin" valueType="num" p14:bounceEnd="60000">
                                          <p:cBhvr additive="base">
                                            <p:cTn id="70" dur="750" fill="hold"/>
                                            <p:tgtEl>
                                              <p:spTgt spid="23"/>
                                            </p:tgtEl>
                                            <p:attrNameLst>
                                              <p:attrName>ppt_y</p:attrName>
                                            </p:attrNameLst>
                                          </p:cBhvr>
                                          <p:tavLst>
                                            <p:tav tm="0">
                                              <p:val>
                                                <p:strVal val="0-#ppt_h/2"/>
                                              </p:val>
                                            </p:tav>
                                            <p:tav tm="100000">
                                              <p:val>
                                                <p:strVal val="#ppt_y"/>
                                              </p:val>
                                            </p:tav>
                                          </p:tavLst>
                                        </p:anim>
                                      </p:childTnLst>
                                    </p:cTn>
                                  </p:par>
                                </p:childTnLst>
                              </p:cTn>
                            </p:par>
                            <p:par>
                              <p:cTn id="71" fill="hold">
                                <p:stCondLst>
                                  <p:cond delay="9899"/>
                                </p:stCondLst>
                                <p:childTnLst>
                                  <p:par>
                                    <p:cTn id="72" presetID="41" presetClass="entr" presetSubtype="0" fill="hold" grpId="0" nodeType="afterEffect">
                                      <p:stCondLst>
                                        <p:cond delay="0"/>
                                      </p:stCondLst>
                                      <p:iterate type="lt">
                                        <p:tmPct val="10000"/>
                                      </p:iterate>
                                      <p:childTnLst>
                                        <p:set>
                                          <p:cBhvr>
                                            <p:cTn id="73" dur="1" fill="hold">
                                              <p:stCondLst>
                                                <p:cond delay="0"/>
                                              </p:stCondLst>
                                            </p:cTn>
                                            <p:tgtEl>
                                              <p:spTgt spid="22"/>
                                            </p:tgtEl>
                                            <p:attrNameLst>
                                              <p:attrName>style.visibility</p:attrName>
                                            </p:attrNameLst>
                                          </p:cBhvr>
                                          <p:to>
                                            <p:strVal val="visible"/>
                                          </p:to>
                                        </p:set>
                                        <p:anim calcmode="lin" valueType="num">
                                          <p:cBhvr>
                                            <p:cTn id="74" dur="250" fill="hold"/>
                                            <p:tgtEl>
                                              <p:spTgt spid="22"/>
                                            </p:tgtEl>
                                            <p:attrNameLst>
                                              <p:attrName>ppt_x</p:attrName>
                                            </p:attrNameLst>
                                          </p:cBhvr>
                                          <p:tavLst>
                                            <p:tav tm="0">
                                              <p:val>
                                                <p:strVal val="#ppt_x"/>
                                              </p:val>
                                            </p:tav>
                                            <p:tav tm="50000">
                                              <p:val>
                                                <p:strVal val="#ppt_x+.1"/>
                                              </p:val>
                                            </p:tav>
                                            <p:tav tm="100000">
                                              <p:val>
                                                <p:strVal val="#ppt_x"/>
                                              </p:val>
                                            </p:tav>
                                          </p:tavLst>
                                        </p:anim>
                                        <p:anim calcmode="lin" valueType="num">
                                          <p:cBhvr>
                                            <p:cTn id="75" dur="250" fill="hold"/>
                                            <p:tgtEl>
                                              <p:spTgt spid="22"/>
                                            </p:tgtEl>
                                            <p:attrNameLst>
                                              <p:attrName>ppt_y</p:attrName>
                                            </p:attrNameLst>
                                          </p:cBhvr>
                                          <p:tavLst>
                                            <p:tav tm="0">
                                              <p:val>
                                                <p:strVal val="#ppt_y"/>
                                              </p:val>
                                            </p:tav>
                                            <p:tav tm="100000">
                                              <p:val>
                                                <p:strVal val="#ppt_y"/>
                                              </p:val>
                                            </p:tav>
                                          </p:tavLst>
                                        </p:anim>
                                        <p:anim calcmode="lin" valueType="num">
                                          <p:cBhvr>
                                            <p:cTn id="76" dur="250" fill="hold"/>
                                            <p:tgtEl>
                                              <p:spTgt spid="22"/>
                                            </p:tgtEl>
                                            <p:attrNameLst>
                                              <p:attrName>ppt_h</p:attrName>
                                            </p:attrNameLst>
                                          </p:cBhvr>
                                          <p:tavLst>
                                            <p:tav tm="0">
                                              <p:val>
                                                <p:strVal val="#ppt_h/10"/>
                                              </p:val>
                                            </p:tav>
                                            <p:tav tm="50000">
                                              <p:val>
                                                <p:strVal val="#ppt_h+.01"/>
                                              </p:val>
                                            </p:tav>
                                            <p:tav tm="100000">
                                              <p:val>
                                                <p:strVal val="#ppt_h"/>
                                              </p:val>
                                            </p:tav>
                                          </p:tavLst>
                                        </p:anim>
                                        <p:anim calcmode="lin" valueType="num">
                                          <p:cBhvr>
                                            <p:cTn id="77" dur="250" fill="hold"/>
                                            <p:tgtEl>
                                              <p:spTgt spid="22"/>
                                            </p:tgtEl>
                                            <p:attrNameLst>
                                              <p:attrName>ppt_w</p:attrName>
                                            </p:attrNameLst>
                                          </p:cBhvr>
                                          <p:tavLst>
                                            <p:tav tm="0">
                                              <p:val>
                                                <p:strVal val="#ppt_w/10"/>
                                              </p:val>
                                            </p:tav>
                                            <p:tav tm="50000">
                                              <p:val>
                                                <p:strVal val="#ppt_w+.01"/>
                                              </p:val>
                                            </p:tav>
                                            <p:tav tm="100000">
                                              <p:val>
                                                <p:strVal val="#ppt_w"/>
                                              </p:val>
                                            </p:tav>
                                          </p:tavLst>
                                        </p:anim>
                                        <p:animEffect transition="in" filter="fade">
                                          <p:cBhvr>
                                            <p:cTn id="78" dur="250" tmFilter="0,0; .5, 1; 1, 1"/>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7" grpId="0" bldLvl="0" animBg="1"/>
          <p:bldP spid="20" grpId="0"/>
          <p:bldP spid="21" grpId="0" bldLvl="0" animBg="1"/>
          <p:bldP spid="22" grpId="0"/>
          <p:bldP spid="23" grpId="0" bldLvl="0" animBg="1"/>
          <p:bldP spid="6" grpId="0" bldLvl="0" animBg="1"/>
          <p:bldP spid="7" grpId="0" bldLvl="0" animBg="1"/>
          <p:bldP spid="7" grpId="1" bldLvl="0" animBg="1"/>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1000" fill="hold"/>
                                            <p:tgtEl>
                                              <p:spTgt spid="6"/>
                                            </p:tgtEl>
                                            <p:attrNameLst>
                                              <p:attrName>ppt_x</p:attrName>
                                            </p:attrNameLst>
                                          </p:cBhvr>
                                          <p:tavLst>
                                            <p:tav tm="0">
                                              <p:val>
                                                <p:strVal val="1+#ppt_w/2"/>
                                              </p:val>
                                            </p:tav>
                                            <p:tav tm="100000">
                                              <p:val>
                                                <p:strVal val="#ppt_x"/>
                                              </p:val>
                                            </p:tav>
                                          </p:tavLst>
                                        </p:anim>
                                        <p:anim calcmode="lin" valueType="num">
                                          <p:cBhvr additive="base">
                                            <p:cTn id="8" dur="1000" fill="hold"/>
                                            <p:tgtEl>
                                              <p:spTgt spid="6"/>
                                            </p:tgtEl>
                                            <p:attrNameLst>
                                              <p:attrName>ppt_y</p:attrName>
                                            </p:attrNameLst>
                                          </p:cBhvr>
                                          <p:tavLst>
                                            <p:tav tm="0">
                                              <p:val>
                                                <p:strVal val="#ppt_y"/>
                                              </p:val>
                                            </p:tav>
                                            <p:tav tm="100000">
                                              <p:val>
                                                <p:strVal val="#ppt_y"/>
                                              </p:val>
                                            </p:tav>
                                          </p:tavLst>
                                        </p:anim>
                                      </p:childTnLst>
                                    </p:cTn>
                                  </p:par>
                                  <p:par>
                                    <p:cTn id="9" presetID="2" presetClass="entr" presetSubtype="2" fill="hold" grpId="0" nodeType="with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1000" fill="hold"/>
                                            <p:tgtEl>
                                              <p:spTgt spid="7"/>
                                            </p:tgtEl>
                                            <p:attrNameLst>
                                              <p:attrName>ppt_x</p:attrName>
                                            </p:attrNameLst>
                                          </p:cBhvr>
                                          <p:tavLst>
                                            <p:tav tm="0">
                                              <p:val>
                                                <p:strVal val="1+#ppt_w/2"/>
                                              </p:val>
                                            </p:tav>
                                            <p:tav tm="100000">
                                              <p:val>
                                                <p:strVal val="#ppt_x"/>
                                              </p:val>
                                            </p:tav>
                                          </p:tavLst>
                                        </p:anim>
                                        <p:anim calcmode="lin" valueType="num">
                                          <p:cBhvr additive="base">
                                            <p:cTn id="12" dur="1000" fill="hold"/>
                                            <p:tgtEl>
                                              <p:spTgt spid="7"/>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8" presetClass="emph" presetSubtype="0" repeatCount="2000" fill="hold" grpId="1" nodeType="afterEffect">
                                      <p:stCondLst>
                                        <p:cond delay="0"/>
                                      </p:stCondLst>
                                      <p:childTnLst>
                                        <p:animRot by="21600000">
                                          <p:cBhvr>
                                            <p:cTn id="15" dur="2000" fill="hold"/>
                                            <p:tgtEl>
                                              <p:spTgt spid="7"/>
                                            </p:tgtEl>
                                            <p:attrNameLst>
                                              <p:attrName>r</p:attrName>
                                            </p:attrNameLst>
                                          </p:cBhvr>
                                        </p:animRot>
                                      </p:childTnLst>
                                    </p:cTn>
                                  </p:par>
                                  <p:par>
                                    <p:cTn id="16" presetID="16" presetClass="entr" presetSubtype="21" fill="hold" nodeType="withEffect">
                                      <p:stCondLst>
                                        <p:cond delay="1000"/>
                                      </p:stCondLst>
                                      <p:childTnLst>
                                        <p:set>
                                          <p:cBhvr>
                                            <p:cTn id="17" dur="1" fill="hold">
                                              <p:stCondLst>
                                                <p:cond delay="0"/>
                                              </p:stCondLst>
                                            </p:cTn>
                                            <p:tgtEl>
                                              <p:spTgt spid="3"/>
                                            </p:tgtEl>
                                            <p:attrNameLst>
                                              <p:attrName>style.visibility</p:attrName>
                                            </p:attrNameLst>
                                          </p:cBhvr>
                                          <p:to>
                                            <p:strVal val="visible"/>
                                          </p:to>
                                        </p:set>
                                        <p:animEffect transition="in" filter="barn(inVertical)">
                                          <p:cBhvr>
                                            <p:cTn id="18" dur="1000"/>
                                            <p:tgtEl>
                                              <p:spTgt spid="3"/>
                                            </p:tgtEl>
                                          </p:cBhvr>
                                        </p:animEffect>
                                      </p:childTnLst>
                                    </p:cTn>
                                  </p:par>
                                  <p:par>
                                    <p:cTn id="19" presetID="10" presetClass="entr" presetSubtype="0" fill="hold" nodeType="withEffect">
                                      <p:stCondLst>
                                        <p:cond delay="1000"/>
                                      </p:stCondLst>
                                      <p:childTnLst>
                                        <p:set>
                                          <p:cBhvr>
                                            <p:cTn id="20" dur="1" fill="hold">
                                              <p:stCondLst>
                                                <p:cond delay="0"/>
                                              </p:stCondLst>
                                            </p:cTn>
                                            <p:tgtEl>
                                              <p:spTgt spid="12"/>
                                            </p:tgtEl>
                                            <p:attrNameLst>
                                              <p:attrName>style.visibility</p:attrName>
                                            </p:attrNameLst>
                                          </p:cBhvr>
                                          <p:to>
                                            <p:strVal val="visible"/>
                                          </p:to>
                                        </p:set>
                                        <p:animEffect transition="in" filter="fade">
                                          <p:cBhvr>
                                            <p:cTn id="21" dur="1000"/>
                                            <p:tgtEl>
                                              <p:spTgt spid="12"/>
                                            </p:tgtEl>
                                          </p:cBhvr>
                                        </p:animEffect>
                                      </p:childTnLst>
                                    </p:cTn>
                                  </p:par>
                                  <p:par>
                                    <p:cTn id="22" presetID="42" presetClass="path" presetSubtype="0" accel="50000" decel="50000" autoRev="1" fill="hold" nodeType="withEffect">
                                      <p:stCondLst>
                                        <p:cond delay="0"/>
                                      </p:stCondLst>
                                      <p:childTnLst>
                                        <p:animMotion origin="layout" path="M 1.38889E-6 1.72733E-7 L -0.2132 0.23103 " pathEditMode="relative" rAng="0" ptsTypes="AA">
                                          <p:cBhvr>
                                            <p:cTn id="23" dur="1000" fill="hold"/>
                                            <p:tgtEl>
                                              <p:spTgt spid="12"/>
                                            </p:tgtEl>
                                            <p:attrNameLst>
                                              <p:attrName>ppt_x</p:attrName>
                                              <p:attrName>ppt_y</p:attrName>
                                            </p:attrNameLst>
                                          </p:cBhvr>
                                          <p:rCtr x="-10660" y="11536"/>
                                        </p:animMotion>
                                      </p:childTnLst>
                                    </p:cTn>
                                  </p:par>
                                  <p:par>
                                    <p:cTn id="24" presetID="6" presetClass="emph" presetSubtype="0" autoRev="1" fill="hold" nodeType="withEffect">
                                      <p:stCondLst>
                                        <p:cond delay="2000"/>
                                      </p:stCondLst>
                                      <p:childTnLst>
                                        <p:animScale>
                                          <p:cBhvr>
                                            <p:cTn id="25" dur="500" fill="hold"/>
                                            <p:tgtEl>
                                              <p:spTgt spid="12"/>
                                            </p:tgtEl>
                                          </p:cBhvr>
                                          <p:by x="120000" y="120000"/>
                                        </p:animScale>
                                      </p:childTnLst>
                                    </p:cTn>
                                  </p:par>
                                  <p:par>
                                    <p:cTn id="26" presetID="10" presetClass="entr" presetSubtype="0" fill="hold" nodeType="withEffect">
                                      <p:stCondLst>
                                        <p:cond delay="1500"/>
                                      </p:stCondLst>
                                      <p:childTnLst>
                                        <p:set>
                                          <p:cBhvr>
                                            <p:cTn id="27" dur="1" fill="hold">
                                              <p:stCondLst>
                                                <p:cond delay="0"/>
                                              </p:stCondLst>
                                            </p:cTn>
                                            <p:tgtEl>
                                              <p:spTgt spid="2"/>
                                            </p:tgtEl>
                                            <p:attrNameLst>
                                              <p:attrName>style.visibility</p:attrName>
                                            </p:attrNameLst>
                                          </p:cBhvr>
                                          <p:to>
                                            <p:strVal val="visible"/>
                                          </p:to>
                                        </p:set>
                                        <p:animEffect transition="in" filter="fade">
                                          <p:cBhvr>
                                            <p:cTn id="28" dur="1000"/>
                                            <p:tgtEl>
                                              <p:spTgt spid="2"/>
                                            </p:tgtEl>
                                          </p:cBhvr>
                                        </p:animEffect>
                                      </p:childTnLst>
                                    </p:cTn>
                                  </p:par>
                                  <p:par>
                                    <p:cTn id="29" presetID="42" presetClass="path" presetSubtype="0" accel="50000" decel="50000" autoRev="1" fill="hold" nodeType="withEffect">
                                      <p:stCondLst>
                                        <p:cond delay="500"/>
                                      </p:stCondLst>
                                      <p:childTnLst>
                                        <p:animMotion origin="layout" path="M 1.38889E-6 -3.28192E-6 L -0.2132 0.00463 " pathEditMode="relative" rAng="0" ptsTypes="AA">
                                          <p:cBhvr>
                                            <p:cTn id="30" dur="1000" fill="hold"/>
                                            <p:tgtEl>
                                              <p:spTgt spid="2"/>
                                            </p:tgtEl>
                                            <p:attrNameLst>
                                              <p:attrName>ppt_x</p:attrName>
                                              <p:attrName>ppt_y</p:attrName>
                                            </p:attrNameLst>
                                          </p:cBhvr>
                                          <p:rCtr x="-10660" y="216"/>
                                        </p:animMotion>
                                      </p:childTnLst>
                                    </p:cTn>
                                  </p:par>
                                  <p:par>
                                    <p:cTn id="31" presetID="6" presetClass="emph" presetSubtype="0" autoRev="1" fill="hold" nodeType="withEffect">
                                      <p:stCondLst>
                                        <p:cond delay="2500"/>
                                      </p:stCondLst>
                                      <p:childTnLst>
                                        <p:animScale>
                                          <p:cBhvr>
                                            <p:cTn id="32" dur="500" fill="hold"/>
                                            <p:tgtEl>
                                              <p:spTgt spid="2"/>
                                            </p:tgtEl>
                                          </p:cBhvr>
                                          <p:by x="120000" y="120000"/>
                                        </p:animScale>
                                      </p:childTnLst>
                                    </p:cTn>
                                  </p:par>
                                  <p:par>
                                    <p:cTn id="33" presetID="10" presetClass="entr" presetSubtype="0" fill="hold" nodeType="withEffect">
                                      <p:stCondLst>
                                        <p:cond delay="2000"/>
                                      </p:stCondLst>
                                      <p:childTnLst>
                                        <p:set>
                                          <p:cBhvr>
                                            <p:cTn id="34" dur="1" fill="hold">
                                              <p:stCondLst>
                                                <p:cond delay="0"/>
                                              </p:stCondLst>
                                            </p:cTn>
                                            <p:tgtEl>
                                              <p:spTgt spid="4"/>
                                            </p:tgtEl>
                                            <p:attrNameLst>
                                              <p:attrName>style.visibility</p:attrName>
                                            </p:attrNameLst>
                                          </p:cBhvr>
                                          <p:to>
                                            <p:strVal val="visible"/>
                                          </p:to>
                                        </p:set>
                                        <p:animEffect transition="in" filter="fade">
                                          <p:cBhvr>
                                            <p:cTn id="35" dur="1000"/>
                                            <p:tgtEl>
                                              <p:spTgt spid="4"/>
                                            </p:tgtEl>
                                          </p:cBhvr>
                                        </p:animEffect>
                                      </p:childTnLst>
                                    </p:cTn>
                                  </p:par>
                                  <p:par>
                                    <p:cTn id="36" presetID="42" presetClass="path" presetSubtype="0" accel="50000" decel="50000" autoRev="1" fill="hold" nodeType="withEffect">
                                      <p:stCondLst>
                                        <p:cond delay="1000"/>
                                      </p:stCondLst>
                                      <p:childTnLst>
                                        <p:animMotion origin="layout" path="M 1.38889E-6 1.71499E-6 L -0.2132 -0.22147 " pathEditMode="relative" rAng="0" ptsTypes="AA">
                                          <p:cBhvr>
                                            <p:cTn id="37" dur="1000" fill="hold"/>
                                            <p:tgtEl>
                                              <p:spTgt spid="4"/>
                                            </p:tgtEl>
                                            <p:attrNameLst>
                                              <p:attrName>ppt_x</p:attrName>
                                              <p:attrName>ppt_y</p:attrName>
                                            </p:attrNameLst>
                                          </p:cBhvr>
                                          <p:rCtr x="-10660" y="-11073"/>
                                        </p:animMotion>
                                      </p:childTnLst>
                                    </p:cTn>
                                  </p:par>
                                  <p:par>
                                    <p:cTn id="38" presetID="6" presetClass="emph" presetSubtype="0" autoRev="1" fill="hold" nodeType="withEffect">
                                      <p:stCondLst>
                                        <p:cond delay="3000"/>
                                      </p:stCondLst>
                                      <p:childTnLst>
                                        <p:animScale>
                                          <p:cBhvr>
                                            <p:cTn id="39" dur="500" fill="hold"/>
                                            <p:tgtEl>
                                              <p:spTgt spid="4"/>
                                            </p:tgtEl>
                                          </p:cBhvr>
                                          <p:by x="120000" y="120000"/>
                                        </p:animScale>
                                      </p:childTnLst>
                                    </p:cTn>
                                  </p:par>
                                </p:childTnLst>
                              </p:cTn>
                            </p:par>
                            <p:par>
                              <p:cTn id="40" fill="hold">
                                <p:stCondLst>
                                  <p:cond delay="3000"/>
                                </p:stCondLst>
                                <p:childTnLst>
                                  <p:par>
                                    <p:cTn id="41" presetID="2" presetClass="entr" presetSubtype="1" fill="hold" grpId="0" nodeType="afterEffect">
                                      <p:stCondLst>
                                        <p:cond delay="0"/>
                                      </p:stCondLst>
                                      <p:childTnLst>
                                        <p:set>
                                          <p:cBhvr>
                                            <p:cTn id="42" dur="1" fill="hold">
                                              <p:stCondLst>
                                                <p:cond delay="0"/>
                                              </p:stCondLst>
                                            </p:cTn>
                                            <p:tgtEl>
                                              <p:spTgt spid="17"/>
                                            </p:tgtEl>
                                            <p:attrNameLst>
                                              <p:attrName>style.visibility</p:attrName>
                                            </p:attrNameLst>
                                          </p:cBhvr>
                                          <p:to>
                                            <p:strVal val="visible"/>
                                          </p:to>
                                        </p:set>
                                        <p:anim calcmode="lin" valueType="num">
                                          <p:cBhvr additive="base">
                                            <p:cTn id="43" dur="750" fill="hold"/>
                                            <p:tgtEl>
                                              <p:spTgt spid="17"/>
                                            </p:tgtEl>
                                            <p:attrNameLst>
                                              <p:attrName>ppt_x</p:attrName>
                                            </p:attrNameLst>
                                          </p:cBhvr>
                                          <p:tavLst>
                                            <p:tav tm="0">
                                              <p:val>
                                                <p:strVal val="#ppt_x"/>
                                              </p:val>
                                            </p:tav>
                                            <p:tav tm="100000">
                                              <p:val>
                                                <p:strVal val="#ppt_x"/>
                                              </p:val>
                                            </p:tav>
                                          </p:tavLst>
                                        </p:anim>
                                        <p:anim calcmode="lin" valueType="num">
                                          <p:cBhvr additive="base">
                                            <p:cTn id="44" dur="750" fill="hold"/>
                                            <p:tgtEl>
                                              <p:spTgt spid="17"/>
                                            </p:tgtEl>
                                            <p:attrNameLst>
                                              <p:attrName>ppt_y</p:attrName>
                                            </p:attrNameLst>
                                          </p:cBhvr>
                                          <p:tavLst>
                                            <p:tav tm="0">
                                              <p:val>
                                                <p:strVal val="0-#ppt_h/2"/>
                                              </p:val>
                                            </p:tav>
                                            <p:tav tm="100000">
                                              <p:val>
                                                <p:strVal val="#ppt_y"/>
                                              </p:val>
                                            </p:tav>
                                          </p:tavLst>
                                        </p:anim>
                                      </p:childTnLst>
                                    </p:cTn>
                                  </p:par>
                                </p:childTnLst>
                              </p:cTn>
                            </p:par>
                            <p:par>
                              <p:cTn id="45" fill="hold">
                                <p:stCondLst>
                                  <p:cond delay="4000"/>
                                </p:stCondLst>
                                <p:childTnLst>
                                  <p:par>
                                    <p:cTn id="46" presetID="41" presetClass="entr" presetSubtype="0" fill="hold" grpId="0" nodeType="afterEffect">
                                      <p:stCondLst>
                                        <p:cond delay="0"/>
                                      </p:stCondLst>
                                      <p:iterate type="lt">
                                        <p:tmPct val="10000"/>
                                      </p:iterate>
                                      <p:childTnLst>
                                        <p:set>
                                          <p:cBhvr>
                                            <p:cTn id="47" dur="1" fill="hold">
                                              <p:stCondLst>
                                                <p:cond delay="0"/>
                                              </p:stCondLst>
                                            </p:cTn>
                                            <p:tgtEl>
                                              <p:spTgt spid="16"/>
                                            </p:tgtEl>
                                            <p:attrNameLst>
                                              <p:attrName>style.visibility</p:attrName>
                                            </p:attrNameLst>
                                          </p:cBhvr>
                                          <p:to>
                                            <p:strVal val="visible"/>
                                          </p:to>
                                        </p:set>
                                        <p:anim calcmode="lin" valueType="num">
                                          <p:cBhvr>
                                            <p:cTn id="48" dur="250" fill="hold"/>
                                            <p:tgtEl>
                                              <p:spTgt spid="16"/>
                                            </p:tgtEl>
                                            <p:attrNameLst>
                                              <p:attrName>ppt_x</p:attrName>
                                            </p:attrNameLst>
                                          </p:cBhvr>
                                          <p:tavLst>
                                            <p:tav tm="0">
                                              <p:val>
                                                <p:strVal val="#ppt_x"/>
                                              </p:val>
                                            </p:tav>
                                            <p:tav tm="50000">
                                              <p:val>
                                                <p:strVal val="#ppt_x+.1"/>
                                              </p:val>
                                            </p:tav>
                                            <p:tav tm="100000">
                                              <p:val>
                                                <p:strVal val="#ppt_x"/>
                                              </p:val>
                                            </p:tav>
                                          </p:tavLst>
                                        </p:anim>
                                        <p:anim calcmode="lin" valueType="num">
                                          <p:cBhvr>
                                            <p:cTn id="49" dur="250" fill="hold"/>
                                            <p:tgtEl>
                                              <p:spTgt spid="16"/>
                                            </p:tgtEl>
                                            <p:attrNameLst>
                                              <p:attrName>ppt_y</p:attrName>
                                            </p:attrNameLst>
                                          </p:cBhvr>
                                          <p:tavLst>
                                            <p:tav tm="0">
                                              <p:val>
                                                <p:strVal val="#ppt_y"/>
                                              </p:val>
                                            </p:tav>
                                            <p:tav tm="100000">
                                              <p:val>
                                                <p:strVal val="#ppt_y"/>
                                              </p:val>
                                            </p:tav>
                                          </p:tavLst>
                                        </p:anim>
                                        <p:anim calcmode="lin" valueType="num">
                                          <p:cBhvr>
                                            <p:cTn id="50" dur="250" fill="hold"/>
                                            <p:tgtEl>
                                              <p:spTgt spid="16"/>
                                            </p:tgtEl>
                                            <p:attrNameLst>
                                              <p:attrName>ppt_h</p:attrName>
                                            </p:attrNameLst>
                                          </p:cBhvr>
                                          <p:tavLst>
                                            <p:tav tm="0">
                                              <p:val>
                                                <p:strVal val="#ppt_h/10"/>
                                              </p:val>
                                            </p:tav>
                                            <p:tav tm="50000">
                                              <p:val>
                                                <p:strVal val="#ppt_h+.01"/>
                                              </p:val>
                                            </p:tav>
                                            <p:tav tm="100000">
                                              <p:val>
                                                <p:strVal val="#ppt_h"/>
                                              </p:val>
                                            </p:tav>
                                          </p:tavLst>
                                        </p:anim>
                                        <p:anim calcmode="lin" valueType="num">
                                          <p:cBhvr>
                                            <p:cTn id="51" dur="250" fill="hold"/>
                                            <p:tgtEl>
                                              <p:spTgt spid="16"/>
                                            </p:tgtEl>
                                            <p:attrNameLst>
                                              <p:attrName>ppt_w</p:attrName>
                                            </p:attrNameLst>
                                          </p:cBhvr>
                                          <p:tavLst>
                                            <p:tav tm="0">
                                              <p:val>
                                                <p:strVal val="#ppt_w/10"/>
                                              </p:val>
                                            </p:tav>
                                            <p:tav tm="50000">
                                              <p:val>
                                                <p:strVal val="#ppt_w+.01"/>
                                              </p:val>
                                            </p:tav>
                                            <p:tav tm="100000">
                                              <p:val>
                                                <p:strVal val="#ppt_w"/>
                                              </p:val>
                                            </p:tav>
                                          </p:tavLst>
                                        </p:anim>
                                        <p:animEffect transition="in" filter="fade">
                                          <p:cBhvr>
                                            <p:cTn id="52" dur="250" tmFilter="0,0; .5, 1; 1, 1"/>
                                            <p:tgtEl>
                                              <p:spTgt spid="16"/>
                                            </p:tgtEl>
                                          </p:cBhvr>
                                        </p:animEffect>
                                      </p:childTnLst>
                                    </p:cTn>
                                  </p:par>
                                </p:childTnLst>
                              </p:cTn>
                            </p:par>
                            <p:par>
                              <p:cTn id="53" fill="hold">
                                <p:stCondLst>
                                  <p:cond delay="6949"/>
                                </p:stCondLst>
                                <p:childTnLst>
                                  <p:par>
                                    <p:cTn id="54" presetID="2" presetClass="entr" presetSubtype="1" fill="hold" grpId="0" nodeType="afterEffect">
                                      <p:stCondLst>
                                        <p:cond delay="0"/>
                                      </p:stCondLst>
                                      <p:childTnLst>
                                        <p:set>
                                          <p:cBhvr>
                                            <p:cTn id="55" dur="1" fill="hold">
                                              <p:stCondLst>
                                                <p:cond delay="0"/>
                                              </p:stCondLst>
                                            </p:cTn>
                                            <p:tgtEl>
                                              <p:spTgt spid="21"/>
                                            </p:tgtEl>
                                            <p:attrNameLst>
                                              <p:attrName>style.visibility</p:attrName>
                                            </p:attrNameLst>
                                          </p:cBhvr>
                                          <p:to>
                                            <p:strVal val="visible"/>
                                          </p:to>
                                        </p:set>
                                        <p:anim calcmode="lin" valueType="num">
                                          <p:cBhvr additive="base">
                                            <p:cTn id="56" dur="750" fill="hold"/>
                                            <p:tgtEl>
                                              <p:spTgt spid="21"/>
                                            </p:tgtEl>
                                            <p:attrNameLst>
                                              <p:attrName>ppt_x</p:attrName>
                                            </p:attrNameLst>
                                          </p:cBhvr>
                                          <p:tavLst>
                                            <p:tav tm="0">
                                              <p:val>
                                                <p:strVal val="#ppt_x"/>
                                              </p:val>
                                            </p:tav>
                                            <p:tav tm="100000">
                                              <p:val>
                                                <p:strVal val="#ppt_x"/>
                                              </p:val>
                                            </p:tav>
                                          </p:tavLst>
                                        </p:anim>
                                        <p:anim calcmode="lin" valueType="num">
                                          <p:cBhvr additive="base">
                                            <p:cTn id="57" dur="750" fill="hold"/>
                                            <p:tgtEl>
                                              <p:spTgt spid="21"/>
                                            </p:tgtEl>
                                            <p:attrNameLst>
                                              <p:attrName>ppt_y</p:attrName>
                                            </p:attrNameLst>
                                          </p:cBhvr>
                                          <p:tavLst>
                                            <p:tav tm="0">
                                              <p:val>
                                                <p:strVal val="0-#ppt_h/2"/>
                                              </p:val>
                                            </p:tav>
                                            <p:tav tm="100000">
                                              <p:val>
                                                <p:strVal val="#ppt_y"/>
                                              </p:val>
                                            </p:tav>
                                          </p:tavLst>
                                        </p:anim>
                                      </p:childTnLst>
                                    </p:cTn>
                                  </p:par>
                                </p:childTnLst>
                              </p:cTn>
                            </p:par>
                            <p:par>
                              <p:cTn id="58" fill="hold">
                                <p:stCondLst>
                                  <p:cond delay="7949"/>
                                </p:stCondLst>
                                <p:childTnLst>
                                  <p:par>
                                    <p:cTn id="59" presetID="41" presetClass="entr" presetSubtype="0" fill="hold" grpId="0" nodeType="afterEffect">
                                      <p:stCondLst>
                                        <p:cond delay="0"/>
                                      </p:stCondLst>
                                      <p:iterate type="lt">
                                        <p:tmPct val="10000"/>
                                      </p:iterate>
                                      <p:childTnLst>
                                        <p:set>
                                          <p:cBhvr>
                                            <p:cTn id="60" dur="1" fill="hold">
                                              <p:stCondLst>
                                                <p:cond delay="0"/>
                                              </p:stCondLst>
                                            </p:cTn>
                                            <p:tgtEl>
                                              <p:spTgt spid="20"/>
                                            </p:tgtEl>
                                            <p:attrNameLst>
                                              <p:attrName>style.visibility</p:attrName>
                                            </p:attrNameLst>
                                          </p:cBhvr>
                                          <p:to>
                                            <p:strVal val="visible"/>
                                          </p:to>
                                        </p:set>
                                        <p:anim calcmode="lin" valueType="num">
                                          <p:cBhvr>
                                            <p:cTn id="61" dur="250" fill="hold"/>
                                            <p:tgtEl>
                                              <p:spTgt spid="20"/>
                                            </p:tgtEl>
                                            <p:attrNameLst>
                                              <p:attrName>ppt_x</p:attrName>
                                            </p:attrNameLst>
                                          </p:cBhvr>
                                          <p:tavLst>
                                            <p:tav tm="0">
                                              <p:val>
                                                <p:strVal val="#ppt_x"/>
                                              </p:val>
                                            </p:tav>
                                            <p:tav tm="50000">
                                              <p:val>
                                                <p:strVal val="#ppt_x+.1"/>
                                              </p:val>
                                            </p:tav>
                                            <p:tav tm="100000">
                                              <p:val>
                                                <p:strVal val="#ppt_x"/>
                                              </p:val>
                                            </p:tav>
                                          </p:tavLst>
                                        </p:anim>
                                        <p:anim calcmode="lin" valueType="num">
                                          <p:cBhvr>
                                            <p:cTn id="62" dur="250" fill="hold"/>
                                            <p:tgtEl>
                                              <p:spTgt spid="20"/>
                                            </p:tgtEl>
                                            <p:attrNameLst>
                                              <p:attrName>ppt_y</p:attrName>
                                            </p:attrNameLst>
                                          </p:cBhvr>
                                          <p:tavLst>
                                            <p:tav tm="0">
                                              <p:val>
                                                <p:strVal val="#ppt_y"/>
                                              </p:val>
                                            </p:tav>
                                            <p:tav tm="100000">
                                              <p:val>
                                                <p:strVal val="#ppt_y"/>
                                              </p:val>
                                            </p:tav>
                                          </p:tavLst>
                                        </p:anim>
                                        <p:anim calcmode="lin" valueType="num">
                                          <p:cBhvr>
                                            <p:cTn id="63" dur="250" fill="hold"/>
                                            <p:tgtEl>
                                              <p:spTgt spid="20"/>
                                            </p:tgtEl>
                                            <p:attrNameLst>
                                              <p:attrName>ppt_h</p:attrName>
                                            </p:attrNameLst>
                                          </p:cBhvr>
                                          <p:tavLst>
                                            <p:tav tm="0">
                                              <p:val>
                                                <p:strVal val="#ppt_h/10"/>
                                              </p:val>
                                            </p:tav>
                                            <p:tav tm="50000">
                                              <p:val>
                                                <p:strVal val="#ppt_h+.01"/>
                                              </p:val>
                                            </p:tav>
                                            <p:tav tm="100000">
                                              <p:val>
                                                <p:strVal val="#ppt_h"/>
                                              </p:val>
                                            </p:tav>
                                          </p:tavLst>
                                        </p:anim>
                                        <p:anim calcmode="lin" valueType="num">
                                          <p:cBhvr>
                                            <p:cTn id="64" dur="250" fill="hold"/>
                                            <p:tgtEl>
                                              <p:spTgt spid="20"/>
                                            </p:tgtEl>
                                            <p:attrNameLst>
                                              <p:attrName>ppt_w</p:attrName>
                                            </p:attrNameLst>
                                          </p:cBhvr>
                                          <p:tavLst>
                                            <p:tav tm="0">
                                              <p:val>
                                                <p:strVal val="#ppt_w/10"/>
                                              </p:val>
                                            </p:tav>
                                            <p:tav tm="50000">
                                              <p:val>
                                                <p:strVal val="#ppt_w+.01"/>
                                              </p:val>
                                            </p:tav>
                                            <p:tav tm="100000">
                                              <p:val>
                                                <p:strVal val="#ppt_w"/>
                                              </p:val>
                                            </p:tav>
                                          </p:tavLst>
                                        </p:anim>
                                        <p:animEffect transition="in" filter="fade">
                                          <p:cBhvr>
                                            <p:cTn id="65" dur="250" tmFilter="0,0; .5, 1; 1, 1"/>
                                            <p:tgtEl>
                                              <p:spTgt spid="20"/>
                                            </p:tgtEl>
                                          </p:cBhvr>
                                        </p:animEffect>
                                      </p:childTnLst>
                                    </p:cTn>
                                  </p:par>
                                </p:childTnLst>
                              </p:cTn>
                            </p:par>
                            <p:par>
                              <p:cTn id="66" fill="hold">
                                <p:stCondLst>
                                  <p:cond delay="8899"/>
                                </p:stCondLst>
                                <p:childTnLst>
                                  <p:par>
                                    <p:cTn id="67" presetID="2" presetClass="entr" presetSubtype="1" fill="hold" grpId="0" nodeType="afterEffect">
                                      <p:stCondLst>
                                        <p:cond delay="0"/>
                                      </p:stCondLst>
                                      <p:childTnLst>
                                        <p:set>
                                          <p:cBhvr>
                                            <p:cTn id="68" dur="1" fill="hold">
                                              <p:stCondLst>
                                                <p:cond delay="0"/>
                                              </p:stCondLst>
                                            </p:cTn>
                                            <p:tgtEl>
                                              <p:spTgt spid="23"/>
                                            </p:tgtEl>
                                            <p:attrNameLst>
                                              <p:attrName>style.visibility</p:attrName>
                                            </p:attrNameLst>
                                          </p:cBhvr>
                                          <p:to>
                                            <p:strVal val="visible"/>
                                          </p:to>
                                        </p:set>
                                        <p:anim calcmode="lin" valueType="num">
                                          <p:cBhvr additive="base">
                                            <p:cTn id="69" dur="750" fill="hold"/>
                                            <p:tgtEl>
                                              <p:spTgt spid="23"/>
                                            </p:tgtEl>
                                            <p:attrNameLst>
                                              <p:attrName>ppt_x</p:attrName>
                                            </p:attrNameLst>
                                          </p:cBhvr>
                                          <p:tavLst>
                                            <p:tav tm="0">
                                              <p:val>
                                                <p:strVal val="#ppt_x"/>
                                              </p:val>
                                            </p:tav>
                                            <p:tav tm="100000">
                                              <p:val>
                                                <p:strVal val="#ppt_x"/>
                                              </p:val>
                                            </p:tav>
                                          </p:tavLst>
                                        </p:anim>
                                        <p:anim calcmode="lin" valueType="num">
                                          <p:cBhvr additive="base">
                                            <p:cTn id="70" dur="750" fill="hold"/>
                                            <p:tgtEl>
                                              <p:spTgt spid="23"/>
                                            </p:tgtEl>
                                            <p:attrNameLst>
                                              <p:attrName>ppt_y</p:attrName>
                                            </p:attrNameLst>
                                          </p:cBhvr>
                                          <p:tavLst>
                                            <p:tav tm="0">
                                              <p:val>
                                                <p:strVal val="0-#ppt_h/2"/>
                                              </p:val>
                                            </p:tav>
                                            <p:tav tm="100000">
                                              <p:val>
                                                <p:strVal val="#ppt_y"/>
                                              </p:val>
                                            </p:tav>
                                          </p:tavLst>
                                        </p:anim>
                                      </p:childTnLst>
                                    </p:cTn>
                                  </p:par>
                                </p:childTnLst>
                              </p:cTn>
                            </p:par>
                            <p:par>
                              <p:cTn id="71" fill="hold">
                                <p:stCondLst>
                                  <p:cond delay="9899"/>
                                </p:stCondLst>
                                <p:childTnLst>
                                  <p:par>
                                    <p:cTn id="72" presetID="41" presetClass="entr" presetSubtype="0" fill="hold" grpId="0" nodeType="afterEffect">
                                      <p:stCondLst>
                                        <p:cond delay="0"/>
                                      </p:stCondLst>
                                      <p:iterate type="lt">
                                        <p:tmPct val="10000"/>
                                      </p:iterate>
                                      <p:childTnLst>
                                        <p:set>
                                          <p:cBhvr>
                                            <p:cTn id="73" dur="1" fill="hold">
                                              <p:stCondLst>
                                                <p:cond delay="0"/>
                                              </p:stCondLst>
                                            </p:cTn>
                                            <p:tgtEl>
                                              <p:spTgt spid="22"/>
                                            </p:tgtEl>
                                            <p:attrNameLst>
                                              <p:attrName>style.visibility</p:attrName>
                                            </p:attrNameLst>
                                          </p:cBhvr>
                                          <p:to>
                                            <p:strVal val="visible"/>
                                          </p:to>
                                        </p:set>
                                        <p:anim calcmode="lin" valueType="num">
                                          <p:cBhvr>
                                            <p:cTn id="74" dur="250" fill="hold"/>
                                            <p:tgtEl>
                                              <p:spTgt spid="22"/>
                                            </p:tgtEl>
                                            <p:attrNameLst>
                                              <p:attrName>ppt_x</p:attrName>
                                            </p:attrNameLst>
                                          </p:cBhvr>
                                          <p:tavLst>
                                            <p:tav tm="0">
                                              <p:val>
                                                <p:strVal val="#ppt_x"/>
                                              </p:val>
                                            </p:tav>
                                            <p:tav tm="50000">
                                              <p:val>
                                                <p:strVal val="#ppt_x+.1"/>
                                              </p:val>
                                            </p:tav>
                                            <p:tav tm="100000">
                                              <p:val>
                                                <p:strVal val="#ppt_x"/>
                                              </p:val>
                                            </p:tav>
                                          </p:tavLst>
                                        </p:anim>
                                        <p:anim calcmode="lin" valueType="num">
                                          <p:cBhvr>
                                            <p:cTn id="75" dur="250" fill="hold"/>
                                            <p:tgtEl>
                                              <p:spTgt spid="22"/>
                                            </p:tgtEl>
                                            <p:attrNameLst>
                                              <p:attrName>ppt_y</p:attrName>
                                            </p:attrNameLst>
                                          </p:cBhvr>
                                          <p:tavLst>
                                            <p:tav tm="0">
                                              <p:val>
                                                <p:strVal val="#ppt_y"/>
                                              </p:val>
                                            </p:tav>
                                            <p:tav tm="100000">
                                              <p:val>
                                                <p:strVal val="#ppt_y"/>
                                              </p:val>
                                            </p:tav>
                                          </p:tavLst>
                                        </p:anim>
                                        <p:anim calcmode="lin" valueType="num">
                                          <p:cBhvr>
                                            <p:cTn id="76" dur="250" fill="hold"/>
                                            <p:tgtEl>
                                              <p:spTgt spid="22"/>
                                            </p:tgtEl>
                                            <p:attrNameLst>
                                              <p:attrName>ppt_h</p:attrName>
                                            </p:attrNameLst>
                                          </p:cBhvr>
                                          <p:tavLst>
                                            <p:tav tm="0">
                                              <p:val>
                                                <p:strVal val="#ppt_h/10"/>
                                              </p:val>
                                            </p:tav>
                                            <p:tav tm="50000">
                                              <p:val>
                                                <p:strVal val="#ppt_h+.01"/>
                                              </p:val>
                                            </p:tav>
                                            <p:tav tm="100000">
                                              <p:val>
                                                <p:strVal val="#ppt_h"/>
                                              </p:val>
                                            </p:tav>
                                          </p:tavLst>
                                        </p:anim>
                                        <p:anim calcmode="lin" valueType="num">
                                          <p:cBhvr>
                                            <p:cTn id="77" dur="250" fill="hold"/>
                                            <p:tgtEl>
                                              <p:spTgt spid="22"/>
                                            </p:tgtEl>
                                            <p:attrNameLst>
                                              <p:attrName>ppt_w</p:attrName>
                                            </p:attrNameLst>
                                          </p:cBhvr>
                                          <p:tavLst>
                                            <p:tav tm="0">
                                              <p:val>
                                                <p:strVal val="#ppt_w/10"/>
                                              </p:val>
                                            </p:tav>
                                            <p:tav tm="50000">
                                              <p:val>
                                                <p:strVal val="#ppt_w+.01"/>
                                              </p:val>
                                            </p:tav>
                                            <p:tav tm="100000">
                                              <p:val>
                                                <p:strVal val="#ppt_w"/>
                                              </p:val>
                                            </p:tav>
                                          </p:tavLst>
                                        </p:anim>
                                        <p:animEffect transition="in" filter="fade">
                                          <p:cBhvr>
                                            <p:cTn id="78" dur="250" tmFilter="0,0; .5, 1; 1, 1"/>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7" grpId="0" bldLvl="0" animBg="1"/>
          <p:bldP spid="20" grpId="0"/>
          <p:bldP spid="21" grpId="0" bldLvl="0" animBg="1"/>
          <p:bldP spid="22" grpId="0"/>
          <p:bldP spid="23" grpId="0" bldLvl="0" animBg="1"/>
          <p:bldP spid="6" grpId="0" bldLvl="0" animBg="1"/>
          <p:bldP spid="7" grpId="0" bldLvl="0" animBg="1"/>
          <p:bldP spid="7" grpId="1" bldLvl="0" animBg="1"/>
        </p:bldLst>
      </p:timing>
    </mc:Fallback>
  </mc:AlternateContent>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a:solidFill>
                  <a:schemeClr val="tx1">
                    <a:lumMod val="90000"/>
                    <a:lumOff val="10000"/>
                  </a:schemeClr>
                </a:solidFill>
                <a:sym typeface="+mn-ea"/>
              </a:rPr>
              <a:t>此处添加标题 </a:t>
            </a:r>
            <a:r>
              <a:rPr lang="en-US" altLang="zh-CN">
                <a:solidFill>
                  <a:schemeClr val="tx1">
                    <a:lumMod val="90000"/>
                    <a:lumOff val="10000"/>
                  </a:schemeClr>
                </a:solidFill>
                <a:sym typeface="+mn-ea"/>
              </a:rPr>
              <a:t>| Information</a:t>
            </a:r>
            <a:endParaRPr lang="en-US" altLang="zh-CN" dirty="0">
              <a:solidFill>
                <a:schemeClr val="tx1">
                  <a:lumMod val="90000"/>
                  <a:lumOff val="10000"/>
                </a:schemeClr>
              </a:solidFill>
              <a:sym typeface="+mn-ea"/>
            </a:endParaRPr>
          </a:p>
        </p:txBody>
      </p:sp>
      <p:cxnSp>
        <p:nvCxnSpPr>
          <p:cNvPr id="13" name="直接连接符 12"/>
          <p:cNvCxnSpPr/>
          <p:nvPr/>
        </p:nvCxnSpPr>
        <p:spPr>
          <a:xfrm>
            <a:off x="431971" y="6105435"/>
            <a:ext cx="11137237" cy="0"/>
          </a:xfrm>
          <a:prstGeom prst="line">
            <a:avLst/>
          </a:prstGeom>
          <a:ln w="22225">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14" name="直接连接符 13"/>
          <p:cNvCxnSpPr/>
          <p:nvPr/>
        </p:nvCxnSpPr>
        <p:spPr>
          <a:xfrm>
            <a:off x="1723114" y="3073501"/>
            <a:ext cx="0" cy="2678757"/>
          </a:xfrm>
          <a:prstGeom prst="line">
            <a:avLst/>
          </a:prstGeom>
          <a:ln w="12700">
            <a:solidFill>
              <a:schemeClr val="bg1">
                <a:lumMod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5" name="直接连接符 14"/>
          <p:cNvCxnSpPr/>
          <p:nvPr/>
        </p:nvCxnSpPr>
        <p:spPr>
          <a:xfrm>
            <a:off x="3777138" y="2557768"/>
            <a:ext cx="0" cy="3194492"/>
          </a:xfrm>
          <a:prstGeom prst="line">
            <a:avLst/>
          </a:prstGeom>
          <a:ln w="12700">
            <a:solidFill>
              <a:schemeClr val="bg1">
                <a:lumMod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6" name="直接连接符 15"/>
          <p:cNvCxnSpPr/>
          <p:nvPr/>
        </p:nvCxnSpPr>
        <p:spPr>
          <a:xfrm>
            <a:off x="7915020" y="3363593"/>
            <a:ext cx="0" cy="2304000"/>
          </a:xfrm>
          <a:prstGeom prst="line">
            <a:avLst/>
          </a:prstGeom>
          <a:ln w="12700">
            <a:solidFill>
              <a:schemeClr val="bg1">
                <a:lumMod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7" name="直接连接符 16"/>
          <p:cNvCxnSpPr/>
          <p:nvPr/>
        </p:nvCxnSpPr>
        <p:spPr>
          <a:xfrm>
            <a:off x="5832579" y="4035465"/>
            <a:ext cx="0" cy="1716847"/>
          </a:xfrm>
          <a:prstGeom prst="line">
            <a:avLst/>
          </a:prstGeom>
          <a:ln w="12700">
            <a:solidFill>
              <a:schemeClr val="bg1">
                <a:lumMod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8" name="直接连接符 17"/>
          <p:cNvCxnSpPr/>
          <p:nvPr/>
        </p:nvCxnSpPr>
        <p:spPr>
          <a:xfrm>
            <a:off x="9986908" y="2787273"/>
            <a:ext cx="0" cy="2880000"/>
          </a:xfrm>
          <a:prstGeom prst="line">
            <a:avLst/>
          </a:prstGeom>
          <a:ln w="12700">
            <a:solidFill>
              <a:schemeClr val="bg1">
                <a:lumMod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9" name="椭圆 18"/>
          <p:cNvSpPr/>
          <p:nvPr/>
        </p:nvSpPr>
        <p:spPr bwMode="auto">
          <a:xfrm>
            <a:off x="3694359" y="5643345"/>
            <a:ext cx="192000" cy="192000"/>
          </a:xfrm>
          <a:prstGeom prst="ellipse">
            <a:avLst/>
          </a:prstGeom>
          <a:solidFill>
            <a:schemeClr val="tx1">
              <a:lumMod val="50000"/>
              <a:lumOff val="50000"/>
            </a:schemeClr>
          </a:solidFill>
          <a:ln>
            <a:noFill/>
          </a:ln>
          <a:effectLst>
            <a:outerShdw blurRad="279400" dist="1905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sz="2400">
              <a:solidFill>
                <a:schemeClr val="tx1">
                  <a:lumMod val="90000"/>
                  <a:lumOff val="10000"/>
                </a:schemeClr>
              </a:solidFill>
            </a:endParaRPr>
          </a:p>
        </p:txBody>
      </p:sp>
      <p:sp>
        <p:nvSpPr>
          <p:cNvPr id="21" name="椭圆 20"/>
          <p:cNvSpPr/>
          <p:nvPr/>
        </p:nvSpPr>
        <p:spPr bwMode="auto">
          <a:xfrm>
            <a:off x="1651114" y="5643345"/>
            <a:ext cx="192000" cy="192000"/>
          </a:xfrm>
          <a:prstGeom prst="ellipse">
            <a:avLst/>
          </a:prstGeom>
          <a:solidFill>
            <a:schemeClr val="tx1">
              <a:lumMod val="50000"/>
              <a:lumOff val="50000"/>
            </a:schemeClr>
          </a:solidFill>
          <a:ln>
            <a:noFill/>
          </a:ln>
          <a:effectLst>
            <a:outerShdw blurRad="279400" dist="1905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sz="2400">
              <a:solidFill>
                <a:schemeClr val="tx1">
                  <a:lumMod val="90000"/>
                  <a:lumOff val="10000"/>
                </a:schemeClr>
              </a:solidFill>
            </a:endParaRPr>
          </a:p>
        </p:txBody>
      </p:sp>
      <p:sp>
        <p:nvSpPr>
          <p:cNvPr id="22" name="椭圆 21"/>
          <p:cNvSpPr/>
          <p:nvPr/>
        </p:nvSpPr>
        <p:spPr bwMode="auto">
          <a:xfrm>
            <a:off x="5760579" y="5643345"/>
            <a:ext cx="192000" cy="192000"/>
          </a:xfrm>
          <a:prstGeom prst="ellipse">
            <a:avLst/>
          </a:prstGeom>
          <a:solidFill>
            <a:schemeClr val="tx1">
              <a:lumMod val="50000"/>
              <a:lumOff val="50000"/>
            </a:schemeClr>
          </a:solidFill>
          <a:ln>
            <a:noFill/>
          </a:ln>
          <a:effectLst>
            <a:outerShdw blurRad="279400" dist="1905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sz="2400">
              <a:solidFill>
                <a:schemeClr val="tx1">
                  <a:lumMod val="90000"/>
                  <a:lumOff val="10000"/>
                </a:schemeClr>
              </a:solidFill>
            </a:endParaRPr>
          </a:p>
        </p:txBody>
      </p:sp>
      <p:sp>
        <p:nvSpPr>
          <p:cNvPr id="23" name="椭圆 22"/>
          <p:cNvSpPr/>
          <p:nvPr/>
        </p:nvSpPr>
        <p:spPr bwMode="auto">
          <a:xfrm>
            <a:off x="7843020" y="5643345"/>
            <a:ext cx="192000" cy="192000"/>
          </a:xfrm>
          <a:prstGeom prst="ellipse">
            <a:avLst/>
          </a:prstGeom>
          <a:solidFill>
            <a:schemeClr val="tx1">
              <a:lumMod val="50000"/>
              <a:lumOff val="50000"/>
            </a:schemeClr>
          </a:solidFill>
          <a:ln>
            <a:noFill/>
          </a:ln>
          <a:effectLst>
            <a:outerShdw blurRad="279400" dist="1905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sz="2400">
              <a:solidFill>
                <a:schemeClr val="tx1">
                  <a:lumMod val="90000"/>
                  <a:lumOff val="10000"/>
                </a:schemeClr>
              </a:solidFill>
            </a:endParaRPr>
          </a:p>
        </p:txBody>
      </p:sp>
      <p:sp>
        <p:nvSpPr>
          <p:cNvPr id="24" name="椭圆 23"/>
          <p:cNvSpPr/>
          <p:nvPr/>
        </p:nvSpPr>
        <p:spPr bwMode="auto">
          <a:xfrm>
            <a:off x="9921544" y="5643345"/>
            <a:ext cx="192000" cy="192000"/>
          </a:xfrm>
          <a:prstGeom prst="ellipse">
            <a:avLst/>
          </a:prstGeom>
          <a:solidFill>
            <a:schemeClr val="tx1">
              <a:lumMod val="50000"/>
              <a:lumOff val="50000"/>
            </a:schemeClr>
          </a:solidFill>
          <a:ln>
            <a:noFill/>
          </a:ln>
          <a:effectLst>
            <a:outerShdw blurRad="279400" dist="1905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sz="2400">
              <a:solidFill>
                <a:schemeClr val="tx1">
                  <a:lumMod val="90000"/>
                  <a:lumOff val="10000"/>
                </a:schemeClr>
              </a:solidFill>
            </a:endParaRPr>
          </a:p>
        </p:txBody>
      </p:sp>
      <p:sp>
        <p:nvSpPr>
          <p:cNvPr id="26" name="TextBox 25"/>
          <p:cNvSpPr txBox="1"/>
          <p:nvPr/>
        </p:nvSpPr>
        <p:spPr>
          <a:xfrm>
            <a:off x="1824706" y="4171234"/>
            <a:ext cx="1679617" cy="1051741"/>
          </a:xfrm>
          <a:prstGeom prst="rect">
            <a:avLst/>
          </a:prstGeom>
          <a:noFill/>
          <a:ln w="9525">
            <a:noFill/>
            <a:miter lim="800000"/>
          </a:ln>
          <a:extLst>
            <a:ext uri="{909E8E84-426E-40DD-AFC4-6F175D3DCCD1}">
              <a14:hiddenFill xmlns:a14="http://schemas.microsoft.com/office/drawing/2010/main">
                <a:solidFill>
                  <a:srgbClr val="FFFFFF"/>
                </a:solidFill>
              </a14:hiddenFill>
            </a:ext>
          </a:extLst>
        </p:spPr>
        <p:txBody>
          <a:bodyPr>
            <a:noAutofit/>
          </a:bodyPr>
          <a:lstStyle>
            <a:defPPr>
              <a:defRPr lang="zh-CN"/>
            </a:defPPr>
            <a:lvl1pPr lvl="0" fontAlgn="auto">
              <a:lnSpc>
                <a:spcPct val="130000"/>
              </a:lnSpc>
              <a:spcBef>
                <a:spcPts val="0"/>
              </a:spcBef>
              <a:spcAft>
                <a:spcPts val="0"/>
              </a:spcAft>
              <a:defRPr sz="1200">
                <a:solidFill>
                  <a:prstClr val="white">
                    <a:lumMod val="50000"/>
                  </a:prstClr>
                </a:solidFill>
                <a:latin typeface="Arial" panose="020B0604020202020204"/>
                <a:cs typeface="+mn-ea"/>
              </a:defRPr>
            </a:lvl1pPr>
            <a:lvl2pPr fontAlgn="base">
              <a:spcBef>
                <a:spcPct val="0"/>
              </a:spcBef>
              <a:spcAft>
                <a:spcPct val="0"/>
              </a:spcAft>
              <a:defRPr>
                <a:latin typeface="Calibri" panose="020F0502020204030204" pitchFamily="34" charset="0"/>
                <a:cs typeface="Arial" panose="020B0604020202020204" pitchFamily="34" charset="0"/>
              </a:defRPr>
            </a:lvl2pPr>
            <a:lvl3pPr fontAlgn="base">
              <a:spcBef>
                <a:spcPct val="0"/>
              </a:spcBef>
              <a:spcAft>
                <a:spcPct val="0"/>
              </a:spcAft>
              <a:defRPr>
                <a:latin typeface="Calibri" panose="020F0502020204030204" pitchFamily="34" charset="0"/>
                <a:cs typeface="Arial" panose="020B0604020202020204" pitchFamily="34" charset="0"/>
              </a:defRPr>
            </a:lvl3pPr>
            <a:lvl4pPr fontAlgn="base">
              <a:spcBef>
                <a:spcPct val="0"/>
              </a:spcBef>
              <a:spcAft>
                <a:spcPct val="0"/>
              </a:spcAft>
              <a:defRPr>
                <a:latin typeface="Calibri" panose="020F0502020204030204" pitchFamily="34" charset="0"/>
                <a:cs typeface="Arial" panose="020B0604020202020204" pitchFamily="34" charset="0"/>
              </a:defRPr>
            </a:lvl4pPr>
            <a:lvl5pPr fontAlgn="base">
              <a:spcBef>
                <a:spcPct val="0"/>
              </a:spcBef>
              <a:spcAft>
                <a:spcPct val="0"/>
              </a:spcAft>
              <a:defRPr>
                <a:latin typeface="Calibri" panose="020F0502020204030204" pitchFamily="34" charset="0"/>
                <a:cs typeface="Arial" panose="020B0604020202020204" pitchFamily="34" charset="0"/>
              </a:defRPr>
            </a:lvl5pPr>
            <a:lvl6pPr>
              <a:defRPr>
                <a:latin typeface="Calibri" panose="020F0502020204030204" pitchFamily="34" charset="0"/>
                <a:cs typeface="Arial" panose="020B0604020202020204" pitchFamily="34" charset="0"/>
              </a:defRPr>
            </a:lvl6pPr>
            <a:lvl7pPr>
              <a:defRPr>
                <a:latin typeface="Calibri" panose="020F0502020204030204" pitchFamily="34" charset="0"/>
                <a:cs typeface="Arial" panose="020B0604020202020204" pitchFamily="34" charset="0"/>
              </a:defRPr>
            </a:lvl7pPr>
            <a:lvl8pPr>
              <a:defRPr>
                <a:latin typeface="Calibri" panose="020F0502020204030204" pitchFamily="34" charset="0"/>
                <a:cs typeface="Arial" panose="020B0604020202020204" pitchFamily="34" charset="0"/>
              </a:defRPr>
            </a:lvl8pPr>
            <a:lvl9pPr>
              <a:defRPr>
                <a:latin typeface="Calibri" panose="020F0502020204030204" pitchFamily="34" charset="0"/>
                <a:cs typeface="Arial" panose="020B0604020202020204" pitchFamily="34" charset="0"/>
              </a:defRPr>
            </a:lvl9pPr>
          </a:lstStyle>
          <a:p>
            <a:pPr>
              <a:lnSpc>
                <a:spcPct val="100000"/>
              </a:lnSpc>
            </a:pPr>
            <a:r>
              <a:rPr lang="zh-CN" altLang="en-US" sz="1600" dirty="0" smtClean="0">
                <a:solidFill>
                  <a:schemeClr val="tx1">
                    <a:lumMod val="90000"/>
                    <a:lumOff val="10000"/>
                  </a:schemeClr>
                </a:solidFill>
              </a:rPr>
              <a:t>请在此粘贴或者输入您的文字内容</a:t>
            </a:r>
          </a:p>
        </p:txBody>
      </p:sp>
      <p:sp>
        <p:nvSpPr>
          <p:cNvPr id="28" name="TextBox 27"/>
          <p:cNvSpPr txBox="1"/>
          <p:nvPr/>
        </p:nvSpPr>
        <p:spPr>
          <a:xfrm>
            <a:off x="3838716" y="4328244"/>
            <a:ext cx="1777831" cy="763285"/>
          </a:xfrm>
          <a:prstGeom prst="rect">
            <a:avLst/>
          </a:prstGeom>
          <a:noFill/>
          <a:ln w="9525">
            <a:noFill/>
            <a:miter lim="800000"/>
          </a:ln>
          <a:extLst>
            <a:ext uri="{909E8E84-426E-40DD-AFC4-6F175D3DCCD1}">
              <a14:hiddenFill xmlns:a14="http://schemas.microsoft.com/office/drawing/2010/main">
                <a:solidFill>
                  <a:srgbClr val="FFFFFF"/>
                </a:solidFill>
              </a14:hiddenFill>
            </a:ext>
          </a:extLst>
        </p:spPr>
        <p:txBody>
          <a:bodyPr>
            <a:noAutofit/>
          </a:bodyPr>
          <a:lstStyle>
            <a:defPPr>
              <a:defRPr lang="zh-CN"/>
            </a:defPPr>
            <a:lvl1pPr lvl="0" fontAlgn="auto">
              <a:lnSpc>
                <a:spcPct val="130000"/>
              </a:lnSpc>
              <a:spcBef>
                <a:spcPts val="0"/>
              </a:spcBef>
              <a:spcAft>
                <a:spcPts val="0"/>
              </a:spcAft>
              <a:defRPr sz="1200">
                <a:solidFill>
                  <a:prstClr val="white">
                    <a:lumMod val="50000"/>
                  </a:prstClr>
                </a:solidFill>
                <a:latin typeface="Arial" panose="020B0604020202020204"/>
                <a:cs typeface="+mn-ea"/>
              </a:defRPr>
            </a:lvl1pPr>
            <a:lvl2pPr fontAlgn="base">
              <a:spcBef>
                <a:spcPct val="0"/>
              </a:spcBef>
              <a:spcAft>
                <a:spcPct val="0"/>
              </a:spcAft>
              <a:defRPr>
                <a:latin typeface="Calibri" panose="020F0502020204030204" pitchFamily="34" charset="0"/>
                <a:cs typeface="Arial" panose="020B0604020202020204" pitchFamily="34" charset="0"/>
              </a:defRPr>
            </a:lvl2pPr>
            <a:lvl3pPr fontAlgn="base">
              <a:spcBef>
                <a:spcPct val="0"/>
              </a:spcBef>
              <a:spcAft>
                <a:spcPct val="0"/>
              </a:spcAft>
              <a:defRPr>
                <a:latin typeface="Calibri" panose="020F0502020204030204" pitchFamily="34" charset="0"/>
                <a:cs typeface="Arial" panose="020B0604020202020204" pitchFamily="34" charset="0"/>
              </a:defRPr>
            </a:lvl3pPr>
            <a:lvl4pPr fontAlgn="base">
              <a:spcBef>
                <a:spcPct val="0"/>
              </a:spcBef>
              <a:spcAft>
                <a:spcPct val="0"/>
              </a:spcAft>
              <a:defRPr>
                <a:latin typeface="Calibri" panose="020F0502020204030204" pitchFamily="34" charset="0"/>
                <a:cs typeface="Arial" panose="020B0604020202020204" pitchFamily="34" charset="0"/>
              </a:defRPr>
            </a:lvl4pPr>
            <a:lvl5pPr fontAlgn="base">
              <a:spcBef>
                <a:spcPct val="0"/>
              </a:spcBef>
              <a:spcAft>
                <a:spcPct val="0"/>
              </a:spcAft>
              <a:defRPr>
                <a:latin typeface="Calibri" panose="020F0502020204030204" pitchFamily="34" charset="0"/>
                <a:cs typeface="Arial" panose="020B0604020202020204" pitchFamily="34" charset="0"/>
              </a:defRPr>
            </a:lvl5pPr>
            <a:lvl6pPr>
              <a:defRPr>
                <a:latin typeface="Calibri" panose="020F0502020204030204" pitchFamily="34" charset="0"/>
                <a:cs typeface="Arial" panose="020B0604020202020204" pitchFamily="34" charset="0"/>
              </a:defRPr>
            </a:lvl6pPr>
            <a:lvl7pPr>
              <a:defRPr>
                <a:latin typeface="Calibri" panose="020F0502020204030204" pitchFamily="34" charset="0"/>
                <a:cs typeface="Arial" panose="020B0604020202020204" pitchFamily="34" charset="0"/>
              </a:defRPr>
            </a:lvl7pPr>
            <a:lvl8pPr>
              <a:defRPr>
                <a:latin typeface="Calibri" panose="020F0502020204030204" pitchFamily="34" charset="0"/>
                <a:cs typeface="Arial" panose="020B0604020202020204" pitchFamily="34" charset="0"/>
              </a:defRPr>
            </a:lvl8pPr>
            <a:lvl9pPr>
              <a:defRPr>
                <a:latin typeface="Calibri" panose="020F0502020204030204" pitchFamily="34" charset="0"/>
                <a:cs typeface="Arial" panose="020B0604020202020204" pitchFamily="34" charset="0"/>
              </a:defRPr>
            </a:lvl9pPr>
          </a:lstStyle>
          <a:p>
            <a:pPr>
              <a:lnSpc>
                <a:spcPct val="100000"/>
              </a:lnSpc>
            </a:pPr>
            <a:r>
              <a:rPr lang="zh-CN" altLang="en-US" sz="1600" dirty="0" smtClean="0">
                <a:solidFill>
                  <a:schemeClr val="tx1">
                    <a:lumMod val="90000"/>
                    <a:lumOff val="10000"/>
                  </a:schemeClr>
                </a:solidFill>
              </a:rPr>
              <a:t>请在此粘贴或者输入您的文字内容</a:t>
            </a:r>
          </a:p>
        </p:txBody>
      </p:sp>
      <p:sp>
        <p:nvSpPr>
          <p:cNvPr id="29" name="TextBox 28"/>
          <p:cNvSpPr txBox="1"/>
          <p:nvPr/>
        </p:nvSpPr>
        <p:spPr>
          <a:xfrm>
            <a:off x="5939534" y="4323444"/>
            <a:ext cx="1693237" cy="433070"/>
          </a:xfrm>
          <a:prstGeom prst="rect">
            <a:avLst/>
          </a:prstGeom>
          <a:noFill/>
        </p:spPr>
        <p:txBody>
          <a:bodyPr wrap="square" rtlCol="0">
            <a:spAutoFit/>
          </a:bodyPr>
          <a:lstStyle>
            <a:defPPr>
              <a:defRPr lang="zh-CN"/>
            </a:defPPr>
            <a:lvl1pPr>
              <a:lnSpc>
                <a:spcPct val="120000"/>
              </a:lnSpc>
              <a:defRPr sz="1400" b="1" kern="0">
                <a:solidFill>
                  <a:schemeClr val="bg1">
                    <a:lumMod val="50000"/>
                  </a:schemeClr>
                </a:solidFill>
                <a:cs typeface="+mn-ea"/>
              </a:defRPr>
            </a:lvl1pPr>
          </a:lstStyle>
          <a:p>
            <a:r>
              <a:rPr lang="en-US" altLang="zh-CN" sz="1865" dirty="0">
                <a:solidFill>
                  <a:schemeClr val="tx1">
                    <a:lumMod val="90000"/>
                    <a:lumOff val="10000"/>
                  </a:schemeClr>
                </a:solidFill>
                <a:sym typeface="+mn-lt"/>
              </a:rPr>
              <a:t>2016-2017</a:t>
            </a:r>
          </a:p>
        </p:txBody>
      </p:sp>
      <p:sp>
        <p:nvSpPr>
          <p:cNvPr id="30" name="TextBox 29"/>
          <p:cNvSpPr txBox="1"/>
          <p:nvPr/>
        </p:nvSpPr>
        <p:spPr>
          <a:xfrm>
            <a:off x="5939550" y="4665770"/>
            <a:ext cx="1693221" cy="763285"/>
          </a:xfrm>
          <a:prstGeom prst="rect">
            <a:avLst/>
          </a:prstGeom>
          <a:noFill/>
          <a:ln w="9525">
            <a:noFill/>
            <a:miter lim="800000"/>
          </a:ln>
          <a:extLst>
            <a:ext uri="{909E8E84-426E-40DD-AFC4-6F175D3DCCD1}">
              <a14:hiddenFill xmlns:a14="http://schemas.microsoft.com/office/drawing/2010/main">
                <a:solidFill>
                  <a:srgbClr val="FFFFFF"/>
                </a:solidFill>
              </a14:hiddenFill>
            </a:ext>
          </a:extLst>
        </p:spPr>
        <p:txBody>
          <a:bodyPr>
            <a:noAutofit/>
          </a:bodyPr>
          <a:lstStyle>
            <a:defPPr>
              <a:defRPr lang="zh-CN"/>
            </a:defPPr>
            <a:lvl1pPr lvl="0" fontAlgn="auto">
              <a:lnSpc>
                <a:spcPct val="130000"/>
              </a:lnSpc>
              <a:spcBef>
                <a:spcPts val="0"/>
              </a:spcBef>
              <a:spcAft>
                <a:spcPts val="0"/>
              </a:spcAft>
              <a:defRPr sz="1200">
                <a:solidFill>
                  <a:prstClr val="white">
                    <a:lumMod val="50000"/>
                  </a:prstClr>
                </a:solidFill>
                <a:latin typeface="Arial" panose="020B0604020202020204"/>
                <a:cs typeface="+mn-ea"/>
              </a:defRPr>
            </a:lvl1pPr>
            <a:lvl2pPr fontAlgn="base">
              <a:spcBef>
                <a:spcPct val="0"/>
              </a:spcBef>
              <a:spcAft>
                <a:spcPct val="0"/>
              </a:spcAft>
              <a:defRPr>
                <a:latin typeface="Calibri" panose="020F0502020204030204" pitchFamily="34" charset="0"/>
                <a:cs typeface="Arial" panose="020B0604020202020204" pitchFamily="34" charset="0"/>
              </a:defRPr>
            </a:lvl2pPr>
            <a:lvl3pPr fontAlgn="base">
              <a:spcBef>
                <a:spcPct val="0"/>
              </a:spcBef>
              <a:spcAft>
                <a:spcPct val="0"/>
              </a:spcAft>
              <a:defRPr>
                <a:latin typeface="Calibri" panose="020F0502020204030204" pitchFamily="34" charset="0"/>
                <a:cs typeface="Arial" panose="020B0604020202020204" pitchFamily="34" charset="0"/>
              </a:defRPr>
            </a:lvl3pPr>
            <a:lvl4pPr fontAlgn="base">
              <a:spcBef>
                <a:spcPct val="0"/>
              </a:spcBef>
              <a:spcAft>
                <a:spcPct val="0"/>
              </a:spcAft>
              <a:defRPr>
                <a:latin typeface="Calibri" panose="020F0502020204030204" pitchFamily="34" charset="0"/>
                <a:cs typeface="Arial" panose="020B0604020202020204" pitchFamily="34" charset="0"/>
              </a:defRPr>
            </a:lvl4pPr>
            <a:lvl5pPr fontAlgn="base">
              <a:spcBef>
                <a:spcPct val="0"/>
              </a:spcBef>
              <a:spcAft>
                <a:spcPct val="0"/>
              </a:spcAft>
              <a:defRPr>
                <a:latin typeface="Calibri" panose="020F0502020204030204" pitchFamily="34" charset="0"/>
                <a:cs typeface="Arial" panose="020B0604020202020204" pitchFamily="34" charset="0"/>
              </a:defRPr>
            </a:lvl5pPr>
            <a:lvl6pPr>
              <a:defRPr>
                <a:latin typeface="Calibri" panose="020F0502020204030204" pitchFamily="34" charset="0"/>
                <a:cs typeface="Arial" panose="020B0604020202020204" pitchFamily="34" charset="0"/>
              </a:defRPr>
            </a:lvl6pPr>
            <a:lvl7pPr>
              <a:defRPr>
                <a:latin typeface="Calibri" panose="020F0502020204030204" pitchFamily="34" charset="0"/>
                <a:cs typeface="Arial" panose="020B0604020202020204" pitchFamily="34" charset="0"/>
              </a:defRPr>
            </a:lvl7pPr>
            <a:lvl8pPr>
              <a:defRPr>
                <a:latin typeface="Calibri" panose="020F0502020204030204" pitchFamily="34" charset="0"/>
                <a:cs typeface="Arial" panose="020B0604020202020204" pitchFamily="34" charset="0"/>
              </a:defRPr>
            </a:lvl8pPr>
            <a:lvl9pPr>
              <a:defRPr>
                <a:latin typeface="Calibri" panose="020F0502020204030204" pitchFamily="34" charset="0"/>
                <a:cs typeface="Arial" panose="020B0604020202020204" pitchFamily="34" charset="0"/>
              </a:defRPr>
            </a:lvl9pPr>
          </a:lstStyle>
          <a:p>
            <a:pPr>
              <a:lnSpc>
                <a:spcPct val="100000"/>
              </a:lnSpc>
            </a:pPr>
            <a:r>
              <a:rPr sz="1600" dirty="0">
                <a:solidFill>
                  <a:schemeClr val="tx1">
                    <a:lumMod val="90000"/>
                    <a:lumOff val="10000"/>
                  </a:schemeClr>
                </a:solidFill>
              </a:rPr>
              <a:t>请在此粘贴或者输入您的文字内容</a:t>
            </a:r>
          </a:p>
        </p:txBody>
      </p:sp>
      <p:sp>
        <p:nvSpPr>
          <p:cNvPr id="31" name="TextBox 30"/>
          <p:cNvSpPr txBox="1"/>
          <p:nvPr/>
        </p:nvSpPr>
        <p:spPr>
          <a:xfrm>
            <a:off x="7987022" y="4131422"/>
            <a:ext cx="1661975" cy="433070"/>
          </a:xfrm>
          <a:prstGeom prst="rect">
            <a:avLst/>
          </a:prstGeom>
          <a:noFill/>
        </p:spPr>
        <p:txBody>
          <a:bodyPr wrap="square" rtlCol="0">
            <a:spAutoFit/>
          </a:bodyPr>
          <a:lstStyle>
            <a:defPPr>
              <a:defRPr lang="zh-CN"/>
            </a:defPPr>
            <a:lvl1pPr>
              <a:lnSpc>
                <a:spcPct val="120000"/>
              </a:lnSpc>
              <a:defRPr sz="1400" b="1" kern="0">
                <a:solidFill>
                  <a:schemeClr val="bg1">
                    <a:lumMod val="50000"/>
                  </a:schemeClr>
                </a:solidFill>
                <a:cs typeface="+mn-ea"/>
              </a:defRPr>
            </a:lvl1pPr>
          </a:lstStyle>
          <a:p>
            <a:r>
              <a:rPr lang="en-US" altLang="zh-CN" sz="1865" dirty="0">
                <a:solidFill>
                  <a:schemeClr val="tx1">
                    <a:lumMod val="90000"/>
                    <a:lumOff val="10000"/>
                  </a:schemeClr>
                </a:solidFill>
                <a:sym typeface="+mn-lt"/>
              </a:rPr>
              <a:t>2017-2018</a:t>
            </a:r>
          </a:p>
        </p:txBody>
      </p:sp>
      <p:sp>
        <p:nvSpPr>
          <p:cNvPr id="32" name="TextBox 31"/>
          <p:cNvSpPr txBox="1"/>
          <p:nvPr/>
        </p:nvSpPr>
        <p:spPr>
          <a:xfrm>
            <a:off x="7987020" y="4451121"/>
            <a:ext cx="1661975" cy="763285"/>
          </a:xfrm>
          <a:prstGeom prst="rect">
            <a:avLst/>
          </a:prstGeom>
          <a:noFill/>
          <a:ln w="9525">
            <a:noFill/>
            <a:miter lim="800000"/>
          </a:ln>
          <a:extLst>
            <a:ext uri="{909E8E84-426E-40DD-AFC4-6F175D3DCCD1}">
              <a14:hiddenFill xmlns:a14="http://schemas.microsoft.com/office/drawing/2010/main">
                <a:solidFill>
                  <a:srgbClr val="FFFFFF"/>
                </a:solidFill>
              </a14:hiddenFill>
            </a:ext>
          </a:extLst>
        </p:spPr>
        <p:txBody>
          <a:bodyPr>
            <a:noAutofit/>
          </a:bodyPr>
          <a:lstStyle>
            <a:defPPr>
              <a:defRPr lang="zh-CN"/>
            </a:defPPr>
            <a:lvl1pPr lvl="0" fontAlgn="auto">
              <a:lnSpc>
                <a:spcPct val="130000"/>
              </a:lnSpc>
              <a:spcBef>
                <a:spcPts val="0"/>
              </a:spcBef>
              <a:spcAft>
                <a:spcPts val="0"/>
              </a:spcAft>
              <a:defRPr sz="1200">
                <a:solidFill>
                  <a:prstClr val="white">
                    <a:lumMod val="50000"/>
                  </a:prstClr>
                </a:solidFill>
                <a:latin typeface="Arial" panose="020B0604020202020204"/>
                <a:cs typeface="+mn-ea"/>
              </a:defRPr>
            </a:lvl1pPr>
            <a:lvl2pPr fontAlgn="base">
              <a:spcBef>
                <a:spcPct val="0"/>
              </a:spcBef>
              <a:spcAft>
                <a:spcPct val="0"/>
              </a:spcAft>
              <a:defRPr>
                <a:latin typeface="Calibri" panose="020F0502020204030204" pitchFamily="34" charset="0"/>
                <a:cs typeface="Arial" panose="020B0604020202020204" pitchFamily="34" charset="0"/>
              </a:defRPr>
            </a:lvl2pPr>
            <a:lvl3pPr fontAlgn="base">
              <a:spcBef>
                <a:spcPct val="0"/>
              </a:spcBef>
              <a:spcAft>
                <a:spcPct val="0"/>
              </a:spcAft>
              <a:defRPr>
                <a:latin typeface="Calibri" panose="020F0502020204030204" pitchFamily="34" charset="0"/>
                <a:cs typeface="Arial" panose="020B0604020202020204" pitchFamily="34" charset="0"/>
              </a:defRPr>
            </a:lvl3pPr>
            <a:lvl4pPr fontAlgn="base">
              <a:spcBef>
                <a:spcPct val="0"/>
              </a:spcBef>
              <a:spcAft>
                <a:spcPct val="0"/>
              </a:spcAft>
              <a:defRPr>
                <a:latin typeface="Calibri" panose="020F0502020204030204" pitchFamily="34" charset="0"/>
                <a:cs typeface="Arial" panose="020B0604020202020204" pitchFamily="34" charset="0"/>
              </a:defRPr>
            </a:lvl4pPr>
            <a:lvl5pPr fontAlgn="base">
              <a:spcBef>
                <a:spcPct val="0"/>
              </a:spcBef>
              <a:spcAft>
                <a:spcPct val="0"/>
              </a:spcAft>
              <a:defRPr>
                <a:latin typeface="Calibri" panose="020F0502020204030204" pitchFamily="34" charset="0"/>
                <a:cs typeface="Arial" panose="020B0604020202020204" pitchFamily="34" charset="0"/>
              </a:defRPr>
            </a:lvl5pPr>
            <a:lvl6pPr>
              <a:defRPr>
                <a:latin typeface="Calibri" panose="020F0502020204030204" pitchFamily="34" charset="0"/>
                <a:cs typeface="Arial" panose="020B0604020202020204" pitchFamily="34" charset="0"/>
              </a:defRPr>
            </a:lvl6pPr>
            <a:lvl7pPr>
              <a:defRPr>
                <a:latin typeface="Calibri" panose="020F0502020204030204" pitchFamily="34" charset="0"/>
                <a:cs typeface="Arial" panose="020B0604020202020204" pitchFamily="34" charset="0"/>
              </a:defRPr>
            </a:lvl7pPr>
            <a:lvl8pPr>
              <a:defRPr>
                <a:latin typeface="Calibri" panose="020F0502020204030204" pitchFamily="34" charset="0"/>
                <a:cs typeface="Arial" panose="020B0604020202020204" pitchFamily="34" charset="0"/>
              </a:defRPr>
            </a:lvl8pPr>
            <a:lvl9pPr>
              <a:defRPr>
                <a:latin typeface="Calibri" panose="020F0502020204030204" pitchFamily="34" charset="0"/>
                <a:cs typeface="Arial" panose="020B0604020202020204" pitchFamily="34" charset="0"/>
              </a:defRPr>
            </a:lvl9pPr>
          </a:lstStyle>
          <a:p>
            <a:pPr>
              <a:lnSpc>
                <a:spcPct val="100000"/>
              </a:lnSpc>
            </a:pPr>
            <a:r>
              <a:rPr sz="1600" dirty="0">
                <a:solidFill>
                  <a:schemeClr val="tx1">
                    <a:lumMod val="90000"/>
                    <a:lumOff val="10000"/>
                  </a:schemeClr>
                </a:solidFill>
                <a:sym typeface="+mn-lt"/>
              </a:rPr>
              <a:t>请在此粘贴或者输入您的文字内容</a:t>
            </a:r>
          </a:p>
        </p:txBody>
      </p:sp>
      <p:sp>
        <p:nvSpPr>
          <p:cNvPr id="33" name="TextBox 32"/>
          <p:cNvSpPr txBox="1"/>
          <p:nvPr/>
        </p:nvSpPr>
        <p:spPr>
          <a:xfrm>
            <a:off x="10072795" y="3579870"/>
            <a:ext cx="1592425" cy="433070"/>
          </a:xfrm>
          <a:prstGeom prst="rect">
            <a:avLst/>
          </a:prstGeom>
          <a:noFill/>
        </p:spPr>
        <p:txBody>
          <a:bodyPr wrap="square" rtlCol="0">
            <a:spAutoFit/>
          </a:bodyPr>
          <a:lstStyle>
            <a:defPPr>
              <a:defRPr lang="zh-CN"/>
            </a:defPPr>
            <a:lvl1pPr>
              <a:lnSpc>
                <a:spcPct val="120000"/>
              </a:lnSpc>
              <a:defRPr sz="1400" b="1" kern="0">
                <a:solidFill>
                  <a:schemeClr val="bg1">
                    <a:lumMod val="50000"/>
                  </a:schemeClr>
                </a:solidFill>
                <a:cs typeface="+mn-ea"/>
              </a:defRPr>
            </a:lvl1pPr>
          </a:lstStyle>
          <a:p>
            <a:r>
              <a:rPr lang="en-US" altLang="zh-CN" sz="1865" dirty="0">
                <a:solidFill>
                  <a:schemeClr val="tx1">
                    <a:lumMod val="90000"/>
                    <a:lumOff val="10000"/>
                  </a:schemeClr>
                </a:solidFill>
                <a:sym typeface="+mn-lt"/>
              </a:rPr>
              <a:t>2018-2019</a:t>
            </a:r>
          </a:p>
        </p:txBody>
      </p:sp>
      <p:sp>
        <p:nvSpPr>
          <p:cNvPr id="34" name="TextBox 33"/>
          <p:cNvSpPr txBox="1"/>
          <p:nvPr/>
        </p:nvSpPr>
        <p:spPr>
          <a:xfrm>
            <a:off x="10072794" y="3882334"/>
            <a:ext cx="1784447" cy="763285"/>
          </a:xfrm>
          <a:prstGeom prst="rect">
            <a:avLst/>
          </a:prstGeom>
          <a:noFill/>
          <a:ln w="9525">
            <a:noFill/>
            <a:miter lim="800000"/>
          </a:ln>
          <a:extLst>
            <a:ext uri="{909E8E84-426E-40DD-AFC4-6F175D3DCCD1}">
              <a14:hiddenFill xmlns:a14="http://schemas.microsoft.com/office/drawing/2010/main">
                <a:solidFill>
                  <a:srgbClr val="FFFFFF"/>
                </a:solidFill>
              </a14:hiddenFill>
            </a:ext>
          </a:extLst>
        </p:spPr>
        <p:txBody>
          <a:bodyPr>
            <a:noAutofit/>
          </a:bodyPr>
          <a:lstStyle>
            <a:defPPr>
              <a:defRPr lang="zh-CN"/>
            </a:defPPr>
            <a:lvl1pPr lvl="0" fontAlgn="auto">
              <a:lnSpc>
                <a:spcPct val="130000"/>
              </a:lnSpc>
              <a:spcBef>
                <a:spcPts val="0"/>
              </a:spcBef>
              <a:spcAft>
                <a:spcPts val="0"/>
              </a:spcAft>
              <a:defRPr sz="1200">
                <a:solidFill>
                  <a:prstClr val="white">
                    <a:lumMod val="50000"/>
                  </a:prstClr>
                </a:solidFill>
                <a:latin typeface="Arial" panose="020B0604020202020204"/>
                <a:cs typeface="+mn-ea"/>
              </a:defRPr>
            </a:lvl1pPr>
            <a:lvl2pPr fontAlgn="base">
              <a:spcBef>
                <a:spcPct val="0"/>
              </a:spcBef>
              <a:spcAft>
                <a:spcPct val="0"/>
              </a:spcAft>
              <a:defRPr>
                <a:latin typeface="Calibri" panose="020F0502020204030204" pitchFamily="34" charset="0"/>
                <a:cs typeface="Arial" panose="020B0604020202020204" pitchFamily="34" charset="0"/>
              </a:defRPr>
            </a:lvl2pPr>
            <a:lvl3pPr fontAlgn="base">
              <a:spcBef>
                <a:spcPct val="0"/>
              </a:spcBef>
              <a:spcAft>
                <a:spcPct val="0"/>
              </a:spcAft>
              <a:defRPr>
                <a:latin typeface="Calibri" panose="020F0502020204030204" pitchFamily="34" charset="0"/>
                <a:cs typeface="Arial" panose="020B0604020202020204" pitchFamily="34" charset="0"/>
              </a:defRPr>
            </a:lvl3pPr>
            <a:lvl4pPr fontAlgn="base">
              <a:spcBef>
                <a:spcPct val="0"/>
              </a:spcBef>
              <a:spcAft>
                <a:spcPct val="0"/>
              </a:spcAft>
              <a:defRPr>
                <a:latin typeface="Calibri" panose="020F0502020204030204" pitchFamily="34" charset="0"/>
                <a:cs typeface="Arial" panose="020B0604020202020204" pitchFamily="34" charset="0"/>
              </a:defRPr>
            </a:lvl4pPr>
            <a:lvl5pPr fontAlgn="base">
              <a:spcBef>
                <a:spcPct val="0"/>
              </a:spcBef>
              <a:spcAft>
                <a:spcPct val="0"/>
              </a:spcAft>
              <a:defRPr>
                <a:latin typeface="Calibri" panose="020F0502020204030204" pitchFamily="34" charset="0"/>
                <a:cs typeface="Arial" panose="020B0604020202020204" pitchFamily="34" charset="0"/>
              </a:defRPr>
            </a:lvl5pPr>
            <a:lvl6pPr>
              <a:defRPr>
                <a:latin typeface="Calibri" panose="020F0502020204030204" pitchFamily="34" charset="0"/>
                <a:cs typeface="Arial" panose="020B0604020202020204" pitchFamily="34" charset="0"/>
              </a:defRPr>
            </a:lvl6pPr>
            <a:lvl7pPr>
              <a:defRPr>
                <a:latin typeface="Calibri" panose="020F0502020204030204" pitchFamily="34" charset="0"/>
                <a:cs typeface="Arial" panose="020B0604020202020204" pitchFamily="34" charset="0"/>
              </a:defRPr>
            </a:lvl7pPr>
            <a:lvl8pPr>
              <a:defRPr>
                <a:latin typeface="Calibri" panose="020F0502020204030204" pitchFamily="34" charset="0"/>
                <a:cs typeface="Arial" panose="020B0604020202020204" pitchFamily="34" charset="0"/>
              </a:defRPr>
            </a:lvl8pPr>
            <a:lvl9pPr>
              <a:defRPr>
                <a:latin typeface="Calibri" panose="020F0502020204030204" pitchFamily="34" charset="0"/>
                <a:cs typeface="Arial" panose="020B0604020202020204" pitchFamily="34" charset="0"/>
              </a:defRPr>
            </a:lvl9pPr>
          </a:lstStyle>
          <a:p>
            <a:pPr>
              <a:lnSpc>
                <a:spcPct val="100000"/>
              </a:lnSpc>
            </a:pPr>
            <a:r>
              <a:rPr sz="1600" dirty="0">
                <a:solidFill>
                  <a:schemeClr val="tx1">
                    <a:lumMod val="90000"/>
                    <a:lumOff val="10000"/>
                  </a:schemeClr>
                </a:solidFill>
                <a:sym typeface="+mn-lt"/>
              </a:rPr>
              <a:t>请在此粘贴或者输入您的文字内容</a:t>
            </a:r>
          </a:p>
        </p:txBody>
      </p:sp>
      <p:grpSp>
        <p:nvGrpSpPr>
          <p:cNvPr id="35" name="组合 34"/>
          <p:cNvGrpSpPr>
            <a:grpSpLocks noChangeAspect="1"/>
          </p:cNvGrpSpPr>
          <p:nvPr/>
        </p:nvGrpSpPr>
        <p:grpSpPr>
          <a:xfrm>
            <a:off x="2954780" y="2410580"/>
            <a:ext cx="1644713" cy="1981817"/>
            <a:chOff x="1230317" y="1347616"/>
            <a:chExt cx="948873" cy="1143356"/>
          </a:xfrm>
        </p:grpSpPr>
        <p:sp>
          <p:nvSpPr>
            <p:cNvPr id="36" name="椭圆 11"/>
            <p:cNvSpPr/>
            <p:nvPr/>
          </p:nvSpPr>
          <p:spPr>
            <a:xfrm>
              <a:off x="1230317" y="1347616"/>
              <a:ext cx="948873" cy="1143356"/>
            </a:xfrm>
            <a:custGeom>
              <a:avLst/>
              <a:gdLst/>
              <a:ahLst/>
              <a:cxnLst/>
              <a:rect l="l" t="t" r="r" b="b"/>
              <a:pathLst>
                <a:path w="1845204" h="2223400">
                  <a:moveTo>
                    <a:pt x="922602" y="0"/>
                  </a:moveTo>
                  <a:cubicBezTo>
                    <a:pt x="1432141" y="0"/>
                    <a:pt x="1845204" y="413063"/>
                    <a:pt x="1845204" y="922602"/>
                  </a:cubicBezTo>
                  <a:cubicBezTo>
                    <a:pt x="1845204" y="1147299"/>
                    <a:pt x="1764878" y="1353235"/>
                    <a:pt x="1628134" y="1510557"/>
                  </a:cubicBezTo>
                  <a:lnTo>
                    <a:pt x="1635445" y="1510557"/>
                  </a:lnTo>
                  <a:lnTo>
                    <a:pt x="1593653" y="1552349"/>
                  </a:lnTo>
                  <a:cubicBezTo>
                    <a:pt x="1581994" y="1568184"/>
                    <a:pt x="1568184" y="1581994"/>
                    <a:pt x="1552350" y="1593652"/>
                  </a:cubicBezTo>
                  <a:lnTo>
                    <a:pt x="922602" y="2223400"/>
                  </a:lnTo>
                  <a:lnTo>
                    <a:pt x="292852" y="1593650"/>
                  </a:lnTo>
                  <a:cubicBezTo>
                    <a:pt x="277019" y="1581993"/>
                    <a:pt x="263211" y="1568185"/>
                    <a:pt x="251554" y="1552352"/>
                  </a:cubicBezTo>
                  <a:lnTo>
                    <a:pt x="209759" y="1510557"/>
                  </a:lnTo>
                  <a:lnTo>
                    <a:pt x="217070" y="1510557"/>
                  </a:lnTo>
                  <a:cubicBezTo>
                    <a:pt x="80326" y="1353235"/>
                    <a:pt x="0" y="1147299"/>
                    <a:pt x="0" y="922602"/>
                  </a:cubicBezTo>
                  <a:cubicBezTo>
                    <a:pt x="0" y="413063"/>
                    <a:pt x="413063" y="0"/>
                    <a:pt x="922602" y="0"/>
                  </a:cubicBezTo>
                  <a:close/>
                </a:path>
              </a:pathLst>
            </a:custGeom>
            <a:gradFill flip="none" rotWithShape="1">
              <a:gsLst>
                <a:gs pos="100000">
                  <a:schemeClr val="bg1"/>
                </a:gs>
                <a:gs pos="0">
                  <a:srgbClr val="E0E0E0"/>
                </a:gs>
              </a:gsLst>
              <a:lin ang="8100000" scaled="0"/>
              <a:tileRect/>
            </a:gradFill>
            <a:ln w="22225">
              <a:gradFill>
                <a:gsLst>
                  <a:gs pos="100000">
                    <a:schemeClr val="bg1">
                      <a:lumMod val="85000"/>
                    </a:schemeClr>
                  </a:gs>
                  <a:gs pos="0">
                    <a:schemeClr val="bg1"/>
                  </a:gs>
                </a:gsLst>
                <a:lin ang="8100000" scaled="0"/>
              </a:gradFill>
            </a:ln>
            <a:effectLst>
              <a:outerShdw blurRad="279400" dist="1016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sz="2400">
                <a:solidFill>
                  <a:prstClr val="white"/>
                </a:solidFill>
                <a:sym typeface="+mn-lt"/>
              </a:endParaRPr>
            </a:p>
          </p:txBody>
        </p:sp>
        <p:sp>
          <p:nvSpPr>
            <p:cNvPr id="37" name="MH_Other_9"/>
            <p:cNvSpPr/>
            <p:nvPr>
              <p:custDataLst>
                <p:tags r:id="rId5"/>
              </p:custDataLst>
            </p:nvPr>
          </p:nvSpPr>
          <p:spPr>
            <a:xfrm>
              <a:off x="1380753" y="1491630"/>
              <a:ext cx="648000" cy="648000"/>
            </a:xfrm>
            <a:prstGeom prst="ellipse">
              <a:avLst/>
            </a:prstGeom>
            <a:solidFill>
              <a:srgbClr val="CF0069"/>
            </a:solidFill>
            <a:ln>
              <a:noFill/>
            </a:ln>
            <a:effectLst>
              <a:innerShdw blurRad="63500" dist="50800" dir="18900000">
                <a:prstClr val="black">
                  <a:alpha val="30000"/>
                </a:prstClr>
              </a:inn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anchor="ctr"/>
            <a:lstStyle/>
            <a:p>
              <a:pPr algn="ctr" eaLnBrk="1" fontAlgn="auto" hangingPunct="1">
                <a:spcBef>
                  <a:spcPts val="0"/>
                </a:spcBef>
                <a:spcAft>
                  <a:spcPts val="0"/>
                </a:spcAft>
                <a:defRPr/>
              </a:pPr>
              <a:r>
                <a:rPr lang="en-US" altLang="zh-CN" sz="3200" dirty="0" smtClean="0">
                  <a:latin typeface="Impact" panose="020B0806030902050204" pitchFamily="34" charset="0"/>
                  <a:ea typeface="微软雅黑" panose="020B0503020204020204" pitchFamily="34" charset="-122"/>
                </a:rPr>
                <a:t>20</a:t>
              </a:r>
              <a:r>
                <a:rPr lang="en-US" sz="3200" dirty="0" smtClean="0">
                  <a:latin typeface="Impact" panose="020B0806030902050204" pitchFamily="34" charset="0"/>
                  <a:ea typeface="微软雅黑" panose="020B0503020204020204" pitchFamily="34" charset="-122"/>
                </a:rPr>
                <a:t>16</a:t>
              </a:r>
              <a:endParaRPr lang="en-US" sz="3200" dirty="0">
                <a:latin typeface="Impact" panose="020B0806030902050204" pitchFamily="34" charset="0"/>
                <a:ea typeface="微软雅黑" panose="020B0503020204020204" pitchFamily="34" charset="-122"/>
              </a:endParaRPr>
            </a:p>
          </p:txBody>
        </p:sp>
      </p:grpSp>
      <p:grpSp>
        <p:nvGrpSpPr>
          <p:cNvPr id="38" name="组合 37"/>
          <p:cNvGrpSpPr>
            <a:grpSpLocks noChangeAspect="1"/>
          </p:cNvGrpSpPr>
          <p:nvPr/>
        </p:nvGrpSpPr>
        <p:grpSpPr>
          <a:xfrm>
            <a:off x="7092663" y="1320354"/>
            <a:ext cx="1644713" cy="1981817"/>
            <a:chOff x="1230317" y="1347616"/>
            <a:chExt cx="948873" cy="1143356"/>
          </a:xfrm>
        </p:grpSpPr>
        <p:sp>
          <p:nvSpPr>
            <p:cNvPr id="39" name="椭圆 11"/>
            <p:cNvSpPr/>
            <p:nvPr/>
          </p:nvSpPr>
          <p:spPr>
            <a:xfrm>
              <a:off x="1230317" y="1347616"/>
              <a:ext cx="948873" cy="1143356"/>
            </a:xfrm>
            <a:custGeom>
              <a:avLst/>
              <a:gdLst/>
              <a:ahLst/>
              <a:cxnLst/>
              <a:rect l="l" t="t" r="r" b="b"/>
              <a:pathLst>
                <a:path w="1845204" h="2223400">
                  <a:moveTo>
                    <a:pt x="922602" y="0"/>
                  </a:moveTo>
                  <a:cubicBezTo>
                    <a:pt x="1432141" y="0"/>
                    <a:pt x="1845204" y="413063"/>
                    <a:pt x="1845204" y="922602"/>
                  </a:cubicBezTo>
                  <a:cubicBezTo>
                    <a:pt x="1845204" y="1147299"/>
                    <a:pt x="1764878" y="1353235"/>
                    <a:pt x="1628134" y="1510557"/>
                  </a:cubicBezTo>
                  <a:lnTo>
                    <a:pt x="1635445" y="1510557"/>
                  </a:lnTo>
                  <a:lnTo>
                    <a:pt x="1593653" y="1552349"/>
                  </a:lnTo>
                  <a:cubicBezTo>
                    <a:pt x="1581994" y="1568184"/>
                    <a:pt x="1568184" y="1581994"/>
                    <a:pt x="1552350" y="1593652"/>
                  </a:cubicBezTo>
                  <a:lnTo>
                    <a:pt x="922602" y="2223400"/>
                  </a:lnTo>
                  <a:lnTo>
                    <a:pt x="292852" y="1593650"/>
                  </a:lnTo>
                  <a:cubicBezTo>
                    <a:pt x="277019" y="1581993"/>
                    <a:pt x="263211" y="1568185"/>
                    <a:pt x="251554" y="1552352"/>
                  </a:cubicBezTo>
                  <a:lnTo>
                    <a:pt x="209759" y="1510557"/>
                  </a:lnTo>
                  <a:lnTo>
                    <a:pt x="217070" y="1510557"/>
                  </a:lnTo>
                  <a:cubicBezTo>
                    <a:pt x="80326" y="1353235"/>
                    <a:pt x="0" y="1147299"/>
                    <a:pt x="0" y="922602"/>
                  </a:cubicBezTo>
                  <a:cubicBezTo>
                    <a:pt x="0" y="413063"/>
                    <a:pt x="413063" y="0"/>
                    <a:pt x="922602" y="0"/>
                  </a:cubicBezTo>
                  <a:close/>
                </a:path>
              </a:pathLst>
            </a:custGeom>
            <a:gradFill flip="none" rotWithShape="1">
              <a:gsLst>
                <a:gs pos="100000">
                  <a:schemeClr val="bg1"/>
                </a:gs>
                <a:gs pos="0">
                  <a:srgbClr val="E0E0E0"/>
                </a:gs>
              </a:gsLst>
              <a:lin ang="8100000" scaled="0"/>
              <a:tileRect/>
            </a:gradFill>
            <a:ln w="22225">
              <a:gradFill>
                <a:gsLst>
                  <a:gs pos="100000">
                    <a:schemeClr val="bg1">
                      <a:lumMod val="85000"/>
                    </a:schemeClr>
                  </a:gs>
                  <a:gs pos="0">
                    <a:schemeClr val="bg1"/>
                  </a:gs>
                </a:gsLst>
                <a:lin ang="8100000" scaled="0"/>
              </a:gradFill>
            </a:ln>
            <a:effectLst>
              <a:outerShdw blurRad="279400" dist="1016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sz="2400">
                <a:solidFill>
                  <a:prstClr val="white"/>
                </a:solidFill>
                <a:sym typeface="+mn-lt"/>
              </a:endParaRPr>
            </a:p>
          </p:txBody>
        </p:sp>
        <p:sp>
          <p:nvSpPr>
            <p:cNvPr id="40" name="MH_Other_9"/>
            <p:cNvSpPr/>
            <p:nvPr>
              <p:custDataLst>
                <p:tags r:id="rId4"/>
              </p:custDataLst>
            </p:nvPr>
          </p:nvSpPr>
          <p:spPr>
            <a:xfrm>
              <a:off x="1380753" y="1491630"/>
              <a:ext cx="648000" cy="648000"/>
            </a:xfrm>
            <a:prstGeom prst="ellipse">
              <a:avLst/>
            </a:prstGeom>
            <a:solidFill>
              <a:srgbClr val="CF0069"/>
            </a:solidFill>
            <a:ln>
              <a:noFill/>
            </a:ln>
            <a:effectLst>
              <a:innerShdw blurRad="63500" dist="50800" dir="18900000">
                <a:prstClr val="black">
                  <a:alpha val="30000"/>
                </a:prstClr>
              </a:inn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anchor="ctr"/>
            <a:lstStyle/>
            <a:p>
              <a:pPr algn="ctr" eaLnBrk="1" fontAlgn="auto" hangingPunct="1">
                <a:spcBef>
                  <a:spcPts val="0"/>
                </a:spcBef>
                <a:spcAft>
                  <a:spcPts val="0"/>
                </a:spcAft>
                <a:defRPr/>
              </a:pPr>
              <a:r>
                <a:rPr lang="en-US" altLang="zh-CN" sz="3200" dirty="0" smtClean="0">
                  <a:latin typeface="Impact" panose="020B0806030902050204" pitchFamily="34" charset="0"/>
                  <a:ea typeface="微软雅黑" panose="020B0503020204020204" pitchFamily="34" charset="-122"/>
                </a:rPr>
                <a:t>20</a:t>
              </a:r>
              <a:r>
                <a:rPr lang="en-US" sz="3200" dirty="0" smtClean="0">
                  <a:latin typeface="Impact" panose="020B0806030902050204" pitchFamily="34" charset="0"/>
                  <a:ea typeface="微软雅黑" panose="020B0503020204020204" pitchFamily="34" charset="-122"/>
                </a:rPr>
                <a:t>18</a:t>
              </a:r>
              <a:endParaRPr lang="en-US" sz="3200" dirty="0">
                <a:latin typeface="Impact" panose="020B0806030902050204" pitchFamily="34" charset="0"/>
                <a:ea typeface="微软雅黑" panose="020B0503020204020204" pitchFamily="34" charset="-122"/>
              </a:endParaRPr>
            </a:p>
          </p:txBody>
        </p:sp>
      </p:grpSp>
      <p:grpSp>
        <p:nvGrpSpPr>
          <p:cNvPr id="41" name="组合 40"/>
          <p:cNvGrpSpPr>
            <a:grpSpLocks noChangeAspect="1"/>
          </p:cNvGrpSpPr>
          <p:nvPr/>
        </p:nvGrpSpPr>
        <p:grpSpPr>
          <a:xfrm>
            <a:off x="1077126" y="2410580"/>
            <a:ext cx="1291976" cy="1556781"/>
            <a:chOff x="1230317" y="1347616"/>
            <a:chExt cx="948873" cy="1143356"/>
          </a:xfrm>
        </p:grpSpPr>
        <p:sp>
          <p:nvSpPr>
            <p:cNvPr id="42" name="椭圆 11"/>
            <p:cNvSpPr/>
            <p:nvPr/>
          </p:nvSpPr>
          <p:spPr>
            <a:xfrm>
              <a:off x="1230317" y="1347616"/>
              <a:ext cx="948873" cy="1143356"/>
            </a:xfrm>
            <a:custGeom>
              <a:avLst/>
              <a:gdLst/>
              <a:ahLst/>
              <a:cxnLst/>
              <a:rect l="l" t="t" r="r" b="b"/>
              <a:pathLst>
                <a:path w="1845204" h="2223400">
                  <a:moveTo>
                    <a:pt x="922602" y="0"/>
                  </a:moveTo>
                  <a:cubicBezTo>
                    <a:pt x="1432141" y="0"/>
                    <a:pt x="1845204" y="413063"/>
                    <a:pt x="1845204" y="922602"/>
                  </a:cubicBezTo>
                  <a:cubicBezTo>
                    <a:pt x="1845204" y="1147299"/>
                    <a:pt x="1764878" y="1353235"/>
                    <a:pt x="1628134" y="1510557"/>
                  </a:cubicBezTo>
                  <a:lnTo>
                    <a:pt x="1635445" y="1510557"/>
                  </a:lnTo>
                  <a:lnTo>
                    <a:pt x="1593653" y="1552349"/>
                  </a:lnTo>
                  <a:cubicBezTo>
                    <a:pt x="1581994" y="1568184"/>
                    <a:pt x="1568184" y="1581994"/>
                    <a:pt x="1552350" y="1593652"/>
                  </a:cubicBezTo>
                  <a:lnTo>
                    <a:pt x="922602" y="2223400"/>
                  </a:lnTo>
                  <a:lnTo>
                    <a:pt x="292852" y="1593650"/>
                  </a:lnTo>
                  <a:cubicBezTo>
                    <a:pt x="277019" y="1581993"/>
                    <a:pt x="263211" y="1568185"/>
                    <a:pt x="251554" y="1552352"/>
                  </a:cubicBezTo>
                  <a:lnTo>
                    <a:pt x="209759" y="1510557"/>
                  </a:lnTo>
                  <a:lnTo>
                    <a:pt x="217070" y="1510557"/>
                  </a:lnTo>
                  <a:cubicBezTo>
                    <a:pt x="80326" y="1353235"/>
                    <a:pt x="0" y="1147299"/>
                    <a:pt x="0" y="922602"/>
                  </a:cubicBezTo>
                  <a:cubicBezTo>
                    <a:pt x="0" y="413063"/>
                    <a:pt x="413063" y="0"/>
                    <a:pt x="922602" y="0"/>
                  </a:cubicBezTo>
                  <a:close/>
                </a:path>
              </a:pathLst>
            </a:custGeom>
            <a:gradFill flip="none" rotWithShape="1">
              <a:gsLst>
                <a:gs pos="100000">
                  <a:schemeClr val="bg1"/>
                </a:gs>
                <a:gs pos="0">
                  <a:srgbClr val="E0E0E0"/>
                </a:gs>
              </a:gsLst>
              <a:lin ang="8100000" scaled="0"/>
              <a:tileRect/>
            </a:gradFill>
            <a:ln w="22225">
              <a:gradFill>
                <a:gsLst>
                  <a:gs pos="100000">
                    <a:schemeClr val="bg1">
                      <a:lumMod val="85000"/>
                    </a:schemeClr>
                  </a:gs>
                  <a:gs pos="0">
                    <a:schemeClr val="bg1"/>
                  </a:gs>
                </a:gsLst>
                <a:lin ang="8100000" scaled="0"/>
              </a:gradFill>
            </a:ln>
            <a:effectLst>
              <a:outerShdw blurRad="279400" dist="1016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sz="2400">
                <a:solidFill>
                  <a:prstClr val="white"/>
                </a:solidFill>
                <a:sym typeface="+mn-lt"/>
              </a:endParaRPr>
            </a:p>
          </p:txBody>
        </p:sp>
        <p:sp>
          <p:nvSpPr>
            <p:cNvPr id="43" name="MH_Other_9"/>
            <p:cNvSpPr/>
            <p:nvPr>
              <p:custDataLst>
                <p:tags r:id="rId3"/>
              </p:custDataLst>
            </p:nvPr>
          </p:nvSpPr>
          <p:spPr>
            <a:xfrm>
              <a:off x="1396192" y="1491630"/>
              <a:ext cx="648000" cy="648000"/>
            </a:xfrm>
            <a:prstGeom prst="ellipse">
              <a:avLst/>
            </a:prstGeom>
            <a:solidFill>
              <a:srgbClr val="7BBF7C"/>
            </a:solidFill>
            <a:ln>
              <a:noFill/>
            </a:ln>
            <a:effectLst>
              <a:innerShdw blurRad="63500" dist="50800" dir="18900000">
                <a:prstClr val="black">
                  <a:alpha val="30000"/>
                </a:prstClr>
              </a:inn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anchor="ctr"/>
            <a:lstStyle/>
            <a:p>
              <a:pPr algn="ctr" eaLnBrk="1" fontAlgn="auto" hangingPunct="1">
                <a:spcBef>
                  <a:spcPts val="0"/>
                </a:spcBef>
                <a:spcAft>
                  <a:spcPts val="0"/>
                </a:spcAft>
                <a:defRPr/>
              </a:pPr>
              <a:r>
                <a:rPr lang="en-US" altLang="zh-CN" sz="2400" dirty="0" smtClean="0">
                  <a:latin typeface="Impact" panose="020B0806030902050204" pitchFamily="34" charset="0"/>
                  <a:ea typeface="微软雅黑" panose="020B0503020204020204" pitchFamily="34" charset="-122"/>
                </a:rPr>
                <a:t>20</a:t>
              </a:r>
              <a:r>
                <a:rPr lang="en-US" sz="2400" dirty="0" smtClean="0">
                  <a:latin typeface="Impact" panose="020B0806030902050204" pitchFamily="34" charset="0"/>
                  <a:ea typeface="微软雅黑" panose="020B0503020204020204" pitchFamily="34" charset="-122"/>
                </a:rPr>
                <a:t>15</a:t>
              </a:r>
              <a:endParaRPr lang="en-US" sz="2400" dirty="0">
                <a:latin typeface="Impact" panose="020B0806030902050204" pitchFamily="34" charset="0"/>
                <a:ea typeface="微软雅黑" panose="020B0503020204020204" pitchFamily="34" charset="-122"/>
              </a:endParaRPr>
            </a:p>
          </p:txBody>
        </p:sp>
      </p:grpSp>
      <p:grpSp>
        <p:nvGrpSpPr>
          <p:cNvPr id="44" name="组合 43"/>
          <p:cNvGrpSpPr>
            <a:grpSpLocks noChangeAspect="1"/>
          </p:cNvGrpSpPr>
          <p:nvPr/>
        </p:nvGrpSpPr>
        <p:grpSpPr>
          <a:xfrm>
            <a:off x="5186591" y="2410580"/>
            <a:ext cx="1291976" cy="1556781"/>
            <a:chOff x="1230317" y="1347616"/>
            <a:chExt cx="948873" cy="1143356"/>
          </a:xfrm>
        </p:grpSpPr>
        <p:sp>
          <p:nvSpPr>
            <p:cNvPr id="45" name="椭圆 11"/>
            <p:cNvSpPr/>
            <p:nvPr/>
          </p:nvSpPr>
          <p:spPr>
            <a:xfrm>
              <a:off x="1230317" y="1347616"/>
              <a:ext cx="948873" cy="1143356"/>
            </a:xfrm>
            <a:custGeom>
              <a:avLst/>
              <a:gdLst/>
              <a:ahLst/>
              <a:cxnLst/>
              <a:rect l="l" t="t" r="r" b="b"/>
              <a:pathLst>
                <a:path w="1845204" h="2223400">
                  <a:moveTo>
                    <a:pt x="922602" y="0"/>
                  </a:moveTo>
                  <a:cubicBezTo>
                    <a:pt x="1432141" y="0"/>
                    <a:pt x="1845204" y="413063"/>
                    <a:pt x="1845204" y="922602"/>
                  </a:cubicBezTo>
                  <a:cubicBezTo>
                    <a:pt x="1845204" y="1147299"/>
                    <a:pt x="1764878" y="1353235"/>
                    <a:pt x="1628134" y="1510557"/>
                  </a:cubicBezTo>
                  <a:lnTo>
                    <a:pt x="1635445" y="1510557"/>
                  </a:lnTo>
                  <a:lnTo>
                    <a:pt x="1593653" y="1552349"/>
                  </a:lnTo>
                  <a:cubicBezTo>
                    <a:pt x="1581994" y="1568184"/>
                    <a:pt x="1568184" y="1581994"/>
                    <a:pt x="1552350" y="1593652"/>
                  </a:cubicBezTo>
                  <a:lnTo>
                    <a:pt x="922602" y="2223400"/>
                  </a:lnTo>
                  <a:lnTo>
                    <a:pt x="292852" y="1593650"/>
                  </a:lnTo>
                  <a:cubicBezTo>
                    <a:pt x="277019" y="1581993"/>
                    <a:pt x="263211" y="1568185"/>
                    <a:pt x="251554" y="1552352"/>
                  </a:cubicBezTo>
                  <a:lnTo>
                    <a:pt x="209759" y="1510557"/>
                  </a:lnTo>
                  <a:lnTo>
                    <a:pt x="217070" y="1510557"/>
                  </a:lnTo>
                  <a:cubicBezTo>
                    <a:pt x="80326" y="1353235"/>
                    <a:pt x="0" y="1147299"/>
                    <a:pt x="0" y="922602"/>
                  </a:cubicBezTo>
                  <a:cubicBezTo>
                    <a:pt x="0" y="413063"/>
                    <a:pt x="413063" y="0"/>
                    <a:pt x="922602" y="0"/>
                  </a:cubicBezTo>
                  <a:close/>
                </a:path>
              </a:pathLst>
            </a:custGeom>
            <a:gradFill flip="none" rotWithShape="1">
              <a:gsLst>
                <a:gs pos="100000">
                  <a:schemeClr val="bg1"/>
                </a:gs>
                <a:gs pos="0">
                  <a:srgbClr val="E0E0E0"/>
                </a:gs>
              </a:gsLst>
              <a:lin ang="8100000" scaled="0"/>
              <a:tileRect/>
            </a:gradFill>
            <a:ln w="22225">
              <a:gradFill>
                <a:gsLst>
                  <a:gs pos="100000">
                    <a:schemeClr val="bg1">
                      <a:lumMod val="85000"/>
                    </a:schemeClr>
                  </a:gs>
                  <a:gs pos="0">
                    <a:schemeClr val="bg1"/>
                  </a:gs>
                </a:gsLst>
                <a:lin ang="8100000" scaled="0"/>
              </a:gradFill>
            </a:ln>
            <a:effectLst>
              <a:outerShdw blurRad="279400" dist="1016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sz="2400">
                <a:solidFill>
                  <a:prstClr val="white"/>
                </a:solidFill>
                <a:sym typeface="+mn-lt"/>
              </a:endParaRPr>
            </a:p>
          </p:txBody>
        </p:sp>
        <p:sp>
          <p:nvSpPr>
            <p:cNvPr id="46" name="MH_Other_9"/>
            <p:cNvSpPr/>
            <p:nvPr>
              <p:custDataLst>
                <p:tags r:id="rId2"/>
              </p:custDataLst>
            </p:nvPr>
          </p:nvSpPr>
          <p:spPr>
            <a:xfrm>
              <a:off x="1396192" y="1491630"/>
              <a:ext cx="648000" cy="648000"/>
            </a:xfrm>
            <a:prstGeom prst="ellipse">
              <a:avLst/>
            </a:prstGeom>
            <a:solidFill>
              <a:srgbClr val="7BBF7C"/>
            </a:solidFill>
            <a:ln>
              <a:noFill/>
            </a:ln>
            <a:effectLst>
              <a:innerShdw blurRad="63500" dist="50800" dir="18900000">
                <a:prstClr val="black">
                  <a:alpha val="30000"/>
                </a:prstClr>
              </a:inn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anchor="ctr"/>
            <a:lstStyle/>
            <a:p>
              <a:pPr algn="ctr" eaLnBrk="1" fontAlgn="auto" hangingPunct="1">
                <a:spcBef>
                  <a:spcPts val="0"/>
                </a:spcBef>
                <a:spcAft>
                  <a:spcPts val="0"/>
                </a:spcAft>
                <a:defRPr/>
              </a:pPr>
              <a:r>
                <a:rPr lang="en-US" altLang="zh-CN" sz="2400" dirty="0" smtClean="0">
                  <a:latin typeface="Impact" panose="020B0806030902050204" pitchFamily="34" charset="0"/>
                  <a:ea typeface="微软雅黑" panose="020B0503020204020204" pitchFamily="34" charset="-122"/>
                </a:rPr>
                <a:t>20</a:t>
              </a:r>
              <a:r>
                <a:rPr lang="en-US" sz="2400" dirty="0" smtClean="0">
                  <a:latin typeface="Impact" panose="020B0806030902050204" pitchFamily="34" charset="0"/>
                  <a:ea typeface="微软雅黑" panose="020B0503020204020204" pitchFamily="34" charset="-122"/>
                </a:rPr>
                <a:t>17</a:t>
              </a:r>
              <a:endParaRPr lang="en-US" sz="2400" dirty="0">
                <a:latin typeface="Impact" panose="020B0806030902050204" pitchFamily="34" charset="0"/>
                <a:ea typeface="微软雅黑" panose="020B0503020204020204" pitchFamily="34" charset="-122"/>
              </a:endParaRPr>
            </a:p>
          </p:txBody>
        </p:sp>
      </p:grpSp>
      <p:grpSp>
        <p:nvGrpSpPr>
          <p:cNvPr id="47" name="组合 46"/>
          <p:cNvGrpSpPr>
            <a:grpSpLocks noChangeAspect="1"/>
          </p:cNvGrpSpPr>
          <p:nvPr/>
        </p:nvGrpSpPr>
        <p:grpSpPr>
          <a:xfrm>
            <a:off x="9347556" y="1260397"/>
            <a:ext cx="1291976" cy="1556781"/>
            <a:chOff x="1230317" y="1347616"/>
            <a:chExt cx="948873" cy="1143356"/>
          </a:xfrm>
        </p:grpSpPr>
        <p:sp>
          <p:nvSpPr>
            <p:cNvPr id="48" name="椭圆 11"/>
            <p:cNvSpPr/>
            <p:nvPr/>
          </p:nvSpPr>
          <p:spPr>
            <a:xfrm>
              <a:off x="1230317" y="1347616"/>
              <a:ext cx="948873" cy="1143356"/>
            </a:xfrm>
            <a:custGeom>
              <a:avLst/>
              <a:gdLst/>
              <a:ahLst/>
              <a:cxnLst/>
              <a:rect l="l" t="t" r="r" b="b"/>
              <a:pathLst>
                <a:path w="1845204" h="2223400">
                  <a:moveTo>
                    <a:pt x="922602" y="0"/>
                  </a:moveTo>
                  <a:cubicBezTo>
                    <a:pt x="1432141" y="0"/>
                    <a:pt x="1845204" y="413063"/>
                    <a:pt x="1845204" y="922602"/>
                  </a:cubicBezTo>
                  <a:cubicBezTo>
                    <a:pt x="1845204" y="1147299"/>
                    <a:pt x="1764878" y="1353235"/>
                    <a:pt x="1628134" y="1510557"/>
                  </a:cubicBezTo>
                  <a:lnTo>
                    <a:pt x="1635445" y="1510557"/>
                  </a:lnTo>
                  <a:lnTo>
                    <a:pt x="1593653" y="1552349"/>
                  </a:lnTo>
                  <a:cubicBezTo>
                    <a:pt x="1581994" y="1568184"/>
                    <a:pt x="1568184" y="1581994"/>
                    <a:pt x="1552350" y="1593652"/>
                  </a:cubicBezTo>
                  <a:lnTo>
                    <a:pt x="922602" y="2223400"/>
                  </a:lnTo>
                  <a:lnTo>
                    <a:pt x="292852" y="1593650"/>
                  </a:lnTo>
                  <a:cubicBezTo>
                    <a:pt x="277019" y="1581993"/>
                    <a:pt x="263211" y="1568185"/>
                    <a:pt x="251554" y="1552352"/>
                  </a:cubicBezTo>
                  <a:lnTo>
                    <a:pt x="209759" y="1510557"/>
                  </a:lnTo>
                  <a:lnTo>
                    <a:pt x="217070" y="1510557"/>
                  </a:lnTo>
                  <a:cubicBezTo>
                    <a:pt x="80326" y="1353235"/>
                    <a:pt x="0" y="1147299"/>
                    <a:pt x="0" y="922602"/>
                  </a:cubicBezTo>
                  <a:cubicBezTo>
                    <a:pt x="0" y="413063"/>
                    <a:pt x="413063" y="0"/>
                    <a:pt x="922602" y="0"/>
                  </a:cubicBezTo>
                  <a:close/>
                </a:path>
              </a:pathLst>
            </a:custGeom>
            <a:gradFill flip="none" rotWithShape="1">
              <a:gsLst>
                <a:gs pos="100000">
                  <a:schemeClr val="bg1"/>
                </a:gs>
                <a:gs pos="0">
                  <a:srgbClr val="E0E0E0"/>
                </a:gs>
              </a:gsLst>
              <a:lin ang="8100000" scaled="0"/>
              <a:tileRect/>
            </a:gradFill>
            <a:ln w="22225">
              <a:gradFill>
                <a:gsLst>
                  <a:gs pos="100000">
                    <a:schemeClr val="bg1">
                      <a:lumMod val="85000"/>
                    </a:schemeClr>
                  </a:gs>
                  <a:gs pos="0">
                    <a:schemeClr val="bg1"/>
                  </a:gs>
                </a:gsLst>
                <a:lin ang="8100000" scaled="0"/>
              </a:gradFill>
            </a:ln>
            <a:effectLst>
              <a:outerShdw blurRad="279400" dist="1016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sz="2400">
                <a:solidFill>
                  <a:prstClr val="white"/>
                </a:solidFill>
                <a:sym typeface="+mn-lt"/>
              </a:endParaRPr>
            </a:p>
          </p:txBody>
        </p:sp>
        <p:sp>
          <p:nvSpPr>
            <p:cNvPr id="49" name="MH_Other_9"/>
            <p:cNvSpPr/>
            <p:nvPr>
              <p:custDataLst>
                <p:tags r:id="rId1"/>
              </p:custDataLst>
            </p:nvPr>
          </p:nvSpPr>
          <p:spPr>
            <a:xfrm>
              <a:off x="1396192" y="1491630"/>
              <a:ext cx="648000" cy="648000"/>
            </a:xfrm>
            <a:prstGeom prst="ellipse">
              <a:avLst/>
            </a:prstGeom>
            <a:solidFill>
              <a:srgbClr val="7BBF7C"/>
            </a:solidFill>
            <a:ln>
              <a:noFill/>
            </a:ln>
            <a:effectLst>
              <a:innerShdw blurRad="63500" dist="50800" dir="18900000">
                <a:prstClr val="black">
                  <a:alpha val="30000"/>
                </a:prstClr>
              </a:inn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anchor="ctr"/>
            <a:lstStyle/>
            <a:p>
              <a:pPr algn="ctr" eaLnBrk="1" fontAlgn="auto" hangingPunct="1">
                <a:spcBef>
                  <a:spcPts val="0"/>
                </a:spcBef>
                <a:spcAft>
                  <a:spcPts val="0"/>
                </a:spcAft>
                <a:defRPr/>
              </a:pPr>
              <a:r>
                <a:rPr lang="en-US" altLang="zh-CN" sz="2400" dirty="0" smtClean="0">
                  <a:latin typeface="Impact" panose="020B0806030902050204" pitchFamily="34" charset="0"/>
                  <a:ea typeface="微软雅黑" panose="020B0503020204020204" pitchFamily="34" charset="-122"/>
                </a:rPr>
                <a:t>201</a:t>
              </a:r>
              <a:r>
                <a:rPr lang="en-US" sz="2400" dirty="0" smtClean="0">
                  <a:latin typeface="Impact" panose="020B0806030902050204" pitchFamily="34" charset="0"/>
                  <a:ea typeface="微软雅黑" panose="020B0503020204020204" pitchFamily="34" charset="-122"/>
                </a:rPr>
                <a:t>9</a:t>
              </a:r>
              <a:endParaRPr lang="en-US" sz="2665" dirty="0">
                <a:latin typeface="Impact" panose="020B0806030902050204" pitchFamily="34" charset="0"/>
                <a:ea typeface="微软雅黑" panose="020B0503020204020204" pitchFamily="34" charset="-122"/>
              </a:endParaRPr>
            </a:p>
          </p:txBody>
        </p:sp>
      </p:grpSp>
    </p:spTree>
  </p:cSld>
  <p:clrMapOvr>
    <a:masterClrMapping/>
  </p:clrMapOvr>
  <p:transition spd="slow" advTm="6880">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9" fill="hold" nodeType="after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additive="base">
                                        <p:cTn id="7" dur="500" fill="hold"/>
                                        <p:tgtEl>
                                          <p:spTgt spid="13"/>
                                        </p:tgtEl>
                                        <p:attrNameLst>
                                          <p:attrName>ppt_x</p:attrName>
                                        </p:attrNameLst>
                                      </p:cBhvr>
                                      <p:tavLst>
                                        <p:tav tm="0">
                                          <p:val>
                                            <p:strVal val="0-#ppt_w/2"/>
                                          </p:val>
                                        </p:tav>
                                        <p:tav tm="100000">
                                          <p:val>
                                            <p:strVal val="#ppt_x"/>
                                          </p:val>
                                        </p:tav>
                                      </p:tavLst>
                                    </p:anim>
                                    <p:anim calcmode="lin" valueType="num">
                                      <p:cBhvr additive="base">
                                        <p:cTn id="8" dur="500" fill="hold"/>
                                        <p:tgtEl>
                                          <p:spTgt spid="13"/>
                                        </p:tgtEl>
                                        <p:attrNameLst>
                                          <p:attrName>ppt_y</p:attrName>
                                        </p:attrNameLst>
                                      </p:cBhvr>
                                      <p:tavLst>
                                        <p:tav tm="0">
                                          <p:val>
                                            <p:strVal val="0-#ppt_h/2"/>
                                          </p:val>
                                        </p:tav>
                                        <p:tav tm="100000">
                                          <p:val>
                                            <p:strVal val="#ppt_y"/>
                                          </p:val>
                                        </p:tav>
                                      </p:tavLst>
                                    </p:anim>
                                  </p:childTnLst>
                                </p:cTn>
                              </p:par>
                            </p:childTnLst>
                          </p:cTn>
                        </p:par>
                        <p:par>
                          <p:cTn id="9" fill="hold">
                            <p:stCondLst>
                              <p:cond delay="500"/>
                            </p:stCondLst>
                            <p:childTnLst>
                              <p:par>
                                <p:cTn id="10" presetID="2" presetClass="entr" presetSubtype="9" fill="hold" grpId="0" nodeType="afterEffect">
                                  <p:stCondLst>
                                    <p:cond delay="0"/>
                                  </p:stCondLst>
                                  <p:childTnLst>
                                    <p:set>
                                      <p:cBhvr>
                                        <p:cTn id="11" dur="1" fill="hold">
                                          <p:stCondLst>
                                            <p:cond delay="0"/>
                                          </p:stCondLst>
                                        </p:cTn>
                                        <p:tgtEl>
                                          <p:spTgt spid="19"/>
                                        </p:tgtEl>
                                        <p:attrNameLst>
                                          <p:attrName>style.visibility</p:attrName>
                                        </p:attrNameLst>
                                      </p:cBhvr>
                                      <p:to>
                                        <p:strVal val="visible"/>
                                      </p:to>
                                    </p:set>
                                    <p:anim calcmode="lin" valueType="num">
                                      <p:cBhvr additive="base">
                                        <p:cTn id="12" dur="500" fill="hold"/>
                                        <p:tgtEl>
                                          <p:spTgt spid="19"/>
                                        </p:tgtEl>
                                        <p:attrNameLst>
                                          <p:attrName>ppt_x</p:attrName>
                                        </p:attrNameLst>
                                      </p:cBhvr>
                                      <p:tavLst>
                                        <p:tav tm="0">
                                          <p:val>
                                            <p:strVal val="0-#ppt_w/2"/>
                                          </p:val>
                                        </p:tav>
                                        <p:tav tm="100000">
                                          <p:val>
                                            <p:strVal val="#ppt_x"/>
                                          </p:val>
                                        </p:tav>
                                      </p:tavLst>
                                    </p:anim>
                                    <p:anim calcmode="lin" valueType="num">
                                      <p:cBhvr additive="base">
                                        <p:cTn id="13" dur="500" fill="hold"/>
                                        <p:tgtEl>
                                          <p:spTgt spid="19"/>
                                        </p:tgtEl>
                                        <p:attrNameLst>
                                          <p:attrName>ppt_y</p:attrName>
                                        </p:attrNameLst>
                                      </p:cBhvr>
                                      <p:tavLst>
                                        <p:tav tm="0">
                                          <p:val>
                                            <p:strVal val="0-#ppt_h/2"/>
                                          </p:val>
                                        </p:tav>
                                        <p:tav tm="100000">
                                          <p:val>
                                            <p:strVal val="#ppt_y"/>
                                          </p:val>
                                        </p:tav>
                                      </p:tavLst>
                                    </p:anim>
                                  </p:childTnLst>
                                </p:cTn>
                              </p:par>
                              <p:par>
                                <p:cTn id="14" presetID="2" presetClass="entr" presetSubtype="9" fill="hold" grpId="0" nodeType="withEffect">
                                  <p:stCondLst>
                                    <p:cond delay="0"/>
                                  </p:stCondLst>
                                  <p:childTnLst>
                                    <p:set>
                                      <p:cBhvr>
                                        <p:cTn id="15" dur="1" fill="hold">
                                          <p:stCondLst>
                                            <p:cond delay="0"/>
                                          </p:stCondLst>
                                        </p:cTn>
                                        <p:tgtEl>
                                          <p:spTgt spid="21"/>
                                        </p:tgtEl>
                                        <p:attrNameLst>
                                          <p:attrName>style.visibility</p:attrName>
                                        </p:attrNameLst>
                                      </p:cBhvr>
                                      <p:to>
                                        <p:strVal val="visible"/>
                                      </p:to>
                                    </p:set>
                                    <p:anim calcmode="lin" valueType="num">
                                      <p:cBhvr additive="base">
                                        <p:cTn id="16" dur="500" fill="hold"/>
                                        <p:tgtEl>
                                          <p:spTgt spid="21"/>
                                        </p:tgtEl>
                                        <p:attrNameLst>
                                          <p:attrName>ppt_x</p:attrName>
                                        </p:attrNameLst>
                                      </p:cBhvr>
                                      <p:tavLst>
                                        <p:tav tm="0">
                                          <p:val>
                                            <p:strVal val="0-#ppt_w/2"/>
                                          </p:val>
                                        </p:tav>
                                        <p:tav tm="100000">
                                          <p:val>
                                            <p:strVal val="#ppt_x"/>
                                          </p:val>
                                        </p:tav>
                                      </p:tavLst>
                                    </p:anim>
                                    <p:anim calcmode="lin" valueType="num">
                                      <p:cBhvr additive="base">
                                        <p:cTn id="17" dur="500" fill="hold"/>
                                        <p:tgtEl>
                                          <p:spTgt spid="21"/>
                                        </p:tgtEl>
                                        <p:attrNameLst>
                                          <p:attrName>ppt_y</p:attrName>
                                        </p:attrNameLst>
                                      </p:cBhvr>
                                      <p:tavLst>
                                        <p:tav tm="0">
                                          <p:val>
                                            <p:strVal val="0-#ppt_h/2"/>
                                          </p:val>
                                        </p:tav>
                                        <p:tav tm="100000">
                                          <p:val>
                                            <p:strVal val="#ppt_y"/>
                                          </p:val>
                                        </p:tav>
                                      </p:tavLst>
                                    </p:anim>
                                  </p:childTnLst>
                                </p:cTn>
                              </p:par>
                              <p:par>
                                <p:cTn id="18" presetID="2" presetClass="entr" presetSubtype="9" fill="hold" grpId="0" nodeType="withEffect">
                                  <p:stCondLst>
                                    <p:cond delay="0"/>
                                  </p:stCondLst>
                                  <p:childTnLst>
                                    <p:set>
                                      <p:cBhvr>
                                        <p:cTn id="19" dur="1" fill="hold">
                                          <p:stCondLst>
                                            <p:cond delay="0"/>
                                          </p:stCondLst>
                                        </p:cTn>
                                        <p:tgtEl>
                                          <p:spTgt spid="22"/>
                                        </p:tgtEl>
                                        <p:attrNameLst>
                                          <p:attrName>style.visibility</p:attrName>
                                        </p:attrNameLst>
                                      </p:cBhvr>
                                      <p:to>
                                        <p:strVal val="visible"/>
                                      </p:to>
                                    </p:set>
                                    <p:anim calcmode="lin" valueType="num">
                                      <p:cBhvr additive="base">
                                        <p:cTn id="20" dur="500" fill="hold"/>
                                        <p:tgtEl>
                                          <p:spTgt spid="22"/>
                                        </p:tgtEl>
                                        <p:attrNameLst>
                                          <p:attrName>ppt_x</p:attrName>
                                        </p:attrNameLst>
                                      </p:cBhvr>
                                      <p:tavLst>
                                        <p:tav tm="0">
                                          <p:val>
                                            <p:strVal val="0-#ppt_w/2"/>
                                          </p:val>
                                        </p:tav>
                                        <p:tav tm="100000">
                                          <p:val>
                                            <p:strVal val="#ppt_x"/>
                                          </p:val>
                                        </p:tav>
                                      </p:tavLst>
                                    </p:anim>
                                    <p:anim calcmode="lin" valueType="num">
                                      <p:cBhvr additive="base">
                                        <p:cTn id="21" dur="500" fill="hold"/>
                                        <p:tgtEl>
                                          <p:spTgt spid="22"/>
                                        </p:tgtEl>
                                        <p:attrNameLst>
                                          <p:attrName>ppt_y</p:attrName>
                                        </p:attrNameLst>
                                      </p:cBhvr>
                                      <p:tavLst>
                                        <p:tav tm="0">
                                          <p:val>
                                            <p:strVal val="0-#ppt_h/2"/>
                                          </p:val>
                                        </p:tav>
                                        <p:tav tm="100000">
                                          <p:val>
                                            <p:strVal val="#ppt_y"/>
                                          </p:val>
                                        </p:tav>
                                      </p:tavLst>
                                    </p:anim>
                                  </p:childTnLst>
                                </p:cTn>
                              </p:par>
                              <p:par>
                                <p:cTn id="22" presetID="2" presetClass="entr" presetSubtype="9" fill="hold" grpId="0" nodeType="withEffect">
                                  <p:stCondLst>
                                    <p:cond delay="0"/>
                                  </p:stCondLst>
                                  <p:childTnLst>
                                    <p:set>
                                      <p:cBhvr>
                                        <p:cTn id="23" dur="1" fill="hold">
                                          <p:stCondLst>
                                            <p:cond delay="0"/>
                                          </p:stCondLst>
                                        </p:cTn>
                                        <p:tgtEl>
                                          <p:spTgt spid="23"/>
                                        </p:tgtEl>
                                        <p:attrNameLst>
                                          <p:attrName>style.visibility</p:attrName>
                                        </p:attrNameLst>
                                      </p:cBhvr>
                                      <p:to>
                                        <p:strVal val="visible"/>
                                      </p:to>
                                    </p:set>
                                    <p:anim calcmode="lin" valueType="num">
                                      <p:cBhvr additive="base">
                                        <p:cTn id="24" dur="500" fill="hold"/>
                                        <p:tgtEl>
                                          <p:spTgt spid="23"/>
                                        </p:tgtEl>
                                        <p:attrNameLst>
                                          <p:attrName>ppt_x</p:attrName>
                                        </p:attrNameLst>
                                      </p:cBhvr>
                                      <p:tavLst>
                                        <p:tav tm="0">
                                          <p:val>
                                            <p:strVal val="0-#ppt_w/2"/>
                                          </p:val>
                                        </p:tav>
                                        <p:tav tm="100000">
                                          <p:val>
                                            <p:strVal val="#ppt_x"/>
                                          </p:val>
                                        </p:tav>
                                      </p:tavLst>
                                    </p:anim>
                                    <p:anim calcmode="lin" valueType="num">
                                      <p:cBhvr additive="base">
                                        <p:cTn id="25" dur="500" fill="hold"/>
                                        <p:tgtEl>
                                          <p:spTgt spid="23"/>
                                        </p:tgtEl>
                                        <p:attrNameLst>
                                          <p:attrName>ppt_y</p:attrName>
                                        </p:attrNameLst>
                                      </p:cBhvr>
                                      <p:tavLst>
                                        <p:tav tm="0">
                                          <p:val>
                                            <p:strVal val="0-#ppt_h/2"/>
                                          </p:val>
                                        </p:tav>
                                        <p:tav tm="100000">
                                          <p:val>
                                            <p:strVal val="#ppt_y"/>
                                          </p:val>
                                        </p:tav>
                                      </p:tavLst>
                                    </p:anim>
                                  </p:childTnLst>
                                </p:cTn>
                              </p:par>
                              <p:par>
                                <p:cTn id="26" presetID="2" presetClass="entr" presetSubtype="9" fill="hold" grpId="0" nodeType="withEffect">
                                  <p:stCondLst>
                                    <p:cond delay="0"/>
                                  </p:stCondLst>
                                  <p:childTnLst>
                                    <p:set>
                                      <p:cBhvr>
                                        <p:cTn id="27" dur="1" fill="hold">
                                          <p:stCondLst>
                                            <p:cond delay="0"/>
                                          </p:stCondLst>
                                        </p:cTn>
                                        <p:tgtEl>
                                          <p:spTgt spid="24"/>
                                        </p:tgtEl>
                                        <p:attrNameLst>
                                          <p:attrName>style.visibility</p:attrName>
                                        </p:attrNameLst>
                                      </p:cBhvr>
                                      <p:to>
                                        <p:strVal val="visible"/>
                                      </p:to>
                                    </p:set>
                                    <p:anim calcmode="lin" valueType="num">
                                      <p:cBhvr additive="base">
                                        <p:cTn id="28" dur="500" fill="hold"/>
                                        <p:tgtEl>
                                          <p:spTgt spid="24"/>
                                        </p:tgtEl>
                                        <p:attrNameLst>
                                          <p:attrName>ppt_x</p:attrName>
                                        </p:attrNameLst>
                                      </p:cBhvr>
                                      <p:tavLst>
                                        <p:tav tm="0">
                                          <p:val>
                                            <p:strVal val="0-#ppt_w/2"/>
                                          </p:val>
                                        </p:tav>
                                        <p:tav tm="100000">
                                          <p:val>
                                            <p:strVal val="#ppt_x"/>
                                          </p:val>
                                        </p:tav>
                                      </p:tavLst>
                                    </p:anim>
                                    <p:anim calcmode="lin" valueType="num">
                                      <p:cBhvr additive="base">
                                        <p:cTn id="29" dur="500" fill="hold"/>
                                        <p:tgtEl>
                                          <p:spTgt spid="24"/>
                                        </p:tgtEl>
                                        <p:attrNameLst>
                                          <p:attrName>ppt_y</p:attrName>
                                        </p:attrNameLst>
                                      </p:cBhvr>
                                      <p:tavLst>
                                        <p:tav tm="0">
                                          <p:val>
                                            <p:strVal val="0-#ppt_h/2"/>
                                          </p:val>
                                        </p:tav>
                                        <p:tav tm="100000">
                                          <p:val>
                                            <p:strVal val="#ppt_y"/>
                                          </p:val>
                                        </p:tav>
                                      </p:tavLst>
                                    </p:anim>
                                  </p:childTnLst>
                                </p:cTn>
                              </p:par>
                            </p:childTnLst>
                          </p:cTn>
                        </p:par>
                        <p:par>
                          <p:cTn id="30" fill="hold">
                            <p:stCondLst>
                              <p:cond delay="1000"/>
                            </p:stCondLst>
                            <p:childTnLst>
                              <p:par>
                                <p:cTn id="31" presetID="22" presetClass="entr" presetSubtype="4" fill="hold" nodeType="afterEffect">
                                  <p:stCondLst>
                                    <p:cond delay="0"/>
                                  </p:stCondLst>
                                  <p:childTnLst>
                                    <p:set>
                                      <p:cBhvr>
                                        <p:cTn id="32" dur="1" fill="hold">
                                          <p:stCondLst>
                                            <p:cond delay="0"/>
                                          </p:stCondLst>
                                        </p:cTn>
                                        <p:tgtEl>
                                          <p:spTgt spid="14"/>
                                        </p:tgtEl>
                                        <p:attrNameLst>
                                          <p:attrName>style.visibility</p:attrName>
                                        </p:attrNameLst>
                                      </p:cBhvr>
                                      <p:to>
                                        <p:strVal val="visible"/>
                                      </p:to>
                                    </p:set>
                                    <p:animEffect transition="in" filter="wipe(down)">
                                      <p:cBhvr>
                                        <p:cTn id="33" dur="1000"/>
                                        <p:tgtEl>
                                          <p:spTgt spid="14"/>
                                        </p:tgtEl>
                                      </p:cBhvr>
                                    </p:animEffect>
                                  </p:childTnLst>
                                </p:cTn>
                              </p:par>
                              <p:par>
                                <p:cTn id="34" presetID="22" presetClass="entr" presetSubtype="4" fill="hold" nodeType="withEffect">
                                  <p:stCondLst>
                                    <p:cond delay="0"/>
                                  </p:stCondLst>
                                  <p:childTnLst>
                                    <p:set>
                                      <p:cBhvr>
                                        <p:cTn id="35" dur="1" fill="hold">
                                          <p:stCondLst>
                                            <p:cond delay="0"/>
                                          </p:stCondLst>
                                        </p:cTn>
                                        <p:tgtEl>
                                          <p:spTgt spid="15"/>
                                        </p:tgtEl>
                                        <p:attrNameLst>
                                          <p:attrName>style.visibility</p:attrName>
                                        </p:attrNameLst>
                                      </p:cBhvr>
                                      <p:to>
                                        <p:strVal val="visible"/>
                                      </p:to>
                                    </p:set>
                                    <p:animEffect transition="in" filter="wipe(down)">
                                      <p:cBhvr>
                                        <p:cTn id="36" dur="1000"/>
                                        <p:tgtEl>
                                          <p:spTgt spid="15"/>
                                        </p:tgtEl>
                                      </p:cBhvr>
                                    </p:animEffect>
                                  </p:childTnLst>
                                </p:cTn>
                              </p:par>
                              <p:par>
                                <p:cTn id="37" presetID="22" presetClass="entr" presetSubtype="4" fill="hold" nodeType="withEffect">
                                  <p:stCondLst>
                                    <p:cond delay="0"/>
                                  </p:stCondLst>
                                  <p:childTnLst>
                                    <p:set>
                                      <p:cBhvr>
                                        <p:cTn id="38" dur="1" fill="hold">
                                          <p:stCondLst>
                                            <p:cond delay="0"/>
                                          </p:stCondLst>
                                        </p:cTn>
                                        <p:tgtEl>
                                          <p:spTgt spid="17"/>
                                        </p:tgtEl>
                                        <p:attrNameLst>
                                          <p:attrName>style.visibility</p:attrName>
                                        </p:attrNameLst>
                                      </p:cBhvr>
                                      <p:to>
                                        <p:strVal val="visible"/>
                                      </p:to>
                                    </p:set>
                                    <p:animEffect transition="in" filter="wipe(down)">
                                      <p:cBhvr>
                                        <p:cTn id="39" dur="1000"/>
                                        <p:tgtEl>
                                          <p:spTgt spid="17"/>
                                        </p:tgtEl>
                                      </p:cBhvr>
                                    </p:animEffect>
                                  </p:childTnLst>
                                </p:cTn>
                              </p:par>
                              <p:par>
                                <p:cTn id="40" presetID="22" presetClass="entr" presetSubtype="4" fill="hold" nodeType="withEffect">
                                  <p:stCondLst>
                                    <p:cond delay="0"/>
                                  </p:stCondLst>
                                  <p:childTnLst>
                                    <p:set>
                                      <p:cBhvr>
                                        <p:cTn id="41" dur="1" fill="hold">
                                          <p:stCondLst>
                                            <p:cond delay="0"/>
                                          </p:stCondLst>
                                        </p:cTn>
                                        <p:tgtEl>
                                          <p:spTgt spid="16"/>
                                        </p:tgtEl>
                                        <p:attrNameLst>
                                          <p:attrName>style.visibility</p:attrName>
                                        </p:attrNameLst>
                                      </p:cBhvr>
                                      <p:to>
                                        <p:strVal val="visible"/>
                                      </p:to>
                                    </p:set>
                                    <p:animEffect transition="in" filter="wipe(down)">
                                      <p:cBhvr>
                                        <p:cTn id="42" dur="1000"/>
                                        <p:tgtEl>
                                          <p:spTgt spid="16"/>
                                        </p:tgtEl>
                                      </p:cBhvr>
                                    </p:animEffect>
                                  </p:childTnLst>
                                </p:cTn>
                              </p:par>
                              <p:par>
                                <p:cTn id="43" presetID="22" presetClass="entr" presetSubtype="4" fill="hold" nodeType="withEffect">
                                  <p:stCondLst>
                                    <p:cond delay="0"/>
                                  </p:stCondLst>
                                  <p:childTnLst>
                                    <p:set>
                                      <p:cBhvr>
                                        <p:cTn id="44" dur="1" fill="hold">
                                          <p:stCondLst>
                                            <p:cond delay="0"/>
                                          </p:stCondLst>
                                        </p:cTn>
                                        <p:tgtEl>
                                          <p:spTgt spid="18"/>
                                        </p:tgtEl>
                                        <p:attrNameLst>
                                          <p:attrName>style.visibility</p:attrName>
                                        </p:attrNameLst>
                                      </p:cBhvr>
                                      <p:to>
                                        <p:strVal val="visible"/>
                                      </p:to>
                                    </p:set>
                                    <p:animEffect transition="in" filter="wipe(down)">
                                      <p:cBhvr>
                                        <p:cTn id="45" dur="1000"/>
                                        <p:tgtEl>
                                          <p:spTgt spid="18"/>
                                        </p:tgtEl>
                                      </p:cBhvr>
                                    </p:animEffect>
                                  </p:childTnLst>
                                </p:cTn>
                              </p:par>
                            </p:childTnLst>
                          </p:cTn>
                        </p:par>
                        <p:par>
                          <p:cTn id="46" fill="hold">
                            <p:stCondLst>
                              <p:cond delay="2000"/>
                            </p:stCondLst>
                            <p:childTnLst>
                              <p:par>
                                <p:cTn id="47" presetID="49" presetClass="entr" presetSubtype="0" decel="100000" fill="hold" nodeType="afterEffect">
                                  <p:stCondLst>
                                    <p:cond delay="0"/>
                                  </p:stCondLst>
                                  <p:childTnLst>
                                    <p:set>
                                      <p:cBhvr>
                                        <p:cTn id="48" dur="1" fill="hold">
                                          <p:stCondLst>
                                            <p:cond delay="0"/>
                                          </p:stCondLst>
                                        </p:cTn>
                                        <p:tgtEl>
                                          <p:spTgt spid="41"/>
                                        </p:tgtEl>
                                        <p:attrNameLst>
                                          <p:attrName>style.visibility</p:attrName>
                                        </p:attrNameLst>
                                      </p:cBhvr>
                                      <p:to>
                                        <p:strVal val="visible"/>
                                      </p:to>
                                    </p:set>
                                    <p:anim calcmode="lin" valueType="num">
                                      <p:cBhvr>
                                        <p:cTn id="49" dur="500" fill="hold"/>
                                        <p:tgtEl>
                                          <p:spTgt spid="41"/>
                                        </p:tgtEl>
                                        <p:attrNameLst>
                                          <p:attrName>ppt_w</p:attrName>
                                        </p:attrNameLst>
                                      </p:cBhvr>
                                      <p:tavLst>
                                        <p:tav tm="0">
                                          <p:val>
                                            <p:fltVal val="0"/>
                                          </p:val>
                                        </p:tav>
                                        <p:tav tm="100000">
                                          <p:val>
                                            <p:strVal val="#ppt_w"/>
                                          </p:val>
                                        </p:tav>
                                      </p:tavLst>
                                    </p:anim>
                                    <p:anim calcmode="lin" valueType="num">
                                      <p:cBhvr>
                                        <p:cTn id="50" dur="500" fill="hold"/>
                                        <p:tgtEl>
                                          <p:spTgt spid="41"/>
                                        </p:tgtEl>
                                        <p:attrNameLst>
                                          <p:attrName>ppt_h</p:attrName>
                                        </p:attrNameLst>
                                      </p:cBhvr>
                                      <p:tavLst>
                                        <p:tav tm="0">
                                          <p:val>
                                            <p:fltVal val="0"/>
                                          </p:val>
                                        </p:tav>
                                        <p:tav tm="100000">
                                          <p:val>
                                            <p:strVal val="#ppt_h"/>
                                          </p:val>
                                        </p:tav>
                                      </p:tavLst>
                                    </p:anim>
                                    <p:anim calcmode="lin" valueType="num">
                                      <p:cBhvr>
                                        <p:cTn id="51" dur="500" fill="hold"/>
                                        <p:tgtEl>
                                          <p:spTgt spid="41"/>
                                        </p:tgtEl>
                                        <p:attrNameLst>
                                          <p:attrName>style.rotation</p:attrName>
                                        </p:attrNameLst>
                                      </p:cBhvr>
                                      <p:tavLst>
                                        <p:tav tm="0">
                                          <p:val>
                                            <p:fltVal val="360"/>
                                          </p:val>
                                        </p:tav>
                                        <p:tav tm="100000">
                                          <p:val>
                                            <p:fltVal val="0"/>
                                          </p:val>
                                        </p:tav>
                                      </p:tavLst>
                                    </p:anim>
                                    <p:animEffect transition="in" filter="fade">
                                      <p:cBhvr>
                                        <p:cTn id="52" dur="500"/>
                                        <p:tgtEl>
                                          <p:spTgt spid="41"/>
                                        </p:tgtEl>
                                      </p:cBhvr>
                                    </p:animEffect>
                                  </p:childTnLst>
                                </p:cTn>
                              </p:par>
                              <p:par>
                                <p:cTn id="53" presetID="42" presetClass="entr" presetSubtype="0" fill="hold" grpId="0" nodeType="withEffect">
                                  <p:stCondLst>
                                    <p:cond delay="0"/>
                                  </p:stCondLst>
                                  <p:childTnLst>
                                    <p:set>
                                      <p:cBhvr>
                                        <p:cTn id="54" dur="1" fill="hold">
                                          <p:stCondLst>
                                            <p:cond delay="0"/>
                                          </p:stCondLst>
                                        </p:cTn>
                                        <p:tgtEl>
                                          <p:spTgt spid="26"/>
                                        </p:tgtEl>
                                        <p:attrNameLst>
                                          <p:attrName>style.visibility</p:attrName>
                                        </p:attrNameLst>
                                      </p:cBhvr>
                                      <p:to>
                                        <p:strVal val="visible"/>
                                      </p:to>
                                    </p:set>
                                    <p:animEffect transition="in" filter="fade">
                                      <p:cBhvr>
                                        <p:cTn id="55" dur="500"/>
                                        <p:tgtEl>
                                          <p:spTgt spid="26"/>
                                        </p:tgtEl>
                                      </p:cBhvr>
                                    </p:animEffect>
                                    <p:anim calcmode="lin" valueType="num">
                                      <p:cBhvr>
                                        <p:cTn id="56" dur="500" fill="hold"/>
                                        <p:tgtEl>
                                          <p:spTgt spid="26"/>
                                        </p:tgtEl>
                                        <p:attrNameLst>
                                          <p:attrName>ppt_x</p:attrName>
                                        </p:attrNameLst>
                                      </p:cBhvr>
                                      <p:tavLst>
                                        <p:tav tm="0">
                                          <p:val>
                                            <p:strVal val="#ppt_x"/>
                                          </p:val>
                                        </p:tav>
                                        <p:tav tm="100000">
                                          <p:val>
                                            <p:strVal val="#ppt_x"/>
                                          </p:val>
                                        </p:tav>
                                      </p:tavLst>
                                    </p:anim>
                                    <p:anim calcmode="lin" valueType="num">
                                      <p:cBhvr>
                                        <p:cTn id="57" dur="500" fill="hold"/>
                                        <p:tgtEl>
                                          <p:spTgt spid="26"/>
                                        </p:tgtEl>
                                        <p:attrNameLst>
                                          <p:attrName>ppt_y</p:attrName>
                                        </p:attrNameLst>
                                      </p:cBhvr>
                                      <p:tavLst>
                                        <p:tav tm="0">
                                          <p:val>
                                            <p:strVal val="#ppt_y+.1"/>
                                          </p:val>
                                        </p:tav>
                                        <p:tav tm="100000">
                                          <p:val>
                                            <p:strVal val="#ppt_y"/>
                                          </p:val>
                                        </p:tav>
                                      </p:tavLst>
                                    </p:anim>
                                  </p:childTnLst>
                                </p:cTn>
                              </p:par>
                            </p:childTnLst>
                          </p:cTn>
                        </p:par>
                        <p:par>
                          <p:cTn id="58" fill="hold">
                            <p:stCondLst>
                              <p:cond delay="2500"/>
                            </p:stCondLst>
                            <p:childTnLst>
                              <p:par>
                                <p:cTn id="59" presetID="49" presetClass="entr" presetSubtype="0" decel="100000" fill="hold" nodeType="afterEffect">
                                  <p:stCondLst>
                                    <p:cond delay="0"/>
                                  </p:stCondLst>
                                  <p:childTnLst>
                                    <p:set>
                                      <p:cBhvr>
                                        <p:cTn id="60" dur="1" fill="hold">
                                          <p:stCondLst>
                                            <p:cond delay="0"/>
                                          </p:stCondLst>
                                        </p:cTn>
                                        <p:tgtEl>
                                          <p:spTgt spid="35"/>
                                        </p:tgtEl>
                                        <p:attrNameLst>
                                          <p:attrName>style.visibility</p:attrName>
                                        </p:attrNameLst>
                                      </p:cBhvr>
                                      <p:to>
                                        <p:strVal val="visible"/>
                                      </p:to>
                                    </p:set>
                                    <p:anim calcmode="lin" valueType="num">
                                      <p:cBhvr>
                                        <p:cTn id="61" dur="500" fill="hold"/>
                                        <p:tgtEl>
                                          <p:spTgt spid="35"/>
                                        </p:tgtEl>
                                        <p:attrNameLst>
                                          <p:attrName>ppt_w</p:attrName>
                                        </p:attrNameLst>
                                      </p:cBhvr>
                                      <p:tavLst>
                                        <p:tav tm="0">
                                          <p:val>
                                            <p:fltVal val="0"/>
                                          </p:val>
                                        </p:tav>
                                        <p:tav tm="100000">
                                          <p:val>
                                            <p:strVal val="#ppt_w"/>
                                          </p:val>
                                        </p:tav>
                                      </p:tavLst>
                                    </p:anim>
                                    <p:anim calcmode="lin" valueType="num">
                                      <p:cBhvr>
                                        <p:cTn id="62" dur="500" fill="hold"/>
                                        <p:tgtEl>
                                          <p:spTgt spid="35"/>
                                        </p:tgtEl>
                                        <p:attrNameLst>
                                          <p:attrName>ppt_h</p:attrName>
                                        </p:attrNameLst>
                                      </p:cBhvr>
                                      <p:tavLst>
                                        <p:tav tm="0">
                                          <p:val>
                                            <p:fltVal val="0"/>
                                          </p:val>
                                        </p:tav>
                                        <p:tav tm="100000">
                                          <p:val>
                                            <p:strVal val="#ppt_h"/>
                                          </p:val>
                                        </p:tav>
                                      </p:tavLst>
                                    </p:anim>
                                    <p:anim calcmode="lin" valueType="num">
                                      <p:cBhvr>
                                        <p:cTn id="63" dur="500" fill="hold"/>
                                        <p:tgtEl>
                                          <p:spTgt spid="35"/>
                                        </p:tgtEl>
                                        <p:attrNameLst>
                                          <p:attrName>style.rotation</p:attrName>
                                        </p:attrNameLst>
                                      </p:cBhvr>
                                      <p:tavLst>
                                        <p:tav tm="0">
                                          <p:val>
                                            <p:fltVal val="360"/>
                                          </p:val>
                                        </p:tav>
                                        <p:tav tm="100000">
                                          <p:val>
                                            <p:fltVal val="0"/>
                                          </p:val>
                                        </p:tav>
                                      </p:tavLst>
                                    </p:anim>
                                    <p:animEffect transition="in" filter="fade">
                                      <p:cBhvr>
                                        <p:cTn id="64" dur="500"/>
                                        <p:tgtEl>
                                          <p:spTgt spid="35"/>
                                        </p:tgtEl>
                                      </p:cBhvr>
                                    </p:animEffect>
                                  </p:childTnLst>
                                </p:cTn>
                              </p:par>
                              <p:par>
                                <p:cTn id="65" presetID="42" presetClass="entr" presetSubtype="0"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Effect transition="in" filter="fade">
                                      <p:cBhvr>
                                        <p:cTn id="67" dur="500"/>
                                        <p:tgtEl>
                                          <p:spTgt spid="28"/>
                                        </p:tgtEl>
                                      </p:cBhvr>
                                    </p:animEffect>
                                    <p:anim calcmode="lin" valueType="num">
                                      <p:cBhvr>
                                        <p:cTn id="68" dur="500" fill="hold"/>
                                        <p:tgtEl>
                                          <p:spTgt spid="28"/>
                                        </p:tgtEl>
                                        <p:attrNameLst>
                                          <p:attrName>ppt_x</p:attrName>
                                        </p:attrNameLst>
                                      </p:cBhvr>
                                      <p:tavLst>
                                        <p:tav tm="0">
                                          <p:val>
                                            <p:strVal val="#ppt_x"/>
                                          </p:val>
                                        </p:tav>
                                        <p:tav tm="100000">
                                          <p:val>
                                            <p:strVal val="#ppt_x"/>
                                          </p:val>
                                        </p:tav>
                                      </p:tavLst>
                                    </p:anim>
                                    <p:anim calcmode="lin" valueType="num">
                                      <p:cBhvr>
                                        <p:cTn id="69" dur="500" fill="hold"/>
                                        <p:tgtEl>
                                          <p:spTgt spid="28"/>
                                        </p:tgtEl>
                                        <p:attrNameLst>
                                          <p:attrName>ppt_y</p:attrName>
                                        </p:attrNameLst>
                                      </p:cBhvr>
                                      <p:tavLst>
                                        <p:tav tm="0">
                                          <p:val>
                                            <p:strVal val="#ppt_y+.1"/>
                                          </p:val>
                                        </p:tav>
                                        <p:tav tm="100000">
                                          <p:val>
                                            <p:strVal val="#ppt_y"/>
                                          </p:val>
                                        </p:tav>
                                      </p:tavLst>
                                    </p:anim>
                                  </p:childTnLst>
                                </p:cTn>
                              </p:par>
                            </p:childTnLst>
                          </p:cTn>
                        </p:par>
                        <p:par>
                          <p:cTn id="70" fill="hold">
                            <p:stCondLst>
                              <p:cond delay="3000"/>
                            </p:stCondLst>
                            <p:childTnLst>
                              <p:par>
                                <p:cTn id="71" presetID="49" presetClass="entr" presetSubtype="0" decel="100000" fill="hold" nodeType="afterEffect">
                                  <p:stCondLst>
                                    <p:cond delay="0"/>
                                  </p:stCondLst>
                                  <p:childTnLst>
                                    <p:set>
                                      <p:cBhvr>
                                        <p:cTn id="72" dur="1" fill="hold">
                                          <p:stCondLst>
                                            <p:cond delay="0"/>
                                          </p:stCondLst>
                                        </p:cTn>
                                        <p:tgtEl>
                                          <p:spTgt spid="44"/>
                                        </p:tgtEl>
                                        <p:attrNameLst>
                                          <p:attrName>style.visibility</p:attrName>
                                        </p:attrNameLst>
                                      </p:cBhvr>
                                      <p:to>
                                        <p:strVal val="visible"/>
                                      </p:to>
                                    </p:set>
                                    <p:anim calcmode="lin" valueType="num">
                                      <p:cBhvr>
                                        <p:cTn id="73" dur="500" fill="hold"/>
                                        <p:tgtEl>
                                          <p:spTgt spid="44"/>
                                        </p:tgtEl>
                                        <p:attrNameLst>
                                          <p:attrName>ppt_w</p:attrName>
                                        </p:attrNameLst>
                                      </p:cBhvr>
                                      <p:tavLst>
                                        <p:tav tm="0">
                                          <p:val>
                                            <p:fltVal val="0"/>
                                          </p:val>
                                        </p:tav>
                                        <p:tav tm="100000">
                                          <p:val>
                                            <p:strVal val="#ppt_w"/>
                                          </p:val>
                                        </p:tav>
                                      </p:tavLst>
                                    </p:anim>
                                    <p:anim calcmode="lin" valueType="num">
                                      <p:cBhvr>
                                        <p:cTn id="74" dur="500" fill="hold"/>
                                        <p:tgtEl>
                                          <p:spTgt spid="44"/>
                                        </p:tgtEl>
                                        <p:attrNameLst>
                                          <p:attrName>ppt_h</p:attrName>
                                        </p:attrNameLst>
                                      </p:cBhvr>
                                      <p:tavLst>
                                        <p:tav tm="0">
                                          <p:val>
                                            <p:fltVal val="0"/>
                                          </p:val>
                                        </p:tav>
                                        <p:tav tm="100000">
                                          <p:val>
                                            <p:strVal val="#ppt_h"/>
                                          </p:val>
                                        </p:tav>
                                      </p:tavLst>
                                    </p:anim>
                                    <p:anim calcmode="lin" valueType="num">
                                      <p:cBhvr>
                                        <p:cTn id="75" dur="500" fill="hold"/>
                                        <p:tgtEl>
                                          <p:spTgt spid="44"/>
                                        </p:tgtEl>
                                        <p:attrNameLst>
                                          <p:attrName>style.rotation</p:attrName>
                                        </p:attrNameLst>
                                      </p:cBhvr>
                                      <p:tavLst>
                                        <p:tav tm="0">
                                          <p:val>
                                            <p:fltVal val="360"/>
                                          </p:val>
                                        </p:tav>
                                        <p:tav tm="100000">
                                          <p:val>
                                            <p:fltVal val="0"/>
                                          </p:val>
                                        </p:tav>
                                      </p:tavLst>
                                    </p:anim>
                                    <p:animEffect transition="in" filter="fade">
                                      <p:cBhvr>
                                        <p:cTn id="76" dur="500"/>
                                        <p:tgtEl>
                                          <p:spTgt spid="44"/>
                                        </p:tgtEl>
                                      </p:cBhvr>
                                    </p:animEffect>
                                  </p:childTnLst>
                                </p:cTn>
                              </p:par>
                              <p:par>
                                <p:cTn id="77" presetID="47" presetClass="entr" presetSubtype="0" fill="hold" grpId="0" nodeType="withEffect">
                                  <p:stCondLst>
                                    <p:cond delay="0"/>
                                  </p:stCondLst>
                                  <p:childTnLst>
                                    <p:set>
                                      <p:cBhvr>
                                        <p:cTn id="78" dur="1" fill="hold">
                                          <p:stCondLst>
                                            <p:cond delay="0"/>
                                          </p:stCondLst>
                                        </p:cTn>
                                        <p:tgtEl>
                                          <p:spTgt spid="29"/>
                                        </p:tgtEl>
                                        <p:attrNameLst>
                                          <p:attrName>style.visibility</p:attrName>
                                        </p:attrNameLst>
                                      </p:cBhvr>
                                      <p:to>
                                        <p:strVal val="visible"/>
                                      </p:to>
                                    </p:set>
                                    <p:animEffect transition="in" filter="fade">
                                      <p:cBhvr>
                                        <p:cTn id="79" dur="500"/>
                                        <p:tgtEl>
                                          <p:spTgt spid="29"/>
                                        </p:tgtEl>
                                      </p:cBhvr>
                                    </p:animEffect>
                                    <p:anim calcmode="lin" valueType="num">
                                      <p:cBhvr>
                                        <p:cTn id="80" dur="500" fill="hold"/>
                                        <p:tgtEl>
                                          <p:spTgt spid="29"/>
                                        </p:tgtEl>
                                        <p:attrNameLst>
                                          <p:attrName>ppt_x</p:attrName>
                                        </p:attrNameLst>
                                      </p:cBhvr>
                                      <p:tavLst>
                                        <p:tav tm="0">
                                          <p:val>
                                            <p:strVal val="#ppt_x"/>
                                          </p:val>
                                        </p:tav>
                                        <p:tav tm="100000">
                                          <p:val>
                                            <p:strVal val="#ppt_x"/>
                                          </p:val>
                                        </p:tav>
                                      </p:tavLst>
                                    </p:anim>
                                    <p:anim calcmode="lin" valueType="num">
                                      <p:cBhvr>
                                        <p:cTn id="81" dur="500" fill="hold"/>
                                        <p:tgtEl>
                                          <p:spTgt spid="29"/>
                                        </p:tgtEl>
                                        <p:attrNameLst>
                                          <p:attrName>ppt_y</p:attrName>
                                        </p:attrNameLst>
                                      </p:cBhvr>
                                      <p:tavLst>
                                        <p:tav tm="0">
                                          <p:val>
                                            <p:strVal val="#ppt_y-.1"/>
                                          </p:val>
                                        </p:tav>
                                        <p:tav tm="100000">
                                          <p:val>
                                            <p:strVal val="#ppt_y"/>
                                          </p:val>
                                        </p:tav>
                                      </p:tavLst>
                                    </p:anim>
                                  </p:childTnLst>
                                </p:cTn>
                              </p:par>
                              <p:par>
                                <p:cTn id="82" presetID="42" presetClass="entr" presetSubtype="0" fill="hold" grpId="0" nodeType="withEffect">
                                  <p:stCondLst>
                                    <p:cond delay="0"/>
                                  </p:stCondLst>
                                  <p:childTnLst>
                                    <p:set>
                                      <p:cBhvr>
                                        <p:cTn id="83" dur="1" fill="hold">
                                          <p:stCondLst>
                                            <p:cond delay="0"/>
                                          </p:stCondLst>
                                        </p:cTn>
                                        <p:tgtEl>
                                          <p:spTgt spid="30"/>
                                        </p:tgtEl>
                                        <p:attrNameLst>
                                          <p:attrName>style.visibility</p:attrName>
                                        </p:attrNameLst>
                                      </p:cBhvr>
                                      <p:to>
                                        <p:strVal val="visible"/>
                                      </p:to>
                                    </p:set>
                                    <p:animEffect transition="in" filter="fade">
                                      <p:cBhvr>
                                        <p:cTn id="84" dur="500"/>
                                        <p:tgtEl>
                                          <p:spTgt spid="30"/>
                                        </p:tgtEl>
                                      </p:cBhvr>
                                    </p:animEffect>
                                    <p:anim calcmode="lin" valueType="num">
                                      <p:cBhvr>
                                        <p:cTn id="85" dur="500" fill="hold"/>
                                        <p:tgtEl>
                                          <p:spTgt spid="30"/>
                                        </p:tgtEl>
                                        <p:attrNameLst>
                                          <p:attrName>ppt_x</p:attrName>
                                        </p:attrNameLst>
                                      </p:cBhvr>
                                      <p:tavLst>
                                        <p:tav tm="0">
                                          <p:val>
                                            <p:strVal val="#ppt_x"/>
                                          </p:val>
                                        </p:tav>
                                        <p:tav tm="100000">
                                          <p:val>
                                            <p:strVal val="#ppt_x"/>
                                          </p:val>
                                        </p:tav>
                                      </p:tavLst>
                                    </p:anim>
                                    <p:anim calcmode="lin" valueType="num">
                                      <p:cBhvr>
                                        <p:cTn id="86" dur="500" fill="hold"/>
                                        <p:tgtEl>
                                          <p:spTgt spid="30"/>
                                        </p:tgtEl>
                                        <p:attrNameLst>
                                          <p:attrName>ppt_y</p:attrName>
                                        </p:attrNameLst>
                                      </p:cBhvr>
                                      <p:tavLst>
                                        <p:tav tm="0">
                                          <p:val>
                                            <p:strVal val="#ppt_y+.1"/>
                                          </p:val>
                                        </p:tav>
                                        <p:tav tm="100000">
                                          <p:val>
                                            <p:strVal val="#ppt_y"/>
                                          </p:val>
                                        </p:tav>
                                      </p:tavLst>
                                    </p:anim>
                                  </p:childTnLst>
                                </p:cTn>
                              </p:par>
                            </p:childTnLst>
                          </p:cTn>
                        </p:par>
                        <p:par>
                          <p:cTn id="87" fill="hold">
                            <p:stCondLst>
                              <p:cond delay="3500"/>
                            </p:stCondLst>
                            <p:childTnLst>
                              <p:par>
                                <p:cTn id="88" presetID="49" presetClass="entr" presetSubtype="0" decel="100000" fill="hold" nodeType="afterEffect">
                                  <p:stCondLst>
                                    <p:cond delay="0"/>
                                  </p:stCondLst>
                                  <p:childTnLst>
                                    <p:set>
                                      <p:cBhvr>
                                        <p:cTn id="89" dur="1" fill="hold">
                                          <p:stCondLst>
                                            <p:cond delay="0"/>
                                          </p:stCondLst>
                                        </p:cTn>
                                        <p:tgtEl>
                                          <p:spTgt spid="38"/>
                                        </p:tgtEl>
                                        <p:attrNameLst>
                                          <p:attrName>style.visibility</p:attrName>
                                        </p:attrNameLst>
                                      </p:cBhvr>
                                      <p:to>
                                        <p:strVal val="visible"/>
                                      </p:to>
                                    </p:set>
                                    <p:anim calcmode="lin" valueType="num">
                                      <p:cBhvr>
                                        <p:cTn id="90" dur="500" fill="hold"/>
                                        <p:tgtEl>
                                          <p:spTgt spid="38"/>
                                        </p:tgtEl>
                                        <p:attrNameLst>
                                          <p:attrName>ppt_w</p:attrName>
                                        </p:attrNameLst>
                                      </p:cBhvr>
                                      <p:tavLst>
                                        <p:tav tm="0">
                                          <p:val>
                                            <p:fltVal val="0"/>
                                          </p:val>
                                        </p:tav>
                                        <p:tav tm="100000">
                                          <p:val>
                                            <p:strVal val="#ppt_w"/>
                                          </p:val>
                                        </p:tav>
                                      </p:tavLst>
                                    </p:anim>
                                    <p:anim calcmode="lin" valueType="num">
                                      <p:cBhvr>
                                        <p:cTn id="91" dur="500" fill="hold"/>
                                        <p:tgtEl>
                                          <p:spTgt spid="38"/>
                                        </p:tgtEl>
                                        <p:attrNameLst>
                                          <p:attrName>ppt_h</p:attrName>
                                        </p:attrNameLst>
                                      </p:cBhvr>
                                      <p:tavLst>
                                        <p:tav tm="0">
                                          <p:val>
                                            <p:fltVal val="0"/>
                                          </p:val>
                                        </p:tav>
                                        <p:tav tm="100000">
                                          <p:val>
                                            <p:strVal val="#ppt_h"/>
                                          </p:val>
                                        </p:tav>
                                      </p:tavLst>
                                    </p:anim>
                                    <p:anim calcmode="lin" valueType="num">
                                      <p:cBhvr>
                                        <p:cTn id="92" dur="500" fill="hold"/>
                                        <p:tgtEl>
                                          <p:spTgt spid="38"/>
                                        </p:tgtEl>
                                        <p:attrNameLst>
                                          <p:attrName>style.rotation</p:attrName>
                                        </p:attrNameLst>
                                      </p:cBhvr>
                                      <p:tavLst>
                                        <p:tav tm="0">
                                          <p:val>
                                            <p:fltVal val="360"/>
                                          </p:val>
                                        </p:tav>
                                        <p:tav tm="100000">
                                          <p:val>
                                            <p:fltVal val="0"/>
                                          </p:val>
                                        </p:tav>
                                      </p:tavLst>
                                    </p:anim>
                                    <p:animEffect transition="in" filter="fade">
                                      <p:cBhvr>
                                        <p:cTn id="93" dur="500"/>
                                        <p:tgtEl>
                                          <p:spTgt spid="38"/>
                                        </p:tgtEl>
                                      </p:cBhvr>
                                    </p:animEffect>
                                  </p:childTnLst>
                                </p:cTn>
                              </p:par>
                              <p:par>
                                <p:cTn id="94" presetID="47" presetClass="entr" presetSubtype="0" fill="hold" grpId="0" nodeType="withEffect">
                                  <p:stCondLst>
                                    <p:cond delay="0"/>
                                  </p:stCondLst>
                                  <p:childTnLst>
                                    <p:set>
                                      <p:cBhvr>
                                        <p:cTn id="95" dur="1" fill="hold">
                                          <p:stCondLst>
                                            <p:cond delay="0"/>
                                          </p:stCondLst>
                                        </p:cTn>
                                        <p:tgtEl>
                                          <p:spTgt spid="31"/>
                                        </p:tgtEl>
                                        <p:attrNameLst>
                                          <p:attrName>style.visibility</p:attrName>
                                        </p:attrNameLst>
                                      </p:cBhvr>
                                      <p:to>
                                        <p:strVal val="visible"/>
                                      </p:to>
                                    </p:set>
                                    <p:animEffect transition="in" filter="fade">
                                      <p:cBhvr>
                                        <p:cTn id="96" dur="500"/>
                                        <p:tgtEl>
                                          <p:spTgt spid="31"/>
                                        </p:tgtEl>
                                      </p:cBhvr>
                                    </p:animEffect>
                                    <p:anim calcmode="lin" valueType="num">
                                      <p:cBhvr>
                                        <p:cTn id="97" dur="500" fill="hold"/>
                                        <p:tgtEl>
                                          <p:spTgt spid="31"/>
                                        </p:tgtEl>
                                        <p:attrNameLst>
                                          <p:attrName>ppt_x</p:attrName>
                                        </p:attrNameLst>
                                      </p:cBhvr>
                                      <p:tavLst>
                                        <p:tav tm="0">
                                          <p:val>
                                            <p:strVal val="#ppt_x"/>
                                          </p:val>
                                        </p:tav>
                                        <p:tav tm="100000">
                                          <p:val>
                                            <p:strVal val="#ppt_x"/>
                                          </p:val>
                                        </p:tav>
                                      </p:tavLst>
                                    </p:anim>
                                    <p:anim calcmode="lin" valueType="num">
                                      <p:cBhvr>
                                        <p:cTn id="98" dur="500" fill="hold"/>
                                        <p:tgtEl>
                                          <p:spTgt spid="31"/>
                                        </p:tgtEl>
                                        <p:attrNameLst>
                                          <p:attrName>ppt_y</p:attrName>
                                        </p:attrNameLst>
                                      </p:cBhvr>
                                      <p:tavLst>
                                        <p:tav tm="0">
                                          <p:val>
                                            <p:strVal val="#ppt_y-.1"/>
                                          </p:val>
                                        </p:tav>
                                        <p:tav tm="100000">
                                          <p:val>
                                            <p:strVal val="#ppt_y"/>
                                          </p:val>
                                        </p:tav>
                                      </p:tavLst>
                                    </p:anim>
                                  </p:childTnLst>
                                </p:cTn>
                              </p:par>
                              <p:par>
                                <p:cTn id="99" presetID="42" presetClass="entr" presetSubtype="0" fill="hold" grpId="0" nodeType="withEffect">
                                  <p:stCondLst>
                                    <p:cond delay="0"/>
                                  </p:stCondLst>
                                  <p:childTnLst>
                                    <p:set>
                                      <p:cBhvr>
                                        <p:cTn id="100" dur="1" fill="hold">
                                          <p:stCondLst>
                                            <p:cond delay="0"/>
                                          </p:stCondLst>
                                        </p:cTn>
                                        <p:tgtEl>
                                          <p:spTgt spid="32"/>
                                        </p:tgtEl>
                                        <p:attrNameLst>
                                          <p:attrName>style.visibility</p:attrName>
                                        </p:attrNameLst>
                                      </p:cBhvr>
                                      <p:to>
                                        <p:strVal val="visible"/>
                                      </p:to>
                                    </p:set>
                                    <p:animEffect transition="in" filter="fade">
                                      <p:cBhvr>
                                        <p:cTn id="101" dur="500"/>
                                        <p:tgtEl>
                                          <p:spTgt spid="32"/>
                                        </p:tgtEl>
                                      </p:cBhvr>
                                    </p:animEffect>
                                    <p:anim calcmode="lin" valueType="num">
                                      <p:cBhvr>
                                        <p:cTn id="102" dur="500" fill="hold"/>
                                        <p:tgtEl>
                                          <p:spTgt spid="32"/>
                                        </p:tgtEl>
                                        <p:attrNameLst>
                                          <p:attrName>ppt_x</p:attrName>
                                        </p:attrNameLst>
                                      </p:cBhvr>
                                      <p:tavLst>
                                        <p:tav tm="0">
                                          <p:val>
                                            <p:strVal val="#ppt_x"/>
                                          </p:val>
                                        </p:tav>
                                        <p:tav tm="100000">
                                          <p:val>
                                            <p:strVal val="#ppt_x"/>
                                          </p:val>
                                        </p:tav>
                                      </p:tavLst>
                                    </p:anim>
                                    <p:anim calcmode="lin" valueType="num">
                                      <p:cBhvr>
                                        <p:cTn id="103" dur="500" fill="hold"/>
                                        <p:tgtEl>
                                          <p:spTgt spid="32"/>
                                        </p:tgtEl>
                                        <p:attrNameLst>
                                          <p:attrName>ppt_y</p:attrName>
                                        </p:attrNameLst>
                                      </p:cBhvr>
                                      <p:tavLst>
                                        <p:tav tm="0">
                                          <p:val>
                                            <p:strVal val="#ppt_y+.1"/>
                                          </p:val>
                                        </p:tav>
                                        <p:tav tm="100000">
                                          <p:val>
                                            <p:strVal val="#ppt_y"/>
                                          </p:val>
                                        </p:tav>
                                      </p:tavLst>
                                    </p:anim>
                                  </p:childTnLst>
                                </p:cTn>
                              </p:par>
                            </p:childTnLst>
                          </p:cTn>
                        </p:par>
                        <p:par>
                          <p:cTn id="104" fill="hold">
                            <p:stCondLst>
                              <p:cond delay="4000"/>
                            </p:stCondLst>
                            <p:childTnLst>
                              <p:par>
                                <p:cTn id="105" presetID="49" presetClass="entr" presetSubtype="0" decel="100000" fill="hold" nodeType="afterEffect">
                                  <p:stCondLst>
                                    <p:cond delay="0"/>
                                  </p:stCondLst>
                                  <p:childTnLst>
                                    <p:set>
                                      <p:cBhvr>
                                        <p:cTn id="106" dur="1" fill="hold">
                                          <p:stCondLst>
                                            <p:cond delay="0"/>
                                          </p:stCondLst>
                                        </p:cTn>
                                        <p:tgtEl>
                                          <p:spTgt spid="47"/>
                                        </p:tgtEl>
                                        <p:attrNameLst>
                                          <p:attrName>style.visibility</p:attrName>
                                        </p:attrNameLst>
                                      </p:cBhvr>
                                      <p:to>
                                        <p:strVal val="visible"/>
                                      </p:to>
                                    </p:set>
                                    <p:anim calcmode="lin" valueType="num">
                                      <p:cBhvr>
                                        <p:cTn id="107" dur="500" fill="hold"/>
                                        <p:tgtEl>
                                          <p:spTgt spid="47"/>
                                        </p:tgtEl>
                                        <p:attrNameLst>
                                          <p:attrName>ppt_w</p:attrName>
                                        </p:attrNameLst>
                                      </p:cBhvr>
                                      <p:tavLst>
                                        <p:tav tm="0">
                                          <p:val>
                                            <p:fltVal val="0"/>
                                          </p:val>
                                        </p:tav>
                                        <p:tav tm="100000">
                                          <p:val>
                                            <p:strVal val="#ppt_w"/>
                                          </p:val>
                                        </p:tav>
                                      </p:tavLst>
                                    </p:anim>
                                    <p:anim calcmode="lin" valueType="num">
                                      <p:cBhvr>
                                        <p:cTn id="108" dur="500" fill="hold"/>
                                        <p:tgtEl>
                                          <p:spTgt spid="47"/>
                                        </p:tgtEl>
                                        <p:attrNameLst>
                                          <p:attrName>ppt_h</p:attrName>
                                        </p:attrNameLst>
                                      </p:cBhvr>
                                      <p:tavLst>
                                        <p:tav tm="0">
                                          <p:val>
                                            <p:fltVal val="0"/>
                                          </p:val>
                                        </p:tav>
                                        <p:tav tm="100000">
                                          <p:val>
                                            <p:strVal val="#ppt_h"/>
                                          </p:val>
                                        </p:tav>
                                      </p:tavLst>
                                    </p:anim>
                                    <p:anim calcmode="lin" valueType="num">
                                      <p:cBhvr>
                                        <p:cTn id="109" dur="500" fill="hold"/>
                                        <p:tgtEl>
                                          <p:spTgt spid="47"/>
                                        </p:tgtEl>
                                        <p:attrNameLst>
                                          <p:attrName>style.rotation</p:attrName>
                                        </p:attrNameLst>
                                      </p:cBhvr>
                                      <p:tavLst>
                                        <p:tav tm="0">
                                          <p:val>
                                            <p:fltVal val="360"/>
                                          </p:val>
                                        </p:tav>
                                        <p:tav tm="100000">
                                          <p:val>
                                            <p:fltVal val="0"/>
                                          </p:val>
                                        </p:tav>
                                      </p:tavLst>
                                    </p:anim>
                                    <p:animEffect transition="in" filter="fade">
                                      <p:cBhvr>
                                        <p:cTn id="110" dur="500"/>
                                        <p:tgtEl>
                                          <p:spTgt spid="47"/>
                                        </p:tgtEl>
                                      </p:cBhvr>
                                    </p:animEffect>
                                  </p:childTnLst>
                                </p:cTn>
                              </p:par>
                              <p:par>
                                <p:cTn id="111" presetID="47" presetClass="entr" presetSubtype="0" fill="hold" grpId="0" nodeType="withEffect">
                                  <p:stCondLst>
                                    <p:cond delay="0"/>
                                  </p:stCondLst>
                                  <p:childTnLst>
                                    <p:set>
                                      <p:cBhvr>
                                        <p:cTn id="112" dur="1" fill="hold">
                                          <p:stCondLst>
                                            <p:cond delay="0"/>
                                          </p:stCondLst>
                                        </p:cTn>
                                        <p:tgtEl>
                                          <p:spTgt spid="33"/>
                                        </p:tgtEl>
                                        <p:attrNameLst>
                                          <p:attrName>style.visibility</p:attrName>
                                        </p:attrNameLst>
                                      </p:cBhvr>
                                      <p:to>
                                        <p:strVal val="visible"/>
                                      </p:to>
                                    </p:set>
                                    <p:animEffect transition="in" filter="fade">
                                      <p:cBhvr>
                                        <p:cTn id="113" dur="500"/>
                                        <p:tgtEl>
                                          <p:spTgt spid="33"/>
                                        </p:tgtEl>
                                      </p:cBhvr>
                                    </p:animEffect>
                                    <p:anim calcmode="lin" valueType="num">
                                      <p:cBhvr>
                                        <p:cTn id="114" dur="500" fill="hold"/>
                                        <p:tgtEl>
                                          <p:spTgt spid="33"/>
                                        </p:tgtEl>
                                        <p:attrNameLst>
                                          <p:attrName>ppt_x</p:attrName>
                                        </p:attrNameLst>
                                      </p:cBhvr>
                                      <p:tavLst>
                                        <p:tav tm="0">
                                          <p:val>
                                            <p:strVal val="#ppt_x"/>
                                          </p:val>
                                        </p:tav>
                                        <p:tav tm="100000">
                                          <p:val>
                                            <p:strVal val="#ppt_x"/>
                                          </p:val>
                                        </p:tav>
                                      </p:tavLst>
                                    </p:anim>
                                    <p:anim calcmode="lin" valueType="num">
                                      <p:cBhvr>
                                        <p:cTn id="115" dur="500" fill="hold"/>
                                        <p:tgtEl>
                                          <p:spTgt spid="33"/>
                                        </p:tgtEl>
                                        <p:attrNameLst>
                                          <p:attrName>ppt_y</p:attrName>
                                        </p:attrNameLst>
                                      </p:cBhvr>
                                      <p:tavLst>
                                        <p:tav tm="0">
                                          <p:val>
                                            <p:strVal val="#ppt_y-.1"/>
                                          </p:val>
                                        </p:tav>
                                        <p:tav tm="100000">
                                          <p:val>
                                            <p:strVal val="#ppt_y"/>
                                          </p:val>
                                        </p:tav>
                                      </p:tavLst>
                                    </p:anim>
                                  </p:childTnLst>
                                </p:cTn>
                              </p:par>
                              <p:par>
                                <p:cTn id="116" presetID="42" presetClass="entr" presetSubtype="0" fill="hold" grpId="0" nodeType="withEffect">
                                  <p:stCondLst>
                                    <p:cond delay="0"/>
                                  </p:stCondLst>
                                  <p:childTnLst>
                                    <p:set>
                                      <p:cBhvr>
                                        <p:cTn id="117" dur="1" fill="hold">
                                          <p:stCondLst>
                                            <p:cond delay="0"/>
                                          </p:stCondLst>
                                        </p:cTn>
                                        <p:tgtEl>
                                          <p:spTgt spid="34"/>
                                        </p:tgtEl>
                                        <p:attrNameLst>
                                          <p:attrName>style.visibility</p:attrName>
                                        </p:attrNameLst>
                                      </p:cBhvr>
                                      <p:to>
                                        <p:strVal val="visible"/>
                                      </p:to>
                                    </p:set>
                                    <p:animEffect transition="in" filter="fade">
                                      <p:cBhvr>
                                        <p:cTn id="118" dur="500"/>
                                        <p:tgtEl>
                                          <p:spTgt spid="34"/>
                                        </p:tgtEl>
                                      </p:cBhvr>
                                    </p:animEffect>
                                    <p:anim calcmode="lin" valueType="num">
                                      <p:cBhvr>
                                        <p:cTn id="119" dur="500" fill="hold"/>
                                        <p:tgtEl>
                                          <p:spTgt spid="34"/>
                                        </p:tgtEl>
                                        <p:attrNameLst>
                                          <p:attrName>ppt_x</p:attrName>
                                        </p:attrNameLst>
                                      </p:cBhvr>
                                      <p:tavLst>
                                        <p:tav tm="0">
                                          <p:val>
                                            <p:strVal val="#ppt_x"/>
                                          </p:val>
                                        </p:tav>
                                        <p:tav tm="100000">
                                          <p:val>
                                            <p:strVal val="#ppt_x"/>
                                          </p:val>
                                        </p:tav>
                                      </p:tavLst>
                                    </p:anim>
                                    <p:anim calcmode="lin" valueType="num">
                                      <p:cBhvr>
                                        <p:cTn id="120" dur="500" fill="hold"/>
                                        <p:tgtEl>
                                          <p:spTgt spid="3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bldLvl="0" animBg="1"/>
      <p:bldP spid="21" grpId="0" bldLvl="0" animBg="1"/>
      <p:bldP spid="22" grpId="0" bldLvl="0" animBg="1"/>
      <p:bldP spid="23" grpId="0" bldLvl="0" animBg="1"/>
      <p:bldP spid="24" grpId="0" bldLvl="0" animBg="1"/>
      <p:bldP spid="26" grpId="0"/>
      <p:bldP spid="28" grpId="0"/>
      <p:bldP spid="29" grpId="0"/>
      <p:bldP spid="30" grpId="0"/>
      <p:bldP spid="31" grpId="0"/>
      <p:bldP spid="32" grpId="0"/>
      <p:bldP spid="33" grpId="0"/>
      <p:bldP spid="34" grpId="0"/>
    </p:bldLst>
  </p:timing>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矩形 2"/>
          <p:cNvSpPr/>
          <p:nvPr/>
        </p:nvSpPr>
        <p:spPr>
          <a:xfrm>
            <a:off x="600" y="1796819"/>
            <a:ext cx="12192000" cy="3456000"/>
          </a:xfrm>
          <a:prstGeom prst="rect">
            <a:avLst/>
          </a:prstGeom>
          <a:solidFill>
            <a:srgbClr val="CF0069">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cxnSp>
        <p:nvCxnSpPr>
          <p:cNvPr id="10" name="直接连接符 9"/>
          <p:cNvCxnSpPr/>
          <p:nvPr/>
        </p:nvCxnSpPr>
        <p:spPr>
          <a:xfrm>
            <a:off x="4368408" y="2180669"/>
            <a:ext cx="0" cy="2688299"/>
          </a:xfrm>
          <a:prstGeom prst="line">
            <a:avLst/>
          </a:prstGeom>
          <a:ln>
            <a:solidFill>
              <a:schemeClr val="bg1"/>
            </a:solidFill>
            <a:prstDash val="sysDash"/>
          </a:ln>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a:off x="4987856" y="2620800"/>
            <a:ext cx="4589224" cy="874395"/>
          </a:xfrm>
          <a:prstGeom prst="rect">
            <a:avLst/>
          </a:prstGeom>
          <a:noFill/>
        </p:spPr>
        <p:txBody>
          <a:bodyPr wrap="square" rtlCol="0">
            <a:spAutoFit/>
          </a:bodyPr>
          <a:lstStyle/>
          <a:p>
            <a:pPr lvl="0"/>
            <a:r>
              <a:rPr lang="zh-CN" altLang="en-US" sz="2665" b="1" dirty="0" smtClean="0">
                <a:solidFill>
                  <a:prstClr val="white"/>
                </a:solidFill>
              </a:rPr>
              <a:t>第二部分 </a:t>
            </a:r>
            <a:r>
              <a:rPr lang="en-US" altLang="zh-CN" sz="3200" b="1" dirty="0">
                <a:solidFill>
                  <a:prstClr val="white"/>
                </a:solidFill>
              </a:rPr>
              <a:t>| </a:t>
            </a:r>
            <a:r>
              <a:rPr lang="zh-CN" altLang="en-US" sz="4800" b="1" dirty="0" smtClean="0">
                <a:solidFill>
                  <a:prstClr val="white"/>
                </a:solidFill>
              </a:rPr>
              <a:t>添加标题</a:t>
            </a:r>
          </a:p>
        </p:txBody>
      </p:sp>
      <p:sp>
        <p:nvSpPr>
          <p:cNvPr id="13" name="TextBox 12"/>
          <p:cNvSpPr txBox="1"/>
          <p:nvPr/>
        </p:nvSpPr>
        <p:spPr>
          <a:xfrm>
            <a:off x="5040482" y="3525011"/>
            <a:ext cx="1680000" cy="396240"/>
          </a:xfrm>
          <a:prstGeom prst="rect">
            <a:avLst/>
          </a:prstGeom>
          <a:noFill/>
        </p:spPr>
        <p:txBody>
          <a:bodyPr wrap="square" rtlCol="0">
            <a:spAutoFit/>
          </a:bodyPr>
          <a:lstStyle/>
          <a:p>
            <a:pPr marL="285750" indent="-285750">
              <a:buFont typeface="Arial" panose="020B0604020202020204" pitchFamily="34" charset="0"/>
              <a:buChar char="•"/>
            </a:pPr>
            <a:r>
              <a:rPr lang="zh-CN" altLang="en-US" sz="1865" dirty="0" smtClean="0">
                <a:solidFill>
                  <a:schemeClr val="bg1"/>
                </a:solidFill>
              </a:rPr>
              <a:t>添加标题</a:t>
            </a:r>
          </a:p>
        </p:txBody>
      </p:sp>
      <p:sp>
        <p:nvSpPr>
          <p:cNvPr id="14" name="TextBox 13"/>
          <p:cNvSpPr txBox="1"/>
          <p:nvPr/>
        </p:nvSpPr>
        <p:spPr>
          <a:xfrm>
            <a:off x="6847007" y="3525011"/>
            <a:ext cx="2171432" cy="396240"/>
          </a:xfrm>
          <a:prstGeom prst="rect">
            <a:avLst/>
          </a:prstGeom>
          <a:noFill/>
        </p:spPr>
        <p:txBody>
          <a:bodyPr wrap="square" rtlCol="0">
            <a:spAutoFit/>
          </a:bodyPr>
          <a:lstStyle/>
          <a:p>
            <a:pPr marL="285750" indent="-285750">
              <a:buFont typeface="Arial" panose="020B0604020202020204" pitchFamily="34" charset="0"/>
              <a:buChar char="•"/>
            </a:pPr>
            <a:r>
              <a:rPr lang="zh-CN" altLang="en-US" sz="1865" dirty="0" smtClean="0">
                <a:solidFill>
                  <a:schemeClr val="bg1"/>
                </a:solidFill>
              </a:rPr>
              <a:t>添加标题</a:t>
            </a:r>
          </a:p>
        </p:txBody>
      </p:sp>
      <p:sp>
        <p:nvSpPr>
          <p:cNvPr id="16" name="TextBox 15"/>
          <p:cNvSpPr txBox="1"/>
          <p:nvPr/>
        </p:nvSpPr>
        <p:spPr>
          <a:xfrm>
            <a:off x="5040482" y="3927343"/>
            <a:ext cx="1680000" cy="396240"/>
          </a:xfrm>
          <a:prstGeom prst="rect">
            <a:avLst/>
          </a:prstGeom>
          <a:noFill/>
        </p:spPr>
        <p:txBody>
          <a:bodyPr wrap="square" rtlCol="0">
            <a:spAutoFit/>
          </a:bodyPr>
          <a:lstStyle/>
          <a:p>
            <a:pPr marL="285750" indent="-285750">
              <a:buFont typeface="Arial" panose="020B0604020202020204" pitchFamily="34" charset="0"/>
              <a:buChar char="•"/>
            </a:pPr>
            <a:r>
              <a:rPr lang="zh-CN" altLang="en-US" sz="1865" dirty="0" smtClean="0">
                <a:solidFill>
                  <a:schemeClr val="bg1"/>
                </a:solidFill>
              </a:rPr>
              <a:t>添加标题</a:t>
            </a:r>
          </a:p>
        </p:txBody>
      </p:sp>
      <p:grpSp>
        <p:nvGrpSpPr>
          <p:cNvPr id="4" name="组合 3"/>
          <p:cNvGrpSpPr/>
          <p:nvPr/>
        </p:nvGrpSpPr>
        <p:grpSpPr>
          <a:xfrm>
            <a:off x="1575774" y="2564819"/>
            <a:ext cx="1920000" cy="1920000"/>
            <a:chOff x="1181380" y="1923614"/>
            <a:chExt cx="1440000" cy="1440000"/>
          </a:xfrm>
        </p:grpSpPr>
        <p:sp>
          <p:nvSpPr>
            <p:cNvPr id="5" name="椭圆 4"/>
            <p:cNvSpPr/>
            <p:nvPr/>
          </p:nvSpPr>
          <p:spPr bwMode="auto">
            <a:xfrm>
              <a:off x="1181380" y="1923614"/>
              <a:ext cx="1440000" cy="1440000"/>
            </a:xfrm>
            <a:prstGeom prst="ellipse">
              <a:avLst/>
            </a:prstGeom>
            <a:gradFill flip="none" rotWithShape="1">
              <a:gsLst>
                <a:gs pos="100000">
                  <a:schemeClr val="bg1"/>
                </a:gs>
                <a:gs pos="0">
                  <a:srgbClr val="E0E0E0"/>
                </a:gs>
              </a:gsLst>
              <a:lin ang="8100000" scaled="0"/>
              <a:tileRect/>
            </a:gradFill>
            <a:ln w="63500">
              <a:gradFill>
                <a:gsLst>
                  <a:gs pos="100000">
                    <a:schemeClr val="bg1">
                      <a:lumMod val="85000"/>
                    </a:schemeClr>
                  </a:gs>
                  <a:gs pos="0">
                    <a:schemeClr val="bg1"/>
                  </a:gs>
                </a:gsLst>
                <a:lin ang="8100000" scaled="0"/>
              </a:grad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2400">
                <a:solidFill>
                  <a:prstClr val="white"/>
                </a:solidFill>
              </a:endParaRPr>
            </a:p>
          </p:txBody>
        </p:sp>
        <p:sp>
          <p:nvSpPr>
            <p:cNvPr id="33" name="KSO_Shape"/>
            <p:cNvSpPr>
              <a:spLocks noChangeAspect="1"/>
            </p:cNvSpPr>
            <p:nvPr/>
          </p:nvSpPr>
          <p:spPr bwMode="auto">
            <a:xfrm>
              <a:off x="1646686" y="2218798"/>
              <a:ext cx="536685" cy="849632"/>
            </a:xfrm>
            <a:custGeom>
              <a:avLst/>
              <a:gdLst>
                <a:gd name="T0" fmla="*/ 2147483646 w 3864"/>
                <a:gd name="T1" fmla="*/ 1817606605 h 6111"/>
                <a:gd name="T2" fmla="*/ 2147483646 w 3864"/>
                <a:gd name="T3" fmla="*/ 2147483646 h 6111"/>
                <a:gd name="T4" fmla="*/ 2147483646 w 3864"/>
                <a:gd name="T5" fmla="*/ 2147483646 h 6111"/>
                <a:gd name="T6" fmla="*/ 2147483646 w 3864"/>
                <a:gd name="T7" fmla="*/ 2147483646 h 6111"/>
                <a:gd name="T8" fmla="*/ 2147483646 w 3864"/>
                <a:gd name="T9" fmla="*/ 2147483646 h 6111"/>
                <a:gd name="T10" fmla="*/ 2147483646 w 3864"/>
                <a:gd name="T11" fmla="*/ 2147483646 h 6111"/>
                <a:gd name="T12" fmla="*/ 2147483646 w 3864"/>
                <a:gd name="T13" fmla="*/ 2147483646 h 6111"/>
                <a:gd name="T14" fmla="*/ 2147483646 w 3864"/>
                <a:gd name="T15" fmla="*/ 2147483646 h 6111"/>
                <a:gd name="T16" fmla="*/ 2147483646 w 3864"/>
                <a:gd name="T17" fmla="*/ 2147483646 h 6111"/>
                <a:gd name="T18" fmla="*/ 2147483646 w 3864"/>
                <a:gd name="T19" fmla="*/ 2147483646 h 6111"/>
                <a:gd name="T20" fmla="*/ 2147483646 w 3864"/>
                <a:gd name="T21" fmla="*/ 2147483646 h 6111"/>
                <a:gd name="T22" fmla="*/ 2147483646 w 3864"/>
                <a:gd name="T23" fmla="*/ 2147483646 h 6111"/>
                <a:gd name="T24" fmla="*/ 2147483646 w 3864"/>
                <a:gd name="T25" fmla="*/ 2147483646 h 6111"/>
                <a:gd name="T26" fmla="*/ 2147483646 w 3864"/>
                <a:gd name="T27" fmla="*/ 2147483646 h 6111"/>
                <a:gd name="T28" fmla="*/ 2147483646 w 3864"/>
                <a:gd name="T29" fmla="*/ 2147483646 h 6111"/>
                <a:gd name="T30" fmla="*/ 2147483646 w 3864"/>
                <a:gd name="T31" fmla="*/ 2147483646 h 6111"/>
                <a:gd name="T32" fmla="*/ 2147483646 w 3864"/>
                <a:gd name="T33" fmla="*/ 2147483646 h 6111"/>
                <a:gd name="T34" fmla="*/ 2147483646 w 3864"/>
                <a:gd name="T35" fmla="*/ 2147483646 h 6111"/>
                <a:gd name="T36" fmla="*/ 574134261 w 3864"/>
                <a:gd name="T37" fmla="*/ 2147483646 h 6111"/>
                <a:gd name="T38" fmla="*/ 906491754 w 3864"/>
                <a:gd name="T39" fmla="*/ 2147483646 h 6111"/>
                <a:gd name="T40" fmla="*/ 2147483646 w 3864"/>
                <a:gd name="T41" fmla="*/ 2147483646 h 6111"/>
                <a:gd name="T42" fmla="*/ 2147483646 w 3864"/>
                <a:gd name="T43" fmla="*/ 2147483646 h 6111"/>
                <a:gd name="T44" fmla="*/ 2147483646 w 3864"/>
                <a:gd name="T45" fmla="*/ 2147483646 h 6111"/>
                <a:gd name="T46" fmla="*/ 2147483646 w 3864"/>
                <a:gd name="T47" fmla="*/ 1817606605 h 6111"/>
                <a:gd name="T48" fmla="*/ 2147483646 w 3864"/>
                <a:gd name="T49" fmla="*/ 2147483646 h 6111"/>
                <a:gd name="T50" fmla="*/ 2147483646 w 3864"/>
                <a:gd name="T51" fmla="*/ 2147483646 h 6111"/>
                <a:gd name="T52" fmla="*/ 2147483646 w 3864"/>
                <a:gd name="T53" fmla="*/ 2147483646 h 6111"/>
                <a:gd name="T54" fmla="*/ 2147483646 w 3864"/>
                <a:gd name="T55" fmla="*/ 2147483646 h 6111"/>
                <a:gd name="T56" fmla="*/ 2147483646 w 3864"/>
                <a:gd name="T57" fmla="*/ 2147483646 h 6111"/>
                <a:gd name="T58" fmla="*/ 2147483646 w 3864"/>
                <a:gd name="T59" fmla="*/ 2147483646 h 6111"/>
                <a:gd name="T60" fmla="*/ 2147483646 w 3864"/>
                <a:gd name="T61" fmla="*/ 2147483646 h 6111"/>
                <a:gd name="T62" fmla="*/ 2147483646 w 3864"/>
                <a:gd name="T63" fmla="*/ 2147483646 h 6111"/>
                <a:gd name="T64" fmla="*/ 2147483646 w 3864"/>
                <a:gd name="T65" fmla="*/ 2147483646 h 6111"/>
                <a:gd name="T66" fmla="*/ 2147483646 w 3864"/>
                <a:gd name="T67" fmla="*/ 2147483646 h 6111"/>
                <a:gd name="T68" fmla="*/ 2147483646 w 3864"/>
                <a:gd name="T69" fmla="*/ 2147483646 h 6111"/>
                <a:gd name="T70" fmla="*/ 2147483646 w 3864"/>
                <a:gd name="T71" fmla="*/ 2147483646 h 6111"/>
                <a:gd name="T72" fmla="*/ 2147483646 w 3864"/>
                <a:gd name="T73" fmla="*/ 2147483646 h 6111"/>
                <a:gd name="T74" fmla="*/ 2147483646 w 3864"/>
                <a:gd name="T75" fmla="*/ 2147483646 h 6111"/>
                <a:gd name="T76" fmla="*/ 2147483646 w 3864"/>
                <a:gd name="T77" fmla="*/ 2147483646 h 6111"/>
                <a:gd name="T78" fmla="*/ 2147483646 w 3864"/>
                <a:gd name="T79" fmla="*/ 2147483646 h 6111"/>
                <a:gd name="T80" fmla="*/ 2147483646 w 3864"/>
                <a:gd name="T81" fmla="*/ 2147483646 h 6111"/>
                <a:gd name="T82" fmla="*/ 2147483646 w 3864"/>
                <a:gd name="T83" fmla="*/ 2147483646 h 6111"/>
                <a:gd name="T84" fmla="*/ 2147483646 w 3864"/>
                <a:gd name="T85" fmla="*/ 2147483646 h 6111"/>
                <a:gd name="T86" fmla="*/ 2147483646 w 3864"/>
                <a:gd name="T87" fmla="*/ 2147483646 h 6111"/>
                <a:gd name="T88" fmla="*/ 2147483646 w 3864"/>
                <a:gd name="T89" fmla="*/ 2147483646 h 6111"/>
                <a:gd name="T90" fmla="*/ 2147483646 w 3864"/>
                <a:gd name="T91" fmla="*/ 2147483646 h 6111"/>
                <a:gd name="T92" fmla="*/ 2147483646 w 3864"/>
                <a:gd name="T93" fmla="*/ 2147483646 h 6111"/>
                <a:gd name="T94" fmla="*/ 2147483646 w 3864"/>
                <a:gd name="T95" fmla="*/ 2147483646 h 6111"/>
                <a:gd name="T96" fmla="*/ 2147483646 w 3864"/>
                <a:gd name="T97" fmla="*/ 2147483646 h 6111"/>
                <a:gd name="T98" fmla="*/ 2147483646 w 3864"/>
                <a:gd name="T99" fmla="*/ 2147483646 h 6111"/>
                <a:gd name="T100" fmla="*/ 2147483646 w 3864"/>
                <a:gd name="T101" fmla="*/ 2147483646 h 6111"/>
                <a:gd name="T102" fmla="*/ 2147483646 w 3864"/>
                <a:gd name="T103" fmla="*/ 2147483646 h 6111"/>
                <a:gd name="T104" fmla="*/ 2147483646 w 3864"/>
                <a:gd name="T105" fmla="*/ 2147483646 h 6111"/>
                <a:gd name="T106" fmla="*/ 2147483646 w 3864"/>
                <a:gd name="T107" fmla="*/ 2147483646 h 6111"/>
                <a:gd name="T108" fmla="*/ 2147483646 w 3864"/>
                <a:gd name="T109" fmla="*/ 2147483646 h 6111"/>
                <a:gd name="T110" fmla="*/ 2147483646 w 3864"/>
                <a:gd name="T111" fmla="*/ 2147483646 h 6111"/>
                <a:gd name="T112" fmla="*/ 2147483646 w 3864"/>
                <a:gd name="T113" fmla="*/ 2147483646 h 6111"/>
                <a:gd name="T114" fmla="*/ 2147483646 w 3864"/>
                <a:gd name="T115" fmla="*/ 2147483646 h 6111"/>
                <a:gd name="T116" fmla="*/ 2147483646 w 3864"/>
                <a:gd name="T117" fmla="*/ 2147483646 h 6111"/>
                <a:gd name="T118" fmla="*/ 2147483646 w 3864"/>
                <a:gd name="T119" fmla="*/ 2147483646 h 6111"/>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3864" h="6111">
                  <a:moveTo>
                    <a:pt x="1932" y="0"/>
                  </a:moveTo>
                  <a:lnTo>
                    <a:pt x="1932" y="0"/>
                  </a:lnTo>
                  <a:lnTo>
                    <a:pt x="1982" y="0"/>
                  </a:lnTo>
                  <a:lnTo>
                    <a:pt x="2031" y="2"/>
                  </a:lnTo>
                  <a:lnTo>
                    <a:pt x="2081" y="5"/>
                  </a:lnTo>
                  <a:lnTo>
                    <a:pt x="2129" y="9"/>
                  </a:lnTo>
                  <a:lnTo>
                    <a:pt x="2178" y="15"/>
                  </a:lnTo>
                  <a:lnTo>
                    <a:pt x="2226" y="22"/>
                  </a:lnTo>
                  <a:lnTo>
                    <a:pt x="2273" y="30"/>
                  </a:lnTo>
                  <a:lnTo>
                    <a:pt x="2321" y="39"/>
                  </a:lnTo>
                  <a:lnTo>
                    <a:pt x="2367" y="48"/>
                  </a:lnTo>
                  <a:lnTo>
                    <a:pt x="2415" y="60"/>
                  </a:lnTo>
                  <a:lnTo>
                    <a:pt x="2460" y="73"/>
                  </a:lnTo>
                  <a:lnTo>
                    <a:pt x="2507" y="87"/>
                  </a:lnTo>
                  <a:lnTo>
                    <a:pt x="2551" y="101"/>
                  </a:lnTo>
                  <a:lnTo>
                    <a:pt x="2596" y="117"/>
                  </a:lnTo>
                  <a:lnTo>
                    <a:pt x="2640" y="133"/>
                  </a:lnTo>
                  <a:lnTo>
                    <a:pt x="2683" y="152"/>
                  </a:lnTo>
                  <a:lnTo>
                    <a:pt x="2727" y="170"/>
                  </a:lnTo>
                  <a:lnTo>
                    <a:pt x="2769" y="190"/>
                  </a:lnTo>
                  <a:lnTo>
                    <a:pt x="2811" y="211"/>
                  </a:lnTo>
                  <a:lnTo>
                    <a:pt x="2853" y="233"/>
                  </a:lnTo>
                  <a:lnTo>
                    <a:pt x="2893" y="255"/>
                  </a:lnTo>
                  <a:lnTo>
                    <a:pt x="2934" y="279"/>
                  </a:lnTo>
                  <a:lnTo>
                    <a:pt x="2973" y="304"/>
                  </a:lnTo>
                  <a:lnTo>
                    <a:pt x="3012" y="329"/>
                  </a:lnTo>
                  <a:lnTo>
                    <a:pt x="3050" y="356"/>
                  </a:lnTo>
                  <a:lnTo>
                    <a:pt x="3087" y="383"/>
                  </a:lnTo>
                  <a:lnTo>
                    <a:pt x="3124" y="412"/>
                  </a:lnTo>
                  <a:lnTo>
                    <a:pt x="3160" y="441"/>
                  </a:lnTo>
                  <a:lnTo>
                    <a:pt x="3196" y="471"/>
                  </a:lnTo>
                  <a:lnTo>
                    <a:pt x="3231" y="501"/>
                  </a:lnTo>
                  <a:lnTo>
                    <a:pt x="3265" y="532"/>
                  </a:lnTo>
                  <a:lnTo>
                    <a:pt x="3297" y="565"/>
                  </a:lnTo>
                  <a:lnTo>
                    <a:pt x="3330" y="599"/>
                  </a:lnTo>
                  <a:lnTo>
                    <a:pt x="3362" y="632"/>
                  </a:lnTo>
                  <a:lnTo>
                    <a:pt x="3393" y="667"/>
                  </a:lnTo>
                  <a:lnTo>
                    <a:pt x="3423" y="702"/>
                  </a:lnTo>
                  <a:lnTo>
                    <a:pt x="3452" y="739"/>
                  </a:lnTo>
                  <a:lnTo>
                    <a:pt x="3480" y="775"/>
                  </a:lnTo>
                  <a:lnTo>
                    <a:pt x="3507" y="813"/>
                  </a:lnTo>
                  <a:lnTo>
                    <a:pt x="3534" y="852"/>
                  </a:lnTo>
                  <a:lnTo>
                    <a:pt x="3560" y="890"/>
                  </a:lnTo>
                  <a:lnTo>
                    <a:pt x="3584" y="930"/>
                  </a:lnTo>
                  <a:lnTo>
                    <a:pt x="3607" y="970"/>
                  </a:lnTo>
                  <a:lnTo>
                    <a:pt x="3631" y="1011"/>
                  </a:lnTo>
                  <a:lnTo>
                    <a:pt x="3653" y="1051"/>
                  </a:lnTo>
                  <a:lnTo>
                    <a:pt x="3674" y="1094"/>
                  </a:lnTo>
                  <a:lnTo>
                    <a:pt x="3693" y="1136"/>
                  </a:lnTo>
                  <a:lnTo>
                    <a:pt x="3712" y="1179"/>
                  </a:lnTo>
                  <a:lnTo>
                    <a:pt x="3729" y="1223"/>
                  </a:lnTo>
                  <a:lnTo>
                    <a:pt x="3747" y="1267"/>
                  </a:lnTo>
                  <a:lnTo>
                    <a:pt x="3762" y="1312"/>
                  </a:lnTo>
                  <a:lnTo>
                    <a:pt x="3777" y="1357"/>
                  </a:lnTo>
                  <a:lnTo>
                    <a:pt x="3791" y="1402"/>
                  </a:lnTo>
                  <a:lnTo>
                    <a:pt x="3802" y="1449"/>
                  </a:lnTo>
                  <a:lnTo>
                    <a:pt x="3814" y="1495"/>
                  </a:lnTo>
                  <a:lnTo>
                    <a:pt x="3824" y="1543"/>
                  </a:lnTo>
                  <a:lnTo>
                    <a:pt x="3834" y="1589"/>
                  </a:lnTo>
                  <a:lnTo>
                    <a:pt x="3842" y="1638"/>
                  </a:lnTo>
                  <a:lnTo>
                    <a:pt x="3848" y="1685"/>
                  </a:lnTo>
                  <a:lnTo>
                    <a:pt x="3853" y="1734"/>
                  </a:lnTo>
                  <a:lnTo>
                    <a:pt x="3858" y="1783"/>
                  </a:lnTo>
                  <a:lnTo>
                    <a:pt x="3862" y="1832"/>
                  </a:lnTo>
                  <a:lnTo>
                    <a:pt x="3863" y="1882"/>
                  </a:lnTo>
                  <a:lnTo>
                    <a:pt x="3864" y="1932"/>
                  </a:lnTo>
                  <a:lnTo>
                    <a:pt x="3863" y="1999"/>
                  </a:lnTo>
                  <a:lnTo>
                    <a:pt x="3859" y="2065"/>
                  </a:lnTo>
                  <a:lnTo>
                    <a:pt x="3853" y="2130"/>
                  </a:lnTo>
                  <a:lnTo>
                    <a:pt x="3845" y="2195"/>
                  </a:lnTo>
                  <a:lnTo>
                    <a:pt x="3836" y="2260"/>
                  </a:lnTo>
                  <a:lnTo>
                    <a:pt x="3823" y="2324"/>
                  </a:lnTo>
                  <a:lnTo>
                    <a:pt x="3809" y="2387"/>
                  </a:lnTo>
                  <a:lnTo>
                    <a:pt x="3793" y="2449"/>
                  </a:lnTo>
                  <a:lnTo>
                    <a:pt x="3776" y="2511"/>
                  </a:lnTo>
                  <a:lnTo>
                    <a:pt x="3755" y="2571"/>
                  </a:lnTo>
                  <a:lnTo>
                    <a:pt x="3733" y="2631"/>
                  </a:lnTo>
                  <a:lnTo>
                    <a:pt x="3709" y="2690"/>
                  </a:lnTo>
                  <a:lnTo>
                    <a:pt x="3683" y="2747"/>
                  </a:lnTo>
                  <a:lnTo>
                    <a:pt x="3656" y="2804"/>
                  </a:lnTo>
                  <a:lnTo>
                    <a:pt x="3626" y="2859"/>
                  </a:lnTo>
                  <a:lnTo>
                    <a:pt x="3596" y="2914"/>
                  </a:lnTo>
                  <a:lnTo>
                    <a:pt x="3566" y="2963"/>
                  </a:lnTo>
                  <a:lnTo>
                    <a:pt x="3534" y="3011"/>
                  </a:lnTo>
                  <a:lnTo>
                    <a:pt x="3502" y="3058"/>
                  </a:lnTo>
                  <a:lnTo>
                    <a:pt x="3467" y="3103"/>
                  </a:lnTo>
                  <a:lnTo>
                    <a:pt x="3432" y="3148"/>
                  </a:lnTo>
                  <a:lnTo>
                    <a:pt x="3395" y="3193"/>
                  </a:lnTo>
                  <a:lnTo>
                    <a:pt x="3358" y="3234"/>
                  </a:lnTo>
                  <a:lnTo>
                    <a:pt x="3318" y="3276"/>
                  </a:lnTo>
                  <a:lnTo>
                    <a:pt x="3278" y="3317"/>
                  </a:lnTo>
                  <a:lnTo>
                    <a:pt x="3237" y="3356"/>
                  </a:lnTo>
                  <a:lnTo>
                    <a:pt x="3194" y="3393"/>
                  </a:lnTo>
                  <a:lnTo>
                    <a:pt x="3150" y="3431"/>
                  </a:lnTo>
                  <a:lnTo>
                    <a:pt x="3106" y="3465"/>
                  </a:lnTo>
                  <a:lnTo>
                    <a:pt x="3059" y="3500"/>
                  </a:lnTo>
                  <a:lnTo>
                    <a:pt x="3013" y="3533"/>
                  </a:lnTo>
                  <a:lnTo>
                    <a:pt x="2965" y="3564"/>
                  </a:lnTo>
                  <a:lnTo>
                    <a:pt x="2965" y="3763"/>
                  </a:lnTo>
                  <a:lnTo>
                    <a:pt x="3040" y="3756"/>
                  </a:lnTo>
                  <a:lnTo>
                    <a:pt x="3184" y="3744"/>
                  </a:lnTo>
                  <a:lnTo>
                    <a:pt x="3240" y="3879"/>
                  </a:lnTo>
                  <a:lnTo>
                    <a:pt x="3257" y="3921"/>
                  </a:lnTo>
                  <a:lnTo>
                    <a:pt x="3272" y="3961"/>
                  </a:lnTo>
                  <a:lnTo>
                    <a:pt x="3283" y="4003"/>
                  </a:lnTo>
                  <a:lnTo>
                    <a:pt x="3293" y="4044"/>
                  </a:lnTo>
                  <a:lnTo>
                    <a:pt x="3301" y="4084"/>
                  </a:lnTo>
                  <a:lnTo>
                    <a:pt x="3305" y="4125"/>
                  </a:lnTo>
                  <a:lnTo>
                    <a:pt x="3309" y="4166"/>
                  </a:lnTo>
                  <a:lnTo>
                    <a:pt x="3310" y="4206"/>
                  </a:lnTo>
                  <a:lnTo>
                    <a:pt x="3309" y="4248"/>
                  </a:lnTo>
                  <a:lnTo>
                    <a:pt x="3305" y="4289"/>
                  </a:lnTo>
                  <a:lnTo>
                    <a:pt x="3300" y="4329"/>
                  </a:lnTo>
                  <a:lnTo>
                    <a:pt x="3292" y="4370"/>
                  </a:lnTo>
                  <a:lnTo>
                    <a:pt x="3282" y="4409"/>
                  </a:lnTo>
                  <a:lnTo>
                    <a:pt x="3269" y="4449"/>
                  </a:lnTo>
                  <a:lnTo>
                    <a:pt x="3256" y="4487"/>
                  </a:lnTo>
                  <a:lnTo>
                    <a:pt x="3239" y="4527"/>
                  </a:lnTo>
                  <a:lnTo>
                    <a:pt x="3224" y="4560"/>
                  </a:lnTo>
                  <a:lnTo>
                    <a:pt x="3240" y="4600"/>
                  </a:lnTo>
                  <a:lnTo>
                    <a:pt x="3257" y="4642"/>
                  </a:lnTo>
                  <a:lnTo>
                    <a:pt x="3272" y="4682"/>
                  </a:lnTo>
                  <a:lnTo>
                    <a:pt x="3283" y="4724"/>
                  </a:lnTo>
                  <a:lnTo>
                    <a:pt x="3293" y="4765"/>
                  </a:lnTo>
                  <a:lnTo>
                    <a:pt x="3301" y="4805"/>
                  </a:lnTo>
                  <a:lnTo>
                    <a:pt x="3305" y="4846"/>
                  </a:lnTo>
                  <a:lnTo>
                    <a:pt x="3309" y="4888"/>
                  </a:lnTo>
                  <a:lnTo>
                    <a:pt x="3310" y="4927"/>
                  </a:lnTo>
                  <a:lnTo>
                    <a:pt x="3309" y="4969"/>
                  </a:lnTo>
                  <a:lnTo>
                    <a:pt x="3305" y="5010"/>
                  </a:lnTo>
                  <a:lnTo>
                    <a:pt x="3300" y="5050"/>
                  </a:lnTo>
                  <a:lnTo>
                    <a:pt x="3292" y="5091"/>
                  </a:lnTo>
                  <a:lnTo>
                    <a:pt x="3282" y="5130"/>
                  </a:lnTo>
                  <a:lnTo>
                    <a:pt x="3269" y="5170"/>
                  </a:lnTo>
                  <a:lnTo>
                    <a:pt x="3256" y="5209"/>
                  </a:lnTo>
                  <a:lnTo>
                    <a:pt x="3239" y="5248"/>
                  </a:lnTo>
                  <a:lnTo>
                    <a:pt x="3191" y="5356"/>
                  </a:lnTo>
                  <a:lnTo>
                    <a:pt x="3073" y="5366"/>
                  </a:lnTo>
                  <a:lnTo>
                    <a:pt x="886" y="5559"/>
                  </a:lnTo>
                  <a:lnTo>
                    <a:pt x="735" y="5573"/>
                  </a:lnTo>
                  <a:lnTo>
                    <a:pt x="681" y="5430"/>
                  </a:lnTo>
                  <a:lnTo>
                    <a:pt x="668" y="5395"/>
                  </a:lnTo>
                  <a:lnTo>
                    <a:pt x="656" y="5359"/>
                  </a:lnTo>
                  <a:lnTo>
                    <a:pt x="646" y="5323"/>
                  </a:lnTo>
                  <a:lnTo>
                    <a:pt x="636" y="5286"/>
                  </a:lnTo>
                  <a:lnTo>
                    <a:pt x="628" y="5249"/>
                  </a:lnTo>
                  <a:lnTo>
                    <a:pt x="623" y="5210"/>
                  </a:lnTo>
                  <a:lnTo>
                    <a:pt x="618" y="5172"/>
                  </a:lnTo>
                  <a:lnTo>
                    <a:pt x="616" y="5133"/>
                  </a:lnTo>
                  <a:lnTo>
                    <a:pt x="614" y="5091"/>
                  </a:lnTo>
                  <a:lnTo>
                    <a:pt x="617" y="5049"/>
                  </a:lnTo>
                  <a:lnTo>
                    <a:pt x="621" y="5006"/>
                  </a:lnTo>
                  <a:lnTo>
                    <a:pt x="628" y="4963"/>
                  </a:lnTo>
                  <a:lnTo>
                    <a:pt x="633" y="4941"/>
                  </a:lnTo>
                  <a:lnTo>
                    <a:pt x="638" y="4919"/>
                  </a:lnTo>
                  <a:lnTo>
                    <a:pt x="645" y="4897"/>
                  </a:lnTo>
                  <a:lnTo>
                    <a:pt x="652" y="4875"/>
                  </a:lnTo>
                  <a:lnTo>
                    <a:pt x="659" y="4853"/>
                  </a:lnTo>
                  <a:lnTo>
                    <a:pt x="668" y="4831"/>
                  </a:lnTo>
                  <a:lnTo>
                    <a:pt x="677" y="4808"/>
                  </a:lnTo>
                  <a:lnTo>
                    <a:pt x="688" y="4786"/>
                  </a:lnTo>
                  <a:lnTo>
                    <a:pt x="700" y="4759"/>
                  </a:lnTo>
                  <a:lnTo>
                    <a:pt x="681" y="4709"/>
                  </a:lnTo>
                  <a:lnTo>
                    <a:pt x="668" y="4674"/>
                  </a:lnTo>
                  <a:lnTo>
                    <a:pt x="656" y="4638"/>
                  </a:lnTo>
                  <a:lnTo>
                    <a:pt x="646" y="4602"/>
                  </a:lnTo>
                  <a:lnTo>
                    <a:pt x="636" y="4565"/>
                  </a:lnTo>
                  <a:lnTo>
                    <a:pt x="628" y="4528"/>
                  </a:lnTo>
                  <a:lnTo>
                    <a:pt x="623" y="4489"/>
                  </a:lnTo>
                  <a:lnTo>
                    <a:pt x="618" y="4451"/>
                  </a:lnTo>
                  <a:lnTo>
                    <a:pt x="616" y="4412"/>
                  </a:lnTo>
                  <a:lnTo>
                    <a:pt x="614" y="4370"/>
                  </a:lnTo>
                  <a:lnTo>
                    <a:pt x="617" y="4327"/>
                  </a:lnTo>
                  <a:lnTo>
                    <a:pt x="621" y="4285"/>
                  </a:lnTo>
                  <a:lnTo>
                    <a:pt x="628" y="4242"/>
                  </a:lnTo>
                  <a:lnTo>
                    <a:pt x="633" y="4220"/>
                  </a:lnTo>
                  <a:lnTo>
                    <a:pt x="638" y="4198"/>
                  </a:lnTo>
                  <a:lnTo>
                    <a:pt x="645" y="4176"/>
                  </a:lnTo>
                  <a:lnTo>
                    <a:pt x="652" y="4154"/>
                  </a:lnTo>
                  <a:lnTo>
                    <a:pt x="659" y="4132"/>
                  </a:lnTo>
                  <a:lnTo>
                    <a:pt x="668" y="4110"/>
                  </a:lnTo>
                  <a:lnTo>
                    <a:pt x="677" y="4087"/>
                  </a:lnTo>
                  <a:lnTo>
                    <a:pt x="688" y="4064"/>
                  </a:lnTo>
                  <a:lnTo>
                    <a:pt x="736" y="3960"/>
                  </a:lnTo>
                  <a:lnTo>
                    <a:pt x="851" y="3950"/>
                  </a:lnTo>
                  <a:lnTo>
                    <a:pt x="934" y="3943"/>
                  </a:lnTo>
                  <a:lnTo>
                    <a:pt x="934" y="3586"/>
                  </a:lnTo>
                  <a:lnTo>
                    <a:pt x="885" y="3555"/>
                  </a:lnTo>
                  <a:lnTo>
                    <a:pt x="836" y="3522"/>
                  </a:lnTo>
                  <a:lnTo>
                    <a:pt x="789" y="3489"/>
                  </a:lnTo>
                  <a:lnTo>
                    <a:pt x="742" y="3454"/>
                  </a:lnTo>
                  <a:lnTo>
                    <a:pt x="697" y="3417"/>
                  </a:lnTo>
                  <a:lnTo>
                    <a:pt x="653" y="3378"/>
                  </a:lnTo>
                  <a:lnTo>
                    <a:pt x="610" y="3340"/>
                  </a:lnTo>
                  <a:lnTo>
                    <a:pt x="568" y="3299"/>
                  </a:lnTo>
                  <a:lnTo>
                    <a:pt x="527" y="3258"/>
                  </a:lnTo>
                  <a:lnTo>
                    <a:pt x="488" y="3215"/>
                  </a:lnTo>
                  <a:lnTo>
                    <a:pt x="450" y="3170"/>
                  </a:lnTo>
                  <a:lnTo>
                    <a:pt x="414" y="3125"/>
                  </a:lnTo>
                  <a:lnTo>
                    <a:pt x="378" y="3079"/>
                  </a:lnTo>
                  <a:lnTo>
                    <a:pt x="344" y="3031"/>
                  </a:lnTo>
                  <a:lnTo>
                    <a:pt x="311" y="2982"/>
                  </a:lnTo>
                  <a:lnTo>
                    <a:pt x="280" y="2934"/>
                  </a:lnTo>
                  <a:lnTo>
                    <a:pt x="248" y="2878"/>
                  </a:lnTo>
                  <a:lnTo>
                    <a:pt x="217" y="2821"/>
                  </a:lnTo>
                  <a:lnTo>
                    <a:pt x="188" y="2763"/>
                  </a:lnTo>
                  <a:lnTo>
                    <a:pt x="162" y="2705"/>
                  </a:lnTo>
                  <a:lnTo>
                    <a:pt x="136" y="2644"/>
                  </a:lnTo>
                  <a:lnTo>
                    <a:pt x="113" y="2584"/>
                  </a:lnTo>
                  <a:lnTo>
                    <a:pt x="92" y="2523"/>
                  </a:lnTo>
                  <a:lnTo>
                    <a:pt x="73" y="2460"/>
                  </a:lnTo>
                  <a:lnTo>
                    <a:pt x="56" y="2396"/>
                  </a:lnTo>
                  <a:lnTo>
                    <a:pt x="42" y="2332"/>
                  </a:lnTo>
                  <a:lnTo>
                    <a:pt x="29" y="2267"/>
                  </a:lnTo>
                  <a:lnTo>
                    <a:pt x="19" y="2201"/>
                  </a:lnTo>
                  <a:lnTo>
                    <a:pt x="11" y="2135"/>
                  </a:lnTo>
                  <a:lnTo>
                    <a:pt x="5" y="2067"/>
                  </a:lnTo>
                  <a:lnTo>
                    <a:pt x="1" y="2000"/>
                  </a:lnTo>
                  <a:lnTo>
                    <a:pt x="0" y="1932"/>
                  </a:lnTo>
                  <a:lnTo>
                    <a:pt x="0" y="1882"/>
                  </a:lnTo>
                  <a:lnTo>
                    <a:pt x="3" y="1832"/>
                  </a:lnTo>
                  <a:lnTo>
                    <a:pt x="5" y="1783"/>
                  </a:lnTo>
                  <a:lnTo>
                    <a:pt x="10" y="1734"/>
                  </a:lnTo>
                  <a:lnTo>
                    <a:pt x="15" y="1685"/>
                  </a:lnTo>
                  <a:lnTo>
                    <a:pt x="22" y="1638"/>
                  </a:lnTo>
                  <a:lnTo>
                    <a:pt x="30" y="1589"/>
                  </a:lnTo>
                  <a:lnTo>
                    <a:pt x="39" y="1543"/>
                  </a:lnTo>
                  <a:lnTo>
                    <a:pt x="49" y="1495"/>
                  </a:lnTo>
                  <a:lnTo>
                    <a:pt x="61" y="1449"/>
                  </a:lnTo>
                  <a:lnTo>
                    <a:pt x="73" y="1402"/>
                  </a:lnTo>
                  <a:lnTo>
                    <a:pt x="86" y="1357"/>
                  </a:lnTo>
                  <a:lnTo>
                    <a:pt x="101" y="1312"/>
                  </a:lnTo>
                  <a:lnTo>
                    <a:pt x="118" y="1267"/>
                  </a:lnTo>
                  <a:lnTo>
                    <a:pt x="134" y="1223"/>
                  </a:lnTo>
                  <a:lnTo>
                    <a:pt x="151" y="1179"/>
                  </a:lnTo>
                  <a:lnTo>
                    <a:pt x="171" y="1136"/>
                  </a:lnTo>
                  <a:lnTo>
                    <a:pt x="191" y="1094"/>
                  </a:lnTo>
                  <a:lnTo>
                    <a:pt x="212" y="1051"/>
                  </a:lnTo>
                  <a:lnTo>
                    <a:pt x="232" y="1011"/>
                  </a:lnTo>
                  <a:lnTo>
                    <a:pt x="256" y="970"/>
                  </a:lnTo>
                  <a:lnTo>
                    <a:pt x="279" y="930"/>
                  </a:lnTo>
                  <a:lnTo>
                    <a:pt x="304" y="890"/>
                  </a:lnTo>
                  <a:lnTo>
                    <a:pt x="330" y="852"/>
                  </a:lnTo>
                  <a:lnTo>
                    <a:pt x="357" y="813"/>
                  </a:lnTo>
                  <a:lnTo>
                    <a:pt x="383" y="775"/>
                  </a:lnTo>
                  <a:lnTo>
                    <a:pt x="411" y="739"/>
                  </a:lnTo>
                  <a:lnTo>
                    <a:pt x="441" y="702"/>
                  </a:lnTo>
                  <a:lnTo>
                    <a:pt x="470" y="667"/>
                  </a:lnTo>
                  <a:lnTo>
                    <a:pt x="502" y="632"/>
                  </a:lnTo>
                  <a:lnTo>
                    <a:pt x="533" y="599"/>
                  </a:lnTo>
                  <a:lnTo>
                    <a:pt x="566" y="565"/>
                  </a:lnTo>
                  <a:lnTo>
                    <a:pt x="599" y="532"/>
                  </a:lnTo>
                  <a:lnTo>
                    <a:pt x="633" y="501"/>
                  </a:lnTo>
                  <a:lnTo>
                    <a:pt x="668" y="471"/>
                  </a:lnTo>
                  <a:lnTo>
                    <a:pt x="703" y="441"/>
                  </a:lnTo>
                  <a:lnTo>
                    <a:pt x="739" y="412"/>
                  </a:lnTo>
                  <a:lnTo>
                    <a:pt x="776" y="383"/>
                  </a:lnTo>
                  <a:lnTo>
                    <a:pt x="813" y="356"/>
                  </a:lnTo>
                  <a:lnTo>
                    <a:pt x="851" y="329"/>
                  </a:lnTo>
                  <a:lnTo>
                    <a:pt x="891" y="304"/>
                  </a:lnTo>
                  <a:lnTo>
                    <a:pt x="930" y="279"/>
                  </a:lnTo>
                  <a:lnTo>
                    <a:pt x="970" y="255"/>
                  </a:lnTo>
                  <a:lnTo>
                    <a:pt x="1010" y="233"/>
                  </a:lnTo>
                  <a:lnTo>
                    <a:pt x="1052" y="211"/>
                  </a:lnTo>
                  <a:lnTo>
                    <a:pt x="1094" y="190"/>
                  </a:lnTo>
                  <a:lnTo>
                    <a:pt x="1137" y="170"/>
                  </a:lnTo>
                  <a:lnTo>
                    <a:pt x="1180" y="152"/>
                  </a:lnTo>
                  <a:lnTo>
                    <a:pt x="1224" y="133"/>
                  </a:lnTo>
                  <a:lnTo>
                    <a:pt x="1268" y="117"/>
                  </a:lnTo>
                  <a:lnTo>
                    <a:pt x="1312" y="101"/>
                  </a:lnTo>
                  <a:lnTo>
                    <a:pt x="1357" y="87"/>
                  </a:lnTo>
                  <a:lnTo>
                    <a:pt x="1403" y="73"/>
                  </a:lnTo>
                  <a:lnTo>
                    <a:pt x="1449" y="60"/>
                  </a:lnTo>
                  <a:lnTo>
                    <a:pt x="1496" y="48"/>
                  </a:lnTo>
                  <a:lnTo>
                    <a:pt x="1542" y="39"/>
                  </a:lnTo>
                  <a:lnTo>
                    <a:pt x="1590" y="30"/>
                  </a:lnTo>
                  <a:lnTo>
                    <a:pt x="1637" y="22"/>
                  </a:lnTo>
                  <a:lnTo>
                    <a:pt x="1686" y="15"/>
                  </a:lnTo>
                  <a:lnTo>
                    <a:pt x="1735" y="9"/>
                  </a:lnTo>
                  <a:lnTo>
                    <a:pt x="1783" y="5"/>
                  </a:lnTo>
                  <a:lnTo>
                    <a:pt x="1832" y="2"/>
                  </a:lnTo>
                  <a:lnTo>
                    <a:pt x="1882" y="0"/>
                  </a:lnTo>
                  <a:lnTo>
                    <a:pt x="1932" y="0"/>
                  </a:lnTo>
                  <a:close/>
                  <a:moveTo>
                    <a:pt x="1507" y="2300"/>
                  </a:moveTo>
                  <a:lnTo>
                    <a:pt x="1507" y="2300"/>
                  </a:lnTo>
                  <a:lnTo>
                    <a:pt x="1533" y="2310"/>
                  </a:lnTo>
                  <a:lnTo>
                    <a:pt x="1557" y="2318"/>
                  </a:lnTo>
                  <a:lnTo>
                    <a:pt x="1569" y="2321"/>
                  </a:lnTo>
                  <a:lnTo>
                    <a:pt x="1580" y="2323"/>
                  </a:lnTo>
                  <a:lnTo>
                    <a:pt x="1592" y="2324"/>
                  </a:lnTo>
                  <a:lnTo>
                    <a:pt x="1604" y="2324"/>
                  </a:lnTo>
                  <a:lnTo>
                    <a:pt x="1619" y="2324"/>
                  </a:lnTo>
                  <a:lnTo>
                    <a:pt x="1633" y="2322"/>
                  </a:lnTo>
                  <a:lnTo>
                    <a:pt x="1648" y="2318"/>
                  </a:lnTo>
                  <a:lnTo>
                    <a:pt x="1663" y="2314"/>
                  </a:lnTo>
                  <a:lnTo>
                    <a:pt x="1677" y="2308"/>
                  </a:lnTo>
                  <a:lnTo>
                    <a:pt x="1691" y="2300"/>
                  </a:lnTo>
                  <a:lnTo>
                    <a:pt x="1705" y="2289"/>
                  </a:lnTo>
                  <a:lnTo>
                    <a:pt x="1718" y="2279"/>
                  </a:lnTo>
                  <a:lnTo>
                    <a:pt x="1750" y="2251"/>
                  </a:lnTo>
                  <a:lnTo>
                    <a:pt x="1782" y="2276"/>
                  </a:lnTo>
                  <a:lnTo>
                    <a:pt x="1801" y="2290"/>
                  </a:lnTo>
                  <a:lnTo>
                    <a:pt x="1819" y="2303"/>
                  </a:lnTo>
                  <a:lnTo>
                    <a:pt x="1838" y="2314"/>
                  </a:lnTo>
                  <a:lnTo>
                    <a:pt x="1855" y="2323"/>
                  </a:lnTo>
                  <a:lnTo>
                    <a:pt x="1873" y="2330"/>
                  </a:lnTo>
                  <a:lnTo>
                    <a:pt x="1890" y="2336"/>
                  </a:lnTo>
                  <a:lnTo>
                    <a:pt x="1908" y="2339"/>
                  </a:lnTo>
                  <a:lnTo>
                    <a:pt x="1924" y="2340"/>
                  </a:lnTo>
                  <a:lnTo>
                    <a:pt x="1939" y="2340"/>
                  </a:lnTo>
                  <a:lnTo>
                    <a:pt x="1954" y="2338"/>
                  </a:lnTo>
                  <a:lnTo>
                    <a:pt x="1969" y="2333"/>
                  </a:lnTo>
                  <a:lnTo>
                    <a:pt x="1984" y="2328"/>
                  </a:lnTo>
                  <a:lnTo>
                    <a:pt x="1999" y="2319"/>
                  </a:lnTo>
                  <a:lnTo>
                    <a:pt x="2013" y="2309"/>
                  </a:lnTo>
                  <a:lnTo>
                    <a:pt x="2028" y="2296"/>
                  </a:lnTo>
                  <a:lnTo>
                    <a:pt x="2044" y="2282"/>
                  </a:lnTo>
                  <a:lnTo>
                    <a:pt x="2077" y="2246"/>
                  </a:lnTo>
                  <a:lnTo>
                    <a:pt x="2113" y="2279"/>
                  </a:lnTo>
                  <a:lnTo>
                    <a:pt x="2134" y="2295"/>
                  </a:lnTo>
                  <a:lnTo>
                    <a:pt x="2154" y="2308"/>
                  </a:lnTo>
                  <a:lnTo>
                    <a:pt x="2175" y="2319"/>
                  </a:lnTo>
                  <a:lnTo>
                    <a:pt x="2194" y="2326"/>
                  </a:lnTo>
                  <a:lnTo>
                    <a:pt x="2215" y="2332"/>
                  </a:lnTo>
                  <a:lnTo>
                    <a:pt x="2235" y="2336"/>
                  </a:lnTo>
                  <a:lnTo>
                    <a:pt x="2255" y="2337"/>
                  </a:lnTo>
                  <a:lnTo>
                    <a:pt x="2275" y="2336"/>
                  </a:lnTo>
                  <a:lnTo>
                    <a:pt x="2291" y="2333"/>
                  </a:lnTo>
                  <a:lnTo>
                    <a:pt x="2308" y="2330"/>
                  </a:lnTo>
                  <a:lnTo>
                    <a:pt x="2324" y="2325"/>
                  </a:lnTo>
                  <a:lnTo>
                    <a:pt x="2342" y="2319"/>
                  </a:lnTo>
                  <a:lnTo>
                    <a:pt x="2359" y="2314"/>
                  </a:lnTo>
                  <a:lnTo>
                    <a:pt x="2377" y="2307"/>
                  </a:lnTo>
                  <a:lnTo>
                    <a:pt x="2412" y="2290"/>
                  </a:lnTo>
                  <a:lnTo>
                    <a:pt x="2484" y="2175"/>
                  </a:lnTo>
                  <a:lnTo>
                    <a:pt x="2653" y="2281"/>
                  </a:lnTo>
                  <a:lnTo>
                    <a:pt x="2239" y="2948"/>
                  </a:lnTo>
                  <a:lnTo>
                    <a:pt x="2239" y="3826"/>
                  </a:lnTo>
                  <a:lnTo>
                    <a:pt x="2564" y="3799"/>
                  </a:lnTo>
                  <a:lnTo>
                    <a:pt x="2564" y="3450"/>
                  </a:lnTo>
                  <a:lnTo>
                    <a:pt x="2564" y="3332"/>
                  </a:lnTo>
                  <a:lnTo>
                    <a:pt x="2668" y="3274"/>
                  </a:lnTo>
                  <a:lnTo>
                    <a:pt x="2712" y="3248"/>
                  </a:lnTo>
                  <a:lnTo>
                    <a:pt x="2756" y="3222"/>
                  </a:lnTo>
                  <a:lnTo>
                    <a:pt x="2799" y="3194"/>
                  </a:lnTo>
                  <a:lnTo>
                    <a:pt x="2841" y="3163"/>
                  </a:lnTo>
                  <a:lnTo>
                    <a:pt x="2882" y="3132"/>
                  </a:lnTo>
                  <a:lnTo>
                    <a:pt x="2921" y="3100"/>
                  </a:lnTo>
                  <a:lnTo>
                    <a:pt x="2960" y="3066"/>
                  </a:lnTo>
                  <a:lnTo>
                    <a:pt x="2997" y="3031"/>
                  </a:lnTo>
                  <a:lnTo>
                    <a:pt x="3033" y="2995"/>
                  </a:lnTo>
                  <a:lnTo>
                    <a:pt x="3067" y="2958"/>
                  </a:lnTo>
                  <a:lnTo>
                    <a:pt x="3101" y="2918"/>
                  </a:lnTo>
                  <a:lnTo>
                    <a:pt x="3134" y="2879"/>
                  </a:lnTo>
                  <a:lnTo>
                    <a:pt x="3165" y="2838"/>
                  </a:lnTo>
                  <a:lnTo>
                    <a:pt x="3195" y="2797"/>
                  </a:lnTo>
                  <a:lnTo>
                    <a:pt x="3223" y="2754"/>
                  </a:lnTo>
                  <a:lnTo>
                    <a:pt x="3250" y="2711"/>
                  </a:lnTo>
                  <a:lnTo>
                    <a:pt x="3275" y="2667"/>
                  </a:lnTo>
                  <a:lnTo>
                    <a:pt x="3299" y="2624"/>
                  </a:lnTo>
                  <a:lnTo>
                    <a:pt x="3319" y="2578"/>
                  </a:lnTo>
                  <a:lnTo>
                    <a:pt x="3340" y="2533"/>
                  </a:lnTo>
                  <a:lnTo>
                    <a:pt x="3359" y="2487"/>
                  </a:lnTo>
                  <a:lnTo>
                    <a:pt x="3376" y="2439"/>
                  </a:lnTo>
                  <a:lnTo>
                    <a:pt x="3393" y="2391"/>
                  </a:lnTo>
                  <a:lnTo>
                    <a:pt x="3406" y="2343"/>
                  </a:lnTo>
                  <a:lnTo>
                    <a:pt x="3419" y="2293"/>
                  </a:lnTo>
                  <a:lnTo>
                    <a:pt x="3431" y="2243"/>
                  </a:lnTo>
                  <a:lnTo>
                    <a:pt x="3440" y="2193"/>
                  </a:lnTo>
                  <a:lnTo>
                    <a:pt x="3448" y="2142"/>
                  </a:lnTo>
                  <a:lnTo>
                    <a:pt x="3454" y="2089"/>
                  </a:lnTo>
                  <a:lnTo>
                    <a:pt x="3459" y="2037"/>
                  </a:lnTo>
                  <a:lnTo>
                    <a:pt x="3461" y="1985"/>
                  </a:lnTo>
                  <a:lnTo>
                    <a:pt x="3462" y="1932"/>
                  </a:lnTo>
                  <a:lnTo>
                    <a:pt x="3462" y="1892"/>
                  </a:lnTo>
                  <a:lnTo>
                    <a:pt x="3460" y="1853"/>
                  </a:lnTo>
                  <a:lnTo>
                    <a:pt x="3458" y="1814"/>
                  </a:lnTo>
                  <a:lnTo>
                    <a:pt x="3454" y="1775"/>
                  </a:lnTo>
                  <a:lnTo>
                    <a:pt x="3449" y="1737"/>
                  </a:lnTo>
                  <a:lnTo>
                    <a:pt x="3445" y="1698"/>
                  </a:lnTo>
                  <a:lnTo>
                    <a:pt x="3438" y="1661"/>
                  </a:lnTo>
                  <a:lnTo>
                    <a:pt x="3431" y="1623"/>
                  </a:lnTo>
                  <a:lnTo>
                    <a:pt x="3423" y="1586"/>
                  </a:lnTo>
                  <a:lnTo>
                    <a:pt x="3415" y="1548"/>
                  </a:lnTo>
                  <a:lnTo>
                    <a:pt x="3404" y="1512"/>
                  </a:lnTo>
                  <a:lnTo>
                    <a:pt x="3394" y="1476"/>
                  </a:lnTo>
                  <a:lnTo>
                    <a:pt x="3382" y="1440"/>
                  </a:lnTo>
                  <a:lnTo>
                    <a:pt x="3369" y="1406"/>
                  </a:lnTo>
                  <a:lnTo>
                    <a:pt x="3357" y="1371"/>
                  </a:lnTo>
                  <a:lnTo>
                    <a:pt x="3341" y="1336"/>
                  </a:lnTo>
                  <a:lnTo>
                    <a:pt x="3328" y="1301"/>
                  </a:lnTo>
                  <a:lnTo>
                    <a:pt x="3311" y="1267"/>
                  </a:lnTo>
                  <a:lnTo>
                    <a:pt x="3295" y="1235"/>
                  </a:lnTo>
                  <a:lnTo>
                    <a:pt x="3278" y="1202"/>
                  </a:lnTo>
                  <a:lnTo>
                    <a:pt x="3259" y="1170"/>
                  </a:lnTo>
                  <a:lnTo>
                    <a:pt x="3240" y="1137"/>
                  </a:lnTo>
                  <a:lnTo>
                    <a:pt x="3221" y="1106"/>
                  </a:lnTo>
                  <a:lnTo>
                    <a:pt x="3201" y="1076"/>
                  </a:lnTo>
                  <a:lnTo>
                    <a:pt x="3180" y="1046"/>
                  </a:lnTo>
                  <a:lnTo>
                    <a:pt x="3158" y="1015"/>
                  </a:lnTo>
                  <a:lnTo>
                    <a:pt x="3136" y="986"/>
                  </a:lnTo>
                  <a:lnTo>
                    <a:pt x="3113" y="957"/>
                  </a:lnTo>
                  <a:lnTo>
                    <a:pt x="3090" y="930"/>
                  </a:lnTo>
                  <a:lnTo>
                    <a:pt x="3065" y="902"/>
                  </a:lnTo>
                  <a:lnTo>
                    <a:pt x="3040" y="875"/>
                  </a:lnTo>
                  <a:lnTo>
                    <a:pt x="3014" y="849"/>
                  </a:lnTo>
                  <a:lnTo>
                    <a:pt x="2987" y="824"/>
                  </a:lnTo>
                  <a:lnTo>
                    <a:pt x="2961" y="798"/>
                  </a:lnTo>
                  <a:lnTo>
                    <a:pt x="2934" y="774"/>
                  </a:lnTo>
                  <a:lnTo>
                    <a:pt x="2905" y="751"/>
                  </a:lnTo>
                  <a:lnTo>
                    <a:pt x="2877" y="728"/>
                  </a:lnTo>
                  <a:lnTo>
                    <a:pt x="2848" y="704"/>
                  </a:lnTo>
                  <a:lnTo>
                    <a:pt x="2818" y="683"/>
                  </a:lnTo>
                  <a:lnTo>
                    <a:pt x="2788" y="663"/>
                  </a:lnTo>
                  <a:lnTo>
                    <a:pt x="2756" y="642"/>
                  </a:lnTo>
                  <a:lnTo>
                    <a:pt x="2725" y="622"/>
                  </a:lnTo>
                  <a:lnTo>
                    <a:pt x="2694" y="603"/>
                  </a:lnTo>
                  <a:lnTo>
                    <a:pt x="2661" y="586"/>
                  </a:lnTo>
                  <a:lnTo>
                    <a:pt x="2629" y="568"/>
                  </a:lnTo>
                  <a:lnTo>
                    <a:pt x="2595" y="552"/>
                  </a:lnTo>
                  <a:lnTo>
                    <a:pt x="2561" y="536"/>
                  </a:lnTo>
                  <a:lnTo>
                    <a:pt x="2528" y="521"/>
                  </a:lnTo>
                  <a:lnTo>
                    <a:pt x="2493" y="507"/>
                  </a:lnTo>
                  <a:lnTo>
                    <a:pt x="2458" y="494"/>
                  </a:lnTo>
                  <a:lnTo>
                    <a:pt x="2423" y="481"/>
                  </a:lnTo>
                  <a:lnTo>
                    <a:pt x="2387" y="470"/>
                  </a:lnTo>
                  <a:lnTo>
                    <a:pt x="2351" y="459"/>
                  </a:lnTo>
                  <a:lnTo>
                    <a:pt x="2314" y="449"/>
                  </a:lnTo>
                  <a:lnTo>
                    <a:pt x="2277" y="440"/>
                  </a:lnTo>
                  <a:lnTo>
                    <a:pt x="2240" y="431"/>
                  </a:lnTo>
                  <a:lnTo>
                    <a:pt x="2203" y="424"/>
                  </a:lnTo>
                  <a:lnTo>
                    <a:pt x="2164" y="419"/>
                  </a:lnTo>
                  <a:lnTo>
                    <a:pt x="2127" y="413"/>
                  </a:lnTo>
                  <a:lnTo>
                    <a:pt x="2088" y="408"/>
                  </a:lnTo>
                  <a:lnTo>
                    <a:pt x="2049" y="405"/>
                  </a:lnTo>
                  <a:lnTo>
                    <a:pt x="2011" y="402"/>
                  </a:lnTo>
                  <a:lnTo>
                    <a:pt x="1972" y="401"/>
                  </a:lnTo>
                  <a:lnTo>
                    <a:pt x="1932" y="401"/>
                  </a:lnTo>
                  <a:lnTo>
                    <a:pt x="1893" y="401"/>
                  </a:lnTo>
                  <a:lnTo>
                    <a:pt x="1853" y="402"/>
                  </a:lnTo>
                  <a:lnTo>
                    <a:pt x="1814" y="405"/>
                  </a:lnTo>
                  <a:lnTo>
                    <a:pt x="1775" y="408"/>
                  </a:lnTo>
                  <a:lnTo>
                    <a:pt x="1737" y="413"/>
                  </a:lnTo>
                  <a:lnTo>
                    <a:pt x="1699" y="419"/>
                  </a:lnTo>
                  <a:lnTo>
                    <a:pt x="1660" y="424"/>
                  </a:lnTo>
                  <a:lnTo>
                    <a:pt x="1623" y="431"/>
                  </a:lnTo>
                  <a:lnTo>
                    <a:pt x="1586" y="440"/>
                  </a:lnTo>
                  <a:lnTo>
                    <a:pt x="1549" y="449"/>
                  </a:lnTo>
                  <a:lnTo>
                    <a:pt x="1513" y="459"/>
                  </a:lnTo>
                  <a:lnTo>
                    <a:pt x="1477" y="470"/>
                  </a:lnTo>
                  <a:lnTo>
                    <a:pt x="1441" y="481"/>
                  </a:lnTo>
                  <a:lnTo>
                    <a:pt x="1405" y="494"/>
                  </a:lnTo>
                  <a:lnTo>
                    <a:pt x="1370" y="507"/>
                  </a:lnTo>
                  <a:lnTo>
                    <a:pt x="1335" y="521"/>
                  </a:lnTo>
                  <a:lnTo>
                    <a:pt x="1302" y="536"/>
                  </a:lnTo>
                  <a:lnTo>
                    <a:pt x="1268" y="552"/>
                  </a:lnTo>
                  <a:lnTo>
                    <a:pt x="1234" y="568"/>
                  </a:lnTo>
                  <a:lnTo>
                    <a:pt x="1202" y="586"/>
                  </a:lnTo>
                  <a:lnTo>
                    <a:pt x="1169" y="603"/>
                  </a:lnTo>
                  <a:lnTo>
                    <a:pt x="1138" y="622"/>
                  </a:lnTo>
                  <a:lnTo>
                    <a:pt x="1107" y="642"/>
                  </a:lnTo>
                  <a:lnTo>
                    <a:pt x="1076" y="663"/>
                  </a:lnTo>
                  <a:lnTo>
                    <a:pt x="1045" y="683"/>
                  </a:lnTo>
                  <a:lnTo>
                    <a:pt x="1016" y="704"/>
                  </a:lnTo>
                  <a:lnTo>
                    <a:pt x="987" y="728"/>
                  </a:lnTo>
                  <a:lnTo>
                    <a:pt x="958" y="751"/>
                  </a:lnTo>
                  <a:lnTo>
                    <a:pt x="930" y="774"/>
                  </a:lnTo>
                  <a:lnTo>
                    <a:pt x="902" y="798"/>
                  </a:lnTo>
                  <a:lnTo>
                    <a:pt x="876" y="824"/>
                  </a:lnTo>
                  <a:lnTo>
                    <a:pt x="849" y="849"/>
                  </a:lnTo>
                  <a:lnTo>
                    <a:pt x="823" y="875"/>
                  </a:lnTo>
                  <a:lnTo>
                    <a:pt x="799" y="902"/>
                  </a:lnTo>
                  <a:lnTo>
                    <a:pt x="775" y="930"/>
                  </a:lnTo>
                  <a:lnTo>
                    <a:pt x="750" y="957"/>
                  </a:lnTo>
                  <a:lnTo>
                    <a:pt x="728" y="986"/>
                  </a:lnTo>
                  <a:lnTo>
                    <a:pt x="705" y="1015"/>
                  </a:lnTo>
                  <a:lnTo>
                    <a:pt x="684" y="1046"/>
                  </a:lnTo>
                  <a:lnTo>
                    <a:pt x="662" y="1076"/>
                  </a:lnTo>
                  <a:lnTo>
                    <a:pt x="642" y="1106"/>
                  </a:lnTo>
                  <a:lnTo>
                    <a:pt x="623" y="1137"/>
                  </a:lnTo>
                  <a:lnTo>
                    <a:pt x="604" y="1170"/>
                  </a:lnTo>
                  <a:lnTo>
                    <a:pt x="585" y="1202"/>
                  </a:lnTo>
                  <a:lnTo>
                    <a:pt x="569" y="1235"/>
                  </a:lnTo>
                  <a:lnTo>
                    <a:pt x="552" y="1267"/>
                  </a:lnTo>
                  <a:lnTo>
                    <a:pt x="537" y="1301"/>
                  </a:lnTo>
                  <a:lnTo>
                    <a:pt x="522" y="1336"/>
                  </a:lnTo>
                  <a:lnTo>
                    <a:pt x="508" y="1371"/>
                  </a:lnTo>
                  <a:lnTo>
                    <a:pt x="494" y="1406"/>
                  </a:lnTo>
                  <a:lnTo>
                    <a:pt x="482" y="1440"/>
                  </a:lnTo>
                  <a:lnTo>
                    <a:pt x="470" y="1476"/>
                  </a:lnTo>
                  <a:lnTo>
                    <a:pt x="459" y="1512"/>
                  </a:lnTo>
                  <a:lnTo>
                    <a:pt x="450" y="1548"/>
                  </a:lnTo>
                  <a:lnTo>
                    <a:pt x="440" y="1586"/>
                  </a:lnTo>
                  <a:lnTo>
                    <a:pt x="432" y="1623"/>
                  </a:lnTo>
                  <a:lnTo>
                    <a:pt x="425" y="1661"/>
                  </a:lnTo>
                  <a:lnTo>
                    <a:pt x="418" y="1698"/>
                  </a:lnTo>
                  <a:lnTo>
                    <a:pt x="414" y="1737"/>
                  </a:lnTo>
                  <a:lnTo>
                    <a:pt x="409" y="1775"/>
                  </a:lnTo>
                  <a:lnTo>
                    <a:pt x="405" y="1814"/>
                  </a:lnTo>
                  <a:lnTo>
                    <a:pt x="403" y="1853"/>
                  </a:lnTo>
                  <a:lnTo>
                    <a:pt x="402" y="1892"/>
                  </a:lnTo>
                  <a:lnTo>
                    <a:pt x="401" y="1932"/>
                  </a:lnTo>
                  <a:lnTo>
                    <a:pt x="402" y="1986"/>
                  </a:lnTo>
                  <a:lnTo>
                    <a:pt x="405" y="2040"/>
                  </a:lnTo>
                  <a:lnTo>
                    <a:pt x="410" y="2093"/>
                  </a:lnTo>
                  <a:lnTo>
                    <a:pt x="416" y="2146"/>
                  </a:lnTo>
                  <a:lnTo>
                    <a:pt x="424" y="2199"/>
                  </a:lnTo>
                  <a:lnTo>
                    <a:pt x="434" y="2251"/>
                  </a:lnTo>
                  <a:lnTo>
                    <a:pt x="446" y="2301"/>
                  </a:lnTo>
                  <a:lnTo>
                    <a:pt x="459" y="2352"/>
                  </a:lnTo>
                  <a:lnTo>
                    <a:pt x="474" y="2402"/>
                  </a:lnTo>
                  <a:lnTo>
                    <a:pt x="490" y="2451"/>
                  </a:lnTo>
                  <a:lnTo>
                    <a:pt x="509" y="2498"/>
                  </a:lnTo>
                  <a:lnTo>
                    <a:pt x="529" y="2546"/>
                  </a:lnTo>
                  <a:lnTo>
                    <a:pt x="549" y="2592"/>
                  </a:lnTo>
                  <a:lnTo>
                    <a:pt x="573" y="2638"/>
                  </a:lnTo>
                  <a:lnTo>
                    <a:pt x="597" y="2682"/>
                  </a:lnTo>
                  <a:lnTo>
                    <a:pt x="623" y="2726"/>
                  </a:lnTo>
                  <a:lnTo>
                    <a:pt x="650" y="2770"/>
                  </a:lnTo>
                  <a:lnTo>
                    <a:pt x="679" y="2814"/>
                  </a:lnTo>
                  <a:lnTo>
                    <a:pt x="711" y="2856"/>
                  </a:lnTo>
                  <a:lnTo>
                    <a:pt x="743" y="2896"/>
                  </a:lnTo>
                  <a:lnTo>
                    <a:pt x="777" y="2937"/>
                  </a:lnTo>
                  <a:lnTo>
                    <a:pt x="812" y="2975"/>
                  </a:lnTo>
                  <a:lnTo>
                    <a:pt x="848" y="3014"/>
                  </a:lnTo>
                  <a:lnTo>
                    <a:pt x="885" y="3050"/>
                  </a:lnTo>
                  <a:lnTo>
                    <a:pt x="924" y="3085"/>
                  </a:lnTo>
                  <a:lnTo>
                    <a:pt x="964" y="3118"/>
                  </a:lnTo>
                  <a:lnTo>
                    <a:pt x="1004" y="3151"/>
                  </a:lnTo>
                  <a:lnTo>
                    <a:pt x="1047" y="3182"/>
                  </a:lnTo>
                  <a:lnTo>
                    <a:pt x="1090" y="3211"/>
                  </a:lnTo>
                  <a:lnTo>
                    <a:pt x="1135" y="3239"/>
                  </a:lnTo>
                  <a:lnTo>
                    <a:pt x="1180" y="3266"/>
                  </a:lnTo>
                  <a:lnTo>
                    <a:pt x="1226" y="3291"/>
                  </a:lnTo>
                  <a:lnTo>
                    <a:pt x="1335" y="3348"/>
                  </a:lnTo>
                  <a:lnTo>
                    <a:pt x="1335" y="3469"/>
                  </a:lnTo>
                  <a:lnTo>
                    <a:pt x="1335" y="3838"/>
                  </a:lnTo>
                  <a:lnTo>
                    <a:pt x="1674" y="3838"/>
                  </a:lnTo>
                  <a:lnTo>
                    <a:pt x="1674" y="2948"/>
                  </a:lnTo>
                  <a:lnTo>
                    <a:pt x="1260" y="2281"/>
                  </a:lnTo>
                  <a:lnTo>
                    <a:pt x="1431" y="2175"/>
                  </a:lnTo>
                  <a:lnTo>
                    <a:pt x="1507" y="2300"/>
                  </a:lnTo>
                  <a:close/>
                  <a:moveTo>
                    <a:pt x="2326" y="2429"/>
                  </a:moveTo>
                  <a:lnTo>
                    <a:pt x="2326" y="2429"/>
                  </a:lnTo>
                  <a:lnTo>
                    <a:pt x="2305" y="2432"/>
                  </a:lnTo>
                  <a:lnTo>
                    <a:pt x="2284" y="2435"/>
                  </a:lnTo>
                  <a:lnTo>
                    <a:pt x="2258" y="2437"/>
                  </a:lnTo>
                  <a:lnTo>
                    <a:pt x="2234" y="2437"/>
                  </a:lnTo>
                  <a:lnTo>
                    <a:pt x="2208" y="2433"/>
                  </a:lnTo>
                  <a:lnTo>
                    <a:pt x="2184" y="2429"/>
                  </a:lnTo>
                  <a:lnTo>
                    <a:pt x="2158" y="2420"/>
                  </a:lnTo>
                  <a:lnTo>
                    <a:pt x="2134" y="2411"/>
                  </a:lnTo>
                  <a:lnTo>
                    <a:pt x="2109" y="2397"/>
                  </a:lnTo>
                  <a:lnTo>
                    <a:pt x="2083" y="2382"/>
                  </a:lnTo>
                  <a:lnTo>
                    <a:pt x="2063" y="2396"/>
                  </a:lnTo>
                  <a:lnTo>
                    <a:pt x="2045" y="2409"/>
                  </a:lnTo>
                  <a:lnTo>
                    <a:pt x="2024" y="2419"/>
                  </a:lnTo>
                  <a:lnTo>
                    <a:pt x="2004" y="2427"/>
                  </a:lnTo>
                  <a:lnTo>
                    <a:pt x="1983" y="2434"/>
                  </a:lnTo>
                  <a:lnTo>
                    <a:pt x="1962" y="2438"/>
                  </a:lnTo>
                  <a:lnTo>
                    <a:pt x="1941" y="2440"/>
                  </a:lnTo>
                  <a:lnTo>
                    <a:pt x="1920" y="2440"/>
                  </a:lnTo>
                  <a:lnTo>
                    <a:pt x="1900" y="2439"/>
                  </a:lnTo>
                  <a:lnTo>
                    <a:pt x="1879" y="2435"/>
                  </a:lnTo>
                  <a:lnTo>
                    <a:pt x="1858" y="2430"/>
                  </a:lnTo>
                  <a:lnTo>
                    <a:pt x="1837" y="2423"/>
                  </a:lnTo>
                  <a:lnTo>
                    <a:pt x="1816" y="2415"/>
                  </a:lnTo>
                  <a:lnTo>
                    <a:pt x="1794" y="2404"/>
                  </a:lnTo>
                  <a:lnTo>
                    <a:pt x="1773" y="2393"/>
                  </a:lnTo>
                  <a:lnTo>
                    <a:pt x="1752" y="2379"/>
                  </a:lnTo>
                  <a:lnTo>
                    <a:pt x="1735" y="2390"/>
                  </a:lnTo>
                  <a:lnTo>
                    <a:pt x="1716" y="2399"/>
                  </a:lnTo>
                  <a:lnTo>
                    <a:pt x="1699" y="2408"/>
                  </a:lnTo>
                  <a:lnTo>
                    <a:pt x="1679" y="2413"/>
                  </a:lnTo>
                  <a:lnTo>
                    <a:pt x="1660" y="2418"/>
                  </a:lnTo>
                  <a:lnTo>
                    <a:pt x="1642" y="2422"/>
                  </a:lnTo>
                  <a:lnTo>
                    <a:pt x="1622" y="2424"/>
                  </a:lnTo>
                  <a:lnTo>
                    <a:pt x="1602" y="2424"/>
                  </a:lnTo>
                  <a:lnTo>
                    <a:pt x="1585" y="2424"/>
                  </a:lnTo>
                  <a:lnTo>
                    <a:pt x="1860" y="2866"/>
                  </a:lnTo>
                  <a:lnTo>
                    <a:pt x="1875" y="2891"/>
                  </a:lnTo>
                  <a:lnTo>
                    <a:pt x="1875" y="2918"/>
                  </a:lnTo>
                  <a:lnTo>
                    <a:pt x="1875" y="3838"/>
                  </a:lnTo>
                  <a:lnTo>
                    <a:pt x="2038" y="3838"/>
                  </a:lnTo>
                  <a:lnTo>
                    <a:pt x="2038" y="2918"/>
                  </a:lnTo>
                  <a:lnTo>
                    <a:pt x="2038" y="2891"/>
                  </a:lnTo>
                  <a:lnTo>
                    <a:pt x="2053" y="2866"/>
                  </a:lnTo>
                  <a:lnTo>
                    <a:pt x="2326" y="2429"/>
                  </a:lnTo>
                  <a:close/>
                  <a:moveTo>
                    <a:pt x="2506" y="5533"/>
                  </a:moveTo>
                  <a:lnTo>
                    <a:pt x="1402" y="5631"/>
                  </a:lnTo>
                  <a:lnTo>
                    <a:pt x="1405" y="5656"/>
                  </a:lnTo>
                  <a:lnTo>
                    <a:pt x="1410" y="5681"/>
                  </a:lnTo>
                  <a:lnTo>
                    <a:pt x="1417" y="5705"/>
                  </a:lnTo>
                  <a:lnTo>
                    <a:pt x="1424" y="5729"/>
                  </a:lnTo>
                  <a:lnTo>
                    <a:pt x="1432" y="5753"/>
                  </a:lnTo>
                  <a:lnTo>
                    <a:pt x="1441" y="5776"/>
                  </a:lnTo>
                  <a:lnTo>
                    <a:pt x="1451" y="5798"/>
                  </a:lnTo>
                  <a:lnTo>
                    <a:pt x="1463" y="5820"/>
                  </a:lnTo>
                  <a:lnTo>
                    <a:pt x="1475" y="5842"/>
                  </a:lnTo>
                  <a:lnTo>
                    <a:pt x="1489" y="5862"/>
                  </a:lnTo>
                  <a:lnTo>
                    <a:pt x="1503" y="5883"/>
                  </a:lnTo>
                  <a:lnTo>
                    <a:pt x="1516" y="5902"/>
                  </a:lnTo>
                  <a:lnTo>
                    <a:pt x="1533" y="5921"/>
                  </a:lnTo>
                  <a:lnTo>
                    <a:pt x="1549" y="5938"/>
                  </a:lnTo>
                  <a:lnTo>
                    <a:pt x="1566" y="5956"/>
                  </a:lnTo>
                  <a:lnTo>
                    <a:pt x="1584" y="5973"/>
                  </a:lnTo>
                  <a:lnTo>
                    <a:pt x="1602" y="5988"/>
                  </a:lnTo>
                  <a:lnTo>
                    <a:pt x="1622" y="6003"/>
                  </a:lnTo>
                  <a:lnTo>
                    <a:pt x="1642" y="6017"/>
                  </a:lnTo>
                  <a:lnTo>
                    <a:pt x="1663" y="6031"/>
                  </a:lnTo>
                  <a:lnTo>
                    <a:pt x="1685" y="6043"/>
                  </a:lnTo>
                  <a:lnTo>
                    <a:pt x="1706" y="6055"/>
                  </a:lnTo>
                  <a:lnTo>
                    <a:pt x="1729" y="6065"/>
                  </a:lnTo>
                  <a:lnTo>
                    <a:pt x="1752" y="6074"/>
                  </a:lnTo>
                  <a:lnTo>
                    <a:pt x="1775" y="6082"/>
                  </a:lnTo>
                  <a:lnTo>
                    <a:pt x="1799" y="6091"/>
                  </a:lnTo>
                  <a:lnTo>
                    <a:pt x="1823" y="6096"/>
                  </a:lnTo>
                  <a:lnTo>
                    <a:pt x="1849" y="6102"/>
                  </a:lnTo>
                  <a:lnTo>
                    <a:pt x="1873" y="6106"/>
                  </a:lnTo>
                  <a:lnTo>
                    <a:pt x="1900" y="6109"/>
                  </a:lnTo>
                  <a:lnTo>
                    <a:pt x="1925" y="6110"/>
                  </a:lnTo>
                  <a:lnTo>
                    <a:pt x="1951" y="6111"/>
                  </a:lnTo>
                  <a:lnTo>
                    <a:pt x="1980" y="6110"/>
                  </a:lnTo>
                  <a:lnTo>
                    <a:pt x="2008" y="6109"/>
                  </a:lnTo>
                  <a:lnTo>
                    <a:pt x="2035" y="6106"/>
                  </a:lnTo>
                  <a:lnTo>
                    <a:pt x="2063" y="6100"/>
                  </a:lnTo>
                  <a:lnTo>
                    <a:pt x="2090" y="6094"/>
                  </a:lnTo>
                  <a:lnTo>
                    <a:pt x="2117" y="6087"/>
                  </a:lnTo>
                  <a:lnTo>
                    <a:pt x="2142" y="6078"/>
                  </a:lnTo>
                  <a:lnTo>
                    <a:pt x="2168" y="6067"/>
                  </a:lnTo>
                  <a:lnTo>
                    <a:pt x="2192" y="6057"/>
                  </a:lnTo>
                  <a:lnTo>
                    <a:pt x="2215" y="6044"/>
                  </a:lnTo>
                  <a:lnTo>
                    <a:pt x="2239" y="6031"/>
                  </a:lnTo>
                  <a:lnTo>
                    <a:pt x="2262" y="6016"/>
                  </a:lnTo>
                  <a:lnTo>
                    <a:pt x="2284" y="6001"/>
                  </a:lnTo>
                  <a:lnTo>
                    <a:pt x="2305" y="5985"/>
                  </a:lnTo>
                  <a:lnTo>
                    <a:pt x="2324" y="5968"/>
                  </a:lnTo>
                  <a:lnTo>
                    <a:pt x="2344" y="5949"/>
                  </a:lnTo>
                  <a:lnTo>
                    <a:pt x="2362" y="5929"/>
                  </a:lnTo>
                  <a:lnTo>
                    <a:pt x="2379" y="5909"/>
                  </a:lnTo>
                  <a:lnTo>
                    <a:pt x="2396" y="5889"/>
                  </a:lnTo>
                  <a:lnTo>
                    <a:pt x="2412" y="5866"/>
                  </a:lnTo>
                  <a:lnTo>
                    <a:pt x="2425" y="5844"/>
                  </a:lnTo>
                  <a:lnTo>
                    <a:pt x="2439" y="5821"/>
                  </a:lnTo>
                  <a:lnTo>
                    <a:pt x="2451" y="5797"/>
                  </a:lnTo>
                  <a:lnTo>
                    <a:pt x="2463" y="5772"/>
                  </a:lnTo>
                  <a:lnTo>
                    <a:pt x="2473" y="5747"/>
                  </a:lnTo>
                  <a:lnTo>
                    <a:pt x="2481" y="5721"/>
                  </a:lnTo>
                  <a:lnTo>
                    <a:pt x="2489" y="5695"/>
                  </a:lnTo>
                  <a:lnTo>
                    <a:pt x="2495" y="5668"/>
                  </a:lnTo>
                  <a:lnTo>
                    <a:pt x="2500" y="5641"/>
                  </a:lnTo>
                  <a:lnTo>
                    <a:pt x="2503" y="5613"/>
                  </a:lnTo>
                  <a:lnTo>
                    <a:pt x="2506" y="5584"/>
                  </a:lnTo>
                  <a:lnTo>
                    <a:pt x="2507" y="5556"/>
                  </a:lnTo>
                  <a:lnTo>
                    <a:pt x="2506" y="5533"/>
                  </a:lnTo>
                  <a:close/>
                  <a:moveTo>
                    <a:pt x="2908" y="4892"/>
                  </a:moveTo>
                  <a:lnTo>
                    <a:pt x="1018" y="5060"/>
                  </a:lnTo>
                  <a:lnTo>
                    <a:pt x="1015" y="5089"/>
                  </a:lnTo>
                  <a:lnTo>
                    <a:pt x="1015" y="5118"/>
                  </a:lnTo>
                  <a:lnTo>
                    <a:pt x="1017" y="5144"/>
                  </a:lnTo>
                  <a:lnTo>
                    <a:pt x="2906" y="4978"/>
                  </a:lnTo>
                  <a:lnTo>
                    <a:pt x="2908" y="4953"/>
                  </a:lnTo>
                  <a:lnTo>
                    <a:pt x="2910" y="4927"/>
                  </a:lnTo>
                  <a:lnTo>
                    <a:pt x="2910" y="4910"/>
                  </a:lnTo>
                  <a:lnTo>
                    <a:pt x="2908" y="4892"/>
                  </a:lnTo>
                  <a:close/>
                  <a:moveTo>
                    <a:pt x="2908" y="4171"/>
                  </a:moveTo>
                  <a:lnTo>
                    <a:pt x="1018" y="4337"/>
                  </a:lnTo>
                  <a:lnTo>
                    <a:pt x="1015" y="4368"/>
                  </a:lnTo>
                  <a:lnTo>
                    <a:pt x="1015" y="4397"/>
                  </a:lnTo>
                  <a:lnTo>
                    <a:pt x="1017" y="4423"/>
                  </a:lnTo>
                  <a:lnTo>
                    <a:pt x="2906" y="4257"/>
                  </a:lnTo>
                  <a:lnTo>
                    <a:pt x="2908" y="4232"/>
                  </a:lnTo>
                  <a:lnTo>
                    <a:pt x="2910" y="4206"/>
                  </a:lnTo>
                  <a:lnTo>
                    <a:pt x="2910" y="4189"/>
                  </a:lnTo>
                  <a:lnTo>
                    <a:pt x="2908" y="4171"/>
                  </a:lnTo>
                  <a:close/>
                </a:path>
              </a:pathLst>
            </a:custGeom>
            <a:solidFill>
              <a:srgbClr val="CF0069"/>
            </a:solidFill>
            <a:ln>
              <a:noFill/>
            </a:ln>
          </p:spPr>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algn="ctr">
                <a:defRPr/>
              </a:pPr>
              <a:endParaRPr lang="zh-CN" altLang="en-US" sz="2400">
                <a:solidFill>
                  <a:srgbClr val="FFFFFF"/>
                </a:solidFill>
              </a:endParaRPr>
            </a:p>
          </p:txBody>
        </p:sp>
      </p:grpSp>
      <p:sp>
        <p:nvSpPr>
          <p:cNvPr id="6" name="TextBox 13"/>
          <p:cNvSpPr txBox="1"/>
          <p:nvPr/>
        </p:nvSpPr>
        <p:spPr>
          <a:xfrm>
            <a:off x="6847007" y="3927343"/>
            <a:ext cx="2171432" cy="396240"/>
          </a:xfrm>
          <a:prstGeom prst="rect">
            <a:avLst/>
          </a:prstGeom>
          <a:noFill/>
        </p:spPr>
        <p:txBody>
          <a:bodyPr wrap="square" rtlCol="0">
            <a:spAutoFit/>
          </a:bodyPr>
          <a:lstStyle/>
          <a:p>
            <a:pPr marL="285750" indent="-285750">
              <a:buFont typeface="Arial" panose="020B0604020202020204" pitchFamily="34" charset="0"/>
              <a:buChar char="•"/>
            </a:pPr>
            <a:r>
              <a:rPr lang="zh-CN" altLang="en-US" sz="1865" dirty="0" smtClean="0">
                <a:solidFill>
                  <a:schemeClr val="bg1"/>
                </a:solidFill>
              </a:rPr>
              <a:t>添加标题</a:t>
            </a:r>
          </a:p>
        </p:txBody>
      </p:sp>
    </p:spTree>
  </p:cSld>
  <p:clrMapOvr>
    <a:masterClrMapping/>
  </p:clrMapOvr>
  <p:transition spd="slow" advTm="7503">
    <p:blinds dir="vert"/>
  </p:transition>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42"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outHorizontal)">
                                          <p:cBhvr>
                                            <p:cTn id="7" dur="500"/>
                                            <p:tgtEl>
                                              <p:spTgt spid="3"/>
                                            </p:tgtEl>
                                          </p:cBhvr>
                                        </p:animEffect>
                                      </p:childTnLst>
                                    </p:cTn>
                                  </p:par>
                                </p:childTnLst>
                              </p:cTn>
                            </p:par>
                            <p:par>
                              <p:cTn id="8" fill="hold">
                                <p:stCondLst>
                                  <p:cond delay="500"/>
                                </p:stCondLst>
                                <p:childTnLst>
                                  <p:par>
                                    <p:cTn id="9" presetID="2" presetClass="entr" presetSubtype="8" fill="hold" nodeType="afterEffect" p14:presetBounceEnd="40000">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14:bounceEnd="40000">
                                          <p:cBhvr additive="base">
                                            <p:cTn id="11" dur="750" fill="hold"/>
                                            <p:tgtEl>
                                              <p:spTgt spid="4"/>
                                            </p:tgtEl>
                                            <p:attrNameLst>
                                              <p:attrName>ppt_x</p:attrName>
                                            </p:attrNameLst>
                                          </p:cBhvr>
                                          <p:tavLst>
                                            <p:tav tm="0">
                                              <p:val>
                                                <p:strVal val="0-#ppt_w/2"/>
                                              </p:val>
                                            </p:tav>
                                            <p:tav tm="100000">
                                              <p:val>
                                                <p:strVal val="#ppt_x"/>
                                              </p:val>
                                            </p:tav>
                                          </p:tavLst>
                                        </p:anim>
                                        <p:anim calcmode="lin" valueType="num" p14:bounceEnd="40000">
                                          <p:cBhvr additive="base">
                                            <p:cTn id="12" dur="750" fill="hold"/>
                                            <p:tgtEl>
                                              <p:spTgt spid="4"/>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16" presetClass="entr" presetSubtype="42" fill="hold" nodeType="afterEffect">
                                      <p:stCondLst>
                                        <p:cond delay="0"/>
                                      </p:stCondLst>
                                      <p:childTnLst>
                                        <p:set>
                                          <p:cBhvr>
                                            <p:cTn id="15" dur="1" fill="hold">
                                              <p:stCondLst>
                                                <p:cond delay="0"/>
                                              </p:stCondLst>
                                            </p:cTn>
                                            <p:tgtEl>
                                              <p:spTgt spid="10"/>
                                            </p:tgtEl>
                                            <p:attrNameLst>
                                              <p:attrName>style.visibility</p:attrName>
                                            </p:attrNameLst>
                                          </p:cBhvr>
                                          <p:to>
                                            <p:strVal val="visible"/>
                                          </p:to>
                                        </p:set>
                                        <p:animEffect transition="in" filter="barn(outHorizontal)">
                                          <p:cBhvr>
                                            <p:cTn id="16" dur="500"/>
                                            <p:tgtEl>
                                              <p:spTgt spid="10"/>
                                            </p:tgtEl>
                                          </p:cBhvr>
                                        </p:animEffect>
                                      </p:childTnLst>
                                    </p:cTn>
                                  </p:par>
                                </p:childTnLst>
                              </p:cTn>
                            </p:par>
                            <p:par>
                              <p:cTn id="17" fill="hold">
                                <p:stCondLst>
                                  <p:cond delay="2000"/>
                                </p:stCondLst>
                                <p:childTnLst>
                                  <p:par>
                                    <p:cTn id="18" presetID="12" presetClass="entr" presetSubtype="8" fill="hold" grpId="0" nodeType="afterEffect">
                                      <p:stCondLst>
                                        <p:cond delay="0"/>
                                      </p:stCondLst>
                                      <p:childTnLst>
                                        <p:set>
                                          <p:cBhvr>
                                            <p:cTn id="19" dur="1" fill="hold">
                                              <p:stCondLst>
                                                <p:cond delay="0"/>
                                              </p:stCondLst>
                                            </p:cTn>
                                            <p:tgtEl>
                                              <p:spTgt spid="11"/>
                                            </p:tgtEl>
                                            <p:attrNameLst>
                                              <p:attrName>style.visibility</p:attrName>
                                            </p:attrNameLst>
                                          </p:cBhvr>
                                          <p:to>
                                            <p:strVal val="visible"/>
                                          </p:to>
                                        </p:set>
                                        <p:anim calcmode="lin" valueType="num">
                                          <p:cBhvr additive="base">
                                            <p:cTn id="20" dur="500"/>
                                            <p:tgtEl>
                                              <p:spTgt spid="11"/>
                                            </p:tgtEl>
                                            <p:attrNameLst>
                                              <p:attrName>ppt_x</p:attrName>
                                            </p:attrNameLst>
                                          </p:cBhvr>
                                          <p:tavLst>
                                            <p:tav tm="0">
                                              <p:val>
                                                <p:strVal val="#ppt_x-#ppt_w*1.125000"/>
                                              </p:val>
                                            </p:tav>
                                            <p:tav tm="100000">
                                              <p:val>
                                                <p:strVal val="#ppt_x"/>
                                              </p:val>
                                            </p:tav>
                                          </p:tavLst>
                                        </p:anim>
                                        <p:animEffect transition="in" filter="wipe(right)">
                                          <p:cBhvr>
                                            <p:cTn id="21" dur="500"/>
                                            <p:tgtEl>
                                              <p:spTgt spid="11"/>
                                            </p:tgtEl>
                                          </p:cBhvr>
                                        </p:animEffect>
                                      </p:childTnLst>
                                    </p:cTn>
                                  </p:par>
                                </p:childTnLst>
                              </p:cTn>
                            </p:par>
                            <p:par>
                              <p:cTn id="22" fill="hold">
                                <p:stCondLst>
                                  <p:cond delay="2500"/>
                                </p:stCondLst>
                                <p:childTnLst>
                                  <p:par>
                                    <p:cTn id="23" presetID="37" presetClass="entr" presetSubtype="0" fill="hold" grpId="0" nodeType="afterEffect">
                                      <p:stCondLst>
                                        <p:cond delay="0"/>
                                      </p:stCondLst>
                                      <p:childTnLst>
                                        <p:set>
                                          <p:cBhvr>
                                            <p:cTn id="24" dur="1" fill="hold">
                                              <p:stCondLst>
                                                <p:cond delay="0"/>
                                              </p:stCondLst>
                                            </p:cTn>
                                            <p:tgtEl>
                                              <p:spTgt spid="13"/>
                                            </p:tgtEl>
                                            <p:attrNameLst>
                                              <p:attrName>style.visibility</p:attrName>
                                            </p:attrNameLst>
                                          </p:cBhvr>
                                          <p:to>
                                            <p:strVal val="visible"/>
                                          </p:to>
                                        </p:set>
                                        <p:animEffect transition="in" filter="fade">
                                          <p:cBhvr>
                                            <p:cTn id="25" dur="1000"/>
                                            <p:tgtEl>
                                              <p:spTgt spid="13"/>
                                            </p:tgtEl>
                                          </p:cBhvr>
                                        </p:animEffect>
                                        <p:anim calcmode="lin" valueType="num">
                                          <p:cBhvr>
                                            <p:cTn id="26" dur="1000" fill="hold"/>
                                            <p:tgtEl>
                                              <p:spTgt spid="13"/>
                                            </p:tgtEl>
                                            <p:attrNameLst>
                                              <p:attrName>ppt_x</p:attrName>
                                            </p:attrNameLst>
                                          </p:cBhvr>
                                          <p:tavLst>
                                            <p:tav tm="0">
                                              <p:val>
                                                <p:strVal val="#ppt_x"/>
                                              </p:val>
                                            </p:tav>
                                            <p:tav tm="100000">
                                              <p:val>
                                                <p:strVal val="#ppt_x"/>
                                              </p:val>
                                            </p:tav>
                                          </p:tavLst>
                                        </p:anim>
                                        <p:anim calcmode="lin" valueType="num">
                                          <p:cBhvr>
                                            <p:cTn id="27" dur="900" decel="100000" fill="hold"/>
                                            <p:tgtEl>
                                              <p:spTgt spid="13"/>
                                            </p:tgtEl>
                                            <p:attrNameLst>
                                              <p:attrName>ppt_y</p:attrName>
                                            </p:attrNameLst>
                                          </p:cBhvr>
                                          <p:tavLst>
                                            <p:tav tm="0">
                                              <p:val>
                                                <p:strVal val="#ppt_y+1"/>
                                              </p:val>
                                            </p:tav>
                                            <p:tav tm="100000">
                                              <p:val>
                                                <p:strVal val="#ppt_y-.03"/>
                                              </p:val>
                                            </p:tav>
                                          </p:tavLst>
                                        </p:anim>
                                        <p:anim calcmode="lin" valueType="num">
                                          <p:cBhvr>
                                            <p:cTn id="28" dur="100" accel="100000" fill="hold">
                                              <p:stCondLst>
                                                <p:cond delay="900"/>
                                              </p:stCondLst>
                                            </p:cTn>
                                            <p:tgtEl>
                                              <p:spTgt spid="13"/>
                                            </p:tgtEl>
                                            <p:attrNameLst>
                                              <p:attrName>ppt_y</p:attrName>
                                            </p:attrNameLst>
                                          </p:cBhvr>
                                          <p:tavLst>
                                            <p:tav tm="0">
                                              <p:val>
                                                <p:strVal val="#ppt_y-.03"/>
                                              </p:val>
                                            </p:tav>
                                            <p:tav tm="100000">
                                              <p:val>
                                                <p:strVal val="#ppt_y"/>
                                              </p:val>
                                            </p:tav>
                                          </p:tavLst>
                                        </p:anim>
                                      </p:childTnLst>
                                    </p:cTn>
                                  </p:par>
                                  <p:par>
                                    <p:cTn id="29" presetID="37" presetClass="entr" presetSubtype="0" fill="hold" grpId="0" nodeType="withEffect">
                                      <p:stCondLst>
                                        <p:cond delay="250"/>
                                      </p:stCondLst>
                                      <p:childTnLst>
                                        <p:set>
                                          <p:cBhvr>
                                            <p:cTn id="30" dur="1" fill="hold">
                                              <p:stCondLst>
                                                <p:cond delay="0"/>
                                              </p:stCondLst>
                                            </p:cTn>
                                            <p:tgtEl>
                                              <p:spTgt spid="14"/>
                                            </p:tgtEl>
                                            <p:attrNameLst>
                                              <p:attrName>style.visibility</p:attrName>
                                            </p:attrNameLst>
                                          </p:cBhvr>
                                          <p:to>
                                            <p:strVal val="visible"/>
                                          </p:to>
                                        </p:set>
                                        <p:animEffect transition="in" filter="fade">
                                          <p:cBhvr>
                                            <p:cTn id="31" dur="1000"/>
                                            <p:tgtEl>
                                              <p:spTgt spid="14"/>
                                            </p:tgtEl>
                                          </p:cBhvr>
                                        </p:animEffect>
                                        <p:anim calcmode="lin" valueType="num">
                                          <p:cBhvr>
                                            <p:cTn id="32" dur="1000" fill="hold"/>
                                            <p:tgtEl>
                                              <p:spTgt spid="14"/>
                                            </p:tgtEl>
                                            <p:attrNameLst>
                                              <p:attrName>ppt_x</p:attrName>
                                            </p:attrNameLst>
                                          </p:cBhvr>
                                          <p:tavLst>
                                            <p:tav tm="0">
                                              <p:val>
                                                <p:strVal val="#ppt_x"/>
                                              </p:val>
                                            </p:tav>
                                            <p:tav tm="100000">
                                              <p:val>
                                                <p:strVal val="#ppt_x"/>
                                              </p:val>
                                            </p:tav>
                                          </p:tavLst>
                                        </p:anim>
                                        <p:anim calcmode="lin" valueType="num">
                                          <p:cBhvr>
                                            <p:cTn id="33" dur="900" decel="100000" fill="hold"/>
                                            <p:tgtEl>
                                              <p:spTgt spid="14"/>
                                            </p:tgtEl>
                                            <p:attrNameLst>
                                              <p:attrName>ppt_y</p:attrName>
                                            </p:attrNameLst>
                                          </p:cBhvr>
                                          <p:tavLst>
                                            <p:tav tm="0">
                                              <p:val>
                                                <p:strVal val="#ppt_y+1"/>
                                              </p:val>
                                            </p:tav>
                                            <p:tav tm="100000">
                                              <p:val>
                                                <p:strVal val="#ppt_y-.03"/>
                                              </p:val>
                                            </p:tav>
                                          </p:tavLst>
                                        </p:anim>
                                        <p:anim calcmode="lin" valueType="num">
                                          <p:cBhvr>
                                            <p:cTn id="34" dur="100" accel="100000" fill="hold">
                                              <p:stCondLst>
                                                <p:cond delay="900"/>
                                              </p:stCondLst>
                                            </p:cTn>
                                            <p:tgtEl>
                                              <p:spTgt spid="14"/>
                                            </p:tgtEl>
                                            <p:attrNameLst>
                                              <p:attrName>ppt_y</p:attrName>
                                            </p:attrNameLst>
                                          </p:cBhvr>
                                          <p:tavLst>
                                            <p:tav tm="0">
                                              <p:val>
                                                <p:strVal val="#ppt_y-.03"/>
                                              </p:val>
                                            </p:tav>
                                            <p:tav tm="100000">
                                              <p:val>
                                                <p:strVal val="#ppt_y"/>
                                              </p:val>
                                            </p:tav>
                                          </p:tavLst>
                                        </p:anim>
                                      </p:childTnLst>
                                    </p:cTn>
                                  </p:par>
                                  <p:par>
                                    <p:cTn id="35" presetID="37" presetClass="entr" presetSubtype="0" fill="hold" grpId="0" nodeType="withEffect">
                                      <p:stCondLst>
                                        <p:cond delay="500"/>
                                      </p:stCondLst>
                                      <p:childTnLst>
                                        <p:set>
                                          <p:cBhvr>
                                            <p:cTn id="36" dur="1" fill="hold">
                                              <p:stCondLst>
                                                <p:cond delay="0"/>
                                              </p:stCondLst>
                                            </p:cTn>
                                            <p:tgtEl>
                                              <p:spTgt spid="16"/>
                                            </p:tgtEl>
                                            <p:attrNameLst>
                                              <p:attrName>style.visibility</p:attrName>
                                            </p:attrNameLst>
                                          </p:cBhvr>
                                          <p:to>
                                            <p:strVal val="visible"/>
                                          </p:to>
                                        </p:set>
                                        <p:animEffect transition="in" filter="fade">
                                          <p:cBhvr>
                                            <p:cTn id="37" dur="1000"/>
                                            <p:tgtEl>
                                              <p:spTgt spid="16"/>
                                            </p:tgtEl>
                                          </p:cBhvr>
                                        </p:animEffect>
                                        <p:anim calcmode="lin" valueType="num">
                                          <p:cBhvr>
                                            <p:cTn id="38" dur="1000" fill="hold"/>
                                            <p:tgtEl>
                                              <p:spTgt spid="16"/>
                                            </p:tgtEl>
                                            <p:attrNameLst>
                                              <p:attrName>ppt_x</p:attrName>
                                            </p:attrNameLst>
                                          </p:cBhvr>
                                          <p:tavLst>
                                            <p:tav tm="0">
                                              <p:val>
                                                <p:strVal val="#ppt_x"/>
                                              </p:val>
                                            </p:tav>
                                            <p:tav tm="100000">
                                              <p:val>
                                                <p:strVal val="#ppt_x"/>
                                              </p:val>
                                            </p:tav>
                                          </p:tavLst>
                                        </p:anim>
                                        <p:anim calcmode="lin" valueType="num">
                                          <p:cBhvr>
                                            <p:cTn id="39" dur="900" decel="100000" fill="hold"/>
                                            <p:tgtEl>
                                              <p:spTgt spid="16"/>
                                            </p:tgtEl>
                                            <p:attrNameLst>
                                              <p:attrName>ppt_y</p:attrName>
                                            </p:attrNameLst>
                                          </p:cBhvr>
                                          <p:tavLst>
                                            <p:tav tm="0">
                                              <p:val>
                                                <p:strVal val="#ppt_y+1"/>
                                              </p:val>
                                            </p:tav>
                                            <p:tav tm="100000">
                                              <p:val>
                                                <p:strVal val="#ppt_y-.03"/>
                                              </p:val>
                                            </p:tav>
                                          </p:tavLst>
                                        </p:anim>
                                        <p:anim calcmode="lin" valueType="num">
                                          <p:cBhvr>
                                            <p:cTn id="40"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ldLvl="0" animBg="1"/>
          <p:bldP spid="11" grpId="0"/>
          <p:bldP spid="13" grpId="0"/>
          <p:bldP spid="14" grpId="0"/>
          <p:bldP spid="16"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42"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outHorizontal)">
                                          <p:cBhvr>
                                            <p:cTn id="7" dur="500"/>
                                            <p:tgtEl>
                                              <p:spTgt spid="3"/>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additive="base">
                                            <p:cTn id="11" dur="750" fill="hold"/>
                                            <p:tgtEl>
                                              <p:spTgt spid="4"/>
                                            </p:tgtEl>
                                            <p:attrNameLst>
                                              <p:attrName>ppt_x</p:attrName>
                                            </p:attrNameLst>
                                          </p:cBhvr>
                                          <p:tavLst>
                                            <p:tav tm="0">
                                              <p:val>
                                                <p:strVal val="0-#ppt_w/2"/>
                                              </p:val>
                                            </p:tav>
                                            <p:tav tm="100000">
                                              <p:val>
                                                <p:strVal val="#ppt_x"/>
                                              </p:val>
                                            </p:tav>
                                          </p:tavLst>
                                        </p:anim>
                                        <p:anim calcmode="lin" valueType="num">
                                          <p:cBhvr additive="base">
                                            <p:cTn id="12" dur="750" fill="hold"/>
                                            <p:tgtEl>
                                              <p:spTgt spid="4"/>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16" presetClass="entr" presetSubtype="42" fill="hold" nodeType="afterEffect">
                                      <p:stCondLst>
                                        <p:cond delay="0"/>
                                      </p:stCondLst>
                                      <p:childTnLst>
                                        <p:set>
                                          <p:cBhvr>
                                            <p:cTn id="15" dur="1" fill="hold">
                                              <p:stCondLst>
                                                <p:cond delay="0"/>
                                              </p:stCondLst>
                                            </p:cTn>
                                            <p:tgtEl>
                                              <p:spTgt spid="10"/>
                                            </p:tgtEl>
                                            <p:attrNameLst>
                                              <p:attrName>style.visibility</p:attrName>
                                            </p:attrNameLst>
                                          </p:cBhvr>
                                          <p:to>
                                            <p:strVal val="visible"/>
                                          </p:to>
                                        </p:set>
                                        <p:animEffect transition="in" filter="barn(outHorizontal)">
                                          <p:cBhvr>
                                            <p:cTn id="16" dur="500"/>
                                            <p:tgtEl>
                                              <p:spTgt spid="10"/>
                                            </p:tgtEl>
                                          </p:cBhvr>
                                        </p:animEffect>
                                      </p:childTnLst>
                                    </p:cTn>
                                  </p:par>
                                </p:childTnLst>
                              </p:cTn>
                            </p:par>
                            <p:par>
                              <p:cTn id="17" fill="hold">
                                <p:stCondLst>
                                  <p:cond delay="2000"/>
                                </p:stCondLst>
                                <p:childTnLst>
                                  <p:par>
                                    <p:cTn id="18" presetID="12" presetClass="entr" presetSubtype="8" fill="hold" grpId="0" nodeType="afterEffect">
                                      <p:stCondLst>
                                        <p:cond delay="0"/>
                                      </p:stCondLst>
                                      <p:childTnLst>
                                        <p:set>
                                          <p:cBhvr>
                                            <p:cTn id="19" dur="1" fill="hold">
                                              <p:stCondLst>
                                                <p:cond delay="0"/>
                                              </p:stCondLst>
                                            </p:cTn>
                                            <p:tgtEl>
                                              <p:spTgt spid="11"/>
                                            </p:tgtEl>
                                            <p:attrNameLst>
                                              <p:attrName>style.visibility</p:attrName>
                                            </p:attrNameLst>
                                          </p:cBhvr>
                                          <p:to>
                                            <p:strVal val="visible"/>
                                          </p:to>
                                        </p:set>
                                        <p:anim calcmode="lin" valueType="num">
                                          <p:cBhvr additive="base">
                                            <p:cTn id="20" dur="500"/>
                                            <p:tgtEl>
                                              <p:spTgt spid="11"/>
                                            </p:tgtEl>
                                            <p:attrNameLst>
                                              <p:attrName>ppt_x</p:attrName>
                                            </p:attrNameLst>
                                          </p:cBhvr>
                                          <p:tavLst>
                                            <p:tav tm="0">
                                              <p:val>
                                                <p:strVal val="#ppt_x-#ppt_w*1.125000"/>
                                              </p:val>
                                            </p:tav>
                                            <p:tav tm="100000">
                                              <p:val>
                                                <p:strVal val="#ppt_x"/>
                                              </p:val>
                                            </p:tav>
                                          </p:tavLst>
                                        </p:anim>
                                        <p:animEffect transition="in" filter="wipe(right)">
                                          <p:cBhvr>
                                            <p:cTn id="21" dur="500"/>
                                            <p:tgtEl>
                                              <p:spTgt spid="11"/>
                                            </p:tgtEl>
                                          </p:cBhvr>
                                        </p:animEffect>
                                      </p:childTnLst>
                                    </p:cTn>
                                  </p:par>
                                </p:childTnLst>
                              </p:cTn>
                            </p:par>
                            <p:par>
                              <p:cTn id="22" fill="hold">
                                <p:stCondLst>
                                  <p:cond delay="2500"/>
                                </p:stCondLst>
                                <p:childTnLst>
                                  <p:par>
                                    <p:cTn id="23" presetID="37" presetClass="entr" presetSubtype="0" fill="hold" grpId="0" nodeType="afterEffect">
                                      <p:stCondLst>
                                        <p:cond delay="0"/>
                                      </p:stCondLst>
                                      <p:childTnLst>
                                        <p:set>
                                          <p:cBhvr>
                                            <p:cTn id="24" dur="1" fill="hold">
                                              <p:stCondLst>
                                                <p:cond delay="0"/>
                                              </p:stCondLst>
                                            </p:cTn>
                                            <p:tgtEl>
                                              <p:spTgt spid="13"/>
                                            </p:tgtEl>
                                            <p:attrNameLst>
                                              <p:attrName>style.visibility</p:attrName>
                                            </p:attrNameLst>
                                          </p:cBhvr>
                                          <p:to>
                                            <p:strVal val="visible"/>
                                          </p:to>
                                        </p:set>
                                        <p:animEffect transition="in" filter="fade">
                                          <p:cBhvr>
                                            <p:cTn id="25" dur="1000"/>
                                            <p:tgtEl>
                                              <p:spTgt spid="13"/>
                                            </p:tgtEl>
                                          </p:cBhvr>
                                        </p:animEffect>
                                        <p:anim calcmode="lin" valueType="num">
                                          <p:cBhvr>
                                            <p:cTn id="26" dur="1000" fill="hold"/>
                                            <p:tgtEl>
                                              <p:spTgt spid="13"/>
                                            </p:tgtEl>
                                            <p:attrNameLst>
                                              <p:attrName>ppt_x</p:attrName>
                                            </p:attrNameLst>
                                          </p:cBhvr>
                                          <p:tavLst>
                                            <p:tav tm="0">
                                              <p:val>
                                                <p:strVal val="#ppt_x"/>
                                              </p:val>
                                            </p:tav>
                                            <p:tav tm="100000">
                                              <p:val>
                                                <p:strVal val="#ppt_x"/>
                                              </p:val>
                                            </p:tav>
                                          </p:tavLst>
                                        </p:anim>
                                        <p:anim calcmode="lin" valueType="num">
                                          <p:cBhvr>
                                            <p:cTn id="27" dur="900" decel="100000" fill="hold"/>
                                            <p:tgtEl>
                                              <p:spTgt spid="13"/>
                                            </p:tgtEl>
                                            <p:attrNameLst>
                                              <p:attrName>ppt_y</p:attrName>
                                            </p:attrNameLst>
                                          </p:cBhvr>
                                          <p:tavLst>
                                            <p:tav tm="0">
                                              <p:val>
                                                <p:strVal val="#ppt_y+1"/>
                                              </p:val>
                                            </p:tav>
                                            <p:tav tm="100000">
                                              <p:val>
                                                <p:strVal val="#ppt_y-.03"/>
                                              </p:val>
                                            </p:tav>
                                          </p:tavLst>
                                        </p:anim>
                                        <p:anim calcmode="lin" valueType="num">
                                          <p:cBhvr>
                                            <p:cTn id="28" dur="100" accel="100000" fill="hold">
                                              <p:stCondLst>
                                                <p:cond delay="900"/>
                                              </p:stCondLst>
                                            </p:cTn>
                                            <p:tgtEl>
                                              <p:spTgt spid="13"/>
                                            </p:tgtEl>
                                            <p:attrNameLst>
                                              <p:attrName>ppt_y</p:attrName>
                                            </p:attrNameLst>
                                          </p:cBhvr>
                                          <p:tavLst>
                                            <p:tav tm="0">
                                              <p:val>
                                                <p:strVal val="#ppt_y-.03"/>
                                              </p:val>
                                            </p:tav>
                                            <p:tav tm="100000">
                                              <p:val>
                                                <p:strVal val="#ppt_y"/>
                                              </p:val>
                                            </p:tav>
                                          </p:tavLst>
                                        </p:anim>
                                      </p:childTnLst>
                                    </p:cTn>
                                  </p:par>
                                  <p:par>
                                    <p:cTn id="29" presetID="37" presetClass="entr" presetSubtype="0" fill="hold" grpId="0" nodeType="withEffect">
                                      <p:stCondLst>
                                        <p:cond delay="250"/>
                                      </p:stCondLst>
                                      <p:childTnLst>
                                        <p:set>
                                          <p:cBhvr>
                                            <p:cTn id="30" dur="1" fill="hold">
                                              <p:stCondLst>
                                                <p:cond delay="0"/>
                                              </p:stCondLst>
                                            </p:cTn>
                                            <p:tgtEl>
                                              <p:spTgt spid="14"/>
                                            </p:tgtEl>
                                            <p:attrNameLst>
                                              <p:attrName>style.visibility</p:attrName>
                                            </p:attrNameLst>
                                          </p:cBhvr>
                                          <p:to>
                                            <p:strVal val="visible"/>
                                          </p:to>
                                        </p:set>
                                        <p:animEffect transition="in" filter="fade">
                                          <p:cBhvr>
                                            <p:cTn id="31" dur="1000"/>
                                            <p:tgtEl>
                                              <p:spTgt spid="14"/>
                                            </p:tgtEl>
                                          </p:cBhvr>
                                        </p:animEffect>
                                        <p:anim calcmode="lin" valueType="num">
                                          <p:cBhvr>
                                            <p:cTn id="32" dur="1000" fill="hold"/>
                                            <p:tgtEl>
                                              <p:spTgt spid="14"/>
                                            </p:tgtEl>
                                            <p:attrNameLst>
                                              <p:attrName>ppt_x</p:attrName>
                                            </p:attrNameLst>
                                          </p:cBhvr>
                                          <p:tavLst>
                                            <p:tav tm="0">
                                              <p:val>
                                                <p:strVal val="#ppt_x"/>
                                              </p:val>
                                            </p:tav>
                                            <p:tav tm="100000">
                                              <p:val>
                                                <p:strVal val="#ppt_x"/>
                                              </p:val>
                                            </p:tav>
                                          </p:tavLst>
                                        </p:anim>
                                        <p:anim calcmode="lin" valueType="num">
                                          <p:cBhvr>
                                            <p:cTn id="33" dur="900" decel="100000" fill="hold"/>
                                            <p:tgtEl>
                                              <p:spTgt spid="14"/>
                                            </p:tgtEl>
                                            <p:attrNameLst>
                                              <p:attrName>ppt_y</p:attrName>
                                            </p:attrNameLst>
                                          </p:cBhvr>
                                          <p:tavLst>
                                            <p:tav tm="0">
                                              <p:val>
                                                <p:strVal val="#ppt_y+1"/>
                                              </p:val>
                                            </p:tav>
                                            <p:tav tm="100000">
                                              <p:val>
                                                <p:strVal val="#ppt_y-.03"/>
                                              </p:val>
                                            </p:tav>
                                          </p:tavLst>
                                        </p:anim>
                                        <p:anim calcmode="lin" valueType="num">
                                          <p:cBhvr>
                                            <p:cTn id="34" dur="100" accel="100000" fill="hold">
                                              <p:stCondLst>
                                                <p:cond delay="900"/>
                                              </p:stCondLst>
                                            </p:cTn>
                                            <p:tgtEl>
                                              <p:spTgt spid="14"/>
                                            </p:tgtEl>
                                            <p:attrNameLst>
                                              <p:attrName>ppt_y</p:attrName>
                                            </p:attrNameLst>
                                          </p:cBhvr>
                                          <p:tavLst>
                                            <p:tav tm="0">
                                              <p:val>
                                                <p:strVal val="#ppt_y-.03"/>
                                              </p:val>
                                            </p:tav>
                                            <p:tav tm="100000">
                                              <p:val>
                                                <p:strVal val="#ppt_y"/>
                                              </p:val>
                                            </p:tav>
                                          </p:tavLst>
                                        </p:anim>
                                      </p:childTnLst>
                                    </p:cTn>
                                  </p:par>
                                  <p:par>
                                    <p:cTn id="35" presetID="37" presetClass="entr" presetSubtype="0" fill="hold" grpId="0" nodeType="withEffect">
                                      <p:stCondLst>
                                        <p:cond delay="500"/>
                                      </p:stCondLst>
                                      <p:childTnLst>
                                        <p:set>
                                          <p:cBhvr>
                                            <p:cTn id="36" dur="1" fill="hold">
                                              <p:stCondLst>
                                                <p:cond delay="0"/>
                                              </p:stCondLst>
                                            </p:cTn>
                                            <p:tgtEl>
                                              <p:spTgt spid="16"/>
                                            </p:tgtEl>
                                            <p:attrNameLst>
                                              <p:attrName>style.visibility</p:attrName>
                                            </p:attrNameLst>
                                          </p:cBhvr>
                                          <p:to>
                                            <p:strVal val="visible"/>
                                          </p:to>
                                        </p:set>
                                        <p:animEffect transition="in" filter="fade">
                                          <p:cBhvr>
                                            <p:cTn id="37" dur="1000"/>
                                            <p:tgtEl>
                                              <p:spTgt spid="16"/>
                                            </p:tgtEl>
                                          </p:cBhvr>
                                        </p:animEffect>
                                        <p:anim calcmode="lin" valueType="num">
                                          <p:cBhvr>
                                            <p:cTn id="38" dur="1000" fill="hold"/>
                                            <p:tgtEl>
                                              <p:spTgt spid="16"/>
                                            </p:tgtEl>
                                            <p:attrNameLst>
                                              <p:attrName>ppt_x</p:attrName>
                                            </p:attrNameLst>
                                          </p:cBhvr>
                                          <p:tavLst>
                                            <p:tav tm="0">
                                              <p:val>
                                                <p:strVal val="#ppt_x"/>
                                              </p:val>
                                            </p:tav>
                                            <p:tav tm="100000">
                                              <p:val>
                                                <p:strVal val="#ppt_x"/>
                                              </p:val>
                                            </p:tav>
                                          </p:tavLst>
                                        </p:anim>
                                        <p:anim calcmode="lin" valueType="num">
                                          <p:cBhvr>
                                            <p:cTn id="39" dur="900" decel="100000" fill="hold"/>
                                            <p:tgtEl>
                                              <p:spTgt spid="16"/>
                                            </p:tgtEl>
                                            <p:attrNameLst>
                                              <p:attrName>ppt_y</p:attrName>
                                            </p:attrNameLst>
                                          </p:cBhvr>
                                          <p:tavLst>
                                            <p:tav tm="0">
                                              <p:val>
                                                <p:strVal val="#ppt_y+1"/>
                                              </p:val>
                                            </p:tav>
                                            <p:tav tm="100000">
                                              <p:val>
                                                <p:strVal val="#ppt_y-.03"/>
                                              </p:val>
                                            </p:tav>
                                          </p:tavLst>
                                        </p:anim>
                                        <p:anim calcmode="lin" valueType="num">
                                          <p:cBhvr>
                                            <p:cTn id="40"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ldLvl="0" animBg="1"/>
          <p:bldP spid="11" grpId="0"/>
          <p:bldP spid="13" grpId="0"/>
          <p:bldP spid="14" grpId="0"/>
          <p:bldP spid="16" grpId="0"/>
        </p:bldLst>
      </p:timing>
    </mc:Fallback>
  </mc:AlternateContent>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074" name="MH_PageTitle"/>
          <p:cNvSpPr>
            <a:spLocks noGrp="1"/>
          </p:cNvSpPr>
          <p:nvPr>
            <p:ph type="title"/>
            <p:custDataLst>
              <p:tags r:id="rId2"/>
            </p:custDataLst>
          </p:nvPr>
        </p:nvSpPr>
        <p:spPr/>
        <p:txBody>
          <a:bodyPr/>
          <a:lstStyle/>
          <a:p>
            <a:r>
              <a:rPr>
                <a:solidFill>
                  <a:schemeClr val="tx1">
                    <a:lumMod val="90000"/>
                    <a:lumOff val="10000"/>
                  </a:schemeClr>
                </a:solidFill>
                <a:sym typeface="+mn-ea"/>
              </a:rPr>
              <a:t>此处添加标题 </a:t>
            </a:r>
            <a:r>
              <a:rPr lang="en-US" altLang="zh-CN">
                <a:solidFill>
                  <a:schemeClr val="tx1">
                    <a:lumMod val="90000"/>
                    <a:lumOff val="10000"/>
                  </a:schemeClr>
                </a:solidFill>
                <a:sym typeface="+mn-ea"/>
              </a:rPr>
              <a:t>| Information</a:t>
            </a:r>
            <a:endParaRPr lang="en-US" altLang="zh-CN" dirty="0" smtClean="0">
              <a:solidFill>
                <a:schemeClr val="tx1">
                  <a:lumMod val="90000"/>
                  <a:lumOff val="10000"/>
                </a:schemeClr>
              </a:solidFill>
              <a:sym typeface="+mn-ea"/>
            </a:endParaRPr>
          </a:p>
        </p:txBody>
      </p:sp>
      <p:grpSp>
        <p:nvGrpSpPr>
          <p:cNvPr id="8" name="组合 7"/>
          <p:cNvGrpSpPr/>
          <p:nvPr/>
        </p:nvGrpSpPr>
        <p:grpSpPr>
          <a:xfrm>
            <a:off x="1107629" y="1840026"/>
            <a:ext cx="3148100" cy="1073827"/>
            <a:chOff x="1064979" y="1968117"/>
            <a:chExt cx="3147690" cy="1074074"/>
          </a:xfrm>
        </p:grpSpPr>
        <p:sp>
          <p:nvSpPr>
            <p:cNvPr id="9" name="任意多边形 8"/>
            <p:cNvSpPr/>
            <p:nvPr/>
          </p:nvSpPr>
          <p:spPr bwMode="auto">
            <a:xfrm rot="10800000">
              <a:off x="1064979" y="1968117"/>
              <a:ext cx="3147690" cy="1074074"/>
            </a:xfrm>
            <a:custGeom>
              <a:avLst/>
              <a:gdLst>
                <a:gd name="connsiteX0" fmla="*/ 3494407 w 4138458"/>
                <a:gd name="connsiteY0" fmla="*/ 1121227 h 1412149"/>
                <a:gd name="connsiteX1" fmla="*/ 3567991 w 4138458"/>
                <a:gd name="connsiteY1" fmla="*/ 1078962 h 1412149"/>
                <a:gd name="connsiteX2" fmla="*/ 3758764 w 4138458"/>
                <a:gd name="connsiteY2" fmla="*/ 748339 h 1412149"/>
                <a:gd name="connsiteX3" fmla="*/ 3758764 w 4138458"/>
                <a:gd name="connsiteY3" fmla="*/ 663809 h 1412149"/>
                <a:gd name="connsiteX4" fmla="*/ 3567991 w 4138458"/>
                <a:gd name="connsiteY4" fmla="*/ 333186 h 1412149"/>
                <a:gd name="connsiteX5" fmla="*/ 3494407 w 4138458"/>
                <a:gd name="connsiteY5" fmla="*/ 290921 h 1412149"/>
                <a:gd name="connsiteX6" fmla="*/ 3333442 w 4138458"/>
                <a:gd name="connsiteY6" fmla="*/ 290921 h 1412149"/>
                <a:gd name="connsiteX7" fmla="*/ 3295129 w 4138458"/>
                <a:gd name="connsiteY7" fmla="*/ 290921 h 1412149"/>
                <a:gd name="connsiteX8" fmla="*/ 3289167 w 4138458"/>
                <a:gd name="connsiteY8" fmla="*/ 290921 h 1412149"/>
                <a:gd name="connsiteX9" fmla="*/ 3247435 w 4138458"/>
                <a:gd name="connsiteY9" fmla="*/ 290921 h 1412149"/>
                <a:gd name="connsiteX10" fmla="*/ 3238801 w 4138458"/>
                <a:gd name="connsiteY10" fmla="*/ 290921 h 1412149"/>
                <a:gd name="connsiteX11" fmla="*/ 3134164 w 4138458"/>
                <a:gd name="connsiteY11" fmla="*/ 290921 h 1412149"/>
                <a:gd name="connsiteX12" fmla="*/ 3112861 w 4138458"/>
                <a:gd name="connsiteY12" fmla="*/ 290921 h 1412149"/>
                <a:gd name="connsiteX13" fmla="*/ 3095851 w 4138458"/>
                <a:gd name="connsiteY13" fmla="*/ 290921 h 1412149"/>
                <a:gd name="connsiteX14" fmla="*/ 3089889 w 4138458"/>
                <a:gd name="connsiteY14" fmla="*/ 290921 h 1412149"/>
                <a:gd name="connsiteX15" fmla="*/ 3048157 w 4138458"/>
                <a:gd name="connsiteY15" fmla="*/ 290921 h 1412149"/>
                <a:gd name="connsiteX16" fmla="*/ 3039523 w 4138458"/>
                <a:gd name="connsiteY16" fmla="*/ 290921 h 1412149"/>
                <a:gd name="connsiteX17" fmla="*/ 2934886 w 4138458"/>
                <a:gd name="connsiteY17" fmla="*/ 290921 h 1412149"/>
                <a:gd name="connsiteX18" fmla="*/ 2913583 w 4138458"/>
                <a:gd name="connsiteY18" fmla="*/ 290921 h 1412149"/>
                <a:gd name="connsiteX19" fmla="*/ 2840245 w 4138458"/>
                <a:gd name="connsiteY19" fmla="*/ 290921 h 1412149"/>
                <a:gd name="connsiteX20" fmla="*/ 2714305 w 4138458"/>
                <a:gd name="connsiteY20" fmla="*/ 290921 h 1412149"/>
                <a:gd name="connsiteX21" fmla="*/ 2709913 w 4138458"/>
                <a:gd name="connsiteY21" fmla="*/ 292233 h 1412149"/>
                <a:gd name="connsiteX22" fmla="*/ 2705494 w 4138458"/>
                <a:gd name="connsiteY22" fmla="*/ 290921 h 1412149"/>
                <a:gd name="connsiteX23" fmla="*/ 2323948 w 4138458"/>
                <a:gd name="connsiteY23" fmla="*/ 290921 h 1412149"/>
                <a:gd name="connsiteX24" fmla="*/ 2319556 w 4138458"/>
                <a:gd name="connsiteY24" fmla="*/ 292233 h 1412149"/>
                <a:gd name="connsiteX25" fmla="*/ 2315137 w 4138458"/>
                <a:gd name="connsiteY25" fmla="*/ 290921 h 1412149"/>
                <a:gd name="connsiteX26" fmla="*/ 2059531 w 4138458"/>
                <a:gd name="connsiteY26" fmla="*/ 290921 h 1412149"/>
                <a:gd name="connsiteX27" fmla="*/ 1955409 w 4138458"/>
                <a:gd name="connsiteY27" fmla="*/ 290921 h 1412149"/>
                <a:gd name="connsiteX28" fmla="*/ 1949447 w 4138458"/>
                <a:gd name="connsiteY28" fmla="*/ 290921 h 1412149"/>
                <a:gd name="connsiteX29" fmla="*/ 1933591 w 4138458"/>
                <a:gd name="connsiteY29" fmla="*/ 290921 h 1412149"/>
                <a:gd name="connsiteX30" fmla="*/ 1907716 w 4138458"/>
                <a:gd name="connsiteY30" fmla="*/ 290921 h 1412149"/>
                <a:gd name="connsiteX31" fmla="*/ 1699803 w 4138458"/>
                <a:gd name="connsiteY31" fmla="*/ 290921 h 1412149"/>
                <a:gd name="connsiteX32" fmla="*/ 1666857 w 4138458"/>
                <a:gd name="connsiteY32" fmla="*/ 290921 h 1412149"/>
                <a:gd name="connsiteX33" fmla="*/ 1660895 w 4138458"/>
                <a:gd name="connsiteY33" fmla="*/ 290921 h 1412149"/>
                <a:gd name="connsiteX34" fmla="*/ 1619163 w 4138458"/>
                <a:gd name="connsiteY34" fmla="*/ 290921 h 1412149"/>
                <a:gd name="connsiteX35" fmla="*/ 1573863 w 4138458"/>
                <a:gd name="connsiteY35" fmla="*/ 290921 h 1412149"/>
                <a:gd name="connsiteX36" fmla="*/ 1508939 w 4138458"/>
                <a:gd name="connsiteY36" fmla="*/ 290921 h 1412149"/>
                <a:gd name="connsiteX37" fmla="*/ 1505892 w 4138458"/>
                <a:gd name="connsiteY37" fmla="*/ 290921 h 1412149"/>
                <a:gd name="connsiteX38" fmla="*/ 1502977 w 4138458"/>
                <a:gd name="connsiteY38" fmla="*/ 290921 h 1412149"/>
                <a:gd name="connsiteX39" fmla="*/ 1461246 w 4138458"/>
                <a:gd name="connsiteY39" fmla="*/ 290921 h 1412149"/>
                <a:gd name="connsiteX40" fmla="*/ 1411251 w 4138458"/>
                <a:gd name="connsiteY40" fmla="*/ 290921 h 1412149"/>
                <a:gd name="connsiteX41" fmla="*/ 1347974 w 4138458"/>
                <a:gd name="connsiteY41" fmla="*/ 290921 h 1412149"/>
                <a:gd name="connsiteX42" fmla="*/ 1285311 w 4138458"/>
                <a:gd name="connsiteY42" fmla="*/ 290921 h 1412149"/>
                <a:gd name="connsiteX43" fmla="*/ 1253333 w 4138458"/>
                <a:gd name="connsiteY43" fmla="*/ 290921 h 1412149"/>
                <a:gd name="connsiteX44" fmla="*/ 1173474 w 4138458"/>
                <a:gd name="connsiteY44" fmla="*/ 290921 h 1412149"/>
                <a:gd name="connsiteX45" fmla="*/ 1167512 w 4138458"/>
                <a:gd name="connsiteY45" fmla="*/ 290921 h 1412149"/>
                <a:gd name="connsiteX46" fmla="*/ 1127393 w 4138458"/>
                <a:gd name="connsiteY46" fmla="*/ 290921 h 1412149"/>
                <a:gd name="connsiteX47" fmla="*/ 1125780 w 4138458"/>
                <a:gd name="connsiteY47" fmla="*/ 290921 h 1412149"/>
                <a:gd name="connsiteX48" fmla="*/ 1030708 w 4138458"/>
                <a:gd name="connsiteY48" fmla="*/ 290921 h 1412149"/>
                <a:gd name="connsiteX49" fmla="*/ 1024746 w 4138458"/>
                <a:gd name="connsiteY49" fmla="*/ 290921 h 1412149"/>
                <a:gd name="connsiteX50" fmla="*/ 1012509 w 4138458"/>
                <a:gd name="connsiteY50" fmla="*/ 290921 h 1412149"/>
                <a:gd name="connsiteX51" fmla="*/ 983015 w 4138458"/>
                <a:gd name="connsiteY51" fmla="*/ 290921 h 1412149"/>
                <a:gd name="connsiteX52" fmla="*/ 917868 w 4138458"/>
                <a:gd name="connsiteY52" fmla="*/ 290921 h 1412149"/>
                <a:gd name="connsiteX53" fmla="*/ 869743 w 4138458"/>
                <a:gd name="connsiteY53" fmla="*/ 290921 h 1412149"/>
                <a:gd name="connsiteX54" fmla="*/ 791928 w 4138458"/>
                <a:gd name="connsiteY54" fmla="*/ 290921 h 1412149"/>
                <a:gd name="connsiteX55" fmla="*/ 775102 w 4138458"/>
                <a:gd name="connsiteY55" fmla="*/ 290921 h 1412149"/>
                <a:gd name="connsiteX56" fmla="*/ 649162 w 4138458"/>
                <a:gd name="connsiteY56" fmla="*/ 290921 h 1412149"/>
                <a:gd name="connsiteX57" fmla="*/ 575578 w 4138458"/>
                <a:gd name="connsiteY57" fmla="*/ 333186 h 1412149"/>
                <a:gd name="connsiteX58" fmla="*/ 384805 w 4138458"/>
                <a:gd name="connsiteY58" fmla="*/ 663809 h 1412149"/>
                <a:gd name="connsiteX59" fmla="*/ 384805 w 4138458"/>
                <a:gd name="connsiteY59" fmla="*/ 748339 h 1412149"/>
                <a:gd name="connsiteX60" fmla="*/ 575578 w 4138458"/>
                <a:gd name="connsiteY60" fmla="*/ 1078962 h 1412149"/>
                <a:gd name="connsiteX61" fmla="*/ 649162 w 4138458"/>
                <a:gd name="connsiteY61" fmla="*/ 1121227 h 1412149"/>
                <a:gd name="connsiteX62" fmla="*/ 791928 w 4138458"/>
                <a:gd name="connsiteY62" fmla="*/ 1121227 h 1412149"/>
                <a:gd name="connsiteX63" fmla="*/ 1030708 w 4138458"/>
                <a:gd name="connsiteY63" fmla="*/ 1121227 h 1412149"/>
                <a:gd name="connsiteX64" fmla="*/ 1127393 w 4138458"/>
                <a:gd name="connsiteY64" fmla="*/ 1121227 h 1412149"/>
                <a:gd name="connsiteX65" fmla="*/ 1173474 w 4138458"/>
                <a:gd name="connsiteY65" fmla="*/ 1121227 h 1412149"/>
                <a:gd name="connsiteX66" fmla="*/ 1285311 w 4138458"/>
                <a:gd name="connsiteY66" fmla="*/ 1121227 h 1412149"/>
                <a:gd name="connsiteX67" fmla="*/ 1508939 w 4138458"/>
                <a:gd name="connsiteY67" fmla="*/ 1121227 h 1412149"/>
                <a:gd name="connsiteX68" fmla="*/ 1573863 w 4138458"/>
                <a:gd name="connsiteY68" fmla="*/ 1121227 h 1412149"/>
                <a:gd name="connsiteX69" fmla="*/ 1666857 w 4138458"/>
                <a:gd name="connsiteY69" fmla="*/ 1121227 h 1412149"/>
                <a:gd name="connsiteX70" fmla="*/ 1933591 w 4138458"/>
                <a:gd name="connsiteY70" fmla="*/ 1121227 h 1412149"/>
                <a:gd name="connsiteX71" fmla="*/ 1955409 w 4138458"/>
                <a:gd name="connsiteY71" fmla="*/ 1121227 h 1412149"/>
                <a:gd name="connsiteX72" fmla="*/ 2315137 w 4138458"/>
                <a:gd name="connsiteY72" fmla="*/ 1121227 h 1412149"/>
                <a:gd name="connsiteX73" fmla="*/ 2319556 w 4138458"/>
                <a:gd name="connsiteY73" fmla="*/ 1119915 h 1412149"/>
                <a:gd name="connsiteX74" fmla="*/ 2323948 w 4138458"/>
                <a:gd name="connsiteY74" fmla="*/ 1121227 h 1412149"/>
                <a:gd name="connsiteX75" fmla="*/ 2705494 w 4138458"/>
                <a:gd name="connsiteY75" fmla="*/ 1121227 h 1412149"/>
                <a:gd name="connsiteX76" fmla="*/ 2709913 w 4138458"/>
                <a:gd name="connsiteY76" fmla="*/ 1119915 h 1412149"/>
                <a:gd name="connsiteX77" fmla="*/ 2714305 w 4138458"/>
                <a:gd name="connsiteY77" fmla="*/ 1121227 h 1412149"/>
                <a:gd name="connsiteX78" fmla="*/ 2913583 w 4138458"/>
                <a:gd name="connsiteY78" fmla="*/ 1121227 h 1412149"/>
                <a:gd name="connsiteX79" fmla="*/ 3095851 w 4138458"/>
                <a:gd name="connsiteY79" fmla="*/ 1121227 h 1412149"/>
                <a:gd name="connsiteX80" fmla="*/ 3112861 w 4138458"/>
                <a:gd name="connsiteY80" fmla="*/ 1121227 h 1412149"/>
                <a:gd name="connsiteX81" fmla="*/ 3295129 w 4138458"/>
                <a:gd name="connsiteY81" fmla="*/ 1121227 h 1412149"/>
                <a:gd name="connsiteX82" fmla="*/ 3671470 w 4138458"/>
                <a:gd name="connsiteY82" fmla="*/ 1412149 h 1412149"/>
                <a:gd name="connsiteX83" fmla="*/ 3163470 w 4138458"/>
                <a:gd name="connsiteY83" fmla="*/ 1412149 h 1412149"/>
                <a:gd name="connsiteX84" fmla="*/ 3022552 w 4138458"/>
                <a:gd name="connsiteY84" fmla="*/ 1412149 h 1412149"/>
                <a:gd name="connsiteX85" fmla="*/ 2554799 w 4138458"/>
                <a:gd name="connsiteY85" fmla="*/ 1412149 h 1412149"/>
                <a:gd name="connsiteX86" fmla="*/ 2514552 w 4138458"/>
                <a:gd name="connsiteY86" fmla="*/ 1412149 h 1412149"/>
                <a:gd name="connsiteX87" fmla="*/ 2266137 w 4138458"/>
                <a:gd name="connsiteY87" fmla="*/ 1412149 h 1412149"/>
                <a:gd name="connsiteX88" fmla="*/ 1905881 w 4138458"/>
                <a:gd name="connsiteY88" fmla="*/ 1412149 h 1412149"/>
                <a:gd name="connsiteX89" fmla="*/ 1809866 w 4138458"/>
                <a:gd name="connsiteY89" fmla="*/ 1412149 h 1412149"/>
                <a:gd name="connsiteX90" fmla="*/ 1617219 w 4138458"/>
                <a:gd name="connsiteY90" fmla="*/ 1412149 h 1412149"/>
                <a:gd name="connsiteX91" fmla="*/ 1489857 w 4138458"/>
                <a:gd name="connsiteY91" fmla="*/ 1412149 h 1412149"/>
                <a:gd name="connsiteX92" fmla="*/ 1301866 w 4138458"/>
                <a:gd name="connsiteY92" fmla="*/ 1412149 h 1412149"/>
                <a:gd name="connsiteX93" fmla="*/ 1160948 w 4138458"/>
                <a:gd name="connsiteY93" fmla="*/ 1412149 h 1412149"/>
                <a:gd name="connsiteX94" fmla="*/ 1115038 w 4138458"/>
                <a:gd name="connsiteY94" fmla="*/ 1412149 h 1412149"/>
                <a:gd name="connsiteX95" fmla="*/ 840939 w 4138458"/>
                <a:gd name="connsiteY95" fmla="*/ 1412149 h 1412149"/>
                <a:gd name="connsiteX96" fmla="*/ 652948 w 4138458"/>
                <a:gd name="connsiteY96" fmla="*/ 1412149 h 1412149"/>
                <a:gd name="connsiteX97" fmla="*/ 466120 w 4138458"/>
                <a:gd name="connsiteY97" fmla="*/ 1412149 h 1412149"/>
                <a:gd name="connsiteX98" fmla="*/ 340972 w 4138458"/>
                <a:gd name="connsiteY98" fmla="*/ 1340266 h 1412149"/>
                <a:gd name="connsiteX99" fmla="*/ 16513 w 4138458"/>
                <a:gd name="connsiteY99" fmla="*/ 777957 h 1412149"/>
                <a:gd name="connsiteX100" fmla="*/ 16513 w 4138458"/>
                <a:gd name="connsiteY100" fmla="*/ 634192 h 1412149"/>
                <a:gd name="connsiteX101" fmla="*/ 340972 w 4138458"/>
                <a:gd name="connsiteY101" fmla="*/ 71883 h 1412149"/>
                <a:gd name="connsiteX102" fmla="*/ 466120 w 4138458"/>
                <a:gd name="connsiteY102" fmla="*/ 0 h 1412149"/>
                <a:gd name="connsiteX103" fmla="*/ 652948 w 4138458"/>
                <a:gd name="connsiteY103" fmla="*/ 0 h 1412149"/>
                <a:gd name="connsiteX104" fmla="*/ 680314 w 4138458"/>
                <a:gd name="connsiteY104" fmla="*/ 0 h 1412149"/>
                <a:gd name="connsiteX105" fmla="*/ 840939 w 4138458"/>
                <a:gd name="connsiteY105" fmla="*/ 0 h 1412149"/>
                <a:gd name="connsiteX106" fmla="*/ 841276 w 4138458"/>
                <a:gd name="connsiteY106" fmla="*/ 0 h 1412149"/>
                <a:gd name="connsiteX107" fmla="*/ 867142 w 4138458"/>
                <a:gd name="connsiteY107" fmla="*/ 0 h 1412149"/>
                <a:gd name="connsiteX108" fmla="*/ 956611 w 4138458"/>
                <a:gd name="connsiteY108" fmla="*/ 0 h 1412149"/>
                <a:gd name="connsiteX109" fmla="*/ 1028104 w 4138458"/>
                <a:gd name="connsiteY109" fmla="*/ 0 h 1412149"/>
                <a:gd name="connsiteX110" fmla="*/ 1033923 w 4138458"/>
                <a:gd name="connsiteY110" fmla="*/ 0 h 1412149"/>
                <a:gd name="connsiteX111" fmla="*/ 1055133 w 4138458"/>
                <a:gd name="connsiteY111" fmla="*/ 0 h 1412149"/>
                <a:gd name="connsiteX112" fmla="*/ 1080817 w 4138458"/>
                <a:gd name="connsiteY112" fmla="*/ 0 h 1412149"/>
                <a:gd name="connsiteX113" fmla="*/ 1115038 w 4138458"/>
                <a:gd name="connsiteY113" fmla="*/ 0 h 1412149"/>
                <a:gd name="connsiteX114" fmla="*/ 1143439 w 4138458"/>
                <a:gd name="connsiteY114" fmla="*/ 0 h 1412149"/>
                <a:gd name="connsiteX115" fmla="*/ 1160948 w 4138458"/>
                <a:gd name="connsiteY115" fmla="*/ 0 h 1412149"/>
                <a:gd name="connsiteX116" fmla="*/ 1216095 w 4138458"/>
                <a:gd name="connsiteY116" fmla="*/ 0 h 1412149"/>
                <a:gd name="connsiteX117" fmla="*/ 1220751 w 4138458"/>
                <a:gd name="connsiteY117" fmla="*/ 0 h 1412149"/>
                <a:gd name="connsiteX118" fmla="*/ 1267645 w 4138458"/>
                <a:gd name="connsiteY118" fmla="*/ 0 h 1412149"/>
                <a:gd name="connsiteX119" fmla="*/ 1291726 w 4138458"/>
                <a:gd name="connsiteY119" fmla="*/ 0 h 1412149"/>
                <a:gd name="connsiteX120" fmla="*/ 1301866 w 4138458"/>
                <a:gd name="connsiteY120" fmla="*/ 0 h 1412149"/>
                <a:gd name="connsiteX121" fmla="*/ 1331430 w 4138458"/>
                <a:gd name="connsiteY121" fmla="*/ 0 h 1412149"/>
                <a:gd name="connsiteX122" fmla="*/ 1375142 w 4138458"/>
                <a:gd name="connsiteY122" fmla="*/ 0 h 1412149"/>
                <a:gd name="connsiteX123" fmla="*/ 1408742 w 4138458"/>
                <a:gd name="connsiteY123" fmla="*/ 0 h 1412149"/>
                <a:gd name="connsiteX124" fmla="*/ 1455636 w 4138458"/>
                <a:gd name="connsiteY124" fmla="*/ 0 h 1412149"/>
                <a:gd name="connsiteX125" fmla="*/ 1479717 w 4138458"/>
                <a:gd name="connsiteY125" fmla="*/ 0 h 1412149"/>
                <a:gd name="connsiteX126" fmla="*/ 1489857 w 4138458"/>
                <a:gd name="connsiteY126" fmla="*/ 0 h 1412149"/>
                <a:gd name="connsiteX127" fmla="*/ 1536104 w 4138458"/>
                <a:gd name="connsiteY127" fmla="*/ 0 h 1412149"/>
                <a:gd name="connsiteX128" fmla="*/ 1617219 w 4138458"/>
                <a:gd name="connsiteY128" fmla="*/ 0 h 1412149"/>
                <a:gd name="connsiteX129" fmla="*/ 1651439 w 4138458"/>
                <a:gd name="connsiteY129" fmla="*/ 0 h 1412149"/>
                <a:gd name="connsiteX130" fmla="*/ 1728751 w 4138458"/>
                <a:gd name="connsiteY130" fmla="*/ 0 h 1412149"/>
                <a:gd name="connsiteX131" fmla="*/ 1775645 w 4138458"/>
                <a:gd name="connsiteY131" fmla="*/ 0 h 1412149"/>
                <a:gd name="connsiteX132" fmla="*/ 1799726 w 4138458"/>
                <a:gd name="connsiteY132" fmla="*/ 0 h 1412149"/>
                <a:gd name="connsiteX133" fmla="*/ 1809866 w 4138458"/>
                <a:gd name="connsiteY133" fmla="*/ 0 h 1412149"/>
                <a:gd name="connsiteX134" fmla="*/ 1831413 w 4138458"/>
                <a:gd name="connsiteY134" fmla="*/ 0 h 1412149"/>
                <a:gd name="connsiteX135" fmla="*/ 1905881 w 4138458"/>
                <a:gd name="connsiteY135" fmla="*/ 0 h 1412149"/>
                <a:gd name="connsiteX136" fmla="*/ 1992375 w 4138458"/>
                <a:gd name="connsiteY136" fmla="*/ 0 h 1412149"/>
                <a:gd name="connsiteX137" fmla="*/ 2107709 w 4138458"/>
                <a:gd name="connsiteY137" fmla="*/ 0 h 1412149"/>
                <a:gd name="connsiteX138" fmla="*/ 2120075 w 4138458"/>
                <a:gd name="connsiteY138" fmla="*/ 0 h 1412149"/>
                <a:gd name="connsiteX139" fmla="*/ 2185022 w 4138458"/>
                <a:gd name="connsiteY139" fmla="*/ 0 h 1412149"/>
                <a:gd name="connsiteX140" fmla="*/ 2231916 w 4138458"/>
                <a:gd name="connsiteY140" fmla="*/ 0 h 1412149"/>
                <a:gd name="connsiteX141" fmla="*/ 2255997 w 4138458"/>
                <a:gd name="connsiteY141" fmla="*/ 0 h 1412149"/>
                <a:gd name="connsiteX142" fmla="*/ 2266137 w 4138458"/>
                <a:gd name="connsiteY142" fmla="*/ 0 h 1412149"/>
                <a:gd name="connsiteX143" fmla="*/ 2281036 w 4138458"/>
                <a:gd name="connsiteY143" fmla="*/ 0 h 1412149"/>
                <a:gd name="connsiteX144" fmla="*/ 2473684 w 4138458"/>
                <a:gd name="connsiteY144" fmla="*/ 0 h 1412149"/>
                <a:gd name="connsiteX145" fmla="*/ 2514552 w 4138458"/>
                <a:gd name="connsiteY145" fmla="*/ 0 h 1412149"/>
                <a:gd name="connsiteX146" fmla="*/ 2520578 w 4138458"/>
                <a:gd name="connsiteY146" fmla="*/ 0 h 1412149"/>
                <a:gd name="connsiteX147" fmla="*/ 2544659 w 4138458"/>
                <a:gd name="connsiteY147" fmla="*/ 0 h 1412149"/>
                <a:gd name="connsiteX148" fmla="*/ 2554799 w 4138458"/>
                <a:gd name="connsiteY148" fmla="*/ 0 h 1412149"/>
                <a:gd name="connsiteX149" fmla="*/ 2680485 w 4138458"/>
                <a:gd name="connsiteY149" fmla="*/ 0 h 1412149"/>
                <a:gd name="connsiteX150" fmla="*/ 3005042 w 4138458"/>
                <a:gd name="connsiteY150" fmla="*/ 0 h 1412149"/>
                <a:gd name="connsiteX151" fmla="*/ 3022552 w 4138458"/>
                <a:gd name="connsiteY151" fmla="*/ 0 h 1412149"/>
                <a:gd name="connsiteX152" fmla="*/ 3082355 w 4138458"/>
                <a:gd name="connsiteY152" fmla="*/ 0 h 1412149"/>
                <a:gd name="connsiteX153" fmla="*/ 3129249 w 4138458"/>
                <a:gd name="connsiteY153" fmla="*/ 0 h 1412149"/>
                <a:gd name="connsiteX154" fmla="*/ 3153330 w 4138458"/>
                <a:gd name="connsiteY154" fmla="*/ 0 h 1412149"/>
                <a:gd name="connsiteX155" fmla="*/ 3163470 w 4138458"/>
                <a:gd name="connsiteY155" fmla="*/ 0 h 1412149"/>
                <a:gd name="connsiteX156" fmla="*/ 3236746 w 4138458"/>
                <a:gd name="connsiteY156" fmla="*/ 0 h 1412149"/>
                <a:gd name="connsiteX157" fmla="*/ 3671470 w 4138458"/>
                <a:gd name="connsiteY157" fmla="*/ 0 h 1412149"/>
                <a:gd name="connsiteX158" fmla="*/ 3796617 w 4138458"/>
                <a:gd name="connsiteY158" fmla="*/ 71883 h 1412149"/>
                <a:gd name="connsiteX159" fmla="*/ 4121076 w 4138458"/>
                <a:gd name="connsiteY159" fmla="*/ 634192 h 1412149"/>
                <a:gd name="connsiteX160" fmla="*/ 4121076 w 4138458"/>
                <a:gd name="connsiteY160" fmla="*/ 777957 h 1412149"/>
                <a:gd name="connsiteX161" fmla="*/ 3796617 w 4138458"/>
                <a:gd name="connsiteY161" fmla="*/ 1340266 h 1412149"/>
                <a:gd name="connsiteX162" fmla="*/ 3671470 w 4138458"/>
                <a:gd name="connsiteY162" fmla="*/ 1412149 h 14121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Lst>
              <a:rect l="l" t="t" r="r" b="b"/>
              <a:pathLst>
                <a:path w="4138458" h="1412149">
                  <a:moveTo>
                    <a:pt x="3494407" y="1121227"/>
                  </a:moveTo>
                  <a:cubicBezTo>
                    <a:pt x="3521660" y="1121227"/>
                    <a:pt x="3554364" y="1102140"/>
                    <a:pt x="3567991" y="1078962"/>
                  </a:cubicBezTo>
                  <a:cubicBezTo>
                    <a:pt x="3567991" y="1078962"/>
                    <a:pt x="3567991" y="1078962"/>
                    <a:pt x="3758764" y="748339"/>
                  </a:cubicBezTo>
                  <a:cubicBezTo>
                    <a:pt x="3772390" y="725162"/>
                    <a:pt x="3772390" y="686987"/>
                    <a:pt x="3758764" y="663809"/>
                  </a:cubicBezTo>
                  <a:cubicBezTo>
                    <a:pt x="3758764" y="663809"/>
                    <a:pt x="3758764" y="663809"/>
                    <a:pt x="3567991" y="333186"/>
                  </a:cubicBezTo>
                  <a:cubicBezTo>
                    <a:pt x="3554364" y="310009"/>
                    <a:pt x="3521660" y="290921"/>
                    <a:pt x="3494407" y="290921"/>
                  </a:cubicBezTo>
                  <a:cubicBezTo>
                    <a:pt x="3494407" y="290921"/>
                    <a:pt x="3494407" y="290921"/>
                    <a:pt x="3333442" y="290921"/>
                  </a:cubicBezTo>
                  <a:lnTo>
                    <a:pt x="3295129" y="290921"/>
                  </a:lnTo>
                  <a:lnTo>
                    <a:pt x="3289167" y="290921"/>
                  </a:lnTo>
                  <a:lnTo>
                    <a:pt x="3247435" y="290921"/>
                  </a:lnTo>
                  <a:lnTo>
                    <a:pt x="3238801" y="290921"/>
                  </a:lnTo>
                  <a:lnTo>
                    <a:pt x="3134164" y="290921"/>
                  </a:lnTo>
                  <a:lnTo>
                    <a:pt x="3112861" y="290921"/>
                  </a:lnTo>
                  <a:lnTo>
                    <a:pt x="3095851" y="290921"/>
                  </a:lnTo>
                  <a:lnTo>
                    <a:pt x="3089889" y="290921"/>
                  </a:lnTo>
                  <a:lnTo>
                    <a:pt x="3048157" y="290921"/>
                  </a:lnTo>
                  <a:lnTo>
                    <a:pt x="3039523" y="290921"/>
                  </a:lnTo>
                  <a:lnTo>
                    <a:pt x="2934886" y="290921"/>
                  </a:lnTo>
                  <a:lnTo>
                    <a:pt x="2913583" y="290921"/>
                  </a:lnTo>
                  <a:lnTo>
                    <a:pt x="2840245" y="290921"/>
                  </a:lnTo>
                  <a:cubicBezTo>
                    <a:pt x="2803730" y="290921"/>
                    <a:pt x="2761998" y="290921"/>
                    <a:pt x="2714305" y="290921"/>
                  </a:cubicBezTo>
                  <a:lnTo>
                    <a:pt x="2709913" y="292233"/>
                  </a:lnTo>
                  <a:lnTo>
                    <a:pt x="2705494" y="290921"/>
                  </a:lnTo>
                  <a:cubicBezTo>
                    <a:pt x="2705494" y="290921"/>
                    <a:pt x="2705494" y="290921"/>
                    <a:pt x="2323948" y="290921"/>
                  </a:cubicBezTo>
                  <a:lnTo>
                    <a:pt x="2319556" y="292233"/>
                  </a:lnTo>
                  <a:lnTo>
                    <a:pt x="2315137" y="290921"/>
                  </a:lnTo>
                  <a:cubicBezTo>
                    <a:pt x="2315137" y="290921"/>
                    <a:pt x="2315137" y="290921"/>
                    <a:pt x="2059531" y="290921"/>
                  </a:cubicBezTo>
                  <a:lnTo>
                    <a:pt x="1955409" y="290921"/>
                  </a:lnTo>
                  <a:lnTo>
                    <a:pt x="1949447" y="290921"/>
                  </a:lnTo>
                  <a:lnTo>
                    <a:pt x="1933591" y="290921"/>
                  </a:lnTo>
                  <a:lnTo>
                    <a:pt x="1907716" y="290921"/>
                  </a:lnTo>
                  <a:cubicBezTo>
                    <a:pt x="1871946" y="290921"/>
                    <a:pt x="1809348" y="290921"/>
                    <a:pt x="1699803" y="290921"/>
                  </a:cubicBezTo>
                  <a:lnTo>
                    <a:pt x="1666857" y="290921"/>
                  </a:lnTo>
                  <a:lnTo>
                    <a:pt x="1660895" y="290921"/>
                  </a:lnTo>
                  <a:lnTo>
                    <a:pt x="1619163" y="290921"/>
                  </a:lnTo>
                  <a:lnTo>
                    <a:pt x="1573863" y="290921"/>
                  </a:lnTo>
                  <a:lnTo>
                    <a:pt x="1508939" y="290921"/>
                  </a:lnTo>
                  <a:lnTo>
                    <a:pt x="1505892" y="290921"/>
                  </a:lnTo>
                  <a:lnTo>
                    <a:pt x="1502977" y="290921"/>
                  </a:lnTo>
                  <a:lnTo>
                    <a:pt x="1461246" y="290921"/>
                  </a:lnTo>
                  <a:lnTo>
                    <a:pt x="1411251" y="290921"/>
                  </a:lnTo>
                  <a:lnTo>
                    <a:pt x="1347974" y="290921"/>
                  </a:lnTo>
                  <a:lnTo>
                    <a:pt x="1285311" y="290921"/>
                  </a:lnTo>
                  <a:lnTo>
                    <a:pt x="1253333" y="290921"/>
                  </a:lnTo>
                  <a:lnTo>
                    <a:pt x="1173474" y="290921"/>
                  </a:lnTo>
                  <a:lnTo>
                    <a:pt x="1167512" y="290921"/>
                  </a:lnTo>
                  <a:lnTo>
                    <a:pt x="1127393" y="290921"/>
                  </a:lnTo>
                  <a:lnTo>
                    <a:pt x="1125780" y="290921"/>
                  </a:lnTo>
                  <a:lnTo>
                    <a:pt x="1030708" y="290921"/>
                  </a:lnTo>
                  <a:cubicBezTo>
                    <a:pt x="1030708" y="290921"/>
                    <a:pt x="1030708" y="290921"/>
                    <a:pt x="1024746" y="290921"/>
                  </a:cubicBezTo>
                  <a:lnTo>
                    <a:pt x="1012509" y="290921"/>
                  </a:lnTo>
                  <a:lnTo>
                    <a:pt x="983015" y="290921"/>
                  </a:lnTo>
                  <a:lnTo>
                    <a:pt x="917868" y="290921"/>
                  </a:lnTo>
                  <a:lnTo>
                    <a:pt x="869743" y="290921"/>
                  </a:lnTo>
                  <a:lnTo>
                    <a:pt x="791928" y="290921"/>
                  </a:lnTo>
                  <a:lnTo>
                    <a:pt x="775102" y="290921"/>
                  </a:lnTo>
                  <a:cubicBezTo>
                    <a:pt x="738587" y="290921"/>
                    <a:pt x="696855" y="290921"/>
                    <a:pt x="649162" y="290921"/>
                  </a:cubicBezTo>
                  <a:cubicBezTo>
                    <a:pt x="622590" y="290921"/>
                    <a:pt x="589204" y="310009"/>
                    <a:pt x="575578" y="333186"/>
                  </a:cubicBezTo>
                  <a:cubicBezTo>
                    <a:pt x="575578" y="333186"/>
                    <a:pt x="575578" y="333186"/>
                    <a:pt x="384805" y="663809"/>
                  </a:cubicBezTo>
                  <a:cubicBezTo>
                    <a:pt x="371859" y="686987"/>
                    <a:pt x="371859" y="725162"/>
                    <a:pt x="384805" y="748339"/>
                  </a:cubicBezTo>
                  <a:cubicBezTo>
                    <a:pt x="384805" y="748339"/>
                    <a:pt x="384805" y="748339"/>
                    <a:pt x="575578" y="1078962"/>
                  </a:cubicBezTo>
                  <a:cubicBezTo>
                    <a:pt x="589204" y="1102140"/>
                    <a:pt x="622590" y="1121227"/>
                    <a:pt x="649162" y="1121227"/>
                  </a:cubicBezTo>
                  <a:lnTo>
                    <a:pt x="791928" y="1121227"/>
                  </a:lnTo>
                  <a:lnTo>
                    <a:pt x="1030708" y="1121227"/>
                  </a:lnTo>
                  <a:lnTo>
                    <a:pt x="1127393" y="1121227"/>
                  </a:lnTo>
                  <a:lnTo>
                    <a:pt x="1173474" y="1121227"/>
                  </a:lnTo>
                  <a:lnTo>
                    <a:pt x="1285311" y="1121227"/>
                  </a:lnTo>
                  <a:lnTo>
                    <a:pt x="1508939" y="1121227"/>
                  </a:lnTo>
                  <a:lnTo>
                    <a:pt x="1573863" y="1121227"/>
                  </a:lnTo>
                  <a:lnTo>
                    <a:pt x="1666857" y="1121227"/>
                  </a:lnTo>
                  <a:lnTo>
                    <a:pt x="1933591" y="1121227"/>
                  </a:lnTo>
                  <a:lnTo>
                    <a:pt x="1955409" y="1121227"/>
                  </a:lnTo>
                  <a:lnTo>
                    <a:pt x="2315137" y="1121227"/>
                  </a:lnTo>
                  <a:lnTo>
                    <a:pt x="2319556" y="1119915"/>
                  </a:lnTo>
                  <a:lnTo>
                    <a:pt x="2323948" y="1121227"/>
                  </a:lnTo>
                  <a:lnTo>
                    <a:pt x="2705494" y="1121227"/>
                  </a:lnTo>
                  <a:lnTo>
                    <a:pt x="2709913" y="1119915"/>
                  </a:lnTo>
                  <a:lnTo>
                    <a:pt x="2714305" y="1121227"/>
                  </a:lnTo>
                  <a:lnTo>
                    <a:pt x="2913583" y="1121227"/>
                  </a:lnTo>
                  <a:lnTo>
                    <a:pt x="3095851" y="1121227"/>
                  </a:lnTo>
                  <a:lnTo>
                    <a:pt x="3112861" y="1121227"/>
                  </a:lnTo>
                  <a:lnTo>
                    <a:pt x="3295129" y="1121227"/>
                  </a:lnTo>
                  <a:close/>
                  <a:moveTo>
                    <a:pt x="3671470" y="1412149"/>
                  </a:moveTo>
                  <a:lnTo>
                    <a:pt x="3163470" y="1412149"/>
                  </a:lnTo>
                  <a:lnTo>
                    <a:pt x="3022552" y="1412149"/>
                  </a:lnTo>
                  <a:lnTo>
                    <a:pt x="2554799" y="1412149"/>
                  </a:lnTo>
                  <a:lnTo>
                    <a:pt x="2514552" y="1412149"/>
                  </a:lnTo>
                  <a:lnTo>
                    <a:pt x="2266137" y="1412149"/>
                  </a:lnTo>
                  <a:lnTo>
                    <a:pt x="1905881" y="1412149"/>
                  </a:lnTo>
                  <a:lnTo>
                    <a:pt x="1809866" y="1412149"/>
                  </a:lnTo>
                  <a:lnTo>
                    <a:pt x="1617219" y="1412149"/>
                  </a:lnTo>
                  <a:lnTo>
                    <a:pt x="1489857" y="1412149"/>
                  </a:lnTo>
                  <a:lnTo>
                    <a:pt x="1301866" y="1412149"/>
                  </a:lnTo>
                  <a:lnTo>
                    <a:pt x="1160948" y="1412149"/>
                  </a:lnTo>
                  <a:lnTo>
                    <a:pt x="1115038" y="1412149"/>
                  </a:lnTo>
                  <a:lnTo>
                    <a:pt x="840939" y="1412149"/>
                  </a:lnTo>
                  <a:lnTo>
                    <a:pt x="652948" y="1412149"/>
                  </a:lnTo>
                  <a:lnTo>
                    <a:pt x="466120" y="1412149"/>
                  </a:lnTo>
                  <a:cubicBezTo>
                    <a:pt x="420928" y="1412149"/>
                    <a:pt x="364147" y="1379686"/>
                    <a:pt x="340972" y="1340266"/>
                  </a:cubicBezTo>
                  <a:cubicBezTo>
                    <a:pt x="16513" y="777957"/>
                    <a:pt x="16513" y="777957"/>
                    <a:pt x="16513" y="777957"/>
                  </a:cubicBezTo>
                  <a:cubicBezTo>
                    <a:pt x="-5504" y="738538"/>
                    <a:pt x="-5504" y="673611"/>
                    <a:pt x="16513" y="634192"/>
                  </a:cubicBezTo>
                  <a:cubicBezTo>
                    <a:pt x="340972" y="71883"/>
                    <a:pt x="340972" y="71883"/>
                    <a:pt x="340972" y="71883"/>
                  </a:cubicBezTo>
                  <a:cubicBezTo>
                    <a:pt x="364147" y="32463"/>
                    <a:pt x="420928" y="0"/>
                    <a:pt x="466120" y="0"/>
                  </a:cubicBezTo>
                  <a:lnTo>
                    <a:pt x="652948" y="0"/>
                  </a:lnTo>
                  <a:lnTo>
                    <a:pt x="680314" y="0"/>
                  </a:lnTo>
                  <a:lnTo>
                    <a:pt x="840939" y="0"/>
                  </a:lnTo>
                  <a:lnTo>
                    <a:pt x="841276" y="0"/>
                  </a:lnTo>
                  <a:lnTo>
                    <a:pt x="867142" y="0"/>
                  </a:lnTo>
                  <a:lnTo>
                    <a:pt x="956611" y="0"/>
                  </a:lnTo>
                  <a:lnTo>
                    <a:pt x="1028104" y="0"/>
                  </a:lnTo>
                  <a:lnTo>
                    <a:pt x="1033923" y="0"/>
                  </a:lnTo>
                  <a:lnTo>
                    <a:pt x="1055133" y="0"/>
                  </a:lnTo>
                  <a:lnTo>
                    <a:pt x="1080817" y="0"/>
                  </a:lnTo>
                  <a:cubicBezTo>
                    <a:pt x="1115038" y="0"/>
                    <a:pt x="1115038" y="0"/>
                    <a:pt x="1115038" y="0"/>
                  </a:cubicBezTo>
                  <a:lnTo>
                    <a:pt x="1143439" y="0"/>
                  </a:lnTo>
                  <a:lnTo>
                    <a:pt x="1160948" y="0"/>
                  </a:lnTo>
                  <a:lnTo>
                    <a:pt x="1216095" y="0"/>
                  </a:lnTo>
                  <a:lnTo>
                    <a:pt x="1220751" y="0"/>
                  </a:lnTo>
                  <a:lnTo>
                    <a:pt x="1267645" y="0"/>
                  </a:lnTo>
                  <a:lnTo>
                    <a:pt x="1291726" y="0"/>
                  </a:lnTo>
                  <a:lnTo>
                    <a:pt x="1301866" y="0"/>
                  </a:lnTo>
                  <a:lnTo>
                    <a:pt x="1331430" y="0"/>
                  </a:lnTo>
                  <a:lnTo>
                    <a:pt x="1375142" y="0"/>
                  </a:lnTo>
                  <a:lnTo>
                    <a:pt x="1408742" y="0"/>
                  </a:lnTo>
                  <a:lnTo>
                    <a:pt x="1455636" y="0"/>
                  </a:lnTo>
                  <a:lnTo>
                    <a:pt x="1479717" y="0"/>
                  </a:lnTo>
                  <a:lnTo>
                    <a:pt x="1489857" y="0"/>
                  </a:lnTo>
                  <a:lnTo>
                    <a:pt x="1536104" y="0"/>
                  </a:lnTo>
                  <a:lnTo>
                    <a:pt x="1617219" y="0"/>
                  </a:lnTo>
                  <a:lnTo>
                    <a:pt x="1651439" y="0"/>
                  </a:lnTo>
                  <a:lnTo>
                    <a:pt x="1728751" y="0"/>
                  </a:lnTo>
                  <a:lnTo>
                    <a:pt x="1775645" y="0"/>
                  </a:lnTo>
                  <a:lnTo>
                    <a:pt x="1799726" y="0"/>
                  </a:lnTo>
                  <a:lnTo>
                    <a:pt x="1809866" y="0"/>
                  </a:lnTo>
                  <a:lnTo>
                    <a:pt x="1831413" y="0"/>
                  </a:lnTo>
                  <a:lnTo>
                    <a:pt x="1905881" y="0"/>
                  </a:lnTo>
                  <a:lnTo>
                    <a:pt x="1992375" y="0"/>
                  </a:lnTo>
                  <a:lnTo>
                    <a:pt x="2107709" y="0"/>
                  </a:lnTo>
                  <a:lnTo>
                    <a:pt x="2120075" y="0"/>
                  </a:lnTo>
                  <a:lnTo>
                    <a:pt x="2185022" y="0"/>
                  </a:lnTo>
                  <a:lnTo>
                    <a:pt x="2231916" y="0"/>
                  </a:lnTo>
                  <a:lnTo>
                    <a:pt x="2255997" y="0"/>
                  </a:lnTo>
                  <a:lnTo>
                    <a:pt x="2266137" y="0"/>
                  </a:lnTo>
                  <a:lnTo>
                    <a:pt x="2281036" y="0"/>
                  </a:lnTo>
                  <a:cubicBezTo>
                    <a:pt x="2372290" y="0"/>
                    <a:pt x="2433126" y="0"/>
                    <a:pt x="2473684" y="0"/>
                  </a:cubicBezTo>
                  <a:lnTo>
                    <a:pt x="2514552" y="0"/>
                  </a:lnTo>
                  <a:lnTo>
                    <a:pt x="2520578" y="0"/>
                  </a:lnTo>
                  <a:lnTo>
                    <a:pt x="2544659" y="0"/>
                  </a:lnTo>
                  <a:lnTo>
                    <a:pt x="2554799" y="0"/>
                  </a:lnTo>
                  <a:lnTo>
                    <a:pt x="2680485" y="0"/>
                  </a:lnTo>
                  <a:cubicBezTo>
                    <a:pt x="2830376" y="0"/>
                    <a:pt x="2933750" y="0"/>
                    <a:pt x="3005042" y="0"/>
                  </a:cubicBezTo>
                  <a:lnTo>
                    <a:pt x="3022552" y="0"/>
                  </a:lnTo>
                  <a:lnTo>
                    <a:pt x="3082355" y="0"/>
                  </a:lnTo>
                  <a:lnTo>
                    <a:pt x="3129249" y="0"/>
                  </a:lnTo>
                  <a:lnTo>
                    <a:pt x="3153330" y="0"/>
                  </a:lnTo>
                  <a:lnTo>
                    <a:pt x="3163470" y="0"/>
                  </a:lnTo>
                  <a:lnTo>
                    <a:pt x="3236746" y="0"/>
                  </a:lnTo>
                  <a:cubicBezTo>
                    <a:pt x="3671470" y="0"/>
                    <a:pt x="3671470" y="0"/>
                    <a:pt x="3671470" y="0"/>
                  </a:cubicBezTo>
                  <a:cubicBezTo>
                    <a:pt x="3717821" y="0"/>
                    <a:pt x="3773442" y="32463"/>
                    <a:pt x="3796617" y="71883"/>
                  </a:cubicBezTo>
                  <a:cubicBezTo>
                    <a:pt x="4121076" y="634192"/>
                    <a:pt x="4121076" y="634192"/>
                    <a:pt x="4121076" y="634192"/>
                  </a:cubicBezTo>
                  <a:cubicBezTo>
                    <a:pt x="4144252" y="673611"/>
                    <a:pt x="4144252" y="738538"/>
                    <a:pt x="4121076" y="777957"/>
                  </a:cubicBezTo>
                  <a:cubicBezTo>
                    <a:pt x="3796617" y="1340266"/>
                    <a:pt x="3796617" y="1340266"/>
                    <a:pt x="3796617" y="1340266"/>
                  </a:cubicBezTo>
                  <a:cubicBezTo>
                    <a:pt x="3773442" y="1379686"/>
                    <a:pt x="3717821" y="1412149"/>
                    <a:pt x="3671470" y="1412149"/>
                  </a:cubicBezTo>
                  <a:close/>
                </a:path>
              </a:pathLst>
            </a:custGeom>
            <a:solidFill>
              <a:srgbClr val="7BBF7C"/>
            </a:solidFill>
            <a:ln w="19050">
              <a:noFill/>
            </a:ln>
            <a:effectLst>
              <a:innerShdw blurRad="101600" dist="63500" dir="2700000">
                <a:prstClr val="black">
                  <a:alpha val="50000"/>
                </a:prstClr>
              </a:innerShdw>
            </a:effectLst>
          </p:spPr>
          <p:txBody>
            <a:bodyPr vert="horz" wrap="square" lIns="91440" tIns="45720" rIns="91440" bIns="45720" numCol="1" anchor="t" anchorCtr="0" compatLnSpc="1">
              <a:noAutofit/>
            </a:bodyPr>
            <a:lstStyle/>
            <a:p>
              <a:endParaRPr lang="zh-CN" altLang="en-US" sz="1355">
                <a:solidFill>
                  <a:prstClr val="black"/>
                </a:solidFill>
              </a:endParaRPr>
            </a:p>
          </p:txBody>
        </p:sp>
        <p:sp>
          <p:nvSpPr>
            <p:cNvPr id="11" name="任意多边形 10"/>
            <p:cNvSpPr/>
            <p:nvPr/>
          </p:nvSpPr>
          <p:spPr bwMode="auto">
            <a:xfrm rot="10800000">
              <a:off x="1348136" y="2196985"/>
              <a:ext cx="2581375" cy="631527"/>
            </a:xfrm>
            <a:custGeom>
              <a:avLst/>
              <a:gdLst>
                <a:gd name="connsiteX0" fmla="*/ 3119312 w 3393888"/>
                <a:gd name="connsiteY0" fmla="*/ 830306 h 830306"/>
                <a:gd name="connsiteX1" fmla="*/ 2920034 w 3393888"/>
                <a:gd name="connsiteY1" fmla="*/ 830306 h 830306"/>
                <a:gd name="connsiteX2" fmla="*/ 2737766 w 3393888"/>
                <a:gd name="connsiteY2" fmla="*/ 830306 h 830306"/>
                <a:gd name="connsiteX3" fmla="*/ 2720756 w 3393888"/>
                <a:gd name="connsiteY3" fmla="*/ 830306 h 830306"/>
                <a:gd name="connsiteX4" fmla="*/ 2538488 w 3393888"/>
                <a:gd name="connsiteY4" fmla="*/ 830306 h 830306"/>
                <a:gd name="connsiteX5" fmla="*/ 2339210 w 3393888"/>
                <a:gd name="connsiteY5" fmla="*/ 830306 h 830306"/>
                <a:gd name="connsiteX6" fmla="*/ 2334818 w 3393888"/>
                <a:gd name="connsiteY6" fmla="*/ 828994 h 830306"/>
                <a:gd name="connsiteX7" fmla="*/ 2330399 w 3393888"/>
                <a:gd name="connsiteY7" fmla="*/ 830306 h 830306"/>
                <a:gd name="connsiteX8" fmla="*/ 1948853 w 3393888"/>
                <a:gd name="connsiteY8" fmla="*/ 830306 h 830306"/>
                <a:gd name="connsiteX9" fmla="*/ 1944461 w 3393888"/>
                <a:gd name="connsiteY9" fmla="*/ 828994 h 830306"/>
                <a:gd name="connsiteX10" fmla="*/ 1940042 w 3393888"/>
                <a:gd name="connsiteY10" fmla="*/ 830306 h 830306"/>
                <a:gd name="connsiteX11" fmla="*/ 1580314 w 3393888"/>
                <a:gd name="connsiteY11" fmla="*/ 830306 h 830306"/>
                <a:gd name="connsiteX12" fmla="*/ 1558496 w 3393888"/>
                <a:gd name="connsiteY12" fmla="*/ 830306 h 830306"/>
                <a:gd name="connsiteX13" fmla="*/ 1291762 w 3393888"/>
                <a:gd name="connsiteY13" fmla="*/ 830306 h 830306"/>
                <a:gd name="connsiteX14" fmla="*/ 1198768 w 3393888"/>
                <a:gd name="connsiteY14" fmla="*/ 830306 h 830306"/>
                <a:gd name="connsiteX15" fmla="*/ 1133844 w 3393888"/>
                <a:gd name="connsiteY15" fmla="*/ 830306 h 830306"/>
                <a:gd name="connsiteX16" fmla="*/ 910216 w 3393888"/>
                <a:gd name="connsiteY16" fmla="*/ 830306 h 830306"/>
                <a:gd name="connsiteX17" fmla="*/ 798379 w 3393888"/>
                <a:gd name="connsiteY17" fmla="*/ 830306 h 830306"/>
                <a:gd name="connsiteX18" fmla="*/ 752298 w 3393888"/>
                <a:gd name="connsiteY18" fmla="*/ 830306 h 830306"/>
                <a:gd name="connsiteX19" fmla="*/ 655613 w 3393888"/>
                <a:gd name="connsiteY19" fmla="*/ 830306 h 830306"/>
                <a:gd name="connsiteX20" fmla="*/ 416833 w 3393888"/>
                <a:gd name="connsiteY20" fmla="*/ 830306 h 830306"/>
                <a:gd name="connsiteX21" fmla="*/ 274067 w 3393888"/>
                <a:gd name="connsiteY21" fmla="*/ 830306 h 830306"/>
                <a:gd name="connsiteX22" fmla="*/ 200483 w 3393888"/>
                <a:gd name="connsiteY22" fmla="*/ 788041 h 830306"/>
                <a:gd name="connsiteX23" fmla="*/ 9710 w 3393888"/>
                <a:gd name="connsiteY23" fmla="*/ 457418 h 830306"/>
                <a:gd name="connsiteX24" fmla="*/ 9710 w 3393888"/>
                <a:gd name="connsiteY24" fmla="*/ 372888 h 830306"/>
                <a:gd name="connsiteX25" fmla="*/ 200483 w 3393888"/>
                <a:gd name="connsiteY25" fmla="*/ 42265 h 830306"/>
                <a:gd name="connsiteX26" fmla="*/ 274067 w 3393888"/>
                <a:gd name="connsiteY26" fmla="*/ 0 h 830306"/>
                <a:gd name="connsiteX27" fmla="*/ 400007 w 3393888"/>
                <a:gd name="connsiteY27" fmla="*/ 0 h 830306"/>
                <a:gd name="connsiteX28" fmla="*/ 416833 w 3393888"/>
                <a:gd name="connsiteY28" fmla="*/ 0 h 830306"/>
                <a:gd name="connsiteX29" fmla="*/ 494648 w 3393888"/>
                <a:gd name="connsiteY29" fmla="*/ 0 h 830306"/>
                <a:gd name="connsiteX30" fmla="*/ 542773 w 3393888"/>
                <a:gd name="connsiteY30" fmla="*/ 0 h 830306"/>
                <a:gd name="connsiteX31" fmla="*/ 607920 w 3393888"/>
                <a:gd name="connsiteY31" fmla="*/ 0 h 830306"/>
                <a:gd name="connsiteX32" fmla="*/ 637414 w 3393888"/>
                <a:gd name="connsiteY32" fmla="*/ 0 h 830306"/>
                <a:gd name="connsiteX33" fmla="*/ 649651 w 3393888"/>
                <a:gd name="connsiteY33" fmla="*/ 0 h 830306"/>
                <a:gd name="connsiteX34" fmla="*/ 655613 w 3393888"/>
                <a:gd name="connsiteY34" fmla="*/ 0 h 830306"/>
                <a:gd name="connsiteX35" fmla="*/ 750685 w 3393888"/>
                <a:gd name="connsiteY35" fmla="*/ 0 h 830306"/>
                <a:gd name="connsiteX36" fmla="*/ 752298 w 3393888"/>
                <a:gd name="connsiteY36" fmla="*/ 0 h 830306"/>
                <a:gd name="connsiteX37" fmla="*/ 792417 w 3393888"/>
                <a:gd name="connsiteY37" fmla="*/ 0 h 830306"/>
                <a:gd name="connsiteX38" fmla="*/ 798379 w 3393888"/>
                <a:gd name="connsiteY38" fmla="*/ 0 h 830306"/>
                <a:gd name="connsiteX39" fmla="*/ 878238 w 3393888"/>
                <a:gd name="connsiteY39" fmla="*/ 0 h 830306"/>
                <a:gd name="connsiteX40" fmla="*/ 910216 w 3393888"/>
                <a:gd name="connsiteY40" fmla="*/ 0 h 830306"/>
                <a:gd name="connsiteX41" fmla="*/ 972879 w 3393888"/>
                <a:gd name="connsiteY41" fmla="*/ 0 h 830306"/>
                <a:gd name="connsiteX42" fmla="*/ 1036156 w 3393888"/>
                <a:gd name="connsiteY42" fmla="*/ 0 h 830306"/>
                <a:gd name="connsiteX43" fmla="*/ 1086151 w 3393888"/>
                <a:gd name="connsiteY43" fmla="*/ 0 h 830306"/>
                <a:gd name="connsiteX44" fmla="*/ 1127882 w 3393888"/>
                <a:gd name="connsiteY44" fmla="*/ 0 h 830306"/>
                <a:gd name="connsiteX45" fmla="*/ 1130797 w 3393888"/>
                <a:gd name="connsiteY45" fmla="*/ 0 h 830306"/>
                <a:gd name="connsiteX46" fmla="*/ 1133844 w 3393888"/>
                <a:gd name="connsiteY46" fmla="*/ 0 h 830306"/>
                <a:gd name="connsiteX47" fmla="*/ 1198768 w 3393888"/>
                <a:gd name="connsiteY47" fmla="*/ 0 h 830306"/>
                <a:gd name="connsiteX48" fmla="*/ 1244068 w 3393888"/>
                <a:gd name="connsiteY48" fmla="*/ 0 h 830306"/>
                <a:gd name="connsiteX49" fmla="*/ 1285800 w 3393888"/>
                <a:gd name="connsiteY49" fmla="*/ 0 h 830306"/>
                <a:gd name="connsiteX50" fmla="*/ 1291762 w 3393888"/>
                <a:gd name="connsiteY50" fmla="*/ 0 h 830306"/>
                <a:gd name="connsiteX51" fmla="*/ 1324708 w 3393888"/>
                <a:gd name="connsiteY51" fmla="*/ 0 h 830306"/>
                <a:gd name="connsiteX52" fmla="*/ 1532621 w 3393888"/>
                <a:gd name="connsiteY52" fmla="*/ 0 h 830306"/>
                <a:gd name="connsiteX53" fmla="*/ 1558496 w 3393888"/>
                <a:gd name="connsiteY53" fmla="*/ 0 h 830306"/>
                <a:gd name="connsiteX54" fmla="*/ 1574352 w 3393888"/>
                <a:gd name="connsiteY54" fmla="*/ 0 h 830306"/>
                <a:gd name="connsiteX55" fmla="*/ 1580314 w 3393888"/>
                <a:gd name="connsiteY55" fmla="*/ 0 h 830306"/>
                <a:gd name="connsiteX56" fmla="*/ 1684436 w 3393888"/>
                <a:gd name="connsiteY56" fmla="*/ 0 h 830306"/>
                <a:gd name="connsiteX57" fmla="*/ 1940042 w 3393888"/>
                <a:gd name="connsiteY57" fmla="*/ 0 h 830306"/>
                <a:gd name="connsiteX58" fmla="*/ 1944461 w 3393888"/>
                <a:gd name="connsiteY58" fmla="*/ 1312 h 830306"/>
                <a:gd name="connsiteX59" fmla="*/ 1948853 w 3393888"/>
                <a:gd name="connsiteY59" fmla="*/ 0 h 830306"/>
                <a:gd name="connsiteX60" fmla="*/ 2330399 w 3393888"/>
                <a:gd name="connsiteY60" fmla="*/ 0 h 830306"/>
                <a:gd name="connsiteX61" fmla="*/ 2334818 w 3393888"/>
                <a:gd name="connsiteY61" fmla="*/ 1312 h 830306"/>
                <a:gd name="connsiteX62" fmla="*/ 2339210 w 3393888"/>
                <a:gd name="connsiteY62" fmla="*/ 0 h 830306"/>
                <a:gd name="connsiteX63" fmla="*/ 2465150 w 3393888"/>
                <a:gd name="connsiteY63" fmla="*/ 0 h 830306"/>
                <a:gd name="connsiteX64" fmla="*/ 2538488 w 3393888"/>
                <a:gd name="connsiteY64" fmla="*/ 0 h 830306"/>
                <a:gd name="connsiteX65" fmla="*/ 2559791 w 3393888"/>
                <a:gd name="connsiteY65" fmla="*/ 0 h 830306"/>
                <a:gd name="connsiteX66" fmla="*/ 2664428 w 3393888"/>
                <a:gd name="connsiteY66" fmla="*/ 0 h 830306"/>
                <a:gd name="connsiteX67" fmla="*/ 2673062 w 3393888"/>
                <a:gd name="connsiteY67" fmla="*/ 0 h 830306"/>
                <a:gd name="connsiteX68" fmla="*/ 2714794 w 3393888"/>
                <a:gd name="connsiteY68" fmla="*/ 0 h 830306"/>
                <a:gd name="connsiteX69" fmla="*/ 2720756 w 3393888"/>
                <a:gd name="connsiteY69" fmla="*/ 0 h 830306"/>
                <a:gd name="connsiteX70" fmla="*/ 2737766 w 3393888"/>
                <a:gd name="connsiteY70" fmla="*/ 0 h 830306"/>
                <a:gd name="connsiteX71" fmla="*/ 2759069 w 3393888"/>
                <a:gd name="connsiteY71" fmla="*/ 0 h 830306"/>
                <a:gd name="connsiteX72" fmla="*/ 2863706 w 3393888"/>
                <a:gd name="connsiteY72" fmla="*/ 0 h 830306"/>
                <a:gd name="connsiteX73" fmla="*/ 2872340 w 3393888"/>
                <a:gd name="connsiteY73" fmla="*/ 0 h 830306"/>
                <a:gd name="connsiteX74" fmla="*/ 2914072 w 3393888"/>
                <a:gd name="connsiteY74" fmla="*/ 0 h 830306"/>
                <a:gd name="connsiteX75" fmla="*/ 2920034 w 3393888"/>
                <a:gd name="connsiteY75" fmla="*/ 0 h 830306"/>
                <a:gd name="connsiteX76" fmla="*/ 2958347 w 3393888"/>
                <a:gd name="connsiteY76" fmla="*/ 0 h 830306"/>
                <a:gd name="connsiteX77" fmla="*/ 3119312 w 3393888"/>
                <a:gd name="connsiteY77" fmla="*/ 0 h 830306"/>
                <a:gd name="connsiteX78" fmla="*/ 3192896 w 3393888"/>
                <a:gd name="connsiteY78" fmla="*/ 42265 h 830306"/>
                <a:gd name="connsiteX79" fmla="*/ 3383669 w 3393888"/>
                <a:gd name="connsiteY79" fmla="*/ 372888 h 830306"/>
                <a:gd name="connsiteX80" fmla="*/ 3383669 w 3393888"/>
                <a:gd name="connsiteY80" fmla="*/ 457418 h 830306"/>
                <a:gd name="connsiteX81" fmla="*/ 3192896 w 3393888"/>
                <a:gd name="connsiteY81" fmla="*/ 788041 h 830306"/>
                <a:gd name="connsiteX82" fmla="*/ 3119312 w 3393888"/>
                <a:gd name="connsiteY82" fmla="*/ 830306 h 8303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Lst>
              <a:rect l="l" t="t" r="r" b="b"/>
              <a:pathLst>
                <a:path w="3393888" h="830306">
                  <a:moveTo>
                    <a:pt x="3119312" y="830306"/>
                  </a:moveTo>
                  <a:lnTo>
                    <a:pt x="2920034" y="830306"/>
                  </a:lnTo>
                  <a:lnTo>
                    <a:pt x="2737766" y="830306"/>
                  </a:lnTo>
                  <a:lnTo>
                    <a:pt x="2720756" y="830306"/>
                  </a:lnTo>
                  <a:lnTo>
                    <a:pt x="2538488" y="830306"/>
                  </a:lnTo>
                  <a:lnTo>
                    <a:pt x="2339210" y="830306"/>
                  </a:lnTo>
                  <a:lnTo>
                    <a:pt x="2334818" y="828994"/>
                  </a:lnTo>
                  <a:lnTo>
                    <a:pt x="2330399" y="830306"/>
                  </a:lnTo>
                  <a:lnTo>
                    <a:pt x="1948853" y="830306"/>
                  </a:lnTo>
                  <a:lnTo>
                    <a:pt x="1944461" y="828994"/>
                  </a:lnTo>
                  <a:lnTo>
                    <a:pt x="1940042" y="830306"/>
                  </a:lnTo>
                  <a:lnTo>
                    <a:pt x="1580314" y="830306"/>
                  </a:lnTo>
                  <a:lnTo>
                    <a:pt x="1558496" y="830306"/>
                  </a:lnTo>
                  <a:lnTo>
                    <a:pt x="1291762" y="830306"/>
                  </a:lnTo>
                  <a:lnTo>
                    <a:pt x="1198768" y="830306"/>
                  </a:lnTo>
                  <a:lnTo>
                    <a:pt x="1133844" y="830306"/>
                  </a:lnTo>
                  <a:lnTo>
                    <a:pt x="910216" y="830306"/>
                  </a:lnTo>
                  <a:lnTo>
                    <a:pt x="798379" y="830306"/>
                  </a:lnTo>
                  <a:lnTo>
                    <a:pt x="752298" y="830306"/>
                  </a:lnTo>
                  <a:lnTo>
                    <a:pt x="655613" y="830306"/>
                  </a:lnTo>
                  <a:lnTo>
                    <a:pt x="416833" y="830306"/>
                  </a:lnTo>
                  <a:lnTo>
                    <a:pt x="274067" y="830306"/>
                  </a:lnTo>
                  <a:cubicBezTo>
                    <a:pt x="247495" y="830306"/>
                    <a:pt x="214109" y="811219"/>
                    <a:pt x="200483" y="788041"/>
                  </a:cubicBezTo>
                  <a:cubicBezTo>
                    <a:pt x="9710" y="457418"/>
                    <a:pt x="9710" y="457418"/>
                    <a:pt x="9710" y="457418"/>
                  </a:cubicBezTo>
                  <a:cubicBezTo>
                    <a:pt x="-3236" y="434241"/>
                    <a:pt x="-3236" y="396066"/>
                    <a:pt x="9710" y="372888"/>
                  </a:cubicBezTo>
                  <a:cubicBezTo>
                    <a:pt x="200483" y="42265"/>
                    <a:pt x="200483" y="42265"/>
                    <a:pt x="200483" y="42265"/>
                  </a:cubicBezTo>
                  <a:cubicBezTo>
                    <a:pt x="214109" y="19088"/>
                    <a:pt x="247495" y="0"/>
                    <a:pt x="274067" y="0"/>
                  </a:cubicBezTo>
                  <a:cubicBezTo>
                    <a:pt x="321760" y="0"/>
                    <a:pt x="363492" y="0"/>
                    <a:pt x="400007" y="0"/>
                  </a:cubicBezTo>
                  <a:lnTo>
                    <a:pt x="416833" y="0"/>
                  </a:lnTo>
                  <a:lnTo>
                    <a:pt x="494648" y="0"/>
                  </a:lnTo>
                  <a:lnTo>
                    <a:pt x="542773" y="0"/>
                  </a:lnTo>
                  <a:lnTo>
                    <a:pt x="607920" y="0"/>
                  </a:lnTo>
                  <a:lnTo>
                    <a:pt x="637414" y="0"/>
                  </a:lnTo>
                  <a:lnTo>
                    <a:pt x="649651" y="0"/>
                  </a:lnTo>
                  <a:cubicBezTo>
                    <a:pt x="655613" y="0"/>
                    <a:pt x="655613" y="0"/>
                    <a:pt x="655613" y="0"/>
                  </a:cubicBezTo>
                  <a:lnTo>
                    <a:pt x="750685" y="0"/>
                  </a:lnTo>
                  <a:lnTo>
                    <a:pt x="752298" y="0"/>
                  </a:lnTo>
                  <a:lnTo>
                    <a:pt x="792417" y="0"/>
                  </a:lnTo>
                  <a:lnTo>
                    <a:pt x="798379" y="0"/>
                  </a:lnTo>
                  <a:lnTo>
                    <a:pt x="878238" y="0"/>
                  </a:lnTo>
                  <a:lnTo>
                    <a:pt x="910216" y="0"/>
                  </a:lnTo>
                  <a:lnTo>
                    <a:pt x="972879" y="0"/>
                  </a:lnTo>
                  <a:lnTo>
                    <a:pt x="1036156" y="0"/>
                  </a:lnTo>
                  <a:lnTo>
                    <a:pt x="1086151" y="0"/>
                  </a:lnTo>
                  <a:lnTo>
                    <a:pt x="1127882" y="0"/>
                  </a:lnTo>
                  <a:lnTo>
                    <a:pt x="1130797" y="0"/>
                  </a:lnTo>
                  <a:lnTo>
                    <a:pt x="1133844" y="0"/>
                  </a:lnTo>
                  <a:lnTo>
                    <a:pt x="1198768" y="0"/>
                  </a:lnTo>
                  <a:lnTo>
                    <a:pt x="1244068" y="0"/>
                  </a:lnTo>
                  <a:lnTo>
                    <a:pt x="1285800" y="0"/>
                  </a:lnTo>
                  <a:lnTo>
                    <a:pt x="1291762" y="0"/>
                  </a:lnTo>
                  <a:lnTo>
                    <a:pt x="1324708" y="0"/>
                  </a:lnTo>
                  <a:cubicBezTo>
                    <a:pt x="1434253" y="0"/>
                    <a:pt x="1496851" y="0"/>
                    <a:pt x="1532621" y="0"/>
                  </a:cubicBezTo>
                  <a:lnTo>
                    <a:pt x="1558496" y="0"/>
                  </a:lnTo>
                  <a:lnTo>
                    <a:pt x="1574352" y="0"/>
                  </a:lnTo>
                  <a:lnTo>
                    <a:pt x="1580314" y="0"/>
                  </a:lnTo>
                  <a:lnTo>
                    <a:pt x="1684436" y="0"/>
                  </a:lnTo>
                  <a:cubicBezTo>
                    <a:pt x="1940042" y="0"/>
                    <a:pt x="1940042" y="0"/>
                    <a:pt x="1940042" y="0"/>
                  </a:cubicBezTo>
                  <a:lnTo>
                    <a:pt x="1944461" y="1312"/>
                  </a:lnTo>
                  <a:lnTo>
                    <a:pt x="1948853" y="0"/>
                  </a:lnTo>
                  <a:cubicBezTo>
                    <a:pt x="2330399" y="0"/>
                    <a:pt x="2330399" y="0"/>
                    <a:pt x="2330399" y="0"/>
                  </a:cubicBezTo>
                  <a:lnTo>
                    <a:pt x="2334818" y="1312"/>
                  </a:lnTo>
                  <a:lnTo>
                    <a:pt x="2339210" y="0"/>
                  </a:lnTo>
                  <a:cubicBezTo>
                    <a:pt x="2386903" y="0"/>
                    <a:pt x="2428635" y="0"/>
                    <a:pt x="2465150" y="0"/>
                  </a:cubicBezTo>
                  <a:lnTo>
                    <a:pt x="2538488" y="0"/>
                  </a:lnTo>
                  <a:lnTo>
                    <a:pt x="2559791" y="0"/>
                  </a:lnTo>
                  <a:lnTo>
                    <a:pt x="2664428" y="0"/>
                  </a:lnTo>
                  <a:lnTo>
                    <a:pt x="2673062" y="0"/>
                  </a:lnTo>
                  <a:lnTo>
                    <a:pt x="2714794" y="0"/>
                  </a:lnTo>
                  <a:lnTo>
                    <a:pt x="2720756" y="0"/>
                  </a:lnTo>
                  <a:lnTo>
                    <a:pt x="2737766" y="0"/>
                  </a:lnTo>
                  <a:lnTo>
                    <a:pt x="2759069" y="0"/>
                  </a:lnTo>
                  <a:lnTo>
                    <a:pt x="2863706" y="0"/>
                  </a:lnTo>
                  <a:lnTo>
                    <a:pt x="2872340" y="0"/>
                  </a:lnTo>
                  <a:lnTo>
                    <a:pt x="2914072" y="0"/>
                  </a:lnTo>
                  <a:lnTo>
                    <a:pt x="2920034" y="0"/>
                  </a:lnTo>
                  <a:lnTo>
                    <a:pt x="2958347" y="0"/>
                  </a:lnTo>
                  <a:cubicBezTo>
                    <a:pt x="3119312" y="0"/>
                    <a:pt x="3119312" y="0"/>
                    <a:pt x="3119312" y="0"/>
                  </a:cubicBezTo>
                  <a:cubicBezTo>
                    <a:pt x="3146565" y="0"/>
                    <a:pt x="3179269" y="19088"/>
                    <a:pt x="3192896" y="42265"/>
                  </a:cubicBezTo>
                  <a:cubicBezTo>
                    <a:pt x="3383669" y="372888"/>
                    <a:pt x="3383669" y="372888"/>
                    <a:pt x="3383669" y="372888"/>
                  </a:cubicBezTo>
                  <a:cubicBezTo>
                    <a:pt x="3397295" y="396066"/>
                    <a:pt x="3397295" y="434241"/>
                    <a:pt x="3383669" y="457418"/>
                  </a:cubicBezTo>
                  <a:cubicBezTo>
                    <a:pt x="3192896" y="788041"/>
                    <a:pt x="3192896" y="788041"/>
                    <a:pt x="3192896" y="788041"/>
                  </a:cubicBezTo>
                  <a:cubicBezTo>
                    <a:pt x="3179269" y="811219"/>
                    <a:pt x="3146565" y="830306"/>
                    <a:pt x="3119312" y="830306"/>
                  </a:cubicBezTo>
                  <a:close/>
                </a:path>
              </a:pathLst>
            </a:custGeom>
            <a:solidFill>
              <a:schemeClr val="bg1">
                <a:alpha val="0"/>
              </a:schemeClr>
            </a:solidFill>
            <a:ln w="38100">
              <a:gradFill flip="none" rotWithShape="1">
                <a:gsLst>
                  <a:gs pos="100000">
                    <a:schemeClr val="bg1"/>
                  </a:gs>
                  <a:gs pos="0">
                    <a:srgbClr val="B6B6B6"/>
                  </a:gs>
                </a:gsLst>
                <a:lin ang="2700000" scaled="1"/>
                <a:tileRect/>
              </a:gradFill>
            </a:ln>
            <a:effectLst/>
          </p:spPr>
          <p:txBody>
            <a:bodyPr vert="horz" wrap="square" lIns="91440" tIns="45720" rIns="91440" bIns="45720" numCol="1" anchor="t" anchorCtr="0" compatLnSpc="1">
              <a:noAutofit/>
            </a:bodyPr>
            <a:lstStyle/>
            <a:p>
              <a:endParaRPr lang="zh-CN" altLang="en-US" sz="1355">
                <a:solidFill>
                  <a:prstClr val="black"/>
                </a:solidFill>
              </a:endParaRPr>
            </a:p>
          </p:txBody>
        </p:sp>
      </p:grpSp>
      <p:grpSp>
        <p:nvGrpSpPr>
          <p:cNvPr id="12" name="组合 11"/>
          <p:cNvGrpSpPr/>
          <p:nvPr/>
        </p:nvGrpSpPr>
        <p:grpSpPr>
          <a:xfrm>
            <a:off x="2106150" y="1429590"/>
            <a:ext cx="2138555" cy="1906599"/>
            <a:chOff x="2077338" y="1557586"/>
            <a:chExt cx="2138277" cy="1907040"/>
          </a:xfrm>
        </p:grpSpPr>
        <p:sp>
          <p:nvSpPr>
            <p:cNvPr id="13" name="任意多边形 12"/>
            <p:cNvSpPr/>
            <p:nvPr/>
          </p:nvSpPr>
          <p:spPr bwMode="auto">
            <a:xfrm rot="10800000">
              <a:off x="2082168" y="1557586"/>
              <a:ext cx="2123116" cy="1895135"/>
            </a:xfrm>
            <a:custGeom>
              <a:avLst/>
              <a:gdLst>
                <a:gd name="connsiteX0" fmla="*/ 1795626 w 2791387"/>
                <a:gd name="connsiteY0" fmla="*/ 2117139 h 2491648"/>
                <a:gd name="connsiteX1" fmla="*/ 1950063 w 2791387"/>
                <a:gd name="connsiteY1" fmla="*/ 2028434 h 2491648"/>
                <a:gd name="connsiteX2" fmla="*/ 2350454 w 2791387"/>
                <a:gd name="connsiteY2" fmla="*/ 1334530 h 2491648"/>
                <a:gd name="connsiteX3" fmla="*/ 2350454 w 2791387"/>
                <a:gd name="connsiteY3" fmla="*/ 1157119 h 2491648"/>
                <a:gd name="connsiteX4" fmla="*/ 1950063 w 2791387"/>
                <a:gd name="connsiteY4" fmla="*/ 463215 h 2491648"/>
                <a:gd name="connsiteX5" fmla="*/ 1795626 w 2791387"/>
                <a:gd name="connsiteY5" fmla="*/ 374509 h 2491648"/>
                <a:gd name="connsiteX6" fmla="*/ 994844 w 2791387"/>
                <a:gd name="connsiteY6" fmla="*/ 374509 h 2491648"/>
                <a:gd name="connsiteX7" fmla="*/ 840408 w 2791387"/>
                <a:gd name="connsiteY7" fmla="*/ 463215 h 2491648"/>
                <a:gd name="connsiteX8" fmla="*/ 440017 w 2791387"/>
                <a:gd name="connsiteY8" fmla="*/ 1157119 h 2491648"/>
                <a:gd name="connsiteX9" fmla="*/ 440017 w 2791387"/>
                <a:gd name="connsiteY9" fmla="*/ 1334530 h 2491648"/>
                <a:gd name="connsiteX10" fmla="*/ 840408 w 2791387"/>
                <a:gd name="connsiteY10" fmla="*/ 2028434 h 2491648"/>
                <a:gd name="connsiteX11" fmla="*/ 994844 w 2791387"/>
                <a:gd name="connsiteY11" fmla="*/ 2117139 h 2491648"/>
                <a:gd name="connsiteX12" fmla="*/ 1967414 w 2791387"/>
                <a:gd name="connsiteY12" fmla="*/ 2491648 h 2491648"/>
                <a:gd name="connsiteX13" fmla="*/ 822440 w 2791387"/>
                <a:gd name="connsiteY13" fmla="*/ 2491648 h 2491648"/>
                <a:gd name="connsiteX14" fmla="*/ 601623 w 2791387"/>
                <a:gd name="connsiteY14" fmla="*/ 2364815 h 2491648"/>
                <a:gd name="connsiteX15" fmla="*/ 29136 w 2791387"/>
                <a:gd name="connsiteY15" fmla="*/ 1372657 h 2491648"/>
                <a:gd name="connsiteX16" fmla="*/ 29136 w 2791387"/>
                <a:gd name="connsiteY16" fmla="*/ 1118992 h 2491648"/>
                <a:gd name="connsiteX17" fmla="*/ 601623 w 2791387"/>
                <a:gd name="connsiteY17" fmla="*/ 126833 h 2491648"/>
                <a:gd name="connsiteX18" fmla="*/ 822440 w 2791387"/>
                <a:gd name="connsiteY18" fmla="*/ 0 h 2491648"/>
                <a:gd name="connsiteX19" fmla="*/ 1967414 w 2791387"/>
                <a:gd name="connsiteY19" fmla="*/ 0 h 2491648"/>
                <a:gd name="connsiteX20" fmla="*/ 2188231 w 2791387"/>
                <a:gd name="connsiteY20" fmla="*/ 126833 h 2491648"/>
                <a:gd name="connsiteX21" fmla="*/ 2760718 w 2791387"/>
                <a:gd name="connsiteY21" fmla="*/ 1118992 h 2491648"/>
                <a:gd name="connsiteX22" fmla="*/ 2760718 w 2791387"/>
                <a:gd name="connsiteY22" fmla="*/ 1372657 h 2491648"/>
                <a:gd name="connsiteX23" fmla="*/ 2188231 w 2791387"/>
                <a:gd name="connsiteY23" fmla="*/ 2364815 h 2491648"/>
                <a:gd name="connsiteX24" fmla="*/ 1967414 w 2791387"/>
                <a:gd name="connsiteY24" fmla="*/ 2491648 h 24916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791387" h="2491648">
                  <a:moveTo>
                    <a:pt x="1795626" y="2117139"/>
                  </a:moveTo>
                  <a:cubicBezTo>
                    <a:pt x="1852825" y="2117139"/>
                    <a:pt x="1921463" y="2077079"/>
                    <a:pt x="1950063" y="2028434"/>
                  </a:cubicBezTo>
                  <a:cubicBezTo>
                    <a:pt x="1950063" y="2028434"/>
                    <a:pt x="1950063" y="2028434"/>
                    <a:pt x="2350454" y="1334530"/>
                  </a:cubicBezTo>
                  <a:cubicBezTo>
                    <a:pt x="2379053" y="1285885"/>
                    <a:pt x="2379053" y="1205764"/>
                    <a:pt x="2350454" y="1157119"/>
                  </a:cubicBezTo>
                  <a:cubicBezTo>
                    <a:pt x="2350454" y="1157119"/>
                    <a:pt x="2350454" y="1157119"/>
                    <a:pt x="1950063" y="463215"/>
                  </a:cubicBezTo>
                  <a:cubicBezTo>
                    <a:pt x="1921463" y="414570"/>
                    <a:pt x="1852825" y="374509"/>
                    <a:pt x="1795626" y="374509"/>
                  </a:cubicBezTo>
                  <a:cubicBezTo>
                    <a:pt x="1795626" y="374509"/>
                    <a:pt x="1795626" y="374509"/>
                    <a:pt x="994844" y="374509"/>
                  </a:cubicBezTo>
                  <a:cubicBezTo>
                    <a:pt x="939075" y="374509"/>
                    <a:pt x="869007" y="414570"/>
                    <a:pt x="840408" y="463215"/>
                  </a:cubicBezTo>
                  <a:cubicBezTo>
                    <a:pt x="840408" y="463215"/>
                    <a:pt x="840408" y="463215"/>
                    <a:pt x="440017" y="1157119"/>
                  </a:cubicBezTo>
                  <a:cubicBezTo>
                    <a:pt x="412847" y="1205764"/>
                    <a:pt x="412847" y="1285885"/>
                    <a:pt x="440017" y="1334530"/>
                  </a:cubicBezTo>
                  <a:cubicBezTo>
                    <a:pt x="440017" y="1334530"/>
                    <a:pt x="440017" y="1334530"/>
                    <a:pt x="840408" y="2028434"/>
                  </a:cubicBezTo>
                  <a:cubicBezTo>
                    <a:pt x="869007" y="2077079"/>
                    <a:pt x="939075" y="2117139"/>
                    <a:pt x="994844" y="2117139"/>
                  </a:cubicBezTo>
                  <a:close/>
                  <a:moveTo>
                    <a:pt x="1967414" y="2491648"/>
                  </a:moveTo>
                  <a:lnTo>
                    <a:pt x="822440" y="2491648"/>
                  </a:lnTo>
                  <a:cubicBezTo>
                    <a:pt x="742700" y="2491648"/>
                    <a:pt x="642515" y="2434369"/>
                    <a:pt x="601623" y="2364815"/>
                  </a:cubicBezTo>
                  <a:cubicBezTo>
                    <a:pt x="29136" y="1372657"/>
                    <a:pt x="29136" y="1372657"/>
                    <a:pt x="29136" y="1372657"/>
                  </a:cubicBezTo>
                  <a:cubicBezTo>
                    <a:pt x="-9712" y="1303103"/>
                    <a:pt x="-9712" y="1188545"/>
                    <a:pt x="29136" y="1118992"/>
                  </a:cubicBezTo>
                  <a:cubicBezTo>
                    <a:pt x="601623" y="126833"/>
                    <a:pt x="601623" y="126833"/>
                    <a:pt x="601623" y="126833"/>
                  </a:cubicBezTo>
                  <a:cubicBezTo>
                    <a:pt x="642515" y="57280"/>
                    <a:pt x="742700" y="0"/>
                    <a:pt x="822440" y="0"/>
                  </a:cubicBezTo>
                  <a:cubicBezTo>
                    <a:pt x="1967414" y="0"/>
                    <a:pt x="1967414" y="0"/>
                    <a:pt x="1967414" y="0"/>
                  </a:cubicBezTo>
                  <a:cubicBezTo>
                    <a:pt x="2049198" y="0"/>
                    <a:pt x="2147339" y="57280"/>
                    <a:pt x="2188231" y="126833"/>
                  </a:cubicBezTo>
                  <a:cubicBezTo>
                    <a:pt x="2760718" y="1118992"/>
                    <a:pt x="2760718" y="1118992"/>
                    <a:pt x="2760718" y="1118992"/>
                  </a:cubicBezTo>
                  <a:cubicBezTo>
                    <a:pt x="2801610" y="1188545"/>
                    <a:pt x="2801610" y="1303103"/>
                    <a:pt x="2760718" y="1372657"/>
                  </a:cubicBezTo>
                  <a:cubicBezTo>
                    <a:pt x="2188231" y="2364815"/>
                    <a:pt x="2188231" y="2364815"/>
                    <a:pt x="2188231" y="2364815"/>
                  </a:cubicBezTo>
                  <a:cubicBezTo>
                    <a:pt x="2147339" y="2434369"/>
                    <a:pt x="2049198" y="2491648"/>
                    <a:pt x="1967414" y="2491648"/>
                  </a:cubicBezTo>
                  <a:close/>
                </a:path>
              </a:pathLst>
            </a:custGeom>
            <a:gradFill>
              <a:gsLst>
                <a:gs pos="100000">
                  <a:schemeClr val="bg1">
                    <a:lumMod val="95000"/>
                  </a:schemeClr>
                </a:gs>
                <a:gs pos="0">
                  <a:schemeClr val="bg1">
                    <a:lumMod val="85000"/>
                  </a:schemeClr>
                </a:gs>
              </a:gsLst>
              <a:lin ang="2700000" scaled="1"/>
            </a:gradFill>
            <a:ln w="19050">
              <a:noFill/>
            </a:ln>
            <a:effectLst>
              <a:outerShdw blurRad="152400" dist="88900" dir="2700000" algn="tl" rotWithShape="0">
                <a:prstClr val="black">
                  <a:alpha val="40000"/>
                </a:prstClr>
              </a:outerShdw>
            </a:effectLst>
          </p:spPr>
          <p:txBody>
            <a:bodyPr vert="horz" wrap="square" lIns="91440" tIns="45720" rIns="91440" bIns="45720" numCol="1" anchor="t" anchorCtr="0" compatLnSpc="1">
              <a:noAutofit/>
            </a:bodyPr>
            <a:lstStyle/>
            <a:p>
              <a:endParaRPr lang="zh-CN" altLang="en-US" sz="1355">
                <a:solidFill>
                  <a:prstClr val="black"/>
                </a:solidFill>
              </a:endParaRPr>
            </a:p>
          </p:txBody>
        </p:sp>
        <p:sp>
          <p:nvSpPr>
            <p:cNvPr id="14" name="Freeform 5"/>
            <p:cNvSpPr/>
            <p:nvPr/>
          </p:nvSpPr>
          <p:spPr bwMode="auto">
            <a:xfrm rot="10800000">
              <a:off x="2077338" y="1569492"/>
              <a:ext cx="2138277" cy="1895134"/>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0"/>
              </a:schemeClr>
            </a:solidFill>
            <a:ln w="38100">
              <a:gradFill flip="none" rotWithShape="1">
                <a:gsLst>
                  <a:gs pos="100000">
                    <a:schemeClr val="bg1"/>
                  </a:gs>
                  <a:gs pos="0">
                    <a:schemeClr val="bg1">
                      <a:lumMod val="65000"/>
                    </a:schemeClr>
                  </a:gs>
                </a:gsLst>
                <a:lin ang="2700000" scaled="1"/>
                <a:tileRect/>
              </a:gradFill>
            </a:ln>
            <a:effectLst/>
          </p:spPr>
          <p:txBody>
            <a:bodyPr vert="horz" wrap="square" lIns="91440" tIns="45720" rIns="91440" bIns="45720" numCol="1" anchor="t" anchorCtr="0" compatLnSpc="1"/>
            <a:lstStyle/>
            <a:p>
              <a:endParaRPr lang="zh-CN" altLang="en-US" sz="1355">
                <a:solidFill>
                  <a:prstClr val="black"/>
                </a:solidFill>
              </a:endParaRPr>
            </a:p>
          </p:txBody>
        </p:sp>
        <p:sp>
          <p:nvSpPr>
            <p:cNvPr id="15" name="Freeform 5"/>
            <p:cNvSpPr/>
            <p:nvPr/>
          </p:nvSpPr>
          <p:spPr bwMode="auto">
            <a:xfrm rot="10800000">
              <a:off x="2395981" y="1852194"/>
              <a:ext cx="1495486" cy="1325435"/>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0"/>
              </a:schemeClr>
            </a:solidFill>
            <a:ln w="38100">
              <a:gradFill flip="none" rotWithShape="1">
                <a:gsLst>
                  <a:gs pos="0">
                    <a:srgbClr val="F7F7F7"/>
                  </a:gs>
                  <a:gs pos="100000">
                    <a:schemeClr val="bg1">
                      <a:lumMod val="75000"/>
                    </a:schemeClr>
                  </a:gs>
                </a:gsLst>
                <a:lin ang="2700000" scaled="1"/>
                <a:tileRect/>
              </a:gradFill>
            </a:ln>
            <a:effectLst/>
          </p:spPr>
          <p:txBody>
            <a:bodyPr vert="horz" wrap="square" lIns="91440" tIns="45720" rIns="91440" bIns="45720" numCol="1" anchor="t" anchorCtr="0" compatLnSpc="1"/>
            <a:lstStyle/>
            <a:p>
              <a:endParaRPr lang="zh-CN" altLang="en-US" sz="1355">
                <a:solidFill>
                  <a:prstClr val="black"/>
                </a:solidFill>
              </a:endParaRPr>
            </a:p>
          </p:txBody>
        </p:sp>
      </p:grpSp>
      <p:grpSp>
        <p:nvGrpSpPr>
          <p:cNvPr id="16" name="组合 15"/>
          <p:cNvGrpSpPr/>
          <p:nvPr/>
        </p:nvGrpSpPr>
        <p:grpSpPr>
          <a:xfrm>
            <a:off x="1097294" y="4396890"/>
            <a:ext cx="3148100" cy="1073827"/>
            <a:chOff x="1054646" y="4525573"/>
            <a:chExt cx="3147690" cy="1074074"/>
          </a:xfrm>
        </p:grpSpPr>
        <p:sp>
          <p:nvSpPr>
            <p:cNvPr id="17" name="任意多边形 16"/>
            <p:cNvSpPr/>
            <p:nvPr/>
          </p:nvSpPr>
          <p:spPr bwMode="auto">
            <a:xfrm rot="10800000">
              <a:off x="1054646" y="4525573"/>
              <a:ext cx="3147690" cy="1074074"/>
            </a:xfrm>
            <a:custGeom>
              <a:avLst/>
              <a:gdLst>
                <a:gd name="connsiteX0" fmla="*/ 3494407 w 4138458"/>
                <a:gd name="connsiteY0" fmla="*/ 1121227 h 1412149"/>
                <a:gd name="connsiteX1" fmla="*/ 3567991 w 4138458"/>
                <a:gd name="connsiteY1" fmla="*/ 1078962 h 1412149"/>
                <a:gd name="connsiteX2" fmla="*/ 3758764 w 4138458"/>
                <a:gd name="connsiteY2" fmla="*/ 748339 h 1412149"/>
                <a:gd name="connsiteX3" fmla="*/ 3758764 w 4138458"/>
                <a:gd name="connsiteY3" fmla="*/ 663809 h 1412149"/>
                <a:gd name="connsiteX4" fmla="*/ 3567991 w 4138458"/>
                <a:gd name="connsiteY4" fmla="*/ 333186 h 1412149"/>
                <a:gd name="connsiteX5" fmla="*/ 3494407 w 4138458"/>
                <a:gd name="connsiteY5" fmla="*/ 290921 h 1412149"/>
                <a:gd name="connsiteX6" fmla="*/ 3333442 w 4138458"/>
                <a:gd name="connsiteY6" fmla="*/ 290921 h 1412149"/>
                <a:gd name="connsiteX7" fmla="*/ 3295129 w 4138458"/>
                <a:gd name="connsiteY7" fmla="*/ 290921 h 1412149"/>
                <a:gd name="connsiteX8" fmla="*/ 3289167 w 4138458"/>
                <a:gd name="connsiteY8" fmla="*/ 290921 h 1412149"/>
                <a:gd name="connsiteX9" fmla="*/ 3247435 w 4138458"/>
                <a:gd name="connsiteY9" fmla="*/ 290921 h 1412149"/>
                <a:gd name="connsiteX10" fmla="*/ 3238801 w 4138458"/>
                <a:gd name="connsiteY10" fmla="*/ 290921 h 1412149"/>
                <a:gd name="connsiteX11" fmla="*/ 3134164 w 4138458"/>
                <a:gd name="connsiteY11" fmla="*/ 290921 h 1412149"/>
                <a:gd name="connsiteX12" fmla="*/ 3112861 w 4138458"/>
                <a:gd name="connsiteY12" fmla="*/ 290921 h 1412149"/>
                <a:gd name="connsiteX13" fmla="*/ 3095851 w 4138458"/>
                <a:gd name="connsiteY13" fmla="*/ 290921 h 1412149"/>
                <a:gd name="connsiteX14" fmla="*/ 3089889 w 4138458"/>
                <a:gd name="connsiteY14" fmla="*/ 290921 h 1412149"/>
                <a:gd name="connsiteX15" fmla="*/ 3048157 w 4138458"/>
                <a:gd name="connsiteY15" fmla="*/ 290921 h 1412149"/>
                <a:gd name="connsiteX16" fmla="*/ 3039523 w 4138458"/>
                <a:gd name="connsiteY16" fmla="*/ 290921 h 1412149"/>
                <a:gd name="connsiteX17" fmla="*/ 2934886 w 4138458"/>
                <a:gd name="connsiteY17" fmla="*/ 290921 h 1412149"/>
                <a:gd name="connsiteX18" fmla="*/ 2913583 w 4138458"/>
                <a:gd name="connsiteY18" fmla="*/ 290921 h 1412149"/>
                <a:gd name="connsiteX19" fmla="*/ 2840245 w 4138458"/>
                <a:gd name="connsiteY19" fmla="*/ 290921 h 1412149"/>
                <a:gd name="connsiteX20" fmla="*/ 2714305 w 4138458"/>
                <a:gd name="connsiteY20" fmla="*/ 290921 h 1412149"/>
                <a:gd name="connsiteX21" fmla="*/ 2709913 w 4138458"/>
                <a:gd name="connsiteY21" fmla="*/ 292233 h 1412149"/>
                <a:gd name="connsiteX22" fmla="*/ 2705494 w 4138458"/>
                <a:gd name="connsiteY22" fmla="*/ 290921 h 1412149"/>
                <a:gd name="connsiteX23" fmla="*/ 2323948 w 4138458"/>
                <a:gd name="connsiteY23" fmla="*/ 290921 h 1412149"/>
                <a:gd name="connsiteX24" fmla="*/ 2319556 w 4138458"/>
                <a:gd name="connsiteY24" fmla="*/ 292233 h 1412149"/>
                <a:gd name="connsiteX25" fmla="*/ 2315137 w 4138458"/>
                <a:gd name="connsiteY25" fmla="*/ 290921 h 1412149"/>
                <a:gd name="connsiteX26" fmla="*/ 2059531 w 4138458"/>
                <a:gd name="connsiteY26" fmla="*/ 290921 h 1412149"/>
                <a:gd name="connsiteX27" fmla="*/ 1955409 w 4138458"/>
                <a:gd name="connsiteY27" fmla="*/ 290921 h 1412149"/>
                <a:gd name="connsiteX28" fmla="*/ 1949447 w 4138458"/>
                <a:gd name="connsiteY28" fmla="*/ 290921 h 1412149"/>
                <a:gd name="connsiteX29" fmla="*/ 1933591 w 4138458"/>
                <a:gd name="connsiteY29" fmla="*/ 290921 h 1412149"/>
                <a:gd name="connsiteX30" fmla="*/ 1907716 w 4138458"/>
                <a:gd name="connsiteY30" fmla="*/ 290921 h 1412149"/>
                <a:gd name="connsiteX31" fmla="*/ 1699803 w 4138458"/>
                <a:gd name="connsiteY31" fmla="*/ 290921 h 1412149"/>
                <a:gd name="connsiteX32" fmla="*/ 1666857 w 4138458"/>
                <a:gd name="connsiteY32" fmla="*/ 290921 h 1412149"/>
                <a:gd name="connsiteX33" fmla="*/ 1660895 w 4138458"/>
                <a:gd name="connsiteY33" fmla="*/ 290921 h 1412149"/>
                <a:gd name="connsiteX34" fmla="*/ 1619163 w 4138458"/>
                <a:gd name="connsiteY34" fmla="*/ 290921 h 1412149"/>
                <a:gd name="connsiteX35" fmla="*/ 1573863 w 4138458"/>
                <a:gd name="connsiteY35" fmla="*/ 290921 h 1412149"/>
                <a:gd name="connsiteX36" fmla="*/ 1508939 w 4138458"/>
                <a:gd name="connsiteY36" fmla="*/ 290921 h 1412149"/>
                <a:gd name="connsiteX37" fmla="*/ 1505892 w 4138458"/>
                <a:gd name="connsiteY37" fmla="*/ 290921 h 1412149"/>
                <a:gd name="connsiteX38" fmla="*/ 1502977 w 4138458"/>
                <a:gd name="connsiteY38" fmla="*/ 290921 h 1412149"/>
                <a:gd name="connsiteX39" fmla="*/ 1461246 w 4138458"/>
                <a:gd name="connsiteY39" fmla="*/ 290921 h 1412149"/>
                <a:gd name="connsiteX40" fmla="*/ 1411251 w 4138458"/>
                <a:gd name="connsiteY40" fmla="*/ 290921 h 1412149"/>
                <a:gd name="connsiteX41" fmla="*/ 1347974 w 4138458"/>
                <a:gd name="connsiteY41" fmla="*/ 290921 h 1412149"/>
                <a:gd name="connsiteX42" fmla="*/ 1285311 w 4138458"/>
                <a:gd name="connsiteY42" fmla="*/ 290921 h 1412149"/>
                <a:gd name="connsiteX43" fmla="*/ 1253333 w 4138458"/>
                <a:gd name="connsiteY43" fmla="*/ 290921 h 1412149"/>
                <a:gd name="connsiteX44" fmla="*/ 1173474 w 4138458"/>
                <a:gd name="connsiteY44" fmla="*/ 290921 h 1412149"/>
                <a:gd name="connsiteX45" fmla="*/ 1167512 w 4138458"/>
                <a:gd name="connsiteY45" fmla="*/ 290921 h 1412149"/>
                <a:gd name="connsiteX46" fmla="*/ 1127393 w 4138458"/>
                <a:gd name="connsiteY46" fmla="*/ 290921 h 1412149"/>
                <a:gd name="connsiteX47" fmla="*/ 1125780 w 4138458"/>
                <a:gd name="connsiteY47" fmla="*/ 290921 h 1412149"/>
                <a:gd name="connsiteX48" fmla="*/ 1030708 w 4138458"/>
                <a:gd name="connsiteY48" fmla="*/ 290921 h 1412149"/>
                <a:gd name="connsiteX49" fmla="*/ 1024746 w 4138458"/>
                <a:gd name="connsiteY49" fmla="*/ 290921 h 1412149"/>
                <a:gd name="connsiteX50" fmla="*/ 1012509 w 4138458"/>
                <a:gd name="connsiteY50" fmla="*/ 290921 h 1412149"/>
                <a:gd name="connsiteX51" fmla="*/ 983015 w 4138458"/>
                <a:gd name="connsiteY51" fmla="*/ 290921 h 1412149"/>
                <a:gd name="connsiteX52" fmla="*/ 917868 w 4138458"/>
                <a:gd name="connsiteY52" fmla="*/ 290921 h 1412149"/>
                <a:gd name="connsiteX53" fmla="*/ 869743 w 4138458"/>
                <a:gd name="connsiteY53" fmla="*/ 290921 h 1412149"/>
                <a:gd name="connsiteX54" fmla="*/ 791928 w 4138458"/>
                <a:gd name="connsiteY54" fmla="*/ 290921 h 1412149"/>
                <a:gd name="connsiteX55" fmla="*/ 775102 w 4138458"/>
                <a:gd name="connsiteY55" fmla="*/ 290921 h 1412149"/>
                <a:gd name="connsiteX56" fmla="*/ 649162 w 4138458"/>
                <a:gd name="connsiteY56" fmla="*/ 290921 h 1412149"/>
                <a:gd name="connsiteX57" fmla="*/ 575578 w 4138458"/>
                <a:gd name="connsiteY57" fmla="*/ 333186 h 1412149"/>
                <a:gd name="connsiteX58" fmla="*/ 384805 w 4138458"/>
                <a:gd name="connsiteY58" fmla="*/ 663809 h 1412149"/>
                <a:gd name="connsiteX59" fmla="*/ 384805 w 4138458"/>
                <a:gd name="connsiteY59" fmla="*/ 748339 h 1412149"/>
                <a:gd name="connsiteX60" fmla="*/ 575578 w 4138458"/>
                <a:gd name="connsiteY60" fmla="*/ 1078962 h 1412149"/>
                <a:gd name="connsiteX61" fmla="*/ 649162 w 4138458"/>
                <a:gd name="connsiteY61" fmla="*/ 1121227 h 1412149"/>
                <a:gd name="connsiteX62" fmla="*/ 791928 w 4138458"/>
                <a:gd name="connsiteY62" fmla="*/ 1121227 h 1412149"/>
                <a:gd name="connsiteX63" fmla="*/ 1030708 w 4138458"/>
                <a:gd name="connsiteY63" fmla="*/ 1121227 h 1412149"/>
                <a:gd name="connsiteX64" fmla="*/ 1127393 w 4138458"/>
                <a:gd name="connsiteY64" fmla="*/ 1121227 h 1412149"/>
                <a:gd name="connsiteX65" fmla="*/ 1173474 w 4138458"/>
                <a:gd name="connsiteY65" fmla="*/ 1121227 h 1412149"/>
                <a:gd name="connsiteX66" fmla="*/ 1285311 w 4138458"/>
                <a:gd name="connsiteY66" fmla="*/ 1121227 h 1412149"/>
                <a:gd name="connsiteX67" fmla="*/ 1508939 w 4138458"/>
                <a:gd name="connsiteY67" fmla="*/ 1121227 h 1412149"/>
                <a:gd name="connsiteX68" fmla="*/ 1573863 w 4138458"/>
                <a:gd name="connsiteY68" fmla="*/ 1121227 h 1412149"/>
                <a:gd name="connsiteX69" fmla="*/ 1666857 w 4138458"/>
                <a:gd name="connsiteY69" fmla="*/ 1121227 h 1412149"/>
                <a:gd name="connsiteX70" fmla="*/ 1933591 w 4138458"/>
                <a:gd name="connsiteY70" fmla="*/ 1121227 h 1412149"/>
                <a:gd name="connsiteX71" fmla="*/ 1955409 w 4138458"/>
                <a:gd name="connsiteY71" fmla="*/ 1121227 h 1412149"/>
                <a:gd name="connsiteX72" fmla="*/ 2315137 w 4138458"/>
                <a:gd name="connsiteY72" fmla="*/ 1121227 h 1412149"/>
                <a:gd name="connsiteX73" fmla="*/ 2319556 w 4138458"/>
                <a:gd name="connsiteY73" fmla="*/ 1119915 h 1412149"/>
                <a:gd name="connsiteX74" fmla="*/ 2323948 w 4138458"/>
                <a:gd name="connsiteY74" fmla="*/ 1121227 h 1412149"/>
                <a:gd name="connsiteX75" fmla="*/ 2705494 w 4138458"/>
                <a:gd name="connsiteY75" fmla="*/ 1121227 h 1412149"/>
                <a:gd name="connsiteX76" fmla="*/ 2709913 w 4138458"/>
                <a:gd name="connsiteY76" fmla="*/ 1119915 h 1412149"/>
                <a:gd name="connsiteX77" fmla="*/ 2714305 w 4138458"/>
                <a:gd name="connsiteY77" fmla="*/ 1121227 h 1412149"/>
                <a:gd name="connsiteX78" fmla="*/ 2913583 w 4138458"/>
                <a:gd name="connsiteY78" fmla="*/ 1121227 h 1412149"/>
                <a:gd name="connsiteX79" fmla="*/ 3095851 w 4138458"/>
                <a:gd name="connsiteY79" fmla="*/ 1121227 h 1412149"/>
                <a:gd name="connsiteX80" fmla="*/ 3112861 w 4138458"/>
                <a:gd name="connsiteY80" fmla="*/ 1121227 h 1412149"/>
                <a:gd name="connsiteX81" fmla="*/ 3295129 w 4138458"/>
                <a:gd name="connsiteY81" fmla="*/ 1121227 h 1412149"/>
                <a:gd name="connsiteX82" fmla="*/ 3671470 w 4138458"/>
                <a:gd name="connsiteY82" fmla="*/ 1412149 h 1412149"/>
                <a:gd name="connsiteX83" fmla="*/ 3163470 w 4138458"/>
                <a:gd name="connsiteY83" fmla="*/ 1412149 h 1412149"/>
                <a:gd name="connsiteX84" fmla="*/ 3022552 w 4138458"/>
                <a:gd name="connsiteY84" fmla="*/ 1412149 h 1412149"/>
                <a:gd name="connsiteX85" fmla="*/ 2554799 w 4138458"/>
                <a:gd name="connsiteY85" fmla="*/ 1412149 h 1412149"/>
                <a:gd name="connsiteX86" fmla="*/ 2514552 w 4138458"/>
                <a:gd name="connsiteY86" fmla="*/ 1412149 h 1412149"/>
                <a:gd name="connsiteX87" fmla="*/ 2266137 w 4138458"/>
                <a:gd name="connsiteY87" fmla="*/ 1412149 h 1412149"/>
                <a:gd name="connsiteX88" fmla="*/ 1905881 w 4138458"/>
                <a:gd name="connsiteY88" fmla="*/ 1412149 h 1412149"/>
                <a:gd name="connsiteX89" fmla="*/ 1809866 w 4138458"/>
                <a:gd name="connsiteY89" fmla="*/ 1412149 h 1412149"/>
                <a:gd name="connsiteX90" fmla="*/ 1617219 w 4138458"/>
                <a:gd name="connsiteY90" fmla="*/ 1412149 h 1412149"/>
                <a:gd name="connsiteX91" fmla="*/ 1489857 w 4138458"/>
                <a:gd name="connsiteY91" fmla="*/ 1412149 h 1412149"/>
                <a:gd name="connsiteX92" fmla="*/ 1301866 w 4138458"/>
                <a:gd name="connsiteY92" fmla="*/ 1412149 h 1412149"/>
                <a:gd name="connsiteX93" fmla="*/ 1160948 w 4138458"/>
                <a:gd name="connsiteY93" fmla="*/ 1412149 h 1412149"/>
                <a:gd name="connsiteX94" fmla="*/ 1115038 w 4138458"/>
                <a:gd name="connsiteY94" fmla="*/ 1412149 h 1412149"/>
                <a:gd name="connsiteX95" fmla="*/ 840939 w 4138458"/>
                <a:gd name="connsiteY95" fmla="*/ 1412149 h 1412149"/>
                <a:gd name="connsiteX96" fmla="*/ 652948 w 4138458"/>
                <a:gd name="connsiteY96" fmla="*/ 1412149 h 1412149"/>
                <a:gd name="connsiteX97" fmla="*/ 466120 w 4138458"/>
                <a:gd name="connsiteY97" fmla="*/ 1412149 h 1412149"/>
                <a:gd name="connsiteX98" fmla="*/ 340972 w 4138458"/>
                <a:gd name="connsiteY98" fmla="*/ 1340266 h 1412149"/>
                <a:gd name="connsiteX99" fmla="*/ 16513 w 4138458"/>
                <a:gd name="connsiteY99" fmla="*/ 777957 h 1412149"/>
                <a:gd name="connsiteX100" fmla="*/ 16513 w 4138458"/>
                <a:gd name="connsiteY100" fmla="*/ 634192 h 1412149"/>
                <a:gd name="connsiteX101" fmla="*/ 340972 w 4138458"/>
                <a:gd name="connsiteY101" fmla="*/ 71883 h 1412149"/>
                <a:gd name="connsiteX102" fmla="*/ 466120 w 4138458"/>
                <a:gd name="connsiteY102" fmla="*/ 0 h 1412149"/>
                <a:gd name="connsiteX103" fmla="*/ 652948 w 4138458"/>
                <a:gd name="connsiteY103" fmla="*/ 0 h 1412149"/>
                <a:gd name="connsiteX104" fmla="*/ 680314 w 4138458"/>
                <a:gd name="connsiteY104" fmla="*/ 0 h 1412149"/>
                <a:gd name="connsiteX105" fmla="*/ 840939 w 4138458"/>
                <a:gd name="connsiteY105" fmla="*/ 0 h 1412149"/>
                <a:gd name="connsiteX106" fmla="*/ 841276 w 4138458"/>
                <a:gd name="connsiteY106" fmla="*/ 0 h 1412149"/>
                <a:gd name="connsiteX107" fmla="*/ 867142 w 4138458"/>
                <a:gd name="connsiteY107" fmla="*/ 0 h 1412149"/>
                <a:gd name="connsiteX108" fmla="*/ 956611 w 4138458"/>
                <a:gd name="connsiteY108" fmla="*/ 0 h 1412149"/>
                <a:gd name="connsiteX109" fmla="*/ 1028104 w 4138458"/>
                <a:gd name="connsiteY109" fmla="*/ 0 h 1412149"/>
                <a:gd name="connsiteX110" fmla="*/ 1033923 w 4138458"/>
                <a:gd name="connsiteY110" fmla="*/ 0 h 1412149"/>
                <a:gd name="connsiteX111" fmla="*/ 1055133 w 4138458"/>
                <a:gd name="connsiteY111" fmla="*/ 0 h 1412149"/>
                <a:gd name="connsiteX112" fmla="*/ 1080817 w 4138458"/>
                <a:gd name="connsiteY112" fmla="*/ 0 h 1412149"/>
                <a:gd name="connsiteX113" fmla="*/ 1115038 w 4138458"/>
                <a:gd name="connsiteY113" fmla="*/ 0 h 1412149"/>
                <a:gd name="connsiteX114" fmla="*/ 1143439 w 4138458"/>
                <a:gd name="connsiteY114" fmla="*/ 0 h 1412149"/>
                <a:gd name="connsiteX115" fmla="*/ 1160948 w 4138458"/>
                <a:gd name="connsiteY115" fmla="*/ 0 h 1412149"/>
                <a:gd name="connsiteX116" fmla="*/ 1216095 w 4138458"/>
                <a:gd name="connsiteY116" fmla="*/ 0 h 1412149"/>
                <a:gd name="connsiteX117" fmla="*/ 1220751 w 4138458"/>
                <a:gd name="connsiteY117" fmla="*/ 0 h 1412149"/>
                <a:gd name="connsiteX118" fmla="*/ 1267645 w 4138458"/>
                <a:gd name="connsiteY118" fmla="*/ 0 h 1412149"/>
                <a:gd name="connsiteX119" fmla="*/ 1291726 w 4138458"/>
                <a:gd name="connsiteY119" fmla="*/ 0 h 1412149"/>
                <a:gd name="connsiteX120" fmla="*/ 1301866 w 4138458"/>
                <a:gd name="connsiteY120" fmla="*/ 0 h 1412149"/>
                <a:gd name="connsiteX121" fmla="*/ 1331430 w 4138458"/>
                <a:gd name="connsiteY121" fmla="*/ 0 h 1412149"/>
                <a:gd name="connsiteX122" fmla="*/ 1375142 w 4138458"/>
                <a:gd name="connsiteY122" fmla="*/ 0 h 1412149"/>
                <a:gd name="connsiteX123" fmla="*/ 1408742 w 4138458"/>
                <a:gd name="connsiteY123" fmla="*/ 0 h 1412149"/>
                <a:gd name="connsiteX124" fmla="*/ 1455636 w 4138458"/>
                <a:gd name="connsiteY124" fmla="*/ 0 h 1412149"/>
                <a:gd name="connsiteX125" fmla="*/ 1479717 w 4138458"/>
                <a:gd name="connsiteY125" fmla="*/ 0 h 1412149"/>
                <a:gd name="connsiteX126" fmla="*/ 1489857 w 4138458"/>
                <a:gd name="connsiteY126" fmla="*/ 0 h 1412149"/>
                <a:gd name="connsiteX127" fmla="*/ 1536104 w 4138458"/>
                <a:gd name="connsiteY127" fmla="*/ 0 h 1412149"/>
                <a:gd name="connsiteX128" fmla="*/ 1617219 w 4138458"/>
                <a:gd name="connsiteY128" fmla="*/ 0 h 1412149"/>
                <a:gd name="connsiteX129" fmla="*/ 1651439 w 4138458"/>
                <a:gd name="connsiteY129" fmla="*/ 0 h 1412149"/>
                <a:gd name="connsiteX130" fmla="*/ 1728751 w 4138458"/>
                <a:gd name="connsiteY130" fmla="*/ 0 h 1412149"/>
                <a:gd name="connsiteX131" fmla="*/ 1775645 w 4138458"/>
                <a:gd name="connsiteY131" fmla="*/ 0 h 1412149"/>
                <a:gd name="connsiteX132" fmla="*/ 1799726 w 4138458"/>
                <a:gd name="connsiteY132" fmla="*/ 0 h 1412149"/>
                <a:gd name="connsiteX133" fmla="*/ 1809866 w 4138458"/>
                <a:gd name="connsiteY133" fmla="*/ 0 h 1412149"/>
                <a:gd name="connsiteX134" fmla="*/ 1831413 w 4138458"/>
                <a:gd name="connsiteY134" fmla="*/ 0 h 1412149"/>
                <a:gd name="connsiteX135" fmla="*/ 1905881 w 4138458"/>
                <a:gd name="connsiteY135" fmla="*/ 0 h 1412149"/>
                <a:gd name="connsiteX136" fmla="*/ 1992375 w 4138458"/>
                <a:gd name="connsiteY136" fmla="*/ 0 h 1412149"/>
                <a:gd name="connsiteX137" fmla="*/ 2107709 w 4138458"/>
                <a:gd name="connsiteY137" fmla="*/ 0 h 1412149"/>
                <a:gd name="connsiteX138" fmla="*/ 2120075 w 4138458"/>
                <a:gd name="connsiteY138" fmla="*/ 0 h 1412149"/>
                <a:gd name="connsiteX139" fmla="*/ 2185022 w 4138458"/>
                <a:gd name="connsiteY139" fmla="*/ 0 h 1412149"/>
                <a:gd name="connsiteX140" fmla="*/ 2231916 w 4138458"/>
                <a:gd name="connsiteY140" fmla="*/ 0 h 1412149"/>
                <a:gd name="connsiteX141" fmla="*/ 2255997 w 4138458"/>
                <a:gd name="connsiteY141" fmla="*/ 0 h 1412149"/>
                <a:gd name="connsiteX142" fmla="*/ 2266137 w 4138458"/>
                <a:gd name="connsiteY142" fmla="*/ 0 h 1412149"/>
                <a:gd name="connsiteX143" fmla="*/ 2281036 w 4138458"/>
                <a:gd name="connsiteY143" fmla="*/ 0 h 1412149"/>
                <a:gd name="connsiteX144" fmla="*/ 2473684 w 4138458"/>
                <a:gd name="connsiteY144" fmla="*/ 0 h 1412149"/>
                <a:gd name="connsiteX145" fmla="*/ 2514552 w 4138458"/>
                <a:gd name="connsiteY145" fmla="*/ 0 h 1412149"/>
                <a:gd name="connsiteX146" fmla="*/ 2520578 w 4138458"/>
                <a:gd name="connsiteY146" fmla="*/ 0 h 1412149"/>
                <a:gd name="connsiteX147" fmla="*/ 2544659 w 4138458"/>
                <a:gd name="connsiteY147" fmla="*/ 0 h 1412149"/>
                <a:gd name="connsiteX148" fmla="*/ 2554799 w 4138458"/>
                <a:gd name="connsiteY148" fmla="*/ 0 h 1412149"/>
                <a:gd name="connsiteX149" fmla="*/ 2680485 w 4138458"/>
                <a:gd name="connsiteY149" fmla="*/ 0 h 1412149"/>
                <a:gd name="connsiteX150" fmla="*/ 3005042 w 4138458"/>
                <a:gd name="connsiteY150" fmla="*/ 0 h 1412149"/>
                <a:gd name="connsiteX151" fmla="*/ 3022552 w 4138458"/>
                <a:gd name="connsiteY151" fmla="*/ 0 h 1412149"/>
                <a:gd name="connsiteX152" fmla="*/ 3082355 w 4138458"/>
                <a:gd name="connsiteY152" fmla="*/ 0 h 1412149"/>
                <a:gd name="connsiteX153" fmla="*/ 3129249 w 4138458"/>
                <a:gd name="connsiteY153" fmla="*/ 0 h 1412149"/>
                <a:gd name="connsiteX154" fmla="*/ 3153330 w 4138458"/>
                <a:gd name="connsiteY154" fmla="*/ 0 h 1412149"/>
                <a:gd name="connsiteX155" fmla="*/ 3163470 w 4138458"/>
                <a:gd name="connsiteY155" fmla="*/ 0 h 1412149"/>
                <a:gd name="connsiteX156" fmla="*/ 3236746 w 4138458"/>
                <a:gd name="connsiteY156" fmla="*/ 0 h 1412149"/>
                <a:gd name="connsiteX157" fmla="*/ 3671470 w 4138458"/>
                <a:gd name="connsiteY157" fmla="*/ 0 h 1412149"/>
                <a:gd name="connsiteX158" fmla="*/ 3796617 w 4138458"/>
                <a:gd name="connsiteY158" fmla="*/ 71883 h 1412149"/>
                <a:gd name="connsiteX159" fmla="*/ 4121076 w 4138458"/>
                <a:gd name="connsiteY159" fmla="*/ 634192 h 1412149"/>
                <a:gd name="connsiteX160" fmla="*/ 4121076 w 4138458"/>
                <a:gd name="connsiteY160" fmla="*/ 777957 h 1412149"/>
                <a:gd name="connsiteX161" fmla="*/ 3796617 w 4138458"/>
                <a:gd name="connsiteY161" fmla="*/ 1340266 h 1412149"/>
                <a:gd name="connsiteX162" fmla="*/ 3671470 w 4138458"/>
                <a:gd name="connsiteY162" fmla="*/ 1412149 h 14121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Lst>
              <a:rect l="l" t="t" r="r" b="b"/>
              <a:pathLst>
                <a:path w="4138458" h="1412149">
                  <a:moveTo>
                    <a:pt x="3494407" y="1121227"/>
                  </a:moveTo>
                  <a:cubicBezTo>
                    <a:pt x="3521660" y="1121227"/>
                    <a:pt x="3554364" y="1102140"/>
                    <a:pt x="3567991" y="1078962"/>
                  </a:cubicBezTo>
                  <a:cubicBezTo>
                    <a:pt x="3567991" y="1078962"/>
                    <a:pt x="3567991" y="1078962"/>
                    <a:pt x="3758764" y="748339"/>
                  </a:cubicBezTo>
                  <a:cubicBezTo>
                    <a:pt x="3772390" y="725162"/>
                    <a:pt x="3772390" y="686987"/>
                    <a:pt x="3758764" y="663809"/>
                  </a:cubicBezTo>
                  <a:cubicBezTo>
                    <a:pt x="3758764" y="663809"/>
                    <a:pt x="3758764" y="663809"/>
                    <a:pt x="3567991" y="333186"/>
                  </a:cubicBezTo>
                  <a:cubicBezTo>
                    <a:pt x="3554364" y="310009"/>
                    <a:pt x="3521660" y="290921"/>
                    <a:pt x="3494407" y="290921"/>
                  </a:cubicBezTo>
                  <a:cubicBezTo>
                    <a:pt x="3494407" y="290921"/>
                    <a:pt x="3494407" y="290921"/>
                    <a:pt x="3333442" y="290921"/>
                  </a:cubicBezTo>
                  <a:lnTo>
                    <a:pt x="3295129" y="290921"/>
                  </a:lnTo>
                  <a:lnTo>
                    <a:pt x="3289167" y="290921"/>
                  </a:lnTo>
                  <a:lnTo>
                    <a:pt x="3247435" y="290921"/>
                  </a:lnTo>
                  <a:lnTo>
                    <a:pt x="3238801" y="290921"/>
                  </a:lnTo>
                  <a:lnTo>
                    <a:pt x="3134164" y="290921"/>
                  </a:lnTo>
                  <a:lnTo>
                    <a:pt x="3112861" y="290921"/>
                  </a:lnTo>
                  <a:lnTo>
                    <a:pt x="3095851" y="290921"/>
                  </a:lnTo>
                  <a:lnTo>
                    <a:pt x="3089889" y="290921"/>
                  </a:lnTo>
                  <a:lnTo>
                    <a:pt x="3048157" y="290921"/>
                  </a:lnTo>
                  <a:lnTo>
                    <a:pt x="3039523" y="290921"/>
                  </a:lnTo>
                  <a:lnTo>
                    <a:pt x="2934886" y="290921"/>
                  </a:lnTo>
                  <a:lnTo>
                    <a:pt x="2913583" y="290921"/>
                  </a:lnTo>
                  <a:lnTo>
                    <a:pt x="2840245" y="290921"/>
                  </a:lnTo>
                  <a:cubicBezTo>
                    <a:pt x="2803730" y="290921"/>
                    <a:pt x="2761998" y="290921"/>
                    <a:pt x="2714305" y="290921"/>
                  </a:cubicBezTo>
                  <a:lnTo>
                    <a:pt x="2709913" y="292233"/>
                  </a:lnTo>
                  <a:lnTo>
                    <a:pt x="2705494" y="290921"/>
                  </a:lnTo>
                  <a:cubicBezTo>
                    <a:pt x="2705494" y="290921"/>
                    <a:pt x="2705494" y="290921"/>
                    <a:pt x="2323948" y="290921"/>
                  </a:cubicBezTo>
                  <a:lnTo>
                    <a:pt x="2319556" y="292233"/>
                  </a:lnTo>
                  <a:lnTo>
                    <a:pt x="2315137" y="290921"/>
                  </a:lnTo>
                  <a:cubicBezTo>
                    <a:pt x="2315137" y="290921"/>
                    <a:pt x="2315137" y="290921"/>
                    <a:pt x="2059531" y="290921"/>
                  </a:cubicBezTo>
                  <a:lnTo>
                    <a:pt x="1955409" y="290921"/>
                  </a:lnTo>
                  <a:lnTo>
                    <a:pt x="1949447" y="290921"/>
                  </a:lnTo>
                  <a:lnTo>
                    <a:pt x="1933591" y="290921"/>
                  </a:lnTo>
                  <a:lnTo>
                    <a:pt x="1907716" y="290921"/>
                  </a:lnTo>
                  <a:cubicBezTo>
                    <a:pt x="1871946" y="290921"/>
                    <a:pt x="1809348" y="290921"/>
                    <a:pt x="1699803" y="290921"/>
                  </a:cubicBezTo>
                  <a:lnTo>
                    <a:pt x="1666857" y="290921"/>
                  </a:lnTo>
                  <a:lnTo>
                    <a:pt x="1660895" y="290921"/>
                  </a:lnTo>
                  <a:lnTo>
                    <a:pt x="1619163" y="290921"/>
                  </a:lnTo>
                  <a:lnTo>
                    <a:pt x="1573863" y="290921"/>
                  </a:lnTo>
                  <a:lnTo>
                    <a:pt x="1508939" y="290921"/>
                  </a:lnTo>
                  <a:lnTo>
                    <a:pt x="1505892" y="290921"/>
                  </a:lnTo>
                  <a:lnTo>
                    <a:pt x="1502977" y="290921"/>
                  </a:lnTo>
                  <a:lnTo>
                    <a:pt x="1461246" y="290921"/>
                  </a:lnTo>
                  <a:lnTo>
                    <a:pt x="1411251" y="290921"/>
                  </a:lnTo>
                  <a:lnTo>
                    <a:pt x="1347974" y="290921"/>
                  </a:lnTo>
                  <a:lnTo>
                    <a:pt x="1285311" y="290921"/>
                  </a:lnTo>
                  <a:lnTo>
                    <a:pt x="1253333" y="290921"/>
                  </a:lnTo>
                  <a:lnTo>
                    <a:pt x="1173474" y="290921"/>
                  </a:lnTo>
                  <a:lnTo>
                    <a:pt x="1167512" y="290921"/>
                  </a:lnTo>
                  <a:lnTo>
                    <a:pt x="1127393" y="290921"/>
                  </a:lnTo>
                  <a:lnTo>
                    <a:pt x="1125780" y="290921"/>
                  </a:lnTo>
                  <a:lnTo>
                    <a:pt x="1030708" y="290921"/>
                  </a:lnTo>
                  <a:cubicBezTo>
                    <a:pt x="1030708" y="290921"/>
                    <a:pt x="1030708" y="290921"/>
                    <a:pt x="1024746" y="290921"/>
                  </a:cubicBezTo>
                  <a:lnTo>
                    <a:pt x="1012509" y="290921"/>
                  </a:lnTo>
                  <a:lnTo>
                    <a:pt x="983015" y="290921"/>
                  </a:lnTo>
                  <a:lnTo>
                    <a:pt x="917868" y="290921"/>
                  </a:lnTo>
                  <a:lnTo>
                    <a:pt x="869743" y="290921"/>
                  </a:lnTo>
                  <a:lnTo>
                    <a:pt x="791928" y="290921"/>
                  </a:lnTo>
                  <a:lnTo>
                    <a:pt x="775102" y="290921"/>
                  </a:lnTo>
                  <a:cubicBezTo>
                    <a:pt x="738587" y="290921"/>
                    <a:pt x="696855" y="290921"/>
                    <a:pt x="649162" y="290921"/>
                  </a:cubicBezTo>
                  <a:cubicBezTo>
                    <a:pt x="622590" y="290921"/>
                    <a:pt x="589204" y="310009"/>
                    <a:pt x="575578" y="333186"/>
                  </a:cubicBezTo>
                  <a:cubicBezTo>
                    <a:pt x="575578" y="333186"/>
                    <a:pt x="575578" y="333186"/>
                    <a:pt x="384805" y="663809"/>
                  </a:cubicBezTo>
                  <a:cubicBezTo>
                    <a:pt x="371859" y="686987"/>
                    <a:pt x="371859" y="725162"/>
                    <a:pt x="384805" y="748339"/>
                  </a:cubicBezTo>
                  <a:cubicBezTo>
                    <a:pt x="384805" y="748339"/>
                    <a:pt x="384805" y="748339"/>
                    <a:pt x="575578" y="1078962"/>
                  </a:cubicBezTo>
                  <a:cubicBezTo>
                    <a:pt x="589204" y="1102140"/>
                    <a:pt x="622590" y="1121227"/>
                    <a:pt x="649162" y="1121227"/>
                  </a:cubicBezTo>
                  <a:lnTo>
                    <a:pt x="791928" y="1121227"/>
                  </a:lnTo>
                  <a:lnTo>
                    <a:pt x="1030708" y="1121227"/>
                  </a:lnTo>
                  <a:lnTo>
                    <a:pt x="1127393" y="1121227"/>
                  </a:lnTo>
                  <a:lnTo>
                    <a:pt x="1173474" y="1121227"/>
                  </a:lnTo>
                  <a:lnTo>
                    <a:pt x="1285311" y="1121227"/>
                  </a:lnTo>
                  <a:lnTo>
                    <a:pt x="1508939" y="1121227"/>
                  </a:lnTo>
                  <a:lnTo>
                    <a:pt x="1573863" y="1121227"/>
                  </a:lnTo>
                  <a:lnTo>
                    <a:pt x="1666857" y="1121227"/>
                  </a:lnTo>
                  <a:lnTo>
                    <a:pt x="1933591" y="1121227"/>
                  </a:lnTo>
                  <a:lnTo>
                    <a:pt x="1955409" y="1121227"/>
                  </a:lnTo>
                  <a:lnTo>
                    <a:pt x="2315137" y="1121227"/>
                  </a:lnTo>
                  <a:lnTo>
                    <a:pt x="2319556" y="1119915"/>
                  </a:lnTo>
                  <a:lnTo>
                    <a:pt x="2323948" y="1121227"/>
                  </a:lnTo>
                  <a:lnTo>
                    <a:pt x="2705494" y="1121227"/>
                  </a:lnTo>
                  <a:lnTo>
                    <a:pt x="2709913" y="1119915"/>
                  </a:lnTo>
                  <a:lnTo>
                    <a:pt x="2714305" y="1121227"/>
                  </a:lnTo>
                  <a:lnTo>
                    <a:pt x="2913583" y="1121227"/>
                  </a:lnTo>
                  <a:lnTo>
                    <a:pt x="3095851" y="1121227"/>
                  </a:lnTo>
                  <a:lnTo>
                    <a:pt x="3112861" y="1121227"/>
                  </a:lnTo>
                  <a:lnTo>
                    <a:pt x="3295129" y="1121227"/>
                  </a:lnTo>
                  <a:close/>
                  <a:moveTo>
                    <a:pt x="3671470" y="1412149"/>
                  </a:moveTo>
                  <a:lnTo>
                    <a:pt x="3163470" y="1412149"/>
                  </a:lnTo>
                  <a:lnTo>
                    <a:pt x="3022552" y="1412149"/>
                  </a:lnTo>
                  <a:lnTo>
                    <a:pt x="2554799" y="1412149"/>
                  </a:lnTo>
                  <a:lnTo>
                    <a:pt x="2514552" y="1412149"/>
                  </a:lnTo>
                  <a:lnTo>
                    <a:pt x="2266137" y="1412149"/>
                  </a:lnTo>
                  <a:lnTo>
                    <a:pt x="1905881" y="1412149"/>
                  </a:lnTo>
                  <a:lnTo>
                    <a:pt x="1809866" y="1412149"/>
                  </a:lnTo>
                  <a:lnTo>
                    <a:pt x="1617219" y="1412149"/>
                  </a:lnTo>
                  <a:lnTo>
                    <a:pt x="1489857" y="1412149"/>
                  </a:lnTo>
                  <a:lnTo>
                    <a:pt x="1301866" y="1412149"/>
                  </a:lnTo>
                  <a:lnTo>
                    <a:pt x="1160948" y="1412149"/>
                  </a:lnTo>
                  <a:lnTo>
                    <a:pt x="1115038" y="1412149"/>
                  </a:lnTo>
                  <a:lnTo>
                    <a:pt x="840939" y="1412149"/>
                  </a:lnTo>
                  <a:lnTo>
                    <a:pt x="652948" y="1412149"/>
                  </a:lnTo>
                  <a:lnTo>
                    <a:pt x="466120" y="1412149"/>
                  </a:lnTo>
                  <a:cubicBezTo>
                    <a:pt x="420928" y="1412149"/>
                    <a:pt x="364147" y="1379686"/>
                    <a:pt x="340972" y="1340266"/>
                  </a:cubicBezTo>
                  <a:cubicBezTo>
                    <a:pt x="16513" y="777957"/>
                    <a:pt x="16513" y="777957"/>
                    <a:pt x="16513" y="777957"/>
                  </a:cubicBezTo>
                  <a:cubicBezTo>
                    <a:pt x="-5504" y="738538"/>
                    <a:pt x="-5504" y="673611"/>
                    <a:pt x="16513" y="634192"/>
                  </a:cubicBezTo>
                  <a:cubicBezTo>
                    <a:pt x="340972" y="71883"/>
                    <a:pt x="340972" y="71883"/>
                    <a:pt x="340972" y="71883"/>
                  </a:cubicBezTo>
                  <a:cubicBezTo>
                    <a:pt x="364147" y="32463"/>
                    <a:pt x="420928" y="0"/>
                    <a:pt x="466120" y="0"/>
                  </a:cubicBezTo>
                  <a:lnTo>
                    <a:pt x="652948" y="0"/>
                  </a:lnTo>
                  <a:lnTo>
                    <a:pt x="680314" y="0"/>
                  </a:lnTo>
                  <a:lnTo>
                    <a:pt x="840939" y="0"/>
                  </a:lnTo>
                  <a:lnTo>
                    <a:pt x="841276" y="0"/>
                  </a:lnTo>
                  <a:lnTo>
                    <a:pt x="867142" y="0"/>
                  </a:lnTo>
                  <a:lnTo>
                    <a:pt x="956611" y="0"/>
                  </a:lnTo>
                  <a:lnTo>
                    <a:pt x="1028104" y="0"/>
                  </a:lnTo>
                  <a:lnTo>
                    <a:pt x="1033923" y="0"/>
                  </a:lnTo>
                  <a:lnTo>
                    <a:pt x="1055133" y="0"/>
                  </a:lnTo>
                  <a:lnTo>
                    <a:pt x="1080817" y="0"/>
                  </a:lnTo>
                  <a:cubicBezTo>
                    <a:pt x="1115038" y="0"/>
                    <a:pt x="1115038" y="0"/>
                    <a:pt x="1115038" y="0"/>
                  </a:cubicBezTo>
                  <a:lnTo>
                    <a:pt x="1143439" y="0"/>
                  </a:lnTo>
                  <a:lnTo>
                    <a:pt x="1160948" y="0"/>
                  </a:lnTo>
                  <a:lnTo>
                    <a:pt x="1216095" y="0"/>
                  </a:lnTo>
                  <a:lnTo>
                    <a:pt x="1220751" y="0"/>
                  </a:lnTo>
                  <a:lnTo>
                    <a:pt x="1267645" y="0"/>
                  </a:lnTo>
                  <a:lnTo>
                    <a:pt x="1291726" y="0"/>
                  </a:lnTo>
                  <a:lnTo>
                    <a:pt x="1301866" y="0"/>
                  </a:lnTo>
                  <a:lnTo>
                    <a:pt x="1331430" y="0"/>
                  </a:lnTo>
                  <a:lnTo>
                    <a:pt x="1375142" y="0"/>
                  </a:lnTo>
                  <a:lnTo>
                    <a:pt x="1408742" y="0"/>
                  </a:lnTo>
                  <a:lnTo>
                    <a:pt x="1455636" y="0"/>
                  </a:lnTo>
                  <a:lnTo>
                    <a:pt x="1479717" y="0"/>
                  </a:lnTo>
                  <a:lnTo>
                    <a:pt x="1489857" y="0"/>
                  </a:lnTo>
                  <a:lnTo>
                    <a:pt x="1536104" y="0"/>
                  </a:lnTo>
                  <a:lnTo>
                    <a:pt x="1617219" y="0"/>
                  </a:lnTo>
                  <a:lnTo>
                    <a:pt x="1651439" y="0"/>
                  </a:lnTo>
                  <a:lnTo>
                    <a:pt x="1728751" y="0"/>
                  </a:lnTo>
                  <a:lnTo>
                    <a:pt x="1775645" y="0"/>
                  </a:lnTo>
                  <a:lnTo>
                    <a:pt x="1799726" y="0"/>
                  </a:lnTo>
                  <a:lnTo>
                    <a:pt x="1809866" y="0"/>
                  </a:lnTo>
                  <a:lnTo>
                    <a:pt x="1831413" y="0"/>
                  </a:lnTo>
                  <a:lnTo>
                    <a:pt x="1905881" y="0"/>
                  </a:lnTo>
                  <a:lnTo>
                    <a:pt x="1992375" y="0"/>
                  </a:lnTo>
                  <a:lnTo>
                    <a:pt x="2107709" y="0"/>
                  </a:lnTo>
                  <a:lnTo>
                    <a:pt x="2120075" y="0"/>
                  </a:lnTo>
                  <a:lnTo>
                    <a:pt x="2185022" y="0"/>
                  </a:lnTo>
                  <a:lnTo>
                    <a:pt x="2231916" y="0"/>
                  </a:lnTo>
                  <a:lnTo>
                    <a:pt x="2255997" y="0"/>
                  </a:lnTo>
                  <a:lnTo>
                    <a:pt x="2266137" y="0"/>
                  </a:lnTo>
                  <a:lnTo>
                    <a:pt x="2281036" y="0"/>
                  </a:lnTo>
                  <a:cubicBezTo>
                    <a:pt x="2372290" y="0"/>
                    <a:pt x="2433126" y="0"/>
                    <a:pt x="2473684" y="0"/>
                  </a:cubicBezTo>
                  <a:lnTo>
                    <a:pt x="2514552" y="0"/>
                  </a:lnTo>
                  <a:lnTo>
                    <a:pt x="2520578" y="0"/>
                  </a:lnTo>
                  <a:lnTo>
                    <a:pt x="2544659" y="0"/>
                  </a:lnTo>
                  <a:lnTo>
                    <a:pt x="2554799" y="0"/>
                  </a:lnTo>
                  <a:lnTo>
                    <a:pt x="2680485" y="0"/>
                  </a:lnTo>
                  <a:cubicBezTo>
                    <a:pt x="2830376" y="0"/>
                    <a:pt x="2933750" y="0"/>
                    <a:pt x="3005042" y="0"/>
                  </a:cubicBezTo>
                  <a:lnTo>
                    <a:pt x="3022552" y="0"/>
                  </a:lnTo>
                  <a:lnTo>
                    <a:pt x="3082355" y="0"/>
                  </a:lnTo>
                  <a:lnTo>
                    <a:pt x="3129249" y="0"/>
                  </a:lnTo>
                  <a:lnTo>
                    <a:pt x="3153330" y="0"/>
                  </a:lnTo>
                  <a:lnTo>
                    <a:pt x="3163470" y="0"/>
                  </a:lnTo>
                  <a:lnTo>
                    <a:pt x="3236746" y="0"/>
                  </a:lnTo>
                  <a:cubicBezTo>
                    <a:pt x="3671470" y="0"/>
                    <a:pt x="3671470" y="0"/>
                    <a:pt x="3671470" y="0"/>
                  </a:cubicBezTo>
                  <a:cubicBezTo>
                    <a:pt x="3717821" y="0"/>
                    <a:pt x="3773442" y="32463"/>
                    <a:pt x="3796617" y="71883"/>
                  </a:cubicBezTo>
                  <a:cubicBezTo>
                    <a:pt x="4121076" y="634192"/>
                    <a:pt x="4121076" y="634192"/>
                    <a:pt x="4121076" y="634192"/>
                  </a:cubicBezTo>
                  <a:cubicBezTo>
                    <a:pt x="4144252" y="673611"/>
                    <a:pt x="4144252" y="738538"/>
                    <a:pt x="4121076" y="777957"/>
                  </a:cubicBezTo>
                  <a:cubicBezTo>
                    <a:pt x="3796617" y="1340266"/>
                    <a:pt x="3796617" y="1340266"/>
                    <a:pt x="3796617" y="1340266"/>
                  </a:cubicBezTo>
                  <a:cubicBezTo>
                    <a:pt x="3773442" y="1379686"/>
                    <a:pt x="3717821" y="1412149"/>
                    <a:pt x="3671470" y="1412149"/>
                  </a:cubicBezTo>
                  <a:close/>
                </a:path>
              </a:pathLst>
            </a:custGeom>
            <a:solidFill>
              <a:srgbClr val="CF0069"/>
            </a:solidFill>
            <a:ln w="19050">
              <a:noFill/>
            </a:ln>
            <a:effectLst>
              <a:innerShdw blurRad="101600" dist="63500" dir="2700000">
                <a:prstClr val="black">
                  <a:alpha val="50000"/>
                </a:prstClr>
              </a:innerShdw>
            </a:effectLst>
          </p:spPr>
          <p:txBody>
            <a:bodyPr vert="horz" wrap="square" lIns="91440" tIns="45720" rIns="91440" bIns="45720" numCol="1" anchor="t" anchorCtr="0" compatLnSpc="1">
              <a:noAutofit/>
            </a:bodyPr>
            <a:lstStyle/>
            <a:p>
              <a:endParaRPr lang="zh-CN" altLang="en-US" sz="1355">
                <a:solidFill>
                  <a:prstClr val="black"/>
                </a:solidFill>
              </a:endParaRPr>
            </a:p>
          </p:txBody>
        </p:sp>
        <p:sp>
          <p:nvSpPr>
            <p:cNvPr id="19" name="任意多边形 18"/>
            <p:cNvSpPr/>
            <p:nvPr/>
          </p:nvSpPr>
          <p:spPr bwMode="auto">
            <a:xfrm rot="10800000">
              <a:off x="1337803" y="4754441"/>
              <a:ext cx="2581375" cy="631527"/>
            </a:xfrm>
            <a:custGeom>
              <a:avLst/>
              <a:gdLst>
                <a:gd name="connsiteX0" fmla="*/ 3119312 w 3393888"/>
                <a:gd name="connsiteY0" fmla="*/ 830306 h 830306"/>
                <a:gd name="connsiteX1" fmla="*/ 2920034 w 3393888"/>
                <a:gd name="connsiteY1" fmla="*/ 830306 h 830306"/>
                <a:gd name="connsiteX2" fmla="*/ 2737766 w 3393888"/>
                <a:gd name="connsiteY2" fmla="*/ 830306 h 830306"/>
                <a:gd name="connsiteX3" fmla="*/ 2720756 w 3393888"/>
                <a:gd name="connsiteY3" fmla="*/ 830306 h 830306"/>
                <a:gd name="connsiteX4" fmla="*/ 2538488 w 3393888"/>
                <a:gd name="connsiteY4" fmla="*/ 830306 h 830306"/>
                <a:gd name="connsiteX5" fmla="*/ 2339210 w 3393888"/>
                <a:gd name="connsiteY5" fmla="*/ 830306 h 830306"/>
                <a:gd name="connsiteX6" fmla="*/ 2334818 w 3393888"/>
                <a:gd name="connsiteY6" fmla="*/ 828994 h 830306"/>
                <a:gd name="connsiteX7" fmla="*/ 2330399 w 3393888"/>
                <a:gd name="connsiteY7" fmla="*/ 830306 h 830306"/>
                <a:gd name="connsiteX8" fmla="*/ 1948853 w 3393888"/>
                <a:gd name="connsiteY8" fmla="*/ 830306 h 830306"/>
                <a:gd name="connsiteX9" fmla="*/ 1944461 w 3393888"/>
                <a:gd name="connsiteY9" fmla="*/ 828994 h 830306"/>
                <a:gd name="connsiteX10" fmla="*/ 1940042 w 3393888"/>
                <a:gd name="connsiteY10" fmla="*/ 830306 h 830306"/>
                <a:gd name="connsiteX11" fmla="*/ 1580314 w 3393888"/>
                <a:gd name="connsiteY11" fmla="*/ 830306 h 830306"/>
                <a:gd name="connsiteX12" fmla="*/ 1558496 w 3393888"/>
                <a:gd name="connsiteY12" fmla="*/ 830306 h 830306"/>
                <a:gd name="connsiteX13" fmla="*/ 1291762 w 3393888"/>
                <a:gd name="connsiteY13" fmla="*/ 830306 h 830306"/>
                <a:gd name="connsiteX14" fmla="*/ 1198768 w 3393888"/>
                <a:gd name="connsiteY14" fmla="*/ 830306 h 830306"/>
                <a:gd name="connsiteX15" fmla="*/ 1133844 w 3393888"/>
                <a:gd name="connsiteY15" fmla="*/ 830306 h 830306"/>
                <a:gd name="connsiteX16" fmla="*/ 910216 w 3393888"/>
                <a:gd name="connsiteY16" fmla="*/ 830306 h 830306"/>
                <a:gd name="connsiteX17" fmla="*/ 798379 w 3393888"/>
                <a:gd name="connsiteY17" fmla="*/ 830306 h 830306"/>
                <a:gd name="connsiteX18" fmla="*/ 752298 w 3393888"/>
                <a:gd name="connsiteY18" fmla="*/ 830306 h 830306"/>
                <a:gd name="connsiteX19" fmla="*/ 655613 w 3393888"/>
                <a:gd name="connsiteY19" fmla="*/ 830306 h 830306"/>
                <a:gd name="connsiteX20" fmla="*/ 416833 w 3393888"/>
                <a:gd name="connsiteY20" fmla="*/ 830306 h 830306"/>
                <a:gd name="connsiteX21" fmla="*/ 274067 w 3393888"/>
                <a:gd name="connsiteY21" fmla="*/ 830306 h 830306"/>
                <a:gd name="connsiteX22" fmla="*/ 200483 w 3393888"/>
                <a:gd name="connsiteY22" fmla="*/ 788041 h 830306"/>
                <a:gd name="connsiteX23" fmla="*/ 9710 w 3393888"/>
                <a:gd name="connsiteY23" fmla="*/ 457418 h 830306"/>
                <a:gd name="connsiteX24" fmla="*/ 9710 w 3393888"/>
                <a:gd name="connsiteY24" fmla="*/ 372888 h 830306"/>
                <a:gd name="connsiteX25" fmla="*/ 200483 w 3393888"/>
                <a:gd name="connsiteY25" fmla="*/ 42265 h 830306"/>
                <a:gd name="connsiteX26" fmla="*/ 274067 w 3393888"/>
                <a:gd name="connsiteY26" fmla="*/ 0 h 830306"/>
                <a:gd name="connsiteX27" fmla="*/ 400007 w 3393888"/>
                <a:gd name="connsiteY27" fmla="*/ 0 h 830306"/>
                <a:gd name="connsiteX28" fmla="*/ 416833 w 3393888"/>
                <a:gd name="connsiteY28" fmla="*/ 0 h 830306"/>
                <a:gd name="connsiteX29" fmla="*/ 494648 w 3393888"/>
                <a:gd name="connsiteY29" fmla="*/ 0 h 830306"/>
                <a:gd name="connsiteX30" fmla="*/ 542773 w 3393888"/>
                <a:gd name="connsiteY30" fmla="*/ 0 h 830306"/>
                <a:gd name="connsiteX31" fmla="*/ 607920 w 3393888"/>
                <a:gd name="connsiteY31" fmla="*/ 0 h 830306"/>
                <a:gd name="connsiteX32" fmla="*/ 637414 w 3393888"/>
                <a:gd name="connsiteY32" fmla="*/ 0 h 830306"/>
                <a:gd name="connsiteX33" fmla="*/ 649651 w 3393888"/>
                <a:gd name="connsiteY33" fmla="*/ 0 h 830306"/>
                <a:gd name="connsiteX34" fmla="*/ 655613 w 3393888"/>
                <a:gd name="connsiteY34" fmla="*/ 0 h 830306"/>
                <a:gd name="connsiteX35" fmla="*/ 750685 w 3393888"/>
                <a:gd name="connsiteY35" fmla="*/ 0 h 830306"/>
                <a:gd name="connsiteX36" fmla="*/ 752298 w 3393888"/>
                <a:gd name="connsiteY36" fmla="*/ 0 h 830306"/>
                <a:gd name="connsiteX37" fmla="*/ 792417 w 3393888"/>
                <a:gd name="connsiteY37" fmla="*/ 0 h 830306"/>
                <a:gd name="connsiteX38" fmla="*/ 798379 w 3393888"/>
                <a:gd name="connsiteY38" fmla="*/ 0 h 830306"/>
                <a:gd name="connsiteX39" fmla="*/ 878238 w 3393888"/>
                <a:gd name="connsiteY39" fmla="*/ 0 h 830306"/>
                <a:gd name="connsiteX40" fmla="*/ 910216 w 3393888"/>
                <a:gd name="connsiteY40" fmla="*/ 0 h 830306"/>
                <a:gd name="connsiteX41" fmla="*/ 972879 w 3393888"/>
                <a:gd name="connsiteY41" fmla="*/ 0 h 830306"/>
                <a:gd name="connsiteX42" fmla="*/ 1036156 w 3393888"/>
                <a:gd name="connsiteY42" fmla="*/ 0 h 830306"/>
                <a:gd name="connsiteX43" fmla="*/ 1086151 w 3393888"/>
                <a:gd name="connsiteY43" fmla="*/ 0 h 830306"/>
                <a:gd name="connsiteX44" fmla="*/ 1127882 w 3393888"/>
                <a:gd name="connsiteY44" fmla="*/ 0 h 830306"/>
                <a:gd name="connsiteX45" fmla="*/ 1130797 w 3393888"/>
                <a:gd name="connsiteY45" fmla="*/ 0 h 830306"/>
                <a:gd name="connsiteX46" fmla="*/ 1133844 w 3393888"/>
                <a:gd name="connsiteY46" fmla="*/ 0 h 830306"/>
                <a:gd name="connsiteX47" fmla="*/ 1198768 w 3393888"/>
                <a:gd name="connsiteY47" fmla="*/ 0 h 830306"/>
                <a:gd name="connsiteX48" fmla="*/ 1244068 w 3393888"/>
                <a:gd name="connsiteY48" fmla="*/ 0 h 830306"/>
                <a:gd name="connsiteX49" fmla="*/ 1285800 w 3393888"/>
                <a:gd name="connsiteY49" fmla="*/ 0 h 830306"/>
                <a:gd name="connsiteX50" fmla="*/ 1291762 w 3393888"/>
                <a:gd name="connsiteY50" fmla="*/ 0 h 830306"/>
                <a:gd name="connsiteX51" fmla="*/ 1324708 w 3393888"/>
                <a:gd name="connsiteY51" fmla="*/ 0 h 830306"/>
                <a:gd name="connsiteX52" fmla="*/ 1532621 w 3393888"/>
                <a:gd name="connsiteY52" fmla="*/ 0 h 830306"/>
                <a:gd name="connsiteX53" fmla="*/ 1558496 w 3393888"/>
                <a:gd name="connsiteY53" fmla="*/ 0 h 830306"/>
                <a:gd name="connsiteX54" fmla="*/ 1574352 w 3393888"/>
                <a:gd name="connsiteY54" fmla="*/ 0 h 830306"/>
                <a:gd name="connsiteX55" fmla="*/ 1580314 w 3393888"/>
                <a:gd name="connsiteY55" fmla="*/ 0 h 830306"/>
                <a:gd name="connsiteX56" fmla="*/ 1684436 w 3393888"/>
                <a:gd name="connsiteY56" fmla="*/ 0 h 830306"/>
                <a:gd name="connsiteX57" fmla="*/ 1940042 w 3393888"/>
                <a:gd name="connsiteY57" fmla="*/ 0 h 830306"/>
                <a:gd name="connsiteX58" fmla="*/ 1944461 w 3393888"/>
                <a:gd name="connsiteY58" fmla="*/ 1312 h 830306"/>
                <a:gd name="connsiteX59" fmla="*/ 1948853 w 3393888"/>
                <a:gd name="connsiteY59" fmla="*/ 0 h 830306"/>
                <a:gd name="connsiteX60" fmla="*/ 2330399 w 3393888"/>
                <a:gd name="connsiteY60" fmla="*/ 0 h 830306"/>
                <a:gd name="connsiteX61" fmla="*/ 2334818 w 3393888"/>
                <a:gd name="connsiteY61" fmla="*/ 1312 h 830306"/>
                <a:gd name="connsiteX62" fmla="*/ 2339210 w 3393888"/>
                <a:gd name="connsiteY62" fmla="*/ 0 h 830306"/>
                <a:gd name="connsiteX63" fmla="*/ 2465150 w 3393888"/>
                <a:gd name="connsiteY63" fmla="*/ 0 h 830306"/>
                <a:gd name="connsiteX64" fmla="*/ 2538488 w 3393888"/>
                <a:gd name="connsiteY64" fmla="*/ 0 h 830306"/>
                <a:gd name="connsiteX65" fmla="*/ 2559791 w 3393888"/>
                <a:gd name="connsiteY65" fmla="*/ 0 h 830306"/>
                <a:gd name="connsiteX66" fmla="*/ 2664428 w 3393888"/>
                <a:gd name="connsiteY66" fmla="*/ 0 h 830306"/>
                <a:gd name="connsiteX67" fmla="*/ 2673062 w 3393888"/>
                <a:gd name="connsiteY67" fmla="*/ 0 h 830306"/>
                <a:gd name="connsiteX68" fmla="*/ 2714794 w 3393888"/>
                <a:gd name="connsiteY68" fmla="*/ 0 h 830306"/>
                <a:gd name="connsiteX69" fmla="*/ 2720756 w 3393888"/>
                <a:gd name="connsiteY69" fmla="*/ 0 h 830306"/>
                <a:gd name="connsiteX70" fmla="*/ 2737766 w 3393888"/>
                <a:gd name="connsiteY70" fmla="*/ 0 h 830306"/>
                <a:gd name="connsiteX71" fmla="*/ 2759069 w 3393888"/>
                <a:gd name="connsiteY71" fmla="*/ 0 h 830306"/>
                <a:gd name="connsiteX72" fmla="*/ 2863706 w 3393888"/>
                <a:gd name="connsiteY72" fmla="*/ 0 h 830306"/>
                <a:gd name="connsiteX73" fmla="*/ 2872340 w 3393888"/>
                <a:gd name="connsiteY73" fmla="*/ 0 h 830306"/>
                <a:gd name="connsiteX74" fmla="*/ 2914072 w 3393888"/>
                <a:gd name="connsiteY74" fmla="*/ 0 h 830306"/>
                <a:gd name="connsiteX75" fmla="*/ 2920034 w 3393888"/>
                <a:gd name="connsiteY75" fmla="*/ 0 h 830306"/>
                <a:gd name="connsiteX76" fmla="*/ 2958347 w 3393888"/>
                <a:gd name="connsiteY76" fmla="*/ 0 h 830306"/>
                <a:gd name="connsiteX77" fmla="*/ 3119312 w 3393888"/>
                <a:gd name="connsiteY77" fmla="*/ 0 h 830306"/>
                <a:gd name="connsiteX78" fmla="*/ 3192896 w 3393888"/>
                <a:gd name="connsiteY78" fmla="*/ 42265 h 830306"/>
                <a:gd name="connsiteX79" fmla="*/ 3383669 w 3393888"/>
                <a:gd name="connsiteY79" fmla="*/ 372888 h 830306"/>
                <a:gd name="connsiteX80" fmla="*/ 3383669 w 3393888"/>
                <a:gd name="connsiteY80" fmla="*/ 457418 h 830306"/>
                <a:gd name="connsiteX81" fmla="*/ 3192896 w 3393888"/>
                <a:gd name="connsiteY81" fmla="*/ 788041 h 830306"/>
                <a:gd name="connsiteX82" fmla="*/ 3119312 w 3393888"/>
                <a:gd name="connsiteY82" fmla="*/ 830306 h 8303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Lst>
              <a:rect l="l" t="t" r="r" b="b"/>
              <a:pathLst>
                <a:path w="3393888" h="830306">
                  <a:moveTo>
                    <a:pt x="3119312" y="830306"/>
                  </a:moveTo>
                  <a:lnTo>
                    <a:pt x="2920034" y="830306"/>
                  </a:lnTo>
                  <a:lnTo>
                    <a:pt x="2737766" y="830306"/>
                  </a:lnTo>
                  <a:lnTo>
                    <a:pt x="2720756" y="830306"/>
                  </a:lnTo>
                  <a:lnTo>
                    <a:pt x="2538488" y="830306"/>
                  </a:lnTo>
                  <a:lnTo>
                    <a:pt x="2339210" y="830306"/>
                  </a:lnTo>
                  <a:lnTo>
                    <a:pt x="2334818" y="828994"/>
                  </a:lnTo>
                  <a:lnTo>
                    <a:pt x="2330399" y="830306"/>
                  </a:lnTo>
                  <a:lnTo>
                    <a:pt x="1948853" y="830306"/>
                  </a:lnTo>
                  <a:lnTo>
                    <a:pt x="1944461" y="828994"/>
                  </a:lnTo>
                  <a:lnTo>
                    <a:pt x="1940042" y="830306"/>
                  </a:lnTo>
                  <a:lnTo>
                    <a:pt x="1580314" y="830306"/>
                  </a:lnTo>
                  <a:lnTo>
                    <a:pt x="1558496" y="830306"/>
                  </a:lnTo>
                  <a:lnTo>
                    <a:pt x="1291762" y="830306"/>
                  </a:lnTo>
                  <a:lnTo>
                    <a:pt x="1198768" y="830306"/>
                  </a:lnTo>
                  <a:lnTo>
                    <a:pt x="1133844" y="830306"/>
                  </a:lnTo>
                  <a:lnTo>
                    <a:pt x="910216" y="830306"/>
                  </a:lnTo>
                  <a:lnTo>
                    <a:pt x="798379" y="830306"/>
                  </a:lnTo>
                  <a:lnTo>
                    <a:pt x="752298" y="830306"/>
                  </a:lnTo>
                  <a:lnTo>
                    <a:pt x="655613" y="830306"/>
                  </a:lnTo>
                  <a:lnTo>
                    <a:pt x="416833" y="830306"/>
                  </a:lnTo>
                  <a:lnTo>
                    <a:pt x="274067" y="830306"/>
                  </a:lnTo>
                  <a:cubicBezTo>
                    <a:pt x="247495" y="830306"/>
                    <a:pt x="214109" y="811219"/>
                    <a:pt x="200483" y="788041"/>
                  </a:cubicBezTo>
                  <a:cubicBezTo>
                    <a:pt x="9710" y="457418"/>
                    <a:pt x="9710" y="457418"/>
                    <a:pt x="9710" y="457418"/>
                  </a:cubicBezTo>
                  <a:cubicBezTo>
                    <a:pt x="-3236" y="434241"/>
                    <a:pt x="-3236" y="396066"/>
                    <a:pt x="9710" y="372888"/>
                  </a:cubicBezTo>
                  <a:cubicBezTo>
                    <a:pt x="200483" y="42265"/>
                    <a:pt x="200483" y="42265"/>
                    <a:pt x="200483" y="42265"/>
                  </a:cubicBezTo>
                  <a:cubicBezTo>
                    <a:pt x="214109" y="19088"/>
                    <a:pt x="247495" y="0"/>
                    <a:pt x="274067" y="0"/>
                  </a:cubicBezTo>
                  <a:cubicBezTo>
                    <a:pt x="321760" y="0"/>
                    <a:pt x="363492" y="0"/>
                    <a:pt x="400007" y="0"/>
                  </a:cubicBezTo>
                  <a:lnTo>
                    <a:pt x="416833" y="0"/>
                  </a:lnTo>
                  <a:lnTo>
                    <a:pt x="494648" y="0"/>
                  </a:lnTo>
                  <a:lnTo>
                    <a:pt x="542773" y="0"/>
                  </a:lnTo>
                  <a:lnTo>
                    <a:pt x="607920" y="0"/>
                  </a:lnTo>
                  <a:lnTo>
                    <a:pt x="637414" y="0"/>
                  </a:lnTo>
                  <a:lnTo>
                    <a:pt x="649651" y="0"/>
                  </a:lnTo>
                  <a:cubicBezTo>
                    <a:pt x="655613" y="0"/>
                    <a:pt x="655613" y="0"/>
                    <a:pt x="655613" y="0"/>
                  </a:cubicBezTo>
                  <a:lnTo>
                    <a:pt x="750685" y="0"/>
                  </a:lnTo>
                  <a:lnTo>
                    <a:pt x="752298" y="0"/>
                  </a:lnTo>
                  <a:lnTo>
                    <a:pt x="792417" y="0"/>
                  </a:lnTo>
                  <a:lnTo>
                    <a:pt x="798379" y="0"/>
                  </a:lnTo>
                  <a:lnTo>
                    <a:pt x="878238" y="0"/>
                  </a:lnTo>
                  <a:lnTo>
                    <a:pt x="910216" y="0"/>
                  </a:lnTo>
                  <a:lnTo>
                    <a:pt x="972879" y="0"/>
                  </a:lnTo>
                  <a:lnTo>
                    <a:pt x="1036156" y="0"/>
                  </a:lnTo>
                  <a:lnTo>
                    <a:pt x="1086151" y="0"/>
                  </a:lnTo>
                  <a:lnTo>
                    <a:pt x="1127882" y="0"/>
                  </a:lnTo>
                  <a:lnTo>
                    <a:pt x="1130797" y="0"/>
                  </a:lnTo>
                  <a:lnTo>
                    <a:pt x="1133844" y="0"/>
                  </a:lnTo>
                  <a:lnTo>
                    <a:pt x="1198768" y="0"/>
                  </a:lnTo>
                  <a:lnTo>
                    <a:pt x="1244068" y="0"/>
                  </a:lnTo>
                  <a:lnTo>
                    <a:pt x="1285800" y="0"/>
                  </a:lnTo>
                  <a:lnTo>
                    <a:pt x="1291762" y="0"/>
                  </a:lnTo>
                  <a:lnTo>
                    <a:pt x="1324708" y="0"/>
                  </a:lnTo>
                  <a:cubicBezTo>
                    <a:pt x="1434253" y="0"/>
                    <a:pt x="1496851" y="0"/>
                    <a:pt x="1532621" y="0"/>
                  </a:cubicBezTo>
                  <a:lnTo>
                    <a:pt x="1558496" y="0"/>
                  </a:lnTo>
                  <a:lnTo>
                    <a:pt x="1574352" y="0"/>
                  </a:lnTo>
                  <a:lnTo>
                    <a:pt x="1580314" y="0"/>
                  </a:lnTo>
                  <a:lnTo>
                    <a:pt x="1684436" y="0"/>
                  </a:lnTo>
                  <a:cubicBezTo>
                    <a:pt x="1940042" y="0"/>
                    <a:pt x="1940042" y="0"/>
                    <a:pt x="1940042" y="0"/>
                  </a:cubicBezTo>
                  <a:lnTo>
                    <a:pt x="1944461" y="1312"/>
                  </a:lnTo>
                  <a:lnTo>
                    <a:pt x="1948853" y="0"/>
                  </a:lnTo>
                  <a:cubicBezTo>
                    <a:pt x="2330399" y="0"/>
                    <a:pt x="2330399" y="0"/>
                    <a:pt x="2330399" y="0"/>
                  </a:cubicBezTo>
                  <a:lnTo>
                    <a:pt x="2334818" y="1312"/>
                  </a:lnTo>
                  <a:lnTo>
                    <a:pt x="2339210" y="0"/>
                  </a:lnTo>
                  <a:cubicBezTo>
                    <a:pt x="2386903" y="0"/>
                    <a:pt x="2428635" y="0"/>
                    <a:pt x="2465150" y="0"/>
                  </a:cubicBezTo>
                  <a:lnTo>
                    <a:pt x="2538488" y="0"/>
                  </a:lnTo>
                  <a:lnTo>
                    <a:pt x="2559791" y="0"/>
                  </a:lnTo>
                  <a:lnTo>
                    <a:pt x="2664428" y="0"/>
                  </a:lnTo>
                  <a:lnTo>
                    <a:pt x="2673062" y="0"/>
                  </a:lnTo>
                  <a:lnTo>
                    <a:pt x="2714794" y="0"/>
                  </a:lnTo>
                  <a:lnTo>
                    <a:pt x="2720756" y="0"/>
                  </a:lnTo>
                  <a:lnTo>
                    <a:pt x="2737766" y="0"/>
                  </a:lnTo>
                  <a:lnTo>
                    <a:pt x="2759069" y="0"/>
                  </a:lnTo>
                  <a:lnTo>
                    <a:pt x="2863706" y="0"/>
                  </a:lnTo>
                  <a:lnTo>
                    <a:pt x="2872340" y="0"/>
                  </a:lnTo>
                  <a:lnTo>
                    <a:pt x="2914072" y="0"/>
                  </a:lnTo>
                  <a:lnTo>
                    <a:pt x="2920034" y="0"/>
                  </a:lnTo>
                  <a:lnTo>
                    <a:pt x="2958347" y="0"/>
                  </a:lnTo>
                  <a:cubicBezTo>
                    <a:pt x="3119312" y="0"/>
                    <a:pt x="3119312" y="0"/>
                    <a:pt x="3119312" y="0"/>
                  </a:cubicBezTo>
                  <a:cubicBezTo>
                    <a:pt x="3146565" y="0"/>
                    <a:pt x="3179269" y="19088"/>
                    <a:pt x="3192896" y="42265"/>
                  </a:cubicBezTo>
                  <a:cubicBezTo>
                    <a:pt x="3383669" y="372888"/>
                    <a:pt x="3383669" y="372888"/>
                    <a:pt x="3383669" y="372888"/>
                  </a:cubicBezTo>
                  <a:cubicBezTo>
                    <a:pt x="3397295" y="396066"/>
                    <a:pt x="3397295" y="434241"/>
                    <a:pt x="3383669" y="457418"/>
                  </a:cubicBezTo>
                  <a:cubicBezTo>
                    <a:pt x="3192896" y="788041"/>
                    <a:pt x="3192896" y="788041"/>
                    <a:pt x="3192896" y="788041"/>
                  </a:cubicBezTo>
                  <a:cubicBezTo>
                    <a:pt x="3179269" y="811219"/>
                    <a:pt x="3146565" y="830306"/>
                    <a:pt x="3119312" y="830306"/>
                  </a:cubicBezTo>
                  <a:close/>
                </a:path>
              </a:pathLst>
            </a:custGeom>
            <a:solidFill>
              <a:schemeClr val="bg1">
                <a:alpha val="0"/>
              </a:schemeClr>
            </a:solidFill>
            <a:ln w="38100">
              <a:gradFill flip="none" rotWithShape="1">
                <a:gsLst>
                  <a:gs pos="100000">
                    <a:schemeClr val="bg1"/>
                  </a:gs>
                  <a:gs pos="0">
                    <a:srgbClr val="B6B6B6"/>
                  </a:gs>
                </a:gsLst>
                <a:lin ang="2700000" scaled="1"/>
                <a:tileRect/>
              </a:gradFill>
            </a:ln>
            <a:effectLst/>
          </p:spPr>
          <p:txBody>
            <a:bodyPr vert="horz" wrap="square" lIns="91440" tIns="45720" rIns="91440" bIns="45720" numCol="1" anchor="t" anchorCtr="0" compatLnSpc="1">
              <a:noAutofit/>
            </a:bodyPr>
            <a:lstStyle/>
            <a:p>
              <a:endParaRPr lang="zh-CN" altLang="en-US" sz="1355">
                <a:solidFill>
                  <a:prstClr val="black"/>
                </a:solidFill>
              </a:endParaRPr>
            </a:p>
          </p:txBody>
        </p:sp>
      </p:grpSp>
      <p:grpSp>
        <p:nvGrpSpPr>
          <p:cNvPr id="20" name="组合 19"/>
          <p:cNvGrpSpPr/>
          <p:nvPr/>
        </p:nvGrpSpPr>
        <p:grpSpPr>
          <a:xfrm>
            <a:off x="2109786" y="3986454"/>
            <a:ext cx="2138555" cy="1906599"/>
            <a:chOff x="2067005" y="4115042"/>
            <a:chExt cx="2138277" cy="1907040"/>
          </a:xfrm>
        </p:grpSpPr>
        <p:sp>
          <p:nvSpPr>
            <p:cNvPr id="21" name="任意多边形 20"/>
            <p:cNvSpPr/>
            <p:nvPr/>
          </p:nvSpPr>
          <p:spPr bwMode="auto">
            <a:xfrm rot="10800000">
              <a:off x="2071834" y="4115042"/>
              <a:ext cx="2123116" cy="1895135"/>
            </a:xfrm>
            <a:custGeom>
              <a:avLst/>
              <a:gdLst>
                <a:gd name="connsiteX0" fmla="*/ 1795626 w 2791387"/>
                <a:gd name="connsiteY0" fmla="*/ 2117139 h 2491648"/>
                <a:gd name="connsiteX1" fmla="*/ 1950063 w 2791387"/>
                <a:gd name="connsiteY1" fmla="*/ 2028434 h 2491648"/>
                <a:gd name="connsiteX2" fmla="*/ 2350454 w 2791387"/>
                <a:gd name="connsiteY2" fmla="*/ 1334530 h 2491648"/>
                <a:gd name="connsiteX3" fmla="*/ 2350454 w 2791387"/>
                <a:gd name="connsiteY3" fmla="*/ 1157119 h 2491648"/>
                <a:gd name="connsiteX4" fmla="*/ 1950063 w 2791387"/>
                <a:gd name="connsiteY4" fmla="*/ 463215 h 2491648"/>
                <a:gd name="connsiteX5" fmla="*/ 1795626 w 2791387"/>
                <a:gd name="connsiteY5" fmla="*/ 374509 h 2491648"/>
                <a:gd name="connsiteX6" fmla="*/ 994844 w 2791387"/>
                <a:gd name="connsiteY6" fmla="*/ 374509 h 2491648"/>
                <a:gd name="connsiteX7" fmla="*/ 840408 w 2791387"/>
                <a:gd name="connsiteY7" fmla="*/ 463215 h 2491648"/>
                <a:gd name="connsiteX8" fmla="*/ 440017 w 2791387"/>
                <a:gd name="connsiteY8" fmla="*/ 1157119 h 2491648"/>
                <a:gd name="connsiteX9" fmla="*/ 440017 w 2791387"/>
                <a:gd name="connsiteY9" fmla="*/ 1334530 h 2491648"/>
                <a:gd name="connsiteX10" fmla="*/ 840408 w 2791387"/>
                <a:gd name="connsiteY10" fmla="*/ 2028434 h 2491648"/>
                <a:gd name="connsiteX11" fmla="*/ 994844 w 2791387"/>
                <a:gd name="connsiteY11" fmla="*/ 2117139 h 2491648"/>
                <a:gd name="connsiteX12" fmla="*/ 1967414 w 2791387"/>
                <a:gd name="connsiteY12" fmla="*/ 2491648 h 2491648"/>
                <a:gd name="connsiteX13" fmla="*/ 822440 w 2791387"/>
                <a:gd name="connsiteY13" fmla="*/ 2491648 h 2491648"/>
                <a:gd name="connsiteX14" fmla="*/ 601623 w 2791387"/>
                <a:gd name="connsiteY14" fmla="*/ 2364815 h 2491648"/>
                <a:gd name="connsiteX15" fmla="*/ 29136 w 2791387"/>
                <a:gd name="connsiteY15" fmla="*/ 1372657 h 2491648"/>
                <a:gd name="connsiteX16" fmla="*/ 29136 w 2791387"/>
                <a:gd name="connsiteY16" fmla="*/ 1118992 h 2491648"/>
                <a:gd name="connsiteX17" fmla="*/ 601623 w 2791387"/>
                <a:gd name="connsiteY17" fmla="*/ 126833 h 2491648"/>
                <a:gd name="connsiteX18" fmla="*/ 822440 w 2791387"/>
                <a:gd name="connsiteY18" fmla="*/ 0 h 2491648"/>
                <a:gd name="connsiteX19" fmla="*/ 1967414 w 2791387"/>
                <a:gd name="connsiteY19" fmla="*/ 0 h 2491648"/>
                <a:gd name="connsiteX20" fmla="*/ 2188231 w 2791387"/>
                <a:gd name="connsiteY20" fmla="*/ 126833 h 2491648"/>
                <a:gd name="connsiteX21" fmla="*/ 2760718 w 2791387"/>
                <a:gd name="connsiteY21" fmla="*/ 1118992 h 2491648"/>
                <a:gd name="connsiteX22" fmla="*/ 2760718 w 2791387"/>
                <a:gd name="connsiteY22" fmla="*/ 1372657 h 2491648"/>
                <a:gd name="connsiteX23" fmla="*/ 2188231 w 2791387"/>
                <a:gd name="connsiteY23" fmla="*/ 2364815 h 2491648"/>
                <a:gd name="connsiteX24" fmla="*/ 1967414 w 2791387"/>
                <a:gd name="connsiteY24" fmla="*/ 2491648 h 24916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791387" h="2491648">
                  <a:moveTo>
                    <a:pt x="1795626" y="2117139"/>
                  </a:moveTo>
                  <a:cubicBezTo>
                    <a:pt x="1852825" y="2117139"/>
                    <a:pt x="1921463" y="2077079"/>
                    <a:pt x="1950063" y="2028434"/>
                  </a:cubicBezTo>
                  <a:cubicBezTo>
                    <a:pt x="1950063" y="2028434"/>
                    <a:pt x="1950063" y="2028434"/>
                    <a:pt x="2350454" y="1334530"/>
                  </a:cubicBezTo>
                  <a:cubicBezTo>
                    <a:pt x="2379053" y="1285885"/>
                    <a:pt x="2379053" y="1205764"/>
                    <a:pt x="2350454" y="1157119"/>
                  </a:cubicBezTo>
                  <a:cubicBezTo>
                    <a:pt x="2350454" y="1157119"/>
                    <a:pt x="2350454" y="1157119"/>
                    <a:pt x="1950063" y="463215"/>
                  </a:cubicBezTo>
                  <a:cubicBezTo>
                    <a:pt x="1921463" y="414570"/>
                    <a:pt x="1852825" y="374509"/>
                    <a:pt x="1795626" y="374509"/>
                  </a:cubicBezTo>
                  <a:cubicBezTo>
                    <a:pt x="1795626" y="374509"/>
                    <a:pt x="1795626" y="374509"/>
                    <a:pt x="994844" y="374509"/>
                  </a:cubicBezTo>
                  <a:cubicBezTo>
                    <a:pt x="939075" y="374509"/>
                    <a:pt x="869007" y="414570"/>
                    <a:pt x="840408" y="463215"/>
                  </a:cubicBezTo>
                  <a:cubicBezTo>
                    <a:pt x="840408" y="463215"/>
                    <a:pt x="840408" y="463215"/>
                    <a:pt x="440017" y="1157119"/>
                  </a:cubicBezTo>
                  <a:cubicBezTo>
                    <a:pt x="412847" y="1205764"/>
                    <a:pt x="412847" y="1285885"/>
                    <a:pt x="440017" y="1334530"/>
                  </a:cubicBezTo>
                  <a:cubicBezTo>
                    <a:pt x="440017" y="1334530"/>
                    <a:pt x="440017" y="1334530"/>
                    <a:pt x="840408" y="2028434"/>
                  </a:cubicBezTo>
                  <a:cubicBezTo>
                    <a:pt x="869007" y="2077079"/>
                    <a:pt x="939075" y="2117139"/>
                    <a:pt x="994844" y="2117139"/>
                  </a:cubicBezTo>
                  <a:close/>
                  <a:moveTo>
                    <a:pt x="1967414" y="2491648"/>
                  </a:moveTo>
                  <a:lnTo>
                    <a:pt x="822440" y="2491648"/>
                  </a:lnTo>
                  <a:cubicBezTo>
                    <a:pt x="742700" y="2491648"/>
                    <a:pt x="642515" y="2434369"/>
                    <a:pt x="601623" y="2364815"/>
                  </a:cubicBezTo>
                  <a:cubicBezTo>
                    <a:pt x="29136" y="1372657"/>
                    <a:pt x="29136" y="1372657"/>
                    <a:pt x="29136" y="1372657"/>
                  </a:cubicBezTo>
                  <a:cubicBezTo>
                    <a:pt x="-9712" y="1303103"/>
                    <a:pt x="-9712" y="1188545"/>
                    <a:pt x="29136" y="1118992"/>
                  </a:cubicBezTo>
                  <a:cubicBezTo>
                    <a:pt x="601623" y="126833"/>
                    <a:pt x="601623" y="126833"/>
                    <a:pt x="601623" y="126833"/>
                  </a:cubicBezTo>
                  <a:cubicBezTo>
                    <a:pt x="642515" y="57280"/>
                    <a:pt x="742700" y="0"/>
                    <a:pt x="822440" y="0"/>
                  </a:cubicBezTo>
                  <a:cubicBezTo>
                    <a:pt x="1967414" y="0"/>
                    <a:pt x="1967414" y="0"/>
                    <a:pt x="1967414" y="0"/>
                  </a:cubicBezTo>
                  <a:cubicBezTo>
                    <a:pt x="2049198" y="0"/>
                    <a:pt x="2147339" y="57280"/>
                    <a:pt x="2188231" y="126833"/>
                  </a:cubicBezTo>
                  <a:cubicBezTo>
                    <a:pt x="2760718" y="1118992"/>
                    <a:pt x="2760718" y="1118992"/>
                    <a:pt x="2760718" y="1118992"/>
                  </a:cubicBezTo>
                  <a:cubicBezTo>
                    <a:pt x="2801610" y="1188545"/>
                    <a:pt x="2801610" y="1303103"/>
                    <a:pt x="2760718" y="1372657"/>
                  </a:cubicBezTo>
                  <a:cubicBezTo>
                    <a:pt x="2188231" y="2364815"/>
                    <a:pt x="2188231" y="2364815"/>
                    <a:pt x="2188231" y="2364815"/>
                  </a:cubicBezTo>
                  <a:cubicBezTo>
                    <a:pt x="2147339" y="2434369"/>
                    <a:pt x="2049198" y="2491648"/>
                    <a:pt x="1967414" y="2491648"/>
                  </a:cubicBezTo>
                  <a:close/>
                </a:path>
              </a:pathLst>
            </a:custGeom>
            <a:gradFill>
              <a:gsLst>
                <a:gs pos="100000">
                  <a:schemeClr val="bg1">
                    <a:lumMod val="95000"/>
                  </a:schemeClr>
                </a:gs>
                <a:gs pos="0">
                  <a:schemeClr val="bg1">
                    <a:lumMod val="85000"/>
                  </a:schemeClr>
                </a:gs>
              </a:gsLst>
              <a:lin ang="2700000" scaled="1"/>
            </a:gradFill>
            <a:ln w="19050">
              <a:noFill/>
            </a:ln>
            <a:effectLst>
              <a:outerShdw blurRad="152400" dist="88900" dir="2700000" algn="tl" rotWithShape="0">
                <a:prstClr val="black">
                  <a:alpha val="40000"/>
                </a:prstClr>
              </a:outerShdw>
            </a:effectLst>
          </p:spPr>
          <p:txBody>
            <a:bodyPr vert="horz" wrap="square" lIns="91440" tIns="45720" rIns="91440" bIns="45720" numCol="1" anchor="t" anchorCtr="0" compatLnSpc="1">
              <a:noAutofit/>
            </a:bodyPr>
            <a:lstStyle/>
            <a:p>
              <a:endParaRPr lang="zh-CN" altLang="en-US" sz="1355">
                <a:solidFill>
                  <a:prstClr val="black"/>
                </a:solidFill>
              </a:endParaRPr>
            </a:p>
          </p:txBody>
        </p:sp>
        <p:sp>
          <p:nvSpPr>
            <p:cNvPr id="22" name="Freeform 5"/>
            <p:cNvSpPr/>
            <p:nvPr/>
          </p:nvSpPr>
          <p:spPr bwMode="auto">
            <a:xfrm rot="10800000">
              <a:off x="2067005" y="4126947"/>
              <a:ext cx="2138277" cy="1895135"/>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0"/>
              </a:schemeClr>
            </a:solidFill>
            <a:ln w="38100">
              <a:gradFill flip="none" rotWithShape="1">
                <a:gsLst>
                  <a:gs pos="100000">
                    <a:schemeClr val="bg1"/>
                  </a:gs>
                  <a:gs pos="0">
                    <a:schemeClr val="bg1">
                      <a:lumMod val="65000"/>
                    </a:schemeClr>
                  </a:gs>
                </a:gsLst>
                <a:lin ang="2700000" scaled="1"/>
                <a:tileRect/>
              </a:gradFill>
            </a:ln>
            <a:effectLst/>
          </p:spPr>
          <p:txBody>
            <a:bodyPr vert="horz" wrap="square" lIns="91440" tIns="45720" rIns="91440" bIns="45720" numCol="1" anchor="t" anchorCtr="0" compatLnSpc="1"/>
            <a:lstStyle/>
            <a:p>
              <a:endParaRPr lang="zh-CN" altLang="en-US" sz="1355">
                <a:solidFill>
                  <a:prstClr val="black"/>
                </a:solidFill>
              </a:endParaRPr>
            </a:p>
          </p:txBody>
        </p:sp>
        <p:sp>
          <p:nvSpPr>
            <p:cNvPr id="23" name="Freeform 5"/>
            <p:cNvSpPr/>
            <p:nvPr/>
          </p:nvSpPr>
          <p:spPr bwMode="auto">
            <a:xfrm rot="10800000">
              <a:off x="2385648" y="4409648"/>
              <a:ext cx="1495486" cy="1325436"/>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0"/>
              </a:schemeClr>
            </a:solidFill>
            <a:ln w="38100">
              <a:gradFill flip="none" rotWithShape="1">
                <a:gsLst>
                  <a:gs pos="0">
                    <a:srgbClr val="F7F7F7"/>
                  </a:gs>
                  <a:gs pos="100000">
                    <a:schemeClr val="bg1">
                      <a:lumMod val="75000"/>
                    </a:schemeClr>
                  </a:gs>
                </a:gsLst>
                <a:lin ang="2700000" scaled="1"/>
                <a:tileRect/>
              </a:gradFill>
            </a:ln>
            <a:effectLst/>
          </p:spPr>
          <p:txBody>
            <a:bodyPr vert="horz" wrap="square" lIns="91440" tIns="45720" rIns="91440" bIns="45720" numCol="1" anchor="t" anchorCtr="0" compatLnSpc="1"/>
            <a:lstStyle/>
            <a:p>
              <a:endParaRPr lang="zh-CN" altLang="en-US" sz="1355">
                <a:solidFill>
                  <a:prstClr val="black"/>
                </a:solidFill>
              </a:endParaRPr>
            </a:p>
          </p:txBody>
        </p:sp>
      </p:grpSp>
      <p:grpSp>
        <p:nvGrpSpPr>
          <p:cNvPr id="24" name="组合 23"/>
          <p:cNvGrpSpPr/>
          <p:nvPr/>
        </p:nvGrpSpPr>
        <p:grpSpPr>
          <a:xfrm>
            <a:off x="6292878" y="1840026"/>
            <a:ext cx="3148100" cy="1073827"/>
            <a:chOff x="6249554" y="1968118"/>
            <a:chExt cx="3147690" cy="1074074"/>
          </a:xfrm>
        </p:grpSpPr>
        <p:sp>
          <p:nvSpPr>
            <p:cNvPr id="25" name="任意多边形 24"/>
            <p:cNvSpPr/>
            <p:nvPr/>
          </p:nvSpPr>
          <p:spPr bwMode="auto">
            <a:xfrm rot="10800000">
              <a:off x="6249554" y="1968118"/>
              <a:ext cx="3147690" cy="1074074"/>
            </a:xfrm>
            <a:custGeom>
              <a:avLst/>
              <a:gdLst>
                <a:gd name="connsiteX0" fmla="*/ 3494407 w 4138458"/>
                <a:gd name="connsiteY0" fmla="*/ 1121227 h 1412149"/>
                <a:gd name="connsiteX1" fmla="*/ 3567991 w 4138458"/>
                <a:gd name="connsiteY1" fmla="*/ 1078962 h 1412149"/>
                <a:gd name="connsiteX2" fmla="*/ 3758764 w 4138458"/>
                <a:gd name="connsiteY2" fmla="*/ 748339 h 1412149"/>
                <a:gd name="connsiteX3" fmla="*/ 3758764 w 4138458"/>
                <a:gd name="connsiteY3" fmla="*/ 663809 h 1412149"/>
                <a:gd name="connsiteX4" fmla="*/ 3567991 w 4138458"/>
                <a:gd name="connsiteY4" fmla="*/ 333186 h 1412149"/>
                <a:gd name="connsiteX5" fmla="*/ 3494407 w 4138458"/>
                <a:gd name="connsiteY5" fmla="*/ 290921 h 1412149"/>
                <a:gd name="connsiteX6" fmla="*/ 3333442 w 4138458"/>
                <a:gd name="connsiteY6" fmla="*/ 290921 h 1412149"/>
                <a:gd name="connsiteX7" fmla="*/ 3295129 w 4138458"/>
                <a:gd name="connsiteY7" fmla="*/ 290921 h 1412149"/>
                <a:gd name="connsiteX8" fmla="*/ 3289167 w 4138458"/>
                <a:gd name="connsiteY8" fmla="*/ 290921 h 1412149"/>
                <a:gd name="connsiteX9" fmla="*/ 3247435 w 4138458"/>
                <a:gd name="connsiteY9" fmla="*/ 290921 h 1412149"/>
                <a:gd name="connsiteX10" fmla="*/ 3238801 w 4138458"/>
                <a:gd name="connsiteY10" fmla="*/ 290921 h 1412149"/>
                <a:gd name="connsiteX11" fmla="*/ 3134164 w 4138458"/>
                <a:gd name="connsiteY11" fmla="*/ 290921 h 1412149"/>
                <a:gd name="connsiteX12" fmla="*/ 3112861 w 4138458"/>
                <a:gd name="connsiteY12" fmla="*/ 290921 h 1412149"/>
                <a:gd name="connsiteX13" fmla="*/ 3095851 w 4138458"/>
                <a:gd name="connsiteY13" fmla="*/ 290921 h 1412149"/>
                <a:gd name="connsiteX14" fmla="*/ 3089889 w 4138458"/>
                <a:gd name="connsiteY14" fmla="*/ 290921 h 1412149"/>
                <a:gd name="connsiteX15" fmla="*/ 3048157 w 4138458"/>
                <a:gd name="connsiteY15" fmla="*/ 290921 h 1412149"/>
                <a:gd name="connsiteX16" fmla="*/ 3039523 w 4138458"/>
                <a:gd name="connsiteY16" fmla="*/ 290921 h 1412149"/>
                <a:gd name="connsiteX17" fmla="*/ 2934886 w 4138458"/>
                <a:gd name="connsiteY17" fmla="*/ 290921 h 1412149"/>
                <a:gd name="connsiteX18" fmla="*/ 2913583 w 4138458"/>
                <a:gd name="connsiteY18" fmla="*/ 290921 h 1412149"/>
                <a:gd name="connsiteX19" fmla="*/ 2840245 w 4138458"/>
                <a:gd name="connsiteY19" fmla="*/ 290921 h 1412149"/>
                <a:gd name="connsiteX20" fmla="*/ 2714305 w 4138458"/>
                <a:gd name="connsiteY20" fmla="*/ 290921 h 1412149"/>
                <a:gd name="connsiteX21" fmla="*/ 2709913 w 4138458"/>
                <a:gd name="connsiteY21" fmla="*/ 292233 h 1412149"/>
                <a:gd name="connsiteX22" fmla="*/ 2705494 w 4138458"/>
                <a:gd name="connsiteY22" fmla="*/ 290921 h 1412149"/>
                <a:gd name="connsiteX23" fmla="*/ 2323948 w 4138458"/>
                <a:gd name="connsiteY23" fmla="*/ 290921 h 1412149"/>
                <a:gd name="connsiteX24" fmla="*/ 2319556 w 4138458"/>
                <a:gd name="connsiteY24" fmla="*/ 292233 h 1412149"/>
                <a:gd name="connsiteX25" fmla="*/ 2315137 w 4138458"/>
                <a:gd name="connsiteY25" fmla="*/ 290921 h 1412149"/>
                <a:gd name="connsiteX26" fmla="*/ 2059531 w 4138458"/>
                <a:gd name="connsiteY26" fmla="*/ 290921 h 1412149"/>
                <a:gd name="connsiteX27" fmla="*/ 1955409 w 4138458"/>
                <a:gd name="connsiteY27" fmla="*/ 290921 h 1412149"/>
                <a:gd name="connsiteX28" fmla="*/ 1949447 w 4138458"/>
                <a:gd name="connsiteY28" fmla="*/ 290921 h 1412149"/>
                <a:gd name="connsiteX29" fmla="*/ 1933591 w 4138458"/>
                <a:gd name="connsiteY29" fmla="*/ 290921 h 1412149"/>
                <a:gd name="connsiteX30" fmla="*/ 1907716 w 4138458"/>
                <a:gd name="connsiteY30" fmla="*/ 290921 h 1412149"/>
                <a:gd name="connsiteX31" fmla="*/ 1699803 w 4138458"/>
                <a:gd name="connsiteY31" fmla="*/ 290921 h 1412149"/>
                <a:gd name="connsiteX32" fmla="*/ 1666857 w 4138458"/>
                <a:gd name="connsiteY32" fmla="*/ 290921 h 1412149"/>
                <a:gd name="connsiteX33" fmla="*/ 1660895 w 4138458"/>
                <a:gd name="connsiteY33" fmla="*/ 290921 h 1412149"/>
                <a:gd name="connsiteX34" fmla="*/ 1619163 w 4138458"/>
                <a:gd name="connsiteY34" fmla="*/ 290921 h 1412149"/>
                <a:gd name="connsiteX35" fmla="*/ 1573863 w 4138458"/>
                <a:gd name="connsiteY35" fmla="*/ 290921 h 1412149"/>
                <a:gd name="connsiteX36" fmla="*/ 1508939 w 4138458"/>
                <a:gd name="connsiteY36" fmla="*/ 290921 h 1412149"/>
                <a:gd name="connsiteX37" fmla="*/ 1505892 w 4138458"/>
                <a:gd name="connsiteY37" fmla="*/ 290921 h 1412149"/>
                <a:gd name="connsiteX38" fmla="*/ 1502977 w 4138458"/>
                <a:gd name="connsiteY38" fmla="*/ 290921 h 1412149"/>
                <a:gd name="connsiteX39" fmla="*/ 1461246 w 4138458"/>
                <a:gd name="connsiteY39" fmla="*/ 290921 h 1412149"/>
                <a:gd name="connsiteX40" fmla="*/ 1411251 w 4138458"/>
                <a:gd name="connsiteY40" fmla="*/ 290921 h 1412149"/>
                <a:gd name="connsiteX41" fmla="*/ 1347974 w 4138458"/>
                <a:gd name="connsiteY41" fmla="*/ 290921 h 1412149"/>
                <a:gd name="connsiteX42" fmla="*/ 1285311 w 4138458"/>
                <a:gd name="connsiteY42" fmla="*/ 290921 h 1412149"/>
                <a:gd name="connsiteX43" fmla="*/ 1253333 w 4138458"/>
                <a:gd name="connsiteY43" fmla="*/ 290921 h 1412149"/>
                <a:gd name="connsiteX44" fmla="*/ 1173474 w 4138458"/>
                <a:gd name="connsiteY44" fmla="*/ 290921 h 1412149"/>
                <a:gd name="connsiteX45" fmla="*/ 1167512 w 4138458"/>
                <a:gd name="connsiteY45" fmla="*/ 290921 h 1412149"/>
                <a:gd name="connsiteX46" fmla="*/ 1127393 w 4138458"/>
                <a:gd name="connsiteY46" fmla="*/ 290921 h 1412149"/>
                <a:gd name="connsiteX47" fmla="*/ 1125780 w 4138458"/>
                <a:gd name="connsiteY47" fmla="*/ 290921 h 1412149"/>
                <a:gd name="connsiteX48" fmla="*/ 1030708 w 4138458"/>
                <a:gd name="connsiteY48" fmla="*/ 290921 h 1412149"/>
                <a:gd name="connsiteX49" fmla="*/ 1024746 w 4138458"/>
                <a:gd name="connsiteY49" fmla="*/ 290921 h 1412149"/>
                <a:gd name="connsiteX50" fmla="*/ 1012509 w 4138458"/>
                <a:gd name="connsiteY50" fmla="*/ 290921 h 1412149"/>
                <a:gd name="connsiteX51" fmla="*/ 983015 w 4138458"/>
                <a:gd name="connsiteY51" fmla="*/ 290921 h 1412149"/>
                <a:gd name="connsiteX52" fmla="*/ 917868 w 4138458"/>
                <a:gd name="connsiteY52" fmla="*/ 290921 h 1412149"/>
                <a:gd name="connsiteX53" fmla="*/ 869743 w 4138458"/>
                <a:gd name="connsiteY53" fmla="*/ 290921 h 1412149"/>
                <a:gd name="connsiteX54" fmla="*/ 791928 w 4138458"/>
                <a:gd name="connsiteY54" fmla="*/ 290921 h 1412149"/>
                <a:gd name="connsiteX55" fmla="*/ 775102 w 4138458"/>
                <a:gd name="connsiteY55" fmla="*/ 290921 h 1412149"/>
                <a:gd name="connsiteX56" fmla="*/ 649162 w 4138458"/>
                <a:gd name="connsiteY56" fmla="*/ 290921 h 1412149"/>
                <a:gd name="connsiteX57" fmla="*/ 575578 w 4138458"/>
                <a:gd name="connsiteY57" fmla="*/ 333186 h 1412149"/>
                <a:gd name="connsiteX58" fmla="*/ 384805 w 4138458"/>
                <a:gd name="connsiteY58" fmla="*/ 663809 h 1412149"/>
                <a:gd name="connsiteX59" fmla="*/ 384805 w 4138458"/>
                <a:gd name="connsiteY59" fmla="*/ 748339 h 1412149"/>
                <a:gd name="connsiteX60" fmla="*/ 575578 w 4138458"/>
                <a:gd name="connsiteY60" fmla="*/ 1078962 h 1412149"/>
                <a:gd name="connsiteX61" fmla="*/ 649162 w 4138458"/>
                <a:gd name="connsiteY61" fmla="*/ 1121227 h 1412149"/>
                <a:gd name="connsiteX62" fmla="*/ 791928 w 4138458"/>
                <a:gd name="connsiteY62" fmla="*/ 1121227 h 1412149"/>
                <a:gd name="connsiteX63" fmla="*/ 1030708 w 4138458"/>
                <a:gd name="connsiteY63" fmla="*/ 1121227 h 1412149"/>
                <a:gd name="connsiteX64" fmla="*/ 1127393 w 4138458"/>
                <a:gd name="connsiteY64" fmla="*/ 1121227 h 1412149"/>
                <a:gd name="connsiteX65" fmla="*/ 1173474 w 4138458"/>
                <a:gd name="connsiteY65" fmla="*/ 1121227 h 1412149"/>
                <a:gd name="connsiteX66" fmla="*/ 1285311 w 4138458"/>
                <a:gd name="connsiteY66" fmla="*/ 1121227 h 1412149"/>
                <a:gd name="connsiteX67" fmla="*/ 1508939 w 4138458"/>
                <a:gd name="connsiteY67" fmla="*/ 1121227 h 1412149"/>
                <a:gd name="connsiteX68" fmla="*/ 1573863 w 4138458"/>
                <a:gd name="connsiteY68" fmla="*/ 1121227 h 1412149"/>
                <a:gd name="connsiteX69" fmla="*/ 1666857 w 4138458"/>
                <a:gd name="connsiteY69" fmla="*/ 1121227 h 1412149"/>
                <a:gd name="connsiteX70" fmla="*/ 1933591 w 4138458"/>
                <a:gd name="connsiteY70" fmla="*/ 1121227 h 1412149"/>
                <a:gd name="connsiteX71" fmla="*/ 1955409 w 4138458"/>
                <a:gd name="connsiteY71" fmla="*/ 1121227 h 1412149"/>
                <a:gd name="connsiteX72" fmla="*/ 2315137 w 4138458"/>
                <a:gd name="connsiteY72" fmla="*/ 1121227 h 1412149"/>
                <a:gd name="connsiteX73" fmla="*/ 2319556 w 4138458"/>
                <a:gd name="connsiteY73" fmla="*/ 1119915 h 1412149"/>
                <a:gd name="connsiteX74" fmla="*/ 2323948 w 4138458"/>
                <a:gd name="connsiteY74" fmla="*/ 1121227 h 1412149"/>
                <a:gd name="connsiteX75" fmla="*/ 2705494 w 4138458"/>
                <a:gd name="connsiteY75" fmla="*/ 1121227 h 1412149"/>
                <a:gd name="connsiteX76" fmla="*/ 2709913 w 4138458"/>
                <a:gd name="connsiteY76" fmla="*/ 1119915 h 1412149"/>
                <a:gd name="connsiteX77" fmla="*/ 2714305 w 4138458"/>
                <a:gd name="connsiteY77" fmla="*/ 1121227 h 1412149"/>
                <a:gd name="connsiteX78" fmla="*/ 2913583 w 4138458"/>
                <a:gd name="connsiteY78" fmla="*/ 1121227 h 1412149"/>
                <a:gd name="connsiteX79" fmla="*/ 3095851 w 4138458"/>
                <a:gd name="connsiteY79" fmla="*/ 1121227 h 1412149"/>
                <a:gd name="connsiteX80" fmla="*/ 3112861 w 4138458"/>
                <a:gd name="connsiteY80" fmla="*/ 1121227 h 1412149"/>
                <a:gd name="connsiteX81" fmla="*/ 3295129 w 4138458"/>
                <a:gd name="connsiteY81" fmla="*/ 1121227 h 1412149"/>
                <a:gd name="connsiteX82" fmla="*/ 3671470 w 4138458"/>
                <a:gd name="connsiteY82" fmla="*/ 1412149 h 1412149"/>
                <a:gd name="connsiteX83" fmla="*/ 3163470 w 4138458"/>
                <a:gd name="connsiteY83" fmla="*/ 1412149 h 1412149"/>
                <a:gd name="connsiteX84" fmla="*/ 3022552 w 4138458"/>
                <a:gd name="connsiteY84" fmla="*/ 1412149 h 1412149"/>
                <a:gd name="connsiteX85" fmla="*/ 2554799 w 4138458"/>
                <a:gd name="connsiteY85" fmla="*/ 1412149 h 1412149"/>
                <a:gd name="connsiteX86" fmla="*/ 2514552 w 4138458"/>
                <a:gd name="connsiteY86" fmla="*/ 1412149 h 1412149"/>
                <a:gd name="connsiteX87" fmla="*/ 2266137 w 4138458"/>
                <a:gd name="connsiteY87" fmla="*/ 1412149 h 1412149"/>
                <a:gd name="connsiteX88" fmla="*/ 1905881 w 4138458"/>
                <a:gd name="connsiteY88" fmla="*/ 1412149 h 1412149"/>
                <a:gd name="connsiteX89" fmla="*/ 1809866 w 4138458"/>
                <a:gd name="connsiteY89" fmla="*/ 1412149 h 1412149"/>
                <a:gd name="connsiteX90" fmla="*/ 1617219 w 4138458"/>
                <a:gd name="connsiteY90" fmla="*/ 1412149 h 1412149"/>
                <a:gd name="connsiteX91" fmla="*/ 1489857 w 4138458"/>
                <a:gd name="connsiteY91" fmla="*/ 1412149 h 1412149"/>
                <a:gd name="connsiteX92" fmla="*/ 1301866 w 4138458"/>
                <a:gd name="connsiteY92" fmla="*/ 1412149 h 1412149"/>
                <a:gd name="connsiteX93" fmla="*/ 1160948 w 4138458"/>
                <a:gd name="connsiteY93" fmla="*/ 1412149 h 1412149"/>
                <a:gd name="connsiteX94" fmla="*/ 1115038 w 4138458"/>
                <a:gd name="connsiteY94" fmla="*/ 1412149 h 1412149"/>
                <a:gd name="connsiteX95" fmla="*/ 840939 w 4138458"/>
                <a:gd name="connsiteY95" fmla="*/ 1412149 h 1412149"/>
                <a:gd name="connsiteX96" fmla="*/ 652948 w 4138458"/>
                <a:gd name="connsiteY96" fmla="*/ 1412149 h 1412149"/>
                <a:gd name="connsiteX97" fmla="*/ 466120 w 4138458"/>
                <a:gd name="connsiteY97" fmla="*/ 1412149 h 1412149"/>
                <a:gd name="connsiteX98" fmla="*/ 340972 w 4138458"/>
                <a:gd name="connsiteY98" fmla="*/ 1340266 h 1412149"/>
                <a:gd name="connsiteX99" fmla="*/ 16513 w 4138458"/>
                <a:gd name="connsiteY99" fmla="*/ 777957 h 1412149"/>
                <a:gd name="connsiteX100" fmla="*/ 16513 w 4138458"/>
                <a:gd name="connsiteY100" fmla="*/ 634192 h 1412149"/>
                <a:gd name="connsiteX101" fmla="*/ 340972 w 4138458"/>
                <a:gd name="connsiteY101" fmla="*/ 71883 h 1412149"/>
                <a:gd name="connsiteX102" fmla="*/ 466120 w 4138458"/>
                <a:gd name="connsiteY102" fmla="*/ 0 h 1412149"/>
                <a:gd name="connsiteX103" fmla="*/ 652948 w 4138458"/>
                <a:gd name="connsiteY103" fmla="*/ 0 h 1412149"/>
                <a:gd name="connsiteX104" fmla="*/ 680314 w 4138458"/>
                <a:gd name="connsiteY104" fmla="*/ 0 h 1412149"/>
                <a:gd name="connsiteX105" fmla="*/ 840939 w 4138458"/>
                <a:gd name="connsiteY105" fmla="*/ 0 h 1412149"/>
                <a:gd name="connsiteX106" fmla="*/ 841276 w 4138458"/>
                <a:gd name="connsiteY106" fmla="*/ 0 h 1412149"/>
                <a:gd name="connsiteX107" fmla="*/ 867142 w 4138458"/>
                <a:gd name="connsiteY107" fmla="*/ 0 h 1412149"/>
                <a:gd name="connsiteX108" fmla="*/ 956611 w 4138458"/>
                <a:gd name="connsiteY108" fmla="*/ 0 h 1412149"/>
                <a:gd name="connsiteX109" fmla="*/ 1028104 w 4138458"/>
                <a:gd name="connsiteY109" fmla="*/ 0 h 1412149"/>
                <a:gd name="connsiteX110" fmla="*/ 1033923 w 4138458"/>
                <a:gd name="connsiteY110" fmla="*/ 0 h 1412149"/>
                <a:gd name="connsiteX111" fmla="*/ 1055133 w 4138458"/>
                <a:gd name="connsiteY111" fmla="*/ 0 h 1412149"/>
                <a:gd name="connsiteX112" fmla="*/ 1080817 w 4138458"/>
                <a:gd name="connsiteY112" fmla="*/ 0 h 1412149"/>
                <a:gd name="connsiteX113" fmla="*/ 1115038 w 4138458"/>
                <a:gd name="connsiteY113" fmla="*/ 0 h 1412149"/>
                <a:gd name="connsiteX114" fmla="*/ 1143439 w 4138458"/>
                <a:gd name="connsiteY114" fmla="*/ 0 h 1412149"/>
                <a:gd name="connsiteX115" fmla="*/ 1160948 w 4138458"/>
                <a:gd name="connsiteY115" fmla="*/ 0 h 1412149"/>
                <a:gd name="connsiteX116" fmla="*/ 1216095 w 4138458"/>
                <a:gd name="connsiteY116" fmla="*/ 0 h 1412149"/>
                <a:gd name="connsiteX117" fmla="*/ 1220751 w 4138458"/>
                <a:gd name="connsiteY117" fmla="*/ 0 h 1412149"/>
                <a:gd name="connsiteX118" fmla="*/ 1267645 w 4138458"/>
                <a:gd name="connsiteY118" fmla="*/ 0 h 1412149"/>
                <a:gd name="connsiteX119" fmla="*/ 1291726 w 4138458"/>
                <a:gd name="connsiteY119" fmla="*/ 0 h 1412149"/>
                <a:gd name="connsiteX120" fmla="*/ 1301866 w 4138458"/>
                <a:gd name="connsiteY120" fmla="*/ 0 h 1412149"/>
                <a:gd name="connsiteX121" fmla="*/ 1331430 w 4138458"/>
                <a:gd name="connsiteY121" fmla="*/ 0 h 1412149"/>
                <a:gd name="connsiteX122" fmla="*/ 1375142 w 4138458"/>
                <a:gd name="connsiteY122" fmla="*/ 0 h 1412149"/>
                <a:gd name="connsiteX123" fmla="*/ 1408742 w 4138458"/>
                <a:gd name="connsiteY123" fmla="*/ 0 h 1412149"/>
                <a:gd name="connsiteX124" fmla="*/ 1455636 w 4138458"/>
                <a:gd name="connsiteY124" fmla="*/ 0 h 1412149"/>
                <a:gd name="connsiteX125" fmla="*/ 1479717 w 4138458"/>
                <a:gd name="connsiteY125" fmla="*/ 0 h 1412149"/>
                <a:gd name="connsiteX126" fmla="*/ 1489857 w 4138458"/>
                <a:gd name="connsiteY126" fmla="*/ 0 h 1412149"/>
                <a:gd name="connsiteX127" fmla="*/ 1536104 w 4138458"/>
                <a:gd name="connsiteY127" fmla="*/ 0 h 1412149"/>
                <a:gd name="connsiteX128" fmla="*/ 1617219 w 4138458"/>
                <a:gd name="connsiteY128" fmla="*/ 0 h 1412149"/>
                <a:gd name="connsiteX129" fmla="*/ 1651439 w 4138458"/>
                <a:gd name="connsiteY129" fmla="*/ 0 h 1412149"/>
                <a:gd name="connsiteX130" fmla="*/ 1728751 w 4138458"/>
                <a:gd name="connsiteY130" fmla="*/ 0 h 1412149"/>
                <a:gd name="connsiteX131" fmla="*/ 1775645 w 4138458"/>
                <a:gd name="connsiteY131" fmla="*/ 0 h 1412149"/>
                <a:gd name="connsiteX132" fmla="*/ 1799726 w 4138458"/>
                <a:gd name="connsiteY132" fmla="*/ 0 h 1412149"/>
                <a:gd name="connsiteX133" fmla="*/ 1809866 w 4138458"/>
                <a:gd name="connsiteY133" fmla="*/ 0 h 1412149"/>
                <a:gd name="connsiteX134" fmla="*/ 1831413 w 4138458"/>
                <a:gd name="connsiteY134" fmla="*/ 0 h 1412149"/>
                <a:gd name="connsiteX135" fmla="*/ 1905881 w 4138458"/>
                <a:gd name="connsiteY135" fmla="*/ 0 h 1412149"/>
                <a:gd name="connsiteX136" fmla="*/ 1992375 w 4138458"/>
                <a:gd name="connsiteY136" fmla="*/ 0 h 1412149"/>
                <a:gd name="connsiteX137" fmla="*/ 2107709 w 4138458"/>
                <a:gd name="connsiteY137" fmla="*/ 0 h 1412149"/>
                <a:gd name="connsiteX138" fmla="*/ 2120075 w 4138458"/>
                <a:gd name="connsiteY138" fmla="*/ 0 h 1412149"/>
                <a:gd name="connsiteX139" fmla="*/ 2185022 w 4138458"/>
                <a:gd name="connsiteY139" fmla="*/ 0 h 1412149"/>
                <a:gd name="connsiteX140" fmla="*/ 2231916 w 4138458"/>
                <a:gd name="connsiteY140" fmla="*/ 0 h 1412149"/>
                <a:gd name="connsiteX141" fmla="*/ 2255997 w 4138458"/>
                <a:gd name="connsiteY141" fmla="*/ 0 h 1412149"/>
                <a:gd name="connsiteX142" fmla="*/ 2266137 w 4138458"/>
                <a:gd name="connsiteY142" fmla="*/ 0 h 1412149"/>
                <a:gd name="connsiteX143" fmla="*/ 2281036 w 4138458"/>
                <a:gd name="connsiteY143" fmla="*/ 0 h 1412149"/>
                <a:gd name="connsiteX144" fmla="*/ 2473684 w 4138458"/>
                <a:gd name="connsiteY144" fmla="*/ 0 h 1412149"/>
                <a:gd name="connsiteX145" fmla="*/ 2514552 w 4138458"/>
                <a:gd name="connsiteY145" fmla="*/ 0 h 1412149"/>
                <a:gd name="connsiteX146" fmla="*/ 2520578 w 4138458"/>
                <a:gd name="connsiteY146" fmla="*/ 0 h 1412149"/>
                <a:gd name="connsiteX147" fmla="*/ 2544659 w 4138458"/>
                <a:gd name="connsiteY147" fmla="*/ 0 h 1412149"/>
                <a:gd name="connsiteX148" fmla="*/ 2554799 w 4138458"/>
                <a:gd name="connsiteY148" fmla="*/ 0 h 1412149"/>
                <a:gd name="connsiteX149" fmla="*/ 2680485 w 4138458"/>
                <a:gd name="connsiteY149" fmla="*/ 0 h 1412149"/>
                <a:gd name="connsiteX150" fmla="*/ 3005042 w 4138458"/>
                <a:gd name="connsiteY150" fmla="*/ 0 h 1412149"/>
                <a:gd name="connsiteX151" fmla="*/ 3022552 w 4138458"/>
                <a:gd name="connsiteY151" fmla="*/ 0 h 1412149"/>
                <a:gd name="connsiteX152" fmla="*/ 3082355 w 4138458"/>
                <a:gd name="connsiteY152" fmla="*/ 0 h 1412149"/>
                <a:gd name="connsiteX153" fmla="*/ 3129249 w 4138458"/>
                <a:gd name="connsiteY153" fmla="*/ 0 h 1412149"/>
                <a:gd name="connsiteX154" fmla="*/ 3153330 w 4138458"/>
                <a:gd name="connsiteY154" fmla="*/ 0 h 1412149"/>
                <a:gd name="connsiteX155" fmla="*/ 3163470 w 4138458"/>
                <a:gd name="connsiteY155" fmla="*/ 0 h 1412149"/>
                <a:gd name="connsiteX156" fmla="*/ 3236746 w 4138458"/>
                <a:gd name="connsiteY156" fmla="*/ 0 h 1412149"/>
                <a:gd name="connsiteX157" fmla="*/ 3671470 w 4138458"/>
                <a:gd name="connsiteY157" fmla="*/ 0 h 1412149"/>
                <a:gd name="connsiteX158" fmla="*/ 3796617 w 4138458"/>
                <a:gd name="connsiteY158" fmla="*/ 71883 h 1412149"/>
                <a:gd name="connsiteX159" fmla="*/ 4121076 w 4138458"/>
                <a:gd name="connsiteY159" fmla="*/ 634192 h 1412149"/>
                <a:gd name="connsiteX160" fmla="*/ 4121076 w 4138458"/>
                <a:gd name="connsiteY160" fmla="*/ 777957 h 1412149"/>
                <a:gd name="connsiteX161" fmla="*/ 3796617 w 4138458"/>
                <a:gd name="connsiteY161" fmla="*/ 1340266 h 1412149"/>
                <a:gd name="connsiteX162" fmla="*/ 3671470 w 4138458"/>
                <a:gd name="connsiteY162" fmla="*/ 1412149 h 14121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Lst>
              <a:rect l="l" t="t" r="r" b="b"/>
              <a:pathLst>
                <a:path w="4138458" h="1412149">
                  <a:moveTo>
                    <a:pt x="3494407" y="1121227"/>
                  </a:moveTo>
                  <a:cubicBezTo>
                    <a:pt x="3521660" y="1121227"/>
                    <a:pt x="3554364" y="1102140"/>
                    <a:pt x="3567991" y="1078962"/>
                  </a:cubicBezTo>
                  <a:cubicBezTo>
                    <a:pt x="3567991" y="1078962"/>
                    <a:pt x="3567991" y="1078962"/>
                    <a:pt x="3758764" y="748339"/>
                  </a:cubicBezTo>
                  <a:cubicBezTo>
                    <a:pt x="3772390" y="725162"/>
                    <a:pt x="3772390" y="686987"/>
                    <a:pt x="3758764" y="663809"/>
                  </a:cubicBezTo>
                  <a:cubicBezTo>
                    <a:pt x="3758764" y="663809"/>
                    <a:pt x="3758764" y="663809"/>
                    <a:pt x="3567991" y="333186"/>
                  </a:cubicBezTo>
                  <a:cubicBezTo>
                    <a:pt x="3554364" y="310009"/>
                    <a:pt x="3521660" y="290921"/>
                    <a:pt x="3494407" y="290921"/>
                  </a:cubicBezTo>
                  <a:cubicBezTo>
                    <a:pt x="3494407" y="290921"/>
                    <a:pt x="3494407" y="290921"/>
                    <a:pt x="3333442" y="290921"/>
                  </a:cubicBezTo>
                  <a:lnTo>
                    <a:pt x="3295129" y="290921"/>
                  </a:lnTo>
                  <a:lnTo>
                    <a:pt x="3289167" y="290921"/>
                  </a:lnTo>
                  <a:lnTo>
                    <a:pt x="3247435" y="290921"/>
                  </a:lnTo>
                  <a:lnTo>
                    <a:pt x="3238801" y="290921"/>
                  </a:lnTo>
                  <a:lnTo>
                    <a:pt x="3134164" y="290921"/>
                  </a:lnTo>
                  <a:lnTo>
                    <a:pt x="3112861" y="290921"/>
                  </a:lnTo>
                  <a:lnTo>
                    <a:pt x="3095851" y="290921"/>
                  </a:lnTo>
                  <a:lnTo>
                    <a:pt x="3089889" y="290921"/>
                  </a:lnTo>
                  <a:lnTo>
                    <a:pt x="3048157" y="290921"/>
                  </a:lnTo>
                  <a:lnTo>
                    <a:pt x="3039523" y="290921"/>
                  </a:lnTo>
                  <a:lnTo>
                    <a:pt x="2934886" y="290921"/>
                  </a:lnTo>
                  <a:lnTo>
                    <a:pt x="2913583" y="290921"/>
                  </a:lnTo>
                  <a:lnTo>
                    <a:pt x="2840245" y="290921"/>
                  </a:lnTo>
                  <a:cubicBezTo>
                    <a:pt x="2803730" y="290921"/>
                    <a:pt x="2761998" y="290921"/>
                    <a:pt x="2714305" y="290921"/>
                  </a:cubicBezTo>
                  <a:lnTo>
                    <a:pt x="2709913" y="292233"/>
                  </a:lnTo>
                  <a:lnTo>
                    <a:pt x="2705494" y="290921"/>
                  </a:lnTo>
                  <a:cubicBezTo>
                    <a:pt x="2705494" y="290921"/>
                    <a:pt x="2705494" y="290921"/>
                    <a:pt x="2323948" y="290921"/>
                  </a:cubicBezTo>
                  <a:lnTo>
                    <a:pt x="2319556" y="292233"/>
                  </a:lnTo>
                  <a:lnTo>
                    <a:pt x="2315137" y="290921"/>
                  </a:lnTo>
                  <a:cubicBezTo>
                    <a:pt x="2315137" y="290921"/>
                    <a:pt x="2315137" y="290921"/>
                    <a:pt x="2059531" y="290921"/>
                  </a:cubicBezTo>
                  <a:lnTo>
                    <a:pt x="1955409" y="290921"/>
                  </a:lnTo>
                  <a:lnTo>
                    <a:pt x="1949447" y="290921"/>
                  </a:lnTo>
                  <a:lnTo>
                    <a:pt x="1933591" y="290921"/>
                  </a:lnTo>
                  <a:lnTo>
                    <a:pt x="1907716" y="290921"/>
                  </a:lnTo>
                  <a:cubicBezTo>
                    <a:pt x="1871946" y="290921"/>
                    <a:pt x="1809348" y="290921"/>
                    <a:pt x="1699803" y="290921"/>
                  </a:cubicBezTo>
                  <a:lnTo>
                    <a:pt x="1666857" y="290921"/>
                  </a:lnTo>
                  <a:lnTo>
                    <a:pt x="1660895" y="290921"/>
                  </a:lnTo>
                  <a:lnTo>
                    <a:pt x="1619163" y="290921"/>
                  </a:lnTo>
                  <a:lnTo>
                    <a:pt x="1573863" y="290921"/>
                  </a:lnTo>
                  <a:lnTo>
                    <a:pt x="1508939" y="290921"/>
                  </a:lnTo>
                  <a:lnTo>
                    <a:pt x="1505892" y="290921"/>
                  </a:lnTo>
                  <a:lnTo>
                    <a:pt x="1502977" y="290921"/>
                  </a:lnTo>
                  <a:lnTo>
                    <a:pt x="1461246" y="290921"/>
                  </a:lnTo>
                  <a:lnTo>
                    <a:pt x="1411251" y="290921"/>
                  </a:lnTo>
                  <a:lnTo>
                    <a:pt x="1347974" y="290921"/>
                  </a:lnTo>
                  <a:lnTo>
                    <a:pt x="1285311" y="290921"/>
                  </a:lnTo>
                  <a:lnTo>
                    <a:pt x="1253333" y="290921"/>
                  </a:lnTo>
                  <a:lnTo>
                    <a:pt x="1173474" y="290921"/>
                  </a:lnTo>
                  <a:lnTo>
                    <a:pt x="1167512" y="290921"/>
                  </a:lnTo>
                  <a:lnTo>
                    <a:pt x="1127393" y="290921"/>
                  </a:lnTo>
                  <a:lnTo>
                    <a:pt x="1125780" y="290921"/>
                  </a:lnTo>
                  <a:lnTo>
                    <a:pt x="1030708" y="290921"/>
                  </a:lnTo>
                  <a:cubicBezTo>
                    <a:pt x="1030708" y="290921"/>
                    <a:pt x="1030708" y="290921"/>
                    <a:pt x="1024746" y="290921"/>
                  </a:cubicBezTo>
                  <a:lnTo>
                    <a:pt x="1012509" y="290921"/>
                  </a:lnTo>
                  <a:lnTo>
                    <a:pt x="983015" y="290921"/>
                  </a:lnTo>
                  <a:lnTo>
                    <a:pt x="917868" y="290921"/>
                  </a:lnTo>
                  <a:lnTo>
                    <a:pt x="869743" y="290921"/>
                  </a:lnTo>
                  <a:lnTo>
                    <a:pt x="791928" y="290921"/>
                  </a:lnTo>
                  <a:lnTo>
                    <a:pt x="775102" y="290921"/>
                  </a:lnTo>
                  <a:cubicBezTo>
                    <a:pt x="738587" y="290921"/>
                    <a:pt x="696855" y="290921"/>
                    <a:pt x="649162" y="290921"/>
                  </a:cubicBezTo>
                  <a:cubicBezTo>
                    <a:pt x="622590" y="290921"/>
                    <a:pt x="589204" y="310009"/>
                    <a:pt x="575578" y="333186"/>
                  </a:cubicBezTo>
                  <a:cubicBezTo>
                    <a:pt x="575578" y="333186"/>
                    <a:pt x="575578" y="333186"/>
                    <a:pt x="384805" y="663809"/>
                  </a:cubicBezTo>
                  <a:cubicBezTo>
                    <a:pt x="371859" y="686987"/>
                    <a:pt x="371859" y="725162"/>
                    <a:pt x="384805" y="748339"/>
                  </a:cubicBezTo>
                  <a:cubicBezTo>
                    <a:pt x="384805" y="748339"/>
                    <a:pt x="384805" y="748339"/>
                    <a:pt x="575578" y="1078962"/>
                  </a:cubicBezTo>
                  <a:cubicBezTo>
                    <a:pt x="589204" y="1102140"/>
                    <a:pt x="622590" y="1121227"/>
                    <a:pt x="649162" y="1121227"/>
                  </a:cubicBezTo>
                  <a:lnTo>
                    <a:pt x="791928" y="1121227"/>
                  </a:lnTo>
                  <a:lnTo>
                    <a:pt x="1030708" y="1121227"/>
                  </a:lnTo>
                  <a:lnTo>
                    <a:pt x="1127393" y="1121227"/>
                  </a:lnTo>
                  <a:lnTo>
                    <a:pt x="1173474" y="1121227"/>
                  </a:lnTo>
                  <a:lnTo>
                    <a:pt x="1285311" y="1121227"/>
                  </a:lnTo>
                  <a:lnTo>
                    <a:pt x="1508939" y="1121227"/>
                  </a:lnTo>
                  <a:lnTo>
                    <a:pt x="1573863" y="1121227"/>
                  </a:lnTo>
                  <a:lnTo>
                    <a:pt x="1666857" y="1121227"/>
                  </a:lnTo>
                  <a:lnTo>
                    <a:pt x="1933591" y="1121227"/>
                  </a:lnTo>
                  <a:lnTo>
                    <a:pt x="1955409" y="1121227"/>
                  </a:lnTo>
                  <a:lnTo>
                    <a:pt x="2315137" y="1121227"/>
                  </a:lnTo>
                  <a:lnTo>
                    <a:pt x="2319556" y="1119915"/>
                  </a:lnTo>
                  <a:lnTo>
                    <a:pt x="2323948" y="1121227"/>
                  </a:lnTo>
                  <a:lnTo>
                    <a:pt x="2705494" y="1121227"/>
                  </a:lnTo>
                  <a:lnTo>
                    <a:pt x="2709913" y="1119915"/>
                  </a:lnTo>
                  <a:lnTo>
                    <a:pt x="2714305" y="1121227"/>
                  </a:lnTo>
                  <a:lnTo>
                    <a:pt x="2913583" y="1121227"/>
                  </a:lnTo>
                  <a:lnTo>
                    <a:pt x="3095851" y="1121227"/>
                  </a:lnTo>
                  <a:lnTo>
                    <a:pt x="3112861" y="1121227"/>
                  </a:lnTo>
                  <a:lnTo>
                    <a:pt x="3295129" y="1121227"/>
                  </a:lnTo>
                  <a:close/>
                  <a:moveTo>
                    <a:pt x="3671470" y="1412149"/>
                  </a:moveTo>
                  <a:lnTo>
                    <a:pt x="3163470" y="1412149"/>
                  </a:lnTo>
                  <a:lnTo>
                    <a:pt x="3022552" y="1412149"/>
                  </a:lnTo>
                  <a:lnTo>
                    <a:pt x="2554799" y="1412149"/>
                  </a:lnTo>
                  <a:lnTo>
                    <a:pt x="2514552" y="1412149"/>
                  </a:lnTo>
                  <a:lnTo>
                    <a:pt x="2266137" y="1412149"/>
                  </a:lnTo>
                  <a:lnTo>
                    <a:pt x="1905881" y="1412149"/>
                  </a:lnTo>
                  <a:lnTo>
                    <a:pt x="1809866" y="1412149"/>
                  </a:lnTo>
                  <a:lnTo>
                    <a:pt x="1617219" y="1412149"/>
                  </a:lnTo>
                  <a:lnTo>
                    <a:pt x="1489857" y="1412149"/>
                  </a:lnTo>
                  <a:lnTo>
                    <a:pt x="1301866" y="1412149"/>
                  </a:lnTo>
                  <a:lnTo>
                    <a:pt x="1160948" y="1412149"/>
                  </a:lnTo>
                  <a:lnTo>
                    <a:pt x="1115038" y="1412149"/>
                  </a:lnTo>
                  <a:lnTo>
                    <a:pt x="840939" y="1412149"/>
                  </a:lnTo>
                  <a:lnTo>
                    <a:pt x="652948" y="1412149"/>
                  </a:lnTo>
                  <a:lnTo>
                    <a:pt x="466120" y="1412149"/>
                  </a:lnTo>
                  <a:cubicBezTo>
                    <a:pt x="420928" y="1412149"/>
                    <a:pt x="364147" y="1379686"/>
                    <a:pt x="340972" y="1340266"/>
                  </a:cubicBezTo>
                  <a:cubicBezTo>
                    <a:pt x="16513" y="777957"/>
                    <a:pt x="16513" y="777957"/>
                    <a:pt x="16513" y="777957"/>
                  </a:cubicBezTo>
                  <a:cubicBezTo>
                    <a:pt x="-5504" y="738538"/>
                    <a:pt x="-5504" y="673611"/>
                    <a:pt x="16513" y="634192"/>
                  </a:cubicBezTo>
                  <a:cubicBezTo>
                    <a:pt x="340972" y="71883"/>
                    <a:pt x="340972" y="71883"/>
                    <a:pt x="340972" y="71883"/>
                  </a:cubicBezTo>
                  <a:cubicBezTo>
                    <a:pt x="364147" y="32463"/>
                    <a:pt x="420928" y="0"/>
                    <a:pt x="466120" y="0"/>
                  </a:cubicBezTo>
                  <a:lnTo>
                    <a:pt x="652948" y="0"/>
                  </a:lnTo>
                  <a:lnTo>
                    <a:pt x="680314" y="0"/>
                  </a:lnTo>
                  <a:lnTo>
                    <a:pt x="840939" y="0"/>
                  </a:lnTo>
                  <a:lnTo>
                    <a:pt x="841276" y="0"/>
                  </a:lnTo>
                  <a:lnTo>
                    <a:pt x="867142" y="0"/>
                  </a:lnTo>
                  <a:lnTo>
                    <a:pt x="956611" y="0"/>
                  </a:lnTo>
                  <a:lnTo>
                    <a:pt x="1028104" y="0"/>
                  </a:lnTo>
                  <a:lnTo>
                    <a:pt x="1033923" y="0"/>
                  </a:lnTo>
                  <a:lnTo>
                    <a:pt x="1055133" y="0"/>
                  </a:lnTo>
                  <a:lnTo>
                    <a:pt x="1080817" y="0"/>
                  </a:lnTo>
                  <a:cubicBezTo>
                    <a:pt x="1115038" y="0"/>
                    <a:pt x="1115038" y="0"/>
                    <a:pt x="1115038" y="0"/>
                  </a:cubicBezTo>
                  <a:lnTo>
                    <a:pt x="1143439" y="0"/>
                  </a:lnTo>
                  <a:lnTo>
                    <a:pt x="1160948" y="0"/>
                  </a:lnTo>
                  <a:lnTo>
                    <a:pt x="1216095" y="0"/>
                  </a:lnTo>
                  <a:lnTo>
                    <a:pt x="1220751" y="0"/>
                  </a:lnTo>
                  <a:lnTo>
                    <a:pt x="1267645" y="0"/>
                  </a:lnTo>
                  <a:lnTo>
                    <a:pt x="1291726" y="0"/>
                  </a:lnTo>
                  <a:lnTo>
                    <a:pt x="1301866" y="0"/>
                  </a:lnTo>
                  <a:lnTo>
                    <a:pt x="1331430" y="0"/>
                  </a:lnTo>
                  <a:lnTo>
                    <a:pt x="1375142" y="0"/>
                  </a:lnTo>
                  <a:lnTo>
                    <a:pt x="1408742" y="0"/>
                  </a:lnTo>
                  <a:lnTo>
                    <a:pt x="1455636" y="0"/>
                  </a:lnTo>
                  <a:lnTo>
                    <a:pt x="1479717" y="0"/>
                  </a:lnTo>
                  <a:lnTo>
                    <a:pt x="1489857" y="0"/>
                  </a:lnTo>
                  <a:lnTo>
                    <a:pt x="1536104" y="0"/>
                  </a:lnTo>
                  <a:lnTo>
                    <a:pt x="1617219" y="0"/>
                  </a:lnTo>
                  <a:lnTo>
                    <a:pt x="1651439" y="0"/>
                  </a:lnTo>
                  <a:lnTo>
                    <a:pt x="1728751" y="0"/>
                  </a:lnTo>
                  <a:lnTo>
                    <a:pt x="1775645" y="0"/>
                  </a:lnTo>
                  <a:lnTo>
                    <a:pt x="1799726" y="0"/>
                  </a:lnTo>
                  <a:lnTo>
                    <a:pt x="1809866" y="0"/>
                  </a:lnTo>
                  <a:lnTo>
                    <a:pt x="1831413" y="0"/>
                  </a:lnTo>
                  <a:lnTo>
                    <a:pt x="1905881" y="0"/>
                  </a:lnTo>
                  <a:lnTo>
                    <a:pt x="1992375" y="0"/>
                  </a:lnTo>
                  <a:lnTo>
                    <a:pt x="2107709" y="0"/>
                  </a:lnTo>
                  <a:lnTo>
                    <a:pt x="2120075" y="0"/>
                  </a:lnTo>
                  <a:lnTo>
                    <a:pt x="2185022" y="0"/>
                  </a:lnTo>
                  <a:lnTo>
                    <a:pt x="2231916" y="0"/>
                  </a:lnTo>
                  <a:lnTo>
                    <a:pt x="2255997" y="0"/>
                  </a:lnTo>
                  <a:lnTo>
                    <a:pt x="2266137" y="0"/>
                  </a:lnTo>
                  <a:lnTo>
                    <a:pt x="2281036" y="0"/>
                  </a:lnTo>
                  <a:cubicBezTo>
                    <a:pt x="2372290" y="0"/>
                    <a:pt x="2433126" y="0"/>
                    <a:pt x="2473684" y="0"/>
                  </a:cubicBezTo>
                  <a:lnTo>
                    <a:pt x="2514552" y="0"/>
                  </a:lnTo>
                  <a:lnTo>
                    <a:pt x="2520578" y="0"/>
                  </a:lnTo>
                  <a:lnTo>
                    <a:pt x="2544659" y="0"/>
                  </a:lnTo>
                  <a:lnTo>
                    <a:pt x="2554799" y="0"/>
                  </a:lnTo>
                  <a:lnTo>
                    <a:pt x="2680485" y="0"/>
                  </a:lnTo>
                  <a:cubicBezTo>
                    <a:pt x="2830376" y="0"/>
                    <a:pt x="2933750" y="0"/>
                    <a:pt x="3005042" y="0"/>
                  </a:cubicBezTo>
                  <a:lnTo>
                    <a:pt x="3022552" y="0"/>
                  </a:lnTo>
                  <a:lnTo>
                    <a:pt x="3082355" y="0"/>
                  </a:lnTo>
                  <a:lnTo>
                    <a:pt x="3129249" y="0"/>
                  </a:lnTo>
                  <a:lnTo>
                    <a:pt x="3153330" y="0"/>
                  </a:lnTo>
                  <a:lnTo>
                    <a:pt x="3163470" y="0"/>
                  </a:lnTo>
                  <a:lnTo>
                    <a:pt x="3236746" y="0"/>
                  </a:lnTo>
                  <a:cubicBezTo>
                    <a:pt x="3671470" y="0"/>
                    <a:pt x="3671470" y="0"/>
                    <a:pt x="3671470" y="0"/>
                  </a:cubicBezTo>
                  <a:cubicBezTo>
                    <a:pt x="3717821" y="0"/>
                    <a:pt x="3773442" y="32463"/>
                    <a:pt x="3796617" y="71883"/>
                  </a:cubicBezTo>
                  <a:cubicBezTo>
                    <a:pt x="4121076" y="634192"/>
                    <a:pt x="4121076" y="634192"/>
                    <a:pt x="4121076" y="634192"/>
                  </a:cubicBezTo>
                  <a:cubicBezTo>
                    <a:pt x="4144252" y="673611"/>
                    <a:pt x="4144252" y="738538"/>
                    <a:pt x="4121076" y="777957"/>
                  </a:cubicBezTo>
                  <a:cubicBezTo>
                    <a:pt x="3796617" y="1340266"/>
                    <a:pt x="3796617" y="1340266"/>
                    <a:pt x="3796617" y="1340266"/>
                  </a:cubicBezTo>
                  <a:cubicBezTo>
                    <a:pt x="3773442" y="1379686"/>
                    <a:pt x="3717821" y="1412149"/>
                    <a:pt x="3671470" y="1412149"/>
                  </a:cubicBezTo>
                  <a:close/>
                </a:path>
              </a:pathLst>
            </a:custGeom>
            <a:solidFill>
              <a:srgbClr val="CF0069"/>
            </a:solidFill>
            <a:ln w="19050">
              <a:noFill/>
            </a:ln>
            <a:effectLst>
              <a:innerShdw blurRad="101600" dist="63500" dir="2700000">
                <a:prstClr val="black">
                  <a:alpha val="50000"/>
                </a:prstClr>
              </a:innerShdw>
            </a:effectLst>
          </p:spPr>
          <p:txBody>
            <a:bodyPr vert="horz" wrap="square" lIns="91440" tIns="45720" rIns="91440" bIns="45720" numCol="1" anchor="t" anchorCtr="0" compatLnSpc="1">
              <a:noAutofit/>
            </a:bodyPr>
            <a:lstStyle/>
            <a:p>
              <a:endParaRPr lang="zh-CN" altLang="en-US" sz="1355">
                <a:solidFill>
                  <a:prstClr val="black"/>
                </a:solidFill>
              </a:endParaRPr>
            </a:p>
          </p:txBody>
        </p:sp>
        <p:sp>
          <p:nvSpPr>
            <p:cNvPr id="27" name="任意多边形 26"/>
            <p:cNvSpPr/>
            <p:nvPr/>
          </p:nvSpPr>
          <p:spPr bwMode="auto">
            <a:xfrm rot="10800000">
              <a:off x="6532711" y="2196986"/>
              <a:ext cx="2581375" cy="631527"/>
            </a:xfrm>
            <a:custGeom>
              <a:avLst/>
              <a:gdLst>
                <a:gd name="connsiteX0" fmla="*/ 3119312 w 3393888"/>
                <a:gd name="connsiteY0" fmla="*/ 830306 h 830306"/>
                <a:gd name="connsiteX1" fmla="*/ 2920034 w 3393888"/>
                <a:gd name="connsiteY1" fmla="*/ 830306 h 830306"/>
                <a:gd name="connsiteX2" fmla="*/ 2737766 w 3393888"/>
                <a:gd name="connsiteY2" fmla="*/ 830306 h 830306"/>
                <a:gd name="connsiteX3" fmla="*/ 2720756 w 3393888"/>
                <a:gd name="connsiteY3" fmla="*/ 830306 h 830306"/>
                <a:gd name="connsiteX4" fmla="*/ 2538488 w 3393888"/>
                <a:gd name="connsiteY4" fmla="*/ 830306 h 830306"/>
                <a:gd name="connsiteX5" fmla="*/ 2339210 w 3393888"/>
                <a:gd name="connsiteY5" fmla="*/ 830306 h 830306"/>
                <a:gd name="connsiteX6" fmla="*/ 2334818 w 3393888"/>
                <a:gd name="connsiteY6" fmla="*/ 828994 h 830306"/>
                <a:gd name="connsiteX7" fmla="*/ 2330399 w 3393888"/>
                <a:gd name="connsiteY7" fmla="*/ 830306 h 830306"/>
                <a:gd name="connsiteX8" fmla="*/ 1948853 w 3393888"/>
                <a:gd name="connsiteY8" fmla="*/ 830306 h 830306"/>
                <a:gd name="connsiteX9" fmla="*/ 1944461 w 3393888"/>
                <a:gd name="connsiteY9" fmla="*/ 828994 h 830306"/>
                <a:gd name="connsiteX10" fmla="*/ 1940042 w 3393888"/>
                <a:gd name="connsiteY10" fmla="*/ 830306 h 830306"/>
                <a:gd name="connsiteX11" fmla="*/ 1580314 w 3393888"/>
                <a:gd name="connsiteY11" fmla="*/ 830306 h 830306"/>
                <a:gd name="connsiteX12" fmla="*/ 1558496 w 3393888"/>
                <a:gd name="connsiteY12" fmla="*/ 830306 h 830306"/>
                <a:gd name="connsiteX13" fmla="*/ 1291762 w 3393888"/>
                <a:gd name="connsiteY13" fmla="*/ 830306 h 830306"/>
                <a:gd name="connsiteX14" fmla="*/ 1198768 w 3393888"/>
                <a:gd name="connsiteY14" fmla="*/ 830306 h 830306"/>
                <a:gd name="connsiteX15" fmla="*/ 1133844 w 3393888"/>
                <a:gd name="connsiteY15" fmla="*/ 830306 h 830306"/>
                <a:gd name="connsiteX16" fmla="*/ 910216 w 3393888"/>
                <a:gd name="connsiteY16" fmla="*/ 830306 h 830306"/>
                <a:gd name="connsiteX17" fmla="*/ 798379 w 3393888"/>
                <a:gd name="connsiteY17" fmla="*/ 830306 h 830306"/>
                <a:gd name="connsiteX18" fmla="*/ 752298 w 3393888"/>
                <a:gd name="connsiteY18" fmla="*/ 830306 h 830306"/>
                <a:gd name="connsiteX19" fmla="*/ 655613 w 3393888"/>
                <a:gd name="connsiteY19" fmla="*/ 830306 h 830306"/>
                <a:gd name="connsiteX20" fmla="*/ 416833 w 3393888"/>
                <a:gd name="connsiteY20" fmla="*/ 830306 h 830306"/>
                <a:gd name="connsiteX21" fmla="*/ 274067 w 3393888"/>
                <a:gd name="connsiteY21" fmla="*/ 830306 h 830306"/>
                <a:gd name="connsiteX22" fmla="*/ 200483 w 3393888"/>
                <a:gd name="connsiteY22" fmla="*/ 788041 h 830306"/>
                <a:gd name="connsiteX23" fmla="*/ 9710 w 3393888"/>
                <a:gd name="connsiteY23" fmla="*/ 457418 h 830306"/>
                <a:gd name="connsiteX24" fmla="*/ 9710 w 3393888"/>
                <a:gd name="connsiteY24" fmla="*/ 372888 h 830306"/>
                <a:gd name="connsiteX25" fmla="*/ 200483 w 3393888"/>
                <a:gd name="connsiteY25" fmla="*/ 42265 h 830306"/>
                <a:gd name="connsiteX26" fmla="*/ 274067 w 3393888"/>
                <a:gd name="connsiteY26" fmla="*/ 0 h 830306"/>
                <a:gd name="connsiteX27" fmla="*/ 400007 w 3393888"/>
                <a:gd name="connsiteY27" fmla="*/ 0 h 830306"/>
                <a:gd name="connsiteX28" fmla="*/ 416833 w 3393888"/>
                <a:gd name="connsiteY28" fmla="*/ 0 h 830306"/>
                <a:gd name="connsiteX29" fmla="*/ 494648 w 3393888"/>
                <a:gd name="connsiteY29" fmla="*/ 0 h 830306"/>
                <a:gd name="connsiteX30" fmla="*/ 542773 w 3393888"/>
                <a:gd name="connsiteY30" fmla="*/ 0 h 830306"/>
                <a:gd name="connsiteX31" fmla="*/ 607920 w 3393888"/>
                <a:gd name="connsiteY31" fmla="*/ 0 h 830306"/>
                <a:gd name="connsiteX32" fmla="*/ 637414 w 3393888"/>
                <a:gd name="connsiteY32" fmla="*/ 0 h 830306"/>
                <a:gd name="connsiteX33" fmla="*/ 649651 w 3393888"/>
                <a:gd name="connsiteY33" fmla="*/ 0 h 830306"/>
                <a:gd name="connsiteX34" fmla="*/ 655613 w 3393888"/>
                <a:gd name="connsiteY34" fmla="*/ 0 h 830306"/>
                <a:gd name="connsiteX35" fmla="*/ 750685 w 3393888"/>
                <a:gd name="connsiteY35" fmla="*/ 0 h 830306"/>
                <a:gd name="connsiteX36" fmla="*/ 752298 w 3393888"/>
                <a:gd name="connsiteY36" fmla="*/ 0 h 830306"/>
                <a:gd name="connsiteX37" fmla="*/ 792417 w 3393888"/>
                <a:gd name="connsiteY37" fmla="*/ 0 h 830306"/>
                <a:gd name="connsiteX38" fmla="*/ 798379 w 3393888"/>
                <a:gd name="connsiteY38" fmla="*/ 0 h 830306"/>
                <a:gd name="connsiteX39" fmla="*/ 878238 w 3393888"/>
                <a:gd name="connsiteY39" fmla="*/ 0 h 830306"/>
                <a:gd name="connsiteX40" fmla="*/ 910216 w 3393888"/>
                <a:gd name="connsiteY40" fmla="*/ 0 h 830306"/>
                <a:gd name="connsiteX41" fmla="*/ 972879 w 3393888"/>
                <a:gd name="connsiteY41" fmla="*/ 0 h 830306"/>
                <a:gd name="connsiteX42" fmla="*/ 1036156 w 3393888"/>
                <a:gd name="connsiteY42" fmla="*/ 0 h 830306"/>
                <a:gd name="connsiteX43" fmla="*/ 1086151 w 3393888"/>
                <a:gd name="connsiteY43" fmla="*/ 0 h 830306"/>
                <a:gd name="connsiteX44" fmla="*/ 1127882 w 3393888"/>
                <a:gd name="connsiteY44" fmla="*/ 0 h 830306"/>
                <a:gd name="connsiteX45" fmla="*/ 1130797 w 3393888"/>
                <a:gd name="connsiteY45" fmla="*/ 0 h 830306"/>
                <a:gd name="connsiteX46" fmla="*/ 1133844 w 3393888"/>
                <a:gd name="connsiteY46" fmla="*/ 0 h 830306"/>
                <a:gd name="connsiteX47" fmla="*/ 1198768 w 3393888"/>
                <a:gd name="connsiteY47" fmla="*/ 0 h 830306"/>
                <a:gd name="connsiteX48" fmla="*/ 1244068 w 3393888"/>
                <a:gd name="connsiteY48" fmla="*/ 0 h 830306"/>
                <a:gd name="connsiteX49" fmla="*/ 1285800 w 3393888"/>
                <a:gd name="connsiteY49" fmla="*/ 0 h 830306"/>
                <a:gd name="connsiteX50" fmla="*/ 1291762 w 3393888"/>
                <a:gd name="connsiteY50" fmla="*/ 0 h 830306"/>
                <a:gd name="connsiteX51" fmla="*/ 1324708 w 3393888"/>
                <a:gd name="connsiteY51" fmla="*/ 0 h 830306"/>
                <a:gd name="connsiteX52" fmla="*/ 1532621 w 3393888"/>
                <a:gd name="connsiteY52" fmla="*/ 0 h 830306"/>
                <a:gd name="connsiteX53" fmla="*/ 1558496 w 3393888"/>
                <a:gd name="connsiteY53" fmla="*/ 0 h 830306"/>
                <a:gd name="connsiteX54" fmla="*/ 1574352 w 3393888"/>
                <a:gd name="connsiteY54" fmla="*/ 0 h 830306"/>
                <a:gd name="connsiteX55" fmla="*/ 1580314 w 3393888"/>
                <a:gd name="connsiteY55" fmla="*/ 0 h 830306"/>
                <a:gd name="connsiteX56" fmla="*/ 1684436 w 3393888"/>
                <a:gd name="connsiteY56" fmla="*/ 0 h 830306"/>
                <a:gd name="connsiteX57" fmla="*/ 1940042 w 3393888"/>
                <a:gd name="connsiteY57" fmla="*/ 0 h 830306"/>
                <a:gd name="connsiteX58" fmla="*/ 1944461 w 3393888"/>
                <a:gd name="connsiteY58" fmla="*/ 1312 h 830306"/>
                <a:gd name="connsiteX59" fmla="*/ 1948853 w 3393888"/>
                <a:gd name="connsiteY59" fmla="*/ 0 h 830306"/>
                <a:gd name="connsiteX60" fmla="*/ 2330399 w 3393888"/>
                <a:gd name="connsiteY60" fmla="*/ 0 h 830306"/>
                <a:gd name="connsiteX61" fmla="*/ 2334818 w 3393888"/>
                <a:gd name="connsiteY61" fmla="*/ 1312 h 830306"/>
                <a:gd name="connsiteX62" fmla="*/ 2339210 w 3393888"/>
                <a:gd name="connsiteY62" fmla="*/ 0 h 830306"/>
                <a:gd name="connsiteX63" fmla="*/ 2465150 w 3393888"/>
                <a:gd name="connsiteY63" fmla="*/ 0 h 830306"/>
                <a:gd name="connsiteX64" fmla="*/ 2538488 w 3393888"/>
                <a:gd name="connsiteY64" fmla="*/ 0 h 830306"/>
                <a:gd name="connsiteX65" fmla="*/ 2559791 w 3393888"/>
                <a:gd name="connsiteY65" fmla="*/ 0 h 830306"/>
                <a:gd name="connsiteX66" fmla="*/ 2664428 w 3393888"/>
                <a:gd name="connsiteY66" fmla="*/ 0 h 830306"/>
                <a:gd name="connsiteX67" fmla="*/ 2673062 w 3393888"/>
                <a:gd name="connsiteY67" fmla="*/ 0 h 830306"/>
                <a:gd name="connsiteX68" fmla="*/ 2714794 w 3393888"/>
                <a:gd name="connsiteY68" fmla="*/ 0 h 830306"/>
                <a:gd name="connsiteX69" fmla="*/ 2720756 w 3393888"/>
                <a:gd name="connsiteY69" fmla="*/ 0 h 830306"/>
                <a:gd name="connsiteX70" fmla="*/ 2737766 w 3393888"/>
                <a:gd name="connsiteY70" fmla="*/ 0 h 830306"/>
                <a:gd name="connsiteX71" fmla="*/ 2759069 w 3393888"/>
                <a:gd name="connsiteY71" fmla="*/ 0 h 830306"/>
                <a:gd name="connsiteX72" fmla="*/ 2863706 w 3393888"/>
                <a:gd name="connsiteY72" fmla="*/ 0 h 830306"/>
                <a:gd name="connsiteX73" fmla="*/ 2872340 w 3393888"/>
                <a:gd name="connsiteY73" fmla="*/ 0 h 830306"/>
                <a:gd name="connsiteX74" fmla="*/ 2914072 w 3393888"/>
                <a:gd name="connsiteY74" fmla="*/ 0 h 830306"/>
                <a:gd name="connsiteX75" fmla="*/ 2920034 w 3393888"/>
                <a:gd name="connsiteY75" fmla="*/ 0 h 830306"/>
                <a:gd name="connsiteX76" fmla="*/ 2958347 w 3393888"/>
                <a:gd name="connsiteY76" fmla="*/ 0 h 830306"/>
                <a:gd name="connsiteX77" fmla="*/ 3119312 w 3393888"/>
                <a:gd name="connsiteY77" fmla="*/ 0 h 830306"/>
                <a:gd name="connsiteX78" fmla="*/ 3192896 w 3393888"/>
                <a:gd name="connsiteY78" fmla="*/ 42265 h 830306"/>
                <a:gd name="connsiteX79" fmla="*/ 3383669 w 3393888"/>
                <a:gd name="connsiteY79" fmla="*/ 372888 h 830306"/>
                <a:gd name="connsiteX80" fmla="*/ 3383669 w 3393888"/>
                <a:gd name="connsiteY80" fmla="*/ 457418 h 830306"/>
                <a:gd name="connsiteX81" fmla="*/ 3192896 w 3393888"/>
                <a:gd name="connsiteY81" fmla="*/ 788041 h 830306"/>
                <a:gd name="connsiteX82" fmla="*/ 3119312 w 3393888"/>
                <a:gd name="connsiteY82" fmla="*/ 830306 h 8303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Lst>
              <a:rect l="l" t="t" r="r" b="b"/>
              <a:pathLst>
                <a:path w="3393888" h="830306">
                  <a:moveTo>
                    <a:pt x="3119312" y="830306"/>
                  </a:moveTo>
                  <a:lnTo>
                    <a:pt x="2920034" y="830306"/>
                  </a:lnTo>
                  <a:lnTo>
                    <a:pt x="2737766" y="830306"/>
                  </a:lnTo>
                  <a:lnTo>
                    <a:pt x="2720756" y="830306"/>
                  </a:lnTo>
                  <a:lnTo>
                    <a:pt x="2538488" y="830306"/>
                  </a:lnTo>
                  <a:lnTo>
                    <a:pt x="2339210" y="830306"/>
                  </a:lnTo>
                  <a:lnTo>
                    <a:pt x="2334818" y="828994"/>
                  </a:lnTo>
                  <a:lnTo>
                    <a:pt x="2330399" y="830306"/>
                  </a:lnTo>
                  <a:lnTo>
                    <a:pt x="1948853" y="830306"/>
                  </a:lnTo>
                  <a:lnTo>
                    <a:pt x="1944461" y="828994"/>
                  </a:lnTo>
                  <a:lnTo>
                    <a:pt x="1940042" y="830306"/>
                  </a:lnTo>
                  <a:lnTo>
                    <a:pt x="1580314" y="830306"/>
                  </a:lnTo>
                  <a:lnTo>
                    <a:pt x="1558496" y="830306"/>
                  </a:lnTo>
                  <a:lnTo>
                    <a:pt x="1291762" y="830306"/>
                  </a:lnTo>
                  <a:lnTo>
                    <a:pt x="1198768" y="830306"/>
                  </a:lnTo>
                  <a:lnTo>
                    <a:pt x="1133844" y="830306"/>
                  </a:lnTo>
                  <a:lnTo>
                    <a:pt x="910216" y="830306"/>
                  </a:lnTo>
                  <a:lnTo>
                    <a:pt x="798379" y="830306"/>
                  </a:lnTo>
                  <a:lnTo>
                    <a:pt x="752298" y="830306"/>
                  </a:lnTo>
                  <a:lnTo>
                    <a:pt x="655613" y="830306"/>
                  </a:lnTo>
                  <a:lnTo>
                    <a:pt x="416833" y="830306"/>
                  </a:lnTo>
                  <a:lnTo>
                    <a:pt x="274067" y="830306"/>
                  </a:lnTo>
                  <a:cubicBezTo>
                    <a:pt x="247495" y="830306"/>
                    <a:pt x="214109" y="811219"/>
                    <a:pt x="200483" y="788041"/>
                  </a:cubicBezTo>
                  <a:cubicBezTo>
                    <a:pt x="9710" y="457418"/>
                    <a:pt x="9710" y="457418"/>
                    <a:pt x="9710" y="457418"/>
                  </a:cubicBezTo>
                  <a:cubicBezTo>
                    <a:pt x="-3236" y="434241"/>
                    <a:pt x="-3236" y="396066"/>
                    <a:pt x="9710" y="372888"/>
                  </a:cubicBezTo>
                  <a:cubicBezTo>
                    <a:pt x="200483" y="42265"/>
                    <a:pt x="200483" y="42265"/>
                    <a:pt x="200483" y="42265"/>
                  </a:cubicBezTo>
                  <a:cubicBezTo>
                    <a:pt x="214109" y="19088"/>
                    <a:pt x="247495" y="0"/>
                    <a:pt x="274067" y="0"/>
                  </a:cubicBezTo>
                  <a:cubicBezTo>
                    <a:pt x="321760" y="0"/>
                    <a:pt x="363492" y="0"/>
                    <a:pt x="400007" y="0"/>
                  </a:cubicBezTo>
                  <a:lnTo>
                    <a:pt x="416833" y="0"/>
                  </a:lnTo>
                  <a:lnTo>
                    <a:pt x="494648" y="0"/>
                  </a:lnTo>
                  <a:lnTo>
                    <a:pt x="542773" y="0"/>
                  </a:lnTo>
                  <a:lnTo>
                    <a:pt x="607920" y="0"/>
                  </a:lnTo>
                  <a:lnTo>
                    <a:pt x="637414" y="0"/>
                  </a:lnTo>
                  <a:lnTo>
                    <a:pt x="649651" y="0"/>
                  </a:lnTo>
                  <a:cubicBezTo>
                    <a:pt x="655613" y="0"/>
                    <a:pt x="655613" y="0"/>
                    <a:pt x="655613" y="0"/>
                  </a:cubicBezTo>
                  <a:lnTo>
                    <a:pt x="750685" y="0"/>
                  </a:lnTo>
                  <a:lnTo>
                    <a:pt x="752298" y="0"/>
                  </a:lnTo>
                  <a:lnTo>
                    <a:pt x="792417" y="0"/>
                  </a:lnTo>
                  <a:lnTo>
                    <a:pt x="798379" y="0"/>
                  </a:lnTo>
                  <a:lnTo>
                    <a:pt x="878238" y="0"/>
                  </a:lnTo>
                  <a:lnTo>
                    <a:pt x="910216" y="0"/>
                  </a:lnTo>
                  <a:lnTo>
                    <a:pt x="972879" y="0"/>
                  </a:lnTo>
                  <a:lnTo>
                    <a:pt x="1036156" y="0"/>
                  </a:lnTo>
                  <a:lnTo>
                    <a:pt x="1086151" y="0"/>
                  </a:lnTo>
                  <a:lnTo>
                    <a:pt x="1127882" y="0"/>
                  </a:lnTo>
                  <a:lnTo>
                    <a:pt x="1130797" y="0"/>
                  </a:lnTo>
                  <a:lnTo>
                    <a:pt x="1133844" y="0"/>
                  </a:lnTo>
                  <a:lnTo>
                    <a:pt x="1198768" y="0"/>
                  </a:lnTo>
                  <a:lnTo>
                    <a:pt x="1244068" y="0"/>
                  </a:lnTo>
                  <a:lnTo>
                    <a:pt x="1285800" y="0"/>
                  </a:lnTo>
                  <a:lnTo>
                    <a:pt x="1291762" y="0"/>
                  </a:lnTo>
                  <a:lnTo>
                    <a:pt x="1324708" y="0"/>
                  </a:lnTo>
                  <a:cubicBezTo>
                    <a:pt x="1434253" y="0"/>
                    <a:pt x="1496851" y="0"/>
                    <a:pt x="1532621" y="0"/>
                  </a:cubicBezTo>
                  <a:lnTo>
                    <a:pt x="1558496" y="0"/>
                  </a:lnTo>
                  <a:lnTo>
                    <a:pt x="1574352" y="0"/>
                  </a:lnTo>
                  <a:lnTo>
                    <a:pt x="1580314" y="0"/>
                  </a:lnTo>
                  <a:lnTo>
                    <a:pt x="1684436" y="0"/>
                  </a:lnTo>
                  <a:cubicBezTo>
                    <a:pt x="1940042" y="0"/>
                    <a:pt x="1940042" y="0"/>
                    <a:pt x="1940042" y="0"/>
                  </a:cubicBezTo>
                  <a:lnTo>
                    <a:pt x="1944461" y="1312"/>
                  </a:lnTo>
                  <a:lnTo>
                    <a:pt x="1948853" y="0"/>
                  </a:lnTo>
                  <a:cubicBezTo>
                    <a:pt x="2330399" y="0"/>
                    <a:pt x="2330399" y="0"/>
                    <a:pt x="2330399" y="0"/>
                  </a:cubicBezTo>
                  <a:lnTo>
                    <a:pt x="2334818" y="1312"/>
                  </a:lnTo>
                  <a:lnTo>
                    <a:pt x="2339210" y="0"/>
                  </a:lnTo>
                  <a:cubicBezTo>
                    <a:pt x="2386903" y="0"/>
                    <a:pt x="2428635" y="0"/>
                    <a:pt x="2465150" y="0"/>
                  </a:cubicBezTo>
                  <a:lnTo>
                    <a:pt x="2538488" y="0"/>
                  </a:lnTo>
                  <a:lnTo>
                    <a:pt x="2559791" y="0"/>
                  </a:lnTo>
                  <a:lnTo>
                    <a:pt x="2664428" y="0"/>
                  </a:lnTo>
                  <a:lnTo>
                    <a:pt x="2673062" y="0"/>
                  </a:lnTo>
                  <a:lnTo>
                    <a:pt x="2714794" y="0"/>
                  </a:lnTo>
                  <a:lnTo>
                    <a:pt x="2720756" y="0"/>
                  </a:lnTo>
                  <a:lnTo>
                    <a:pt x="2737766" y="0"/>
                  </a:lnTo>
                  <a:lnTo>
                    <a:pt x="2759069" y="0"/>
                  </a:lnTo>
                  <a:lnTo>
                    <a:pt x="2863706" y="0"/>
                  </a:lnTo>
                  <a:lnTo>
                    <a:pt x="2872340" y="0"/>
                  </a:lnTo>
                  <a:lnTo>
                    <a:pt x="2914072" y="0"/>
                  </a:lnTo>
                  <a:lnTo>
                    <a:pt x="2920034" y="0"/>
                  </a:lnTo>
                  <a:lnTo>
                    <a:pt x="2958347" y="0"/>
                  </a:lnTo>
                  <a:cubicBezTo>
                    <a:pt x="3119312" y="0"/>
                    <a:pt x="3119312" y="0"/>
                    <a:pt x="3119312" y="0"/>
                  </a:cubicBezTo>
                  <a:cubicBezTo>
                    <a:pt x="3146565" y="0"/>
                    <a:pt x="3179269" y="19088"/>
                    <a:pt x="3192896" y="42265"/>
                  </a:cubicBezTo>
                  <a:cubicBezTo>
                    <a:pt x="3383669" y="372888"/>
                    <a:pt x="3383669" y="372888"/>
                    <a:pt x="3383669" y="372888"/>
                  </a:cubicBezTo>
                  <a:cubicBezTo>
                    <a:pt x="3397295" y="396066"/>
                    <a:pt x="3397295" y="434241"/>
                    <a:pt x="3383669" y="457418"/>
                  </a:cubicBezTo>
                  <a:cubicBezTo>
                    <a:pt x="3192896" y="788041"/>
                    <a:pt x="3192896" y="788041"/>
                    <a:pt x="3192896" y="788041"/>
                  </a:cubicBezTo>
                  <a:cubicBezTo>
                    <a:pt x="3179269" y="811219"/>
                    <a:pt x="3146565" y="830306"/>
                    <a:pt x="3119312" y="830306"/>
                  </a:cubicBezTo>
                  <a:close/>
                </a:path>
              </a:pathLst>
            </a:custGeom>
            <a:solidFill>
              <a:schemeClr val="bg1">
                <a:alpha val="0"/>
              </a:schemeClr>
            </a:solidFill>
            <a:ln w="38100">
              <a:gradFill flip="none" rotWithShape="1">
                <a:gsLst>
                  <a:gs pos="100000">
                    <a:schemeClr val="bg1"/>
                  </a:gs>
                  <a:gs pos="0">
                    <a:srgbClr val="B6B6B6"/>
                  </a:gs>
                </a:gsLst>
                <a:lin ang="2700000" scaled="1"/>
                <a:tileRect/>
              </a:gradFill>
            </a:ln>
            <a:effectLst/>
          </p:spPr>
          <p:txBody>
            <a:bodyPr vert="horz" wrap="square" lIns="91440" tIns="45720" rIns="91440" bIns="45720" numCol="1" anchor="t" anchorCtr="0" compatLnSpc="1">
              <a:noAutofit/>
            </a:bodyPr>
            <a:lstStyle/>
            <a:p>
              <a:endParaRPr lang="zh-CN" altLang="en-US" sz="1355">
                <a:solidFill>
                  <a:prstClr val="black"/>
                </a:solidFill>
              </a:endParaRPr>
            </a:p>
          </p:txBody>
        </p:sp>
      </p:grpSp>
      <p:grpSp>
        <p:nvGrpSpPr>
          <p:cNvPr id="28" name="组合 27"/>
          <p:cNvGrpSpPr/>
          <p:nvPr/>
        </p:nvGrpSpPr>
        <p:grpSpPr>
          <a:xfrm>
            <a:off x="7305370" y="1429592"/>
            <a:ext cx="2138555" cy="1906599"/>
            <a:chOff x="7261913" y="1557587"/>
            <a:chExt cx="2138277" cy="1907040"/>
          </a:xfrm>
        </p:grpSpPr>
        <p:sp>
          <p:nvSpPr>
            <p:cNvPr id="29" name="任意多边形 28"/>
            <p:cNvSpPr/>
            <p:nvPr/>
          </p:nvSpPr>
          <p:spPr bwMode="auto">
            <a:xfrm rot="10800000">
              <a:off x="7266742" y="1557587"/>
              <a:ext cx="2123116" cy="1895135"/>
            </a:xfrm>
            <a:custGeom>
              <a:avLst/>
              <a:gdLst>
                <a:gd name="connsiteX0" fmla="*/ 1795626 w 2791387"/>
                <a:gd name="connsiteY0" fmla="*/ 2117139 h 2491648"/>
                <a:gd name="connsiteX1" fmla="*/ 1950063 w 2791387"/>
                <a:gd name="connsiteY1" fmla="*/ 2028434 h 2491648"/>
                <a:gd name="connsiteX2" fmla="*/ 2350454 w 2791387"/>
                <a:gd name="connsiteY2" fmla="*/ 1334530 h 2491648"/>
                <a:gd name="connsiteX3" fmla="*/ 2350454 w 2791387"/>
                <a:gd name="connsiteY3" fmla="*/ 1157119 h 2491648"/>
                <a:gd name="connsiteX4" fmla="*/ 1950063 w 2791387"/>
                <a:gd name="connsiteY4" fmla="*/ 463215 h 2491648"/>
                <a:gd name="connsiteX5" fmla="*/ 1795626 w 2791387"/>
                <a:gd name="connsiteY5" fmla="*/ 374509 h 2491648"/>
                <a:gd name="connsiteX6" fmla="*/ 994844 w 2791387"/>
                <a:gd name="connsiteY6" fmla="*/ 374509 h 2491648"/>
                <a:gd name="connsiteX7" fmla="*/ 840408 w 2791387"/>
                <a:gd name="connsiteY7" fmla="*/ 463215 h 2491648"/>
                <a:gd name="connsiteX8" fmla="*/ 440017 w 2791387"/>
                <a:gd name="connsiteY8" fmla="*/ 1157119 h 2491648"/>
                <a:gd name="connsiteX9" fmla="*/ 440017 w 2791387"/>
                <a:gd name="connsiteY9" fmla="*/ 1334530 h 2491648"/>
                <a:gd name="connsiteX10" fmla="*/ 840408 w 2791387"/>
                <a:gd name="connsiteY10" fmla="*/ 2028434 h 2491648"/>
                <a:gd name="connsiteX11" fmla="*/ 994844 w 2791387"/>
                <a:gd name="connsiteY11" fmla="*/ 2117139 h 2491648"/>
                <a:gd name="connsiteX12" fmla="*/ 1967414 w 2791387"/>
                <a:gd name="connsiteY12" fmla="*/ 2491648 h 2491648"/>
                <a:gd name="connsiteX13" fmla="*/ 822440 w 2791387"/>
                <a:gd name="connsiteY13" fmla="*/ 2491648 h 2491648"/>
                <a:gd name="connsiteX14" fmla="*/ 601623 w 2791387"/>
                <a:gd name="connsiteY14" fmla="*/ 2364815 h 2491648"/>
                <a:gd name="connsiteX15" fmla="*/ 29136 w 2791387"/>
                <a:gd name="connsiteY15" fmla="*/ 1372657 h 2491648"/>
                <a:gd name="connsiteX16" fmla="*/ 29136 w 2791387"/>
                <a:gd name="connsiteY16" fmla="*/ 1118992 h 2491648"/>
                <a:gd name="connsiteX17" fmla="*/ 601623 w 2791387"/>
                <a:gd name="connsiteY17" fmla="*/ 126833 h 2491648"/>
                <a:gd name="connsiteX18" fmla="*/ 822440 w 2791387"/>
                <a:gd name="connsiteY18" fmla="*/ 0 h 2491648"/>
                <a:gd name="connsiteX19" fmla="*/ 1967414 w 2791387"/>
                <a:gd name="connsiteY19" fmla="*/ 0 h 2491648"/>
                <a:gd name="connsiteX20" fmla="*/ 2188231 w 2791387"/>
                <a:gd name="connsiteY20" fmla="*/ 126833 h 2491648"/>
                <a:gd name="connsiteX21" fmla="*/ 2760718 w 2791387"/>
                <a:gd name="connsiteY21" fmla="*/ 1118992 h 2491648"/>
                <a:gd name="connsiteX22" fmla="*/ 2760718 w 2791387"/>
                <a:gd name="connsiteY22" fmla="*/ 1372657 h 2491648"/>
                <a:gd name="connsiteX23" fmla="*/ 2188231 w 2791387"/>
                <a:gd name="connsiteY23" fmla="*/ 2364815 h 2491648"/>
                <a:gd name="connsiteX24" fmla="*/ 1967414 w 2791387"/>
                <a:gd name="connsiteY24" fmla="*/ 2491648 h 24916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791387" h="2491648">
                  <a:moveTo>
                    <a:pt x="1795626" y="2117139"/>
                  </a:moveTo>
                  <a:cubicBezTo>
                    <a:pt x="1852825" y="2117139"/>
                    <a:pt x="1921463" y="2077079"/>
                    <a:pt x="1950063" y="2028434"/>
                  </a:cubicBezTo>
                  <a:cubicBezTo>
                    <a:pt x="1950063" y="2028434"/>
                    <a:pt x="1950063" y="2028434"/>
                    <a:pt x="2350454" y="1334530"/>
                  </a:cubicBezTo>
                  <a:cubicBezTo>
                    <a:pt x="2379053" y="1285885"/>
                    <a:pt x="2379053" y="1205764"/>
                    <a:pt x="2350454" y="1157119"/>
                  </a:cubicBezTo>
                  <a:cubicBezTo>
                    <a:pt x="2350454" y="1157119"/>
                    <a:pt x="2350454" y="1157119"/>
                    <a:pt x="1950063" y="463215"/>
                  </a:cubicBezTo>
                  <a:cubicBezTo>
                    <a:pt x="1921463" y="414570"/>
                    <a:pt x="1852825" y="374509"/>
                    <a:pt x="1795626" y="374509"/>
                  </a:cubicBezTo>
                  <a:cubicBezTo>
                    <a:pt x="1795626" y="374509"/>
                    <a:pt x="1795626" y="374509"/>
                    <a:pt x="994844" y="374509"/>
                  </a:cubicBezTo>
                  <a:cubicBezTo>
                    <a:pt x="939075" y="374509"/>
                    <a:pt x="869007" y="414570"/>
                    <a:pt x="840408" y="463215"/>
                  </a:cubicBezTo>
                  <a:cubicBezTo>
                    <a:pt x="840408" y="463215"/>
                    <a:pt x="840408" y="463215"/>
                    <a:pt x="440017" y="1157119"/>
                  </a:cubicBezTo>
                  <a:cubicBezTo>
                    <a:pt x="412847" y="1205764"/>
                    <a:pt x="412847" y="1285885"/>
                    <a:pt x="440017" y="1334530"/>
                  </a:cubicBezTo>
                  <a:cubicBezTo>
                    <a:pt x="440017" y="1334530"/>
                    <a:pt x="440017" y="1334530"/>
                    <a:pt x="840408" y="2028434"/>
                  </a:cubicBezTo>
                  <a:cubicBezTo>
                    <a:pt x="869007" y="2077079"/>
                    <a:pt x="939075" y="2117139"/>
                    <a:pt x="994844" y="2117139"/>
                  </a:cubicBezTo>
                  <a:close/>
                  <a:moveTo>
                    <a:pt x="1967414" y="2491648"/>
                  </a:moveTo>
                  <a:lnTo>
                    <a:pt x="822440" y="2491648"/>
                  </a:lnTo>
                  <a:cubicBezTo>
                    <a:pt x="742700" y="2491648"/>
                    <a:pt x="642515" y="2434369"/>
                    <a:pt x="601623" y="2364815"/>
                  </a:cubicBezTo>
                  <a:cubicBezTo>
                    <a:pt x="29136" y="1372657"/>
                    <a:pt x="29136" y="1372657"/>
                    <a:pt x="29136" y="1372657"/>
                  </a:cubicBezTo>
                  <a:cubicBezTo>
                    <a:pt x="-9712" y="1303103"/>
                    <a:pt x="-9712" y="1188545"/>
                    <a:pt x="29136" y="1118992"/>
                  </a:cubicBezTo>
                  <a:cubicBezTo>
                    <a:pt x="601623" y="126833"/>
                    <a:pt x="601623" y="126833"/>
                    <a:pt x="601623" y="126833"/>
                  </a:cubicBezTo>
                  <a:cubicBezTo>
                    <a:pt x="642515" y="57280"/>
                    <a:pt x="742700" y="0"/>
                    <a:pt x="822440" y="0"/>
                  </a:cubicBezTo>
                  <a:cubicBezTo>
                    <a:pt x="1967414" y="0"/>
                    <a:pt x="1967414" y="0"/>
                    <a:pt x="1967414" y="0"/>
                  </a:cubicBezTo>
                  <a:cubicBezTo>
                    <a:pt x="2049198" y="0"/>
                    <a:pt x="2147339" y="57280"/>
                    <a:pt x="2188231" y="126833"/>
                  </a:cubicBezTo>
                  <a:cubicBezTo>
                    <a:pt x="2760718" y="1118992"/>
                    <a:pt x="2760718" y="1118992"/>
                    <a:pt x="2760718" y="1118992"/>
                  </a:cubicBezTo>
                  <a:cubicBezTo>
                    <a:pt x="2801610" y="1188545"/>
                    <a:pt x="2801610" y="1303103"/>
                    <a:pt x="2760718" y="1372657"/>
                  </a:cubicBezTo>
                  <a:cubicBezTo>
                    <a:pt x="2188231" y="2364815"/>
                    <a:pt x="2188231" y="2364815"/>
                    <a:pt x="2188231" y="2364815"/>
                  </a:cubicBezTo>
                  <a:cubicBezTo>
                    <a:pt x="2147339" y="2434369"/>
                    <a:pt x="2049198" y="2491648"/>
                    <a:pt x="1967414" y="2491648"/>
                  </a:cubicBezTo>
                  <a:close/>
                </a:path>
              </a:pathLst>
            </a:custGeom>
            <a:gradFill>
              <a:gsLst>
                <a:gs pos="100000">
                  <a:schemeClr val="bg1">
                    <a:lumMod val="95000"/>
                  </a:schemeClr>
                </a:gs>
                <a:gs pos="0">
                  <a:schemeClr val="bg1">
                    <a:lumMod val="85000"/>
                  </a:schemeClr>
                </a:gs>
              </a:gsLst>
              <a:lin ang="2700000" scaled="1"/>
            </a:gradFill>
            <a:ln w="19050">
              <a:noFill/>
            </a:ln>
            <a:effectLst>
              <a:outerShdw blurRad="152400" dist="88900" dir="2700000" algn="tl" rotWithShape="0">
                <a:prstClr val="black">
                  <a:alpha val="40000"/>
                </a:prstClr>
              </a:outerShdw>
            </a:effectLst>
          </p:spPr>
          <p:txBody>
            <a:bodyPr vert="horz" wrap="square" lIns="91440" tIns="45720" rIns="91440" bIns="45720" numCol="1" anchor="t" anchorCtr="0" compatLnSpc="1">
              <a:noAutofit/>
            </a:bodyPr>
            <a:lstStyle/>
            <a:p>
              <a:endParaRPr lang="zh-CN" altLang="en-US" sz="1355">
                <a:solidFill>
                  <a:prstClr val="black"/>
                </a:solidFill>
              </a:endParaRPr>
            </a:p>
          </p:txBody>
        </p:sp>
        <p:sp>
          <p:nvSpPr>
            <p:cNvPr id="30" name="Freeform 5"/>
            <p:cNvSpPr/>
            <p:nvPr/>
          </p:nvSpPr>
          <p:spPr bwMode="auto">
            <a:xfrm rot="10800000">
              <a:off x="7261913" y="1569492"/>
              <a:ext cx="2138277" cy="1895135"/>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0"/>
              </a:schemeClr>
            </a:solidFill>
            <a:ln w="38100">
              <a:gradFill flip="none" rotWithShape="1">
                <a:gsLst>
                  <a:gs pos="100000">
                    <a:schemeClr val="bg1"/>
                  </a:gs>
                  <a:gs pos="0">
                    <a:schemeClr val="bg1">
                      <a:lumMod val="65000"/>
                    </a:schemeClr>
                  </a:gs>
                </a:gsLst>
                <a:lin ang="2700000" scaled="1"/>
                <a:tileRect/>
              </a:gradFill>
            </a:ln>
            <a:effectLst/>
          </p:spPr>
          <p:txBody>
            <a:bodyPr vert="horz" wrap="square" lIns="91440" tIns="45720" rIns="91440" bIns="45720" numCol="1" anchor="t" anchorCtr="0" compatLnSpc="1"/>
            <a:lstStyle/>
            <a:p>
              <a:endParaRPr lang="zh-CN" altLang="en-US" sz="1355">
                <a:solidFill>
                  <a:prstClr val="black"/>
                </a:solidFill>
              </a:endParaRPr>
            </a:p>
          </p:txBody>
        </p:sp>
        <p:sp>
          <p:nvSpPr>
            <p:cNvPr id="31" name="Freeform 5"/>
            <p:cNvSpPr/>
            <p:nvPr/>
          </p:nvSpPr>
          <p:spPr bwMode="auto">
            <a:xfrm rot="10800000">
              <a:off x="7580556" y="1852194"/>
              <a:ext cx="1495486" cy="1325436"/>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0"/>
              </a:schemeClr>
            </a:solidFill>
            <a:ln w="38100">
              <a:gradFill flip="none" rotWithShape="1">
                <a:gsLst>
                  <a:gs pos="0">
                    <a:srgbClr val="F7F7F7"/>
                  </a:gs>
                  <a:gs pos="100000">
                    <a:schemeClr val="bg1">
                      <a:lumMod val="75000"/>
                    </a:schemeClr>
                  </a:gs>
                </a:gsLst>
                <a:lin ang="2700000" scaled="1"/>
                <a:tileRect/>
              </a:gradFill>
            </a:ln>
            <a:effectLst/>
          </p:spPr>
          <p:txBody>
            <a:bodyPr vert="horz" wrap="square" lIns="91440" tIns="45720" rIns="91440" bIns="45720" numCol="1" anchor="t" anchorCtr="0" compatLnSpc="1"/>
            <a:lstStyle/>
            <a:p>
              <a:endParaRPr lang="zh-CN" altLang="en-US" sz="1355">
                <a:solidFill>
                  <a:prstClr val="black"/>
                </a:solidFill>
              </a:endParaRPr>
            </a:p>
          </p:txBody>
        </p:sp>
      </p:grpSp>
      <p:grpSp>
        <p:nvGrpSpPr>
          <p:cNvPr id="32" name="组合 31"/>
          <p:cNvGrpSpPr/>
          <p:nvPr/>
        </p:nvGrpSpPr>
        <p:grpSpPr>
          <a:xfrm>
            <a:off x="6282546" y="4396890"/>
            <a:ext cx="3148100" cy="1073827"/>
            <a:chOff x="6239222" y="4525573"/>
            <a:chExt cx="3147690" cy="1074074"/>
          </a:xfrm>
        </p:grpSpPr>
        <p:sp>
          <p:nvSpPr>
            <p:cNvPr id="33" name="任意多边形 32"/>
            <p:cNvSpPr/>
            <p:nvPr/>
          </p:nvSpPr>
          <p:spPr bwMode="auto">
            <a:xfrm rot="10800000">
              <a:off x="6239222" y="4525573"/>
              <a:ext cx="3147690" cy="1074074"/>
            </a:xfrm>
            <a:custGeom>
              <a:avLst/>
              <a:gdLst>
                <a:gd name="connsiteX0" fmla="*/ 3494407 w 4138458"/>
                <a:gd name="connsiteY0" fmla="*/ 1121227 h 1412149"/>
                <a:gd name="connsiteX1" fmla="*/ 3567991 w 4138458"/>
                <a:gd name="connsiteY1" fmla="*/ 1078962 h 1412149"/>
                <a:gd name="connsiteX2" fmla="*/ 3758764 w 4138458"/>
                <a:gd name="connsiteY2" fmla="*/ 748339 h 1412149"/>
                <a:gd name="connsiteX3" fmla="*/ 3758764 w 4138458"/>
                <a:gd name="connsiteY3" fmla="*/ 663809 h 1412149"/>
                <a:gd name="connsiteX4" fmla="*/ 3567991 w 4138458"/>
                <a:gd name="connsiteY4" fmla="*/ 333186 h 1412149"/>
                <a:gd name="connsiteX5" fmla="*/ 3494407 w 4138458"/>
                <a:gd name="connsiteY5" fmla="*/ 290921 h 1412149"/>
                <a:gd name="connsiteX6" fmla="*/ 3333442 w 4138458"/>
                <a:gd name="connsiteY6" fmla="*/ 290921 h 1412149"/>
                <a:gd name="connsiteX7" fmla="*/ 3295129 w 4138458"/>
                <a:gd name="connsiteY7" fmla="*/ 290921 h 1412149"/>
                <a:gd name="connsiteX8" fmla="*/ 3289167 w 4138458"/>
                <a:gd name="connsiteY8" fmla="*/ 290921 h 1412149"/>
                <a:gd name="connsiteX9" fmla="*/ 3247435 w 4138458"/>
                <a:gd name="connsiteY9" fmla="*/ 290921 h 1412149"/>
                <a:gd name="connsiteX10" fmla="*/ 3238801 w 4138458"/>
                <a:gd name="connsiteY10" fmla="*/ 290921 h 1412149"/>
                <a:gd name="connsiteX11" fmla="*/ 3134164 w 4138458"/>
                <a:gd name="connsiteY11" fmla="*/ 290921 h 1412149"/>
                <a:gd name="connsiteX12" fmla="*/ 3112861 w 4138458"/>
                <a:gd name="connsiteY12" fmla="*/ 290921 h 1412149"/>
                <a:gd name="connsiteX13" fmla="*/ 3095851 w 4138458"/>
                <a:gd name="connsiteY13" fmla="*/ 290921 h 1412149"/>
                <a:gd name="connsiteX14" fmla="*/ 3089889 w 4138458"/>
                <a:gd name="connsiteY14" fmla="*/ 290921 h 1412149"/>
                <a:gd name="connsiteX15" fmla="*/ 3048157 w 4138458"/>
                <a:gd name="connsiteY15" fmla="*/ 290921 h 1412149"/>
                <a:gd name="connsiteX16" fmla="*/ 3039523 w 4138458"/>
                <a:gd name="connsiteY16" fmla="*/ 290921 h 1412149"/>
                <a:gd name="connsiteX17" fmla="*/ 2934886 w 4138458"/>
                <a:gd name="connsiteY17" fmla="*/ 290921 h 1412149"/>
                <a:gd name="connsiteX18" fmla="*/ 2913583 w 4138458"/>
                <a:gd name="connsiteY18" fmla="*/ 290921 h 1412149"/>
                <a:gd name="connsiteX19" fmla="*/ 2840245 w 4138458"/>
                <a:gd name="connsiteY19" fmla="*/ 290921 h 1412149"/>
                <a:gd name="connsiteX20" fmla="*/ 2714305 w 4138458"/>
                <a:gd name="connsiteY20" fmla="*/ 290921 h 1412149"/>
                <a:gd name="connsiteX21" fmla="*/ 2709913 w 4138458"/>
                <a:gd name="connsiteY21" fmla="*/ 292233 h 1412149"/>
                <a:gd name="connsiteX22" fmla="*/ 2705494 w 4138458"/>
                <a:gd name="connsiteY22" fmla="*/ 290921 h 1412149"/>
                <a:gd name="connsiteX23" fmla="*/ 2323948 w 4138458"/>
                <a:gd name="connsiteY23" fmla="*/ 290921 h 1412149"/>
                <a:gd name="connsiteX24" fmla="*/ 2319556 w 4138458"/>
                <a:gd name="connsiteY24" fmla="*/ 292233 h 1412149"/>
                <a:gd name="connsiteX25" fmla="*/ 2315137 w 4138458"/>
                <a:gd name="connsiteY25" fmla="*/ 290921 h 1412149"/>
                <a:gd name="connsiteX26" fmla="*/ 2059531 w 4138458"/>
                <a:gd name="connsiteY26" fmla="*/ 290921 h 1412149"/>
                <a:gd name="connsiteX27" fmla="*/ 1955409 w 4138458"/>
                <a:gd name="connsiteY27" fmla="*/ 290921 h 1412149"/>
                <a:gd name="connsiteX28" fmla="*/ 1949447 w 4138458"/>
                <a:gd name="connsiteY28" fmla="*/ 290921 h 1412149"/>
                <a:gd name="connsiteX29" fmla="*/ 1933591 w 4138458"/>
                <a:gd name="connsiteY29" fmla="*/ 290921 h 1412149"/>
                <a:gd name="connsiteX30" fmla="*/ 1907716 w 4138458"/>
                <a:gd name="connsiteY30" fmla="*/ 290921 h 1412149"/>
                <a:gd name="connsiteX31" fmla="*/ 1699803 w 4138458"/>
                <a:gd name="connsiteY31" fmla="*/ 290921 h 1412149"/>
                <a:gd name="connsiteX32" fmla="*/ 1666857 w 4138458"/>
                <a:gd name="connsiteY32" fmla="*/ 290921 h 1412149"/>
                <a:gd name="connsiteX33" fmla="*/ 1660895 w 4138458"/>
                <a:gd name="connsiteY33" fmla="*/ 290921 h 1412149"/>
                <a:gd name="connsiteX34" fmla="*/ 1619163 w 4138458"/>
                <a:gd name="connsiteY34" fmla="*/ 290921 h 1412149"/>
                <a:gd name="connsiteX35" fmla="*/ 1573863 w 4138458"/>
                <a:gd name="connsiteY35" fmla="*/ 290921 h 1412149"/>
                <a:gd name="connsiteX36" fmla="*/ 1508939 w 4138458"/>
                <a:gd name="connsiteY36" fmla="*/ 290921 h 1412149"/>
                <a:gd name="connsiteX37" fmla="*/ 1505892 w 4138458"/>
                <a:gd name="connsiteY37" fmla="*/ 290921 h 1412149"/>
                <a:gd name="connsiteX38" fmla="*/ 1502977 w 4138458"/>
                <a:gd name="connsiteY38" fmla="*/ 290921 h 1412149"/>
                <a:gd name="connsiteX39" fmla="*/ 1461246 w 4138458"/>
                <a:gd name="connsiteY39" fmla="*/ 290921 h 1412149"/>
                <a:gd name="connsiteX40" fmla="*/ 1411251 w 4138458"/>
                <a:gd name="connsiteY40" fmla="*/ 290921 h 1412149"/>
                <a:gd name="connsiteX41" fmla="*/ 1347974 w 4138458"/>
                <a:gd name="connsiteY41" fmla="*/ 290921 h 1412149"/>
                <a:gd name="connsiteX42" fmla="*/ 1285311 w 4138458"/>
                <a:gd name="connsiteY42" fmla="*/ 290921 h 1412149"/>
                <a:gd name="connsiteX43" fmla="*/ 1253333 w 4138458"/>
                <a:gd name="connsiteY43" fmla="*/ 290921 h 1412149"/>
                <a:gd name="connsiteX44" fmla="*/ 1173474 w 4138458"/>
                <a:gd name="connsiteY44" fmla="*/ 290921 h 1412149"/>
                <a:gd name="connsiteX45" fmla="*/ 1167512 w 4138458"/>
                <a:gd name="connsiteY45" fmla="*/ 290921 h 1412149"/>
                <a:gd name="connsiteX46" fmla="*/ 1127393 w 4138458"/>
                <a:gd name="connsiteY46" fmla="*/ 290921 h 1412149"/>
                <a:gd name="connsiteX47" fmla="*/ 1125780 w 4138458"/>
                <a:gd name="connsiteY47" fmla="*/ 290921 h 1412149"/>
                <a:gd name="connsiteX48" fmla="*/ 1030708 w 4138458"/>
                <a:gd name="connsiteY48" fmla="*/ 290921 h 1412149"/>
                <a:gd name="connsiteX49" fmla="*/ 1024746 w 4138458"/>
                <a:gd name="connsiteY49" fmla="*/ 290921 h 1412149"/>
                <a:gd name="connsiteX50" fmla="*/ 1012509 w 4138458"/>
                <a:gd name="connsiteY50" fmla="*/ 290921 h 1412149"/>
                <a:gd name="connsiteX51" fmla="*/ 983015 w 4138458"/>
                <a:gd name="connsiteY51" fmla="*/ 290921 h 1412149"/>
                <a:gd name="connsiteX52" fmla="*/ 917868 w 4138458"/>
                <a:gd name="connsiteY52" fmla="*/ 290921 h 1412149"/>
                <a:gd name="connsiteX53" fmla="*/ 869743 w 4138458"/>
                <a:gd name="connsiteY53" fmla="*/ 290921 h 1412149"/>
                <a:gd name="connsiteX54" fmla="*/ 791928 w 4138458"/>
                <a:gd name="connsiteY54" fmla="*/ 290921 h 1412149"/>
                <a:gd name="connsiteX55" fmla="*/ 775102 w 4138458"/>
                <a:gd name="connsiteY55" fmla="*/ 290921 h 1412149"/>
                <a:gd name="connsiteX56" fmla="*/ 649162 w 4138458"/>
                <a:gd name="connsiteY56" fmla="*/ 290921 h 1412149"/>
                <a:gd name="connsiteX57" fmla="*/ 575578 w 4138458"/>
                <a:gd name="connsiteY57" fmla="*/ 333186 h 1412149"/>
                <a:gd name="connsiteX58" fmla="*/ 384805 w 4138458"/>
                <a:gd name="connsiteY58" fmla="*/ 663809 h 1412149"/>
                <a:gd name="connsiteX59" fmla="*/ 384805 w 4138458"/>
                <a:gd name="connsiteY59" fmla="*/ 748339 h 1412149"/>
                <a:gd name="connsiteX60" fmla="*/ 575578 w 4138458"/>
                <a:gd name="connsiteY60" fmla="*/ 1078962 h 1412149"/>
                <a:gd name="connsiteX61" fmla="*/ 649162 w 4138458"/>
                <a:gd name="connsiteY61" fmla="*/ 1121227 h 1412149"/>
                <a:gd name="connsiteX62" fmla="*/ 791928 w 4138458"/>
                <a:gd name="connsiteY62" fmla="*/ 1121227 h 1412149"/>
                <a:gd name="connsiteX63" fmla="*/ 1030708 w 4138458"/>
                <a:gd name="connsiteY63" fmla="*/ 1121227 h 1412149"/>
                <a:gd name="connsiteX64" fmla="*/ 1127393 w 4138458"/>
                <a:gd name="connsiteY64" fmla="*/ 1121227 h 1412149"/>
                <a:gd name="connsiteX65" fmla="*/ 1173474 w 4138458"/>
                <a:gd name="connsiteY65" fmla="*/ 1121227 h 1412149"/>
                <a:gd name="connsiteX66" fmla="*/ 1285311 w 4138458"/>
                <a:gd name="connsiteY66" fmla="*/ 1121227 h 1412149"/>
                <a:gd name="connsiteX67" fmla="*/ 1508939 w 4138458"/>
                <a:gd name="connsiteY67" fmla="*/ 1121227 h 1412149"/>
                <a:gd name="connsiteX68" fmla="*/ 1573863 w 4138458"/>
                <a:gd name="connsiteY68" fmla="*/ 1121227 h 1412149"/>
                <a:gd name="connsiteX69" fmla="*/ 1666857 w 4138458"/>
                <a:gd name="connsiteY69" fmla="*/ 1121227 h 1412149"/>
                <a:gd name="connsiteX70" fmla="*/ 1933591 w 4138458"/>
                <a:gd name="connsiteY70" fmla="*/ 1121227 h 1412149"/>
                <a:gd name="connsiteX71" fmla="*/ 1955409 w 4138458"/>
                <a:gd name="connsiteY71" fmla="*/ 1121227 h 1412149"/>
                <a:gd name="connsiteX72" fmla="*/ 2315137 w 4138458"/>
                <a:gd name="connsiteY72" fmla="*/ 1121227 h 1412149"/>
                <a:gd name="connsiteX73" fmla="*/ 2319556 w 4138458"/>
                <a:gd name="connsiteY73" fmla="*/ 1119915 h 1412149"/>
                <a:gd name="connsiteX74" fmla="*/ 2323948 w 4138458"/>
                <a:gd name="connsiteY74" fmla="*/ 1121227 h 1412149"/>
                <a:gd name="connsiteX75" fmla="*/ 2705494 w 4138458"/>
                <a:gd name="connsiteY75" fmla="*/ 1121227 h 1412149"/>
                <a:gd name="connsiteX76" fmla="*/ 2709913 w 4138458"/>
                <a:gd name="connsiteY76" fmla="*/ 1119915 h 1412149"/>
                <a:gd name="connsiteX77" fmla="*/ 2714305 w 4138458"/>
                <a:gd name="connsiteY77" fmla="*/ 1121227 h 1412149"/>
                <a:gd name="connsiteX78" fmla="*/ 2913583 w 4138458"/>
                <a:gd name="connsiteY78" fmla="*/ 1121227 h 1412149"/>
                <a:gd name="connsiteX79" fmla="*/ 3095851 w 4138458"/>
                <a:gd name="connsiteY79" fmla="*/ 1121227 h 1412149"/>
                <a:gd name="connsiteX80" fmla="*/ 3112861 w 4138458"/>
                <a:gd name="connsiteY80" fmla="*/ 1121227 h 1412149"/>
                <a:gd name="connsiteX81" fmla="*/ 3295129 w 4138458"/>
                <a:gd name="connsiteY81" fmla="*/ 1121227 h 1412149"/>
                <a:gd name="connsiteX82" fmla="*/ 3671470 w 4138458"/>
                <a:gd name="connsiteY82" fmla="*/ 1412149 h 1412149"/>
                <a:gd name="connsiteX83" fmla="*/ 3163470 w 4138458"/>
                <a:gd name="connsiteY83" fmla="*/ 1412149 h 1412149"/>
                <a:gd name="connsiteX84" fmla="*/ 3022552 w 4138458"/>
                <a:gd name="connsiteY84" fmla="*/ 1412149 h 1412149"/>
                <a:gd name="connsiteX85" fmla="*/ 2554799 w 4138458"/>
                <a:gd name="connsiteY85" fmla="*/ 1412149 h 1412149"/>
                <a:gd name="connsiteX86" fmla="*/ 2514552 w 4138458"/>
                <a:gd name="connsiteY86" fmla="*/ 1412149 h 1412149"/>
                <a:gd name="connsiteX87" fmla="*/ 2266137 w 4138458"/>
                <a:gd name="connsiteY87" fmla="*/ 1412149 h 1412149"/>
                <a:gd name="connsiteX88" fmla="*/ 1905881 w 4138458"/>
                <a:gd name="connsiteY88" fmla="*/ 1412149 h 1412149"/>
                <a:gd name="connsiteX89" fmla="*/ 1809866 w 4138458"/>
                <a:gd name="connsiteY89" fmla="*/ 1412149 h 1412149"/>
                <a:gd name="connsiteX90" fmla="*/ 1617219 w 4138458"/>
                <a:gd name="connsiteY90" fmla="*/ 1412149 h 1412149"/>
                <a:gd name="connsiteX91" fmla="*/ 1489857 w 4138458"/>
                <a:gd name="connsiteY91" fmla="*/ 1412149 h 1412149"/>
                <a:gd name="connsiteX92" fmla="*/ 1301866 w 4138458"/>
                <a:gd name="connsiteY92" fmla="*/ 1412149 h 1412149"/>
                <a:gd name="connsiteX93" fmla="*/ 1160948 w 4138458"/>
                <a:gd name="connsiteY93" fmla="*/ 1412149 h 1412149"/>
                <a:gd name="connsiteX94" fmla="*/ 1115038 w 4138458"/>
                <a:gd name="connsiteY94" fmla="*/ 1412149 h 1412149"/>
                <a:gd name="connsiteX95" fmla="*/ 840939 w 4138458"/>
                <a:gd name="connsiteY95" fmla="*/ 1412149 h 1412149"/>
                <a:gd name="connsiteX96" fmla="*/ 652948 w 4138458"/>
                <a:gd name="connsiteY96" fmla="*/ 1412149 h 1412149"/>
                <a:gd name="connsiteX97" fmla="*/ 466120 w 4138458"/>
                <a:gd name="connsiteY97" fmla="*/ 1412149 h 1412149"/>
                <a:gd name="connsiteX98" fmla="*/ 340972 w 4138458"/>
                <a:gd name="connsiteY98" fmla="*/ 1340266 h 1412149"/>
                <a:gd name="connsiteX99" fmla="*/ 16513 w 4138458"/>
                <a:gd name="connsiteY99" fmla="*/ 777957 h 1412149"/>
                <a:gd name="connsiteX100" fmla="*/ 16513 w 4138458"/>
                <a:gd name="connsiteY100" fmla="*/ 634192 h 1412149"/>
                <a:gd name="connsiteX101" fmla="*/ 340972 w 4138458"/>
                <a:gd name="connsiteY101" fmla="*/ 71883 h 1412149"/>
                <a:gd name="connsiteX102" fmla="*/ 466120 w 4138458"/>
                <a:gd name="connsiteY102" fmla="*/ 0 h 1412149"/>
                <a:gd name="connsiteX103" fmla="*/ 652948 w 4138458"/>
                <a:gd name="connsiteY103" fmla="*/ 0 h 1412149"/>
                <a:gd name="connsiteX104" fmla="*/ 680314 w 4138458"/>
                <a:gd name="connsiteY104" fmla="*/ 0 h 1412149"/>
                <a:gd name="connsiteX105" fmla="*/ 840939 w 4138458"/>
                <a:gd name="connsiteY105" fmla="*/ 0 h 1412149"/>
                <a:gd name="connsiteX106" fmla="*/ 841276 w 4138458"/>
                <a:gd name="connsiteY106" fmla="*/ 0 h 1412149"/>
                <a:gd name="connsiteX107" fmla="*/ 867142 w 4138458"/>
                <a:gd name="connsiteY107" fmla="*/ 0 h 1412149"/>
                <a:gd name="connsiteX108" fmla="*/ 956611 w 4138458"/>
                <a:gd name="connsiteY108" fmla="*/ 0 h 1412149"/>
                <a:gd name="connsiteX109" fmla="*/ 1028104 w 4138458"/>
                <a:gd name="connsiteY109" fmla="*/ 0 h 1412149"/>
                <a:gd name="connsiteX110" fmla="*/ 1033923 w 4138458"/>
                <a:gd name="connsiteY110" fmla="*/ 0 h 1412149"/>
                <a:gd name="connsiteX111" fmla="*/ 1055133 w 4138458"/>
                <a:gd name="connsiteY111" fmla="*/ 0 h 1412149"/>
                <a:gd name="connsiteX112" fmla="*/ 1080817 w 4138458"/>
                <a:gd name="connsiteY112" fmla="*/ 0 h 1412149"/>
                <a:gd name="connsiteX113" fmla="*/ 1115038 w 4138458"/>
                <a:gd name="connsiteY113" fmla="*/ 0 h 1412149"/>
                <a:gd name="connsiteX114" fmla="*/ 1143439 w 4138458"/>
                <a:gd name="connsiteY114" fmla="*/ 0 h 1412149"/>
                <a:gd name="connsiteX115" fmla="*/ 1160948 w 4138458"/>
                <a:gd name="connsiteY115" fmla="*/ 0 h 1412149"/>
                <a:gd name="connsiteX116" fmla="*/ 1216095 w 4138458"/>
                <a:gd name="connsiteY116" fmla="*/ 0 h 1412149"/>
                <a:gd name="connsiteX117" fmla="*/ 1220751 w 4138458"/>
                <a:gd name="connsiteY117" fmla="*/ 0 h 1412149"/>
                <a:gd name="connsiteX118" fmla="*/ 1267645 w 4138458"/>
                <a:gd name="connsiteY118" fmla="*/ 0 h 1412149"/>
                <a:gd name="connsiteX119" fmla="*/ 1291726 w 4138458"/>
                <a:gd name="connsiteY119" fmla="*/ 0 h 1412149"/>
                <a:gd name="connsiteX120" fmla="*/ 1301866 w 4138458"/>
                <a:gd name="connsiteY120" fmla="*/ 0 h 1412149"/>
                <a:gd name="connsiteX121" fmla="*/ 1331430 w 4138458"/>
                <a:gd name="connsiteY121" fmla="*/ 0 h 1412149"/>
                <a:gd name="connsiteX122" fmla="*/ 1375142 w 4138458"/>
                <a:gd name="connsiteY122" fmla="*/ 0 h 1412149"/>
                <a:gd name="connsiteX123" fmla="*/ 1408742 w 4138458"/>
                <a:gd name="connsiteY123" fmla="*/ 0 h 1412149"/>
                <a:gd name="connsiteX124" fmla="*/ 1455636 w 4138458"/>
                <a:gd name="connsiteY124" fmla="*/ 0 h 1412149"/>
                <a:gd name="connsiteX125" fmla="*/ 1479717 w 4138458"/>
                <a:gd name="connsiteY125" fmla="*/ 0 h 1412149"/>
                <a:gd name="connsiteX126" fmla="*/ 1489857 w 4138458"/>
                <a:gd name="connsiteY126" fmla="*/ 0 h 1412149"/>
                <a:gd name="connsiteX127" fmla="*/ 1536104 w 4138458"/>
                <a:gd name="connsiteY127" fmla="*/ 0 h 1412149"/>
                <a:gd name="connsiteX128" fmla="*/ 1617219 w 4138458"/>
                <a:gd name="connsiteY128" fmla="*/ 0 h 1412149"/>
                <a:gd name="connsiteX129" fmla="*/ 1651439 w 4138458"/>
                <a:gd name="connsiteY129" fmla="*/ 0 h 1412149"/>
                <a:gd name="connsiteX130" fmla="*/ 1728751 w 4138458"/>
                <a:gd name="connsiteY130" fmla="*/ 0 h 1412149"/>
                <a:gd name="connsiteX131" fmla="*/ 1775645 w 4138458"/>
                <a:gd name="connsiteY131" fmla="*/ 0 h 1412149"/>
                <a:gd name="connsiteX132" fmla="*/ 1799726 w 4138458"/>
                <a:gd name="connsiteY132" fmla="*/ 0 h 1412149"/>
                <a:gd name="connsiteX133" fmla="*/ 1809866 w 4138458"/>
                <a:gd name="connsiteY133" fmla="*/ 0 h 1412149"/>
                <a:gd name="connsiteX134" fmla="*/ 1831413 w 4138458"/>
                <a:gd name="connsiteY134" fmla="*/ 0 h 1412149"/>
                <a:gd name="connsiteX135" fmla="*/ 1905881 w 4138458"/>
                <a:gd name="connsiteY135" fmla="*/ 0 h 1412149"/>
                <a:gd name="connsiteX136" fmla="*/ 1992375 w 4138458"/>
                <a:gd name="connsiteY136" fmla="*/ 0 h 1412149"/>
                <a:gd name="connsiteX137" fmla="*/ 2107709 w 4138458"/>
                <a:gd name="connsiteY137" fmla="*/ 0 h 1412149"/>
                <a:gd name="connsiteX138" fmla="*/ 2120075 w 4138458"/>
                <a:gd name="connsiteY138" fmla="*/ 0 h 1412149"/>
                <a:gd name="connsiteX139" fmla="*/ 2185022 w 4138458"/>
                <a:gd name="connsiteY139" fmla="*/ 0 h 1412149"/>
                <a:gd name="connsiteX140" fmla="*/ 2231916 w 4138458"/>
                <a:gd name="connsiteY140" fmla="*/ 0 h 1412149"/>
                <a:gd name="connsiteX141" fmla="*/ 2255997 w 4138458"/>
                <a:gd name="connsiteY141" fmla="*/ 0 h 1412149"/>
                <a:gd name="connsiteX142" fmla="*/ 2266137 w 4138458"/>
                <a:gd name="connsiteY142" fmla="*/ 0 h 1412149"/>
                <a:gd name="connsiteX143" fmla="*/ 2281036 w 4138458"/>
                <a:gd name="connsiteY143" fmla="*/ 0 h 1412149"/>
                <a:gd name="connsiteX144" fmla="*/ 2473684 w 4138458"/>
                <a:gd name="connsiteY144" fmla="*/ 0 h 1412149"/>
                <a:gd name="connsiteX145" fmla="*/ 2514552 w 4138458"/>
                <a:gd name="connsiteY145" fmla="*/ 0 h 1412149"/>
                <a:gd name="connsiteX146" fmla="*/ 2520578 w 4138458"/>
                <a:gd name="connsiteY146" fmla="*/ 0 h 1412149"/>
                <a:gd name="connsiteX147" fmla="*/ 2544659 w 4138458"/>
                <a:gd name="connsiteY147" fmla="*/ 0 h 1412149"/>
                <a:gd name="connsiteX148" fmla="*/ 2554799 w 4138458"/>
                <a:gd name="connsiteY148" fmla="*/ 0 h 1412149"/>
                <a:gd name="connsiteX149" fmla="*/ 2680485 w 4138458"/>
                <a:gd name="connsiteY149" fmla="*/ 0 h 1412149"/>
                <a:gd name="connsiteX150" fmla="*/ 3005042 w 4138458"/>
                <a:gd name="connsiteY150" fmla="*/ 0 h 1412149"/>
                <a:gd name="connsiteX151" fmla="*/ 3022552 w 4138458"/>
                <a:gd name="connsiteY151" fmla="*/ 0 h 1412149"/>
                <a:gd name="connsiteX152" fmla="*/ 3082355 w 4138458"/>
                <a:gd name="connsiteY152" fmla="*/ 0 h 1412149"/>
                <a:gd name="connsiteX153" fmla="*/ 3129249 w 4138458"/>
                <a:gd name="connsiteY153" fmla="*/ 0 h 1412149"/>
                <a:gd name="connsiteX154" fmla="*/ 3153330 w 4138458"/>
                <a:gd name="connsiteY154" fmla="*/ 0 h 1412149"/>
                <a:gd name="connsiteX155" fmla="*/ 3163470 w 4138458"/>
                <a:gd name="connsiteY155" fmla="*/ 0 h 1412149"/>
                <a:gd name="connsiteX156" fmla="*/ 3236746 w 4138458"/>
                <a:gd name="connsiteY156" fmla="*/ 0 h 1412149"/>
                <a:gd name="connsiteX157" fmla="*/ 3671470 w 4138458"/>
                <a:gd name="connsiteY157" fmla="*/ 0 h 1412149"/>
                <a:gd name="connsiteX158" fmla="*/ 3796617 w 4138458"/>
                <a:gd name="connsiteY158" fmla="*/ 71883 h 1412149"/>
                <a:gd name="connsiteX159" fmla="*/ 4121076 w 4138458"/>
                <a:gd name="connsiteY159" fmla="*/ 634192 h 1412149"/>
                <a:gd name="connsiteX160" fmla="*/ 4121076 w 4138458"/>
                <a:gd name="connsiteY160" fmla="*/ 777957 h 1412149"/>
                <a:gd name="connsiteX161" fmla="*/ 3796617 w 4138458"/>
                <a:gd name="connsiteY161" fmla="*/ 1340266 h 1412149"/>
                <a:gd name="connsiteX162" fmla="*/ 3671470 w 4138458"/>
                <a:gd name="connsiteY162" fmla="*/ 1412149 h 14121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Lst>
              <a:rect l="l" t="t" r="r" b="b"/>
              <a:pathLst>
                <a:path w="4138458" h="1412149">
                  <a:moveTo>
                    <a:pt x="3494407" y="1121227"/>
                  </a:moveTo>
                  <a:cubicBezTo>
                    <a:pt x="3521660" y="1121227"/>
                    <a:pt x="3554364" y="1102140"/>
                    <a:pt x="3567991" y="1078962"/>
                  </a:cubicBezTo>
                  <a:cubicBezTo>
                    <a:pt x="3567991" y="1078962"/>
                    <a:pt x="3567991" y="1078962"/>
                    <a:pt x="3758764" y="748339"/>
                  </a:cubicBezTo>
                  <a:cubicBezTo>
                    <a:pt x="3772390" y="725162"/>
                    <a:pt x="3772390" y="686987"/>
                    <a:pt x="3758764" y="663809"/>
                  </a:cubicBezTo>
                  <a:cubicBezTo>
                    <a:pt x="3758764" y="663809"/>
                    <a:pt x="3758764" y="663809"/>
                    <a:pt x="3567991" y="333186"/>
                  </a:cubicBezTo>
                  <a:cubicBezTo>
                    <a:pt x="3554364" y="310009"/>
                    <a:pt x="3521660" y="290921"/>
                    <a:pt x="3494407" y="290921"/>
                  </a:cubicBezTo>
                  <a:cubicBezTo>
                    <a:pt x="3494407" y="290921"/>
                    <a:pt x="3494407" y="290921"/>
                    <a:pt x="3333442" y="290921"/>
                  </a:cubicBezTo>
                  <a:lnTo>
                    <a:pt x="3295129" y="290921"/>
                  </a:lnTo>
                  <a:lnTo>
                    <a:pt x="3289167" y="290921"/>
                  </a:lnTo>
                  <a:lnTo>
                    <a:pt x="3247435" y="290921"/>
                  </a:lnTo>
                  <a:lnTo>
                    <a:pt x="3238801" y="290921"/>
                  </a:lnTo>
                  <a:lnTo>
                    <a:pt x="3134164" y="290921"/>
                  </a:lnTo>
                  <a:lnTo>
                    <a:pt x="3112861" y="290921"/>
                  </a:lnTo>
                  <a:lnTo>
                    <a:pt x="3095851" y="290921"/>
                  </a:lnTo>
                  <a:lnTo>
                    <a:pt x="3089889" y="290921"/>
                  </a:lnTo>
                  <a:lnTo>
                    <a:pt x="3048157" y="290921"/>
                  </a:lnTo>
                  <a:lnTo>
                    <a:pt x="3039523" y="290921"/>
                  </a:lnTo>
                  <a:lnTo>
                    <a:pt x="2934886" y="290921"/>
                  </a:lnTo>
                  <a:lnTo>
                    <a:pt x="2913583" y="290921"/>
                  </a:lnTo>
                  <a:lnTo>
                    <a:pt x="2840245" y="290921"/>
                  </a:lnTo>
                  <a:cubicBezTo>
                    <a:pt x="2803730" y="290921"/>
                    <a:pt x="2761998" y="290921"/>
                    <a:pt x="2714305" y="290921"/>
                  </a:cubicBezTo>
                  <a:lnTo>
                    <a:pt x="2709913" y="292233"/>
                  </a:lnTo>
                  <a:lnTo>
                    <a:pt x="2705494" y="290921"/>
                  </a:lnTo>
                  <a:cubicBezTo>
                    <a:pt x="2705494" y="290921"/>
                    <a:pt x="2705494" y="290921"/>
                    <a:pt x="2323948" y="290921"/>
                  </a:cubicBezTo>
                  <a:lnTo>
                    <a:pt x="2319556" y="292233"/>
                  </a:lnTo>
                  <a:lnTo>
                    <a:pt x="2315137" y="290921"/>
                  </a:lnTo>
                  <a:cubicBezTo>
                    <a:pt x="2315137" y="290921"/>
                    <a:pt x="2315137" y="290921"/>
                    <a:pt x="2059531" y="290921"/>
                  </a:cubicBezTo>
                  <a:lnTo>
                    <a:pt x="1955409" y="290921"/>
                  </a:lnTo>
                  <a:lnTo>
                    <a:pt x="1949447" y="290921"/>
                  </a:lnTo>
                  <a:lnTo>
                    <a:pt x="1933591" y="290921"/>
                  </a:lnTo>
                  <a:lnTo>
                    <a:pt x="1907716" y="290921"/>
                  </a:lnTo>
                  <a:cubicBezTo>
                    <a:pt x="1871946" y="290921"/>
                    <a:pt x="1809348" y="290921"/>
                    <a:pt x="1699803" y="290921"/>
                  </a:cubicBezTo>
                  <a:lnTo>
                    <a:pt x="1666857" y="290921"/>
                  </a:lnTo>
                  <a:lnTo>
                    <a:pt x="1660895" y="290921"/>
                  </a:lnTo>
                  <a:lnTo>
                    <a:pt x="1619163" y="290921"/>
                  </a:lnTo>
                  <a:lnTo>
                    <a:pt x="1573863" y="290921"/>
                  </a:lnTo>
                  <a:lnTo>
                    <a:pt x="1508939" y="290921"/>
                  </a:lnTo>
                  <a:lnTo>
                    <a:pt x="1505892" y="290921"/>
                  </a:lnTo>
                  <a:lnTo>
                    <a:pt x="1502977" y="290921"/>
                  </a:lnTo>
                  <a:lnTo>
                    <a:pt x="1461246" y="290921"/>
                  </a:lnTo>
                  <a:lnTo>
                    <a:pt x="1411251" y="290921"/>
                  </a:lnTo>
                  <a:lnTo>
                    <a:pt x="1347974" y="290921"/>
                  </a:lnTo>
                  <a:lnTo>
                    <a:pt x="1285311" y="290921"/>
                  </a:lnTo>
                  <a:lnTo>
                    <a:pt x="1253333" y="290921"/>
                  </a:lnTo>
                  <a:lnTo>
                    <a:pt x="1173474" y="290921"/>
                  </a:lnTo>
                  <a:lnTo>
                    <a:pt x="1167512" y="290921"/>
                  </a:lnTo>
                  <a:lnTo>
                    <a:pt x="1127393" y="290921"/>
                  </a:lnTo>
                  <a:lnTo>
                    <a:pt x="1125780" y="290921"/>
                  </a:lnTo>
                  <a:lnTo>
                    <a:pt x="1030708" y="290921"/>
                  </a:lnTo>
                  <a:cubicBezTo>
                    <a:pt x="1030708" y="290921"/>
                    <a:pt x="1030708" y="290921"/>
                    <a:pt x="1024746" y="290921"/>
                  </a:cubicBezTo>
                  <a:lnTo>
                    <a:pt x="1012509" y="290921"/>
                  </a:lnTo>
                  <a:lnTo>
                    <a:pt x="983015" y="290921"/>
                  </a:lnTo>
                  <a:lnTo>
                    <a:pt x="917868" y="290921"/>
                  </a:lnTo>
                  <a:lnTo>
                    <a:pt x="869743" y="290921"/>
                  </a:lnTo>
                  <a:lnTo>
                    <a:pt x="791928" y="290921"/>
                  </a:lnTo>
                  <a:lnTo>
                    <a:pt x="775102" y="290921"/>
                  </a:lnTo>
                  <a:cubicBezTo>
                    <a:pt x="738587" y="290921"/>
                    <a:pt x="696855" y="290921"/>
                    <a:pt x="649162" y="290921"/>
                  </a:cubicBezTo>
                  <a:cubicBezTo>
                    <a:pt x="622590" y="290921"/>
                    <a:pt x="589204" y="310009"/>
                    <a:pt x="575578" y="333186"/>
                  </a:cubicBezTo>
                  <a:cubicBezTo>
                    <a:pt x="575578" y="333186"/>
                    <a:pt x="575578" y="333186"/>
                    <a:pt x="384805" y="663809"/>
                  </a:cubicBezTo>
                  <a:cubicBezTo>
                    <a:pt x="371859" y="686987"/>
                    <a:pt x="371859" y="725162"/>
                    <a:pt x="384805" y="748339"/>
                  </a:cubicBezTo>
                  <a:cubicBezTo>
                    <a:pt x="384805" y="748339"/>
                    <a:pt x="384805" y="748339"/>
                    <a:pt x="575578" y="1078962"/>
                  </a:cubicBezTo>
                  <a:cubicBezTo>
                    <a:pt x="589204" y="1102140"/>
                    <a:pt x="622590" y="1121227"/>
                    <a:pt x="649162" y="1121227"/>
                  </a:cubicBezTo>
                  <a:lnTo>
                    <a:pt x="791928" y="1121227"/>
                  </a:lnTo>
                  <a:lnTo>
                    <a:pt x="1030708" y="1121227"/>
                  </a:lnTo>
                  <a:lnTo>
                    <a:pt x="1127393" y="1121227"/>
                  </a:lnTo>
                  <a:lnTo>
                    <a:pt x="1173474" y="1121227"/>
                  </a:lnTo>
                  <a:lnTo>
                    <a:pt x="1285311" y="1121227"/>
                  </a:lnTo>
                  <a:lnTo>
                    <a:pt x="1508939" y="1121227"/>
                  </a:lnTo>
                  <a:lnTo>
                    <a:pt x="1573863" y="1121227"/>
                  </a:lnTo>
                  <a:lnTo>
                    <a:pt x="1666857" y="1121227"/>
                  </a:lnTo>
                  <a:lnTo>
                    <a:pt x="1933591" y="1121227"/>
                  </a:lnTo>
                  <a:lnTo>
                    <a:pt x="1955409" y="1121227"/>
                  </a:lnTo>
                  <a:lnTo>
                    <a:pt x="2315137" y="1121227"/>
                  </a:lnTo>
                  <a:lnTo>
                    <a:pt x="2319556" y="1119915"/>
                  </a:lnTo>
                  <a:lnTo>
                    <a:pt x="2323948" y="1121227"/>
                  </a:lnTo>
                  <a:lnTo>
                    <a:pt x="2705494" y="1121227"/>
                  </a:lnTo>
                  <a:lnTo>
                    <a:pt x="2709913" y="1119915"/>
                  </a:lnTo>
                  <a:lnTo>
                    <a:pt x="2714305" y="1121227"/>
                  </a:lnTo>
                  <a:lnTo>
                    <a:pt x="2913583" y="1121227"/>
                  </a:lnTo>
                  <a:lnTo>
                    <a:pt x="3095851" y="1121227"/>
                  </a:lnTo>
                  <a:lnTo>
                    <a:pt x="3112861" y="1121227"/>
                  </a:lnTo>
                  <a:lnTo>
                    <a:pt x="3295129" y="1121227"/>
                  </a:lnTo>
                  <a:close/>
                  <a:moveTo>
                    <a:pt x="3671470" y="1412149"/>
                  </a:moveTo>
                  <a:lnTo>
                    <a:pt x="3163470" y="1412149"/>
                  </a:lnTo>
                  <a:lnTo>
                    <a:pt x="3022552" y="1412149"/>
                  </a:lnTo>
                  <a:lnTo>
                    <a:pt x="2554799" y="1412149"/>
                  </a:lnTo>
                  <a:lnTo>
                    <a:pt x="2514552" y="1412149"/>
                  </a:lnTo>
                  <a:lnTo>
                    <a:pt x="2266137" y="1412149"/>
                  </a:lnTo>
                  <a:lnTo>
                    <a:pt x="1905881" y="1412149"/>
                  </a:lnTo>
                  <a:lnTo>
                    <a:pt x="1809866" y="1412149"/>
                  </a:lnTo>
                  <a:lnTo>
                    <a:pt x="1617219" y="1412149"/>
                  </a:lnTo>
                  <a:lnTo>
                    <a:pt x="1489857" y="1412149"/>
                  </a:lnTo>
                  <a:lnTo>
                    <a:pt x="1301866" y="1412149"/>
                  </a:lnTo>
                  <a:lnTo>
                    <a:pt x="1160948" y="1412149"/>
                  </a:lnTo>
                  <a:lnTo>
                    <a:pt x="1115038" y="1412149"/>
                  </a:lnTo>
                  <a:lnTo>
                    <a:pt x="840939" y="1412149"/>
                  </a:lnTo>
                  <a:lnTo>
                    <a:pt x="652948" y="1412149"/>
                  </a:lnTo>
                  <a:lnTo>
                    <a:pt x="466120" y="1412149"/>
                  </a:lnTo>
                  <a:cubicBezTo>
                    <a:pt x="420928" y="1412149"/>
                    <a:pt x="364147" y="1379686"/>
                    <a:pt x="340972" y="1340266"/>
                  </a:cubicBezTo>
                  <a:cubicBezTo>
                    <a:pt x="16513" y="777957"/>
                    <a:pt x="16513" y="777957"/>
                    <a:pt x="16513" y="777957"/>
                  </a:cubicBezTo>
                  <a:cubicBezTo>
                    <a:pt x="-5504" y="738538"/>
                    <a:pt x="-5504" y="673611"/>
                    <a:pt x="16513" y="634192"/>
                  </a:cubicBezTo>
                  <a:cubicBezTo>
                    <a:pt x="340972" y="71883"/>
                    <a:pt x="340972" y="71883"/>
                    <a:pt x="340972" y="71883"/>
                  </a:cubicBezTo>
                  <a:cubicBezTo>
                    <a:pt x="364147" y="32463"/>
                    <a:pt x="420928" y="0"/>
                    <a:pt x="466120" y="0"/>
                  </a:cubicBezTo>
                  <a:lnTo>
                    <a:pt x="652948" y="0"/>
                  </a:lnTo>
                  <a:lnTo>
                    <a:pt x="680314" y="0"/>
                  </a:lnTo>
                  <a:lnTo>
                    <a:pt x="840939" y="0"/>
                  </a:lnTo>
                  <a:lnTo>
                    <a:pt x="841276" y="0"/>
                  </a:lnTo>
                  <a:lnTo>
                    <a:pt x="867142" y="0"/>
                  </a:lnTo>
                  <a:lnTo>
                    <a:pt x="956611" y="0"/>
                  </a:lnTo>
                  <a:lnTo>
                    <a:pt x="1028104" y="0"/>
                  </a:lnTo>
                  <a:lnTo>
                    <a:pt x="1033923" y="0"/>
                  </a:lnTo>
                  <a:lnTo>
                    <a:pt x="1055133" y="0"/>
                  </a:lnTo>
                  <a:lnTo>
                    <a:pt x="1080817" y="0"/>
                  </a:lnTo>
                  <a:cubicBezTo>
                    <a:pt x="1115038" y="0"/>
                    <a:pt x="1115038" y="0"/>
                    <a:pt x="1115038" y="0"/>
                  </a:cubicBezTo>
                  <a:lnTo>
                    <a:pt x="1143439" y="0"/>
                  </a:lnTo>
                  <a:lnTo>
                    <a:pt x="1160948" y="0"/>
                  </a:lnTo>
                  <a:lnTo>
                    <a:pt x="1216095" y="0"/>
                  </a:lnTo>
                  <a:lnTo>
                    <a:pt x="1220751" y="0"/>
                  </a:lnTo>
                  <a:lnTo>
                    <a:pt x="1267645" y="0"/>
                  </a:lnTo>
                  <a:lnTo>
                    <a:pt x="1291726" y="0"/>
                  </a:lnTo>
                  <a:lnTo>
                    <a:pt x="1301866" y="0"/>
                  </a:lnTo>
                  <a:lnTo>
                    <a:pt x="1331430" y="0"/>
                  </a:lnTo>
                  <a:lnTo>
                    <a:pt x="1375142" y="0"/>
                  </a:lnTo>
                  <a:lnTo>
                    <a:pt x="1408742" y="0"/>
                  </a:lnTo>
                  <a:lnTo>
                    <a:pt x="1455636" y="0"/>
                  </a:lnTo>
                  <a:lnTo>
                    <a:pt x="1479717" y="0"/>
                  </a:lnTo>
                  <a:lnTo>
                    <a:pt x="1489857" y="0"/>
                  </a:lnTo>
                  <a:lnTo>
                    <a:pt x="1536104" y="0"/>
                  </a:lnTo>
                  <a:lnTo>
                    <a:pt x="1617219" y="0"/>
                  </a:lnTo>
                  <a:lnTo>
                    <a:pt x="1651439" y="0"/>
                  </a:lnTo>
                  <a:lnTo>
                    <a:pt x="1728751" y="0"/>
                  </a:lnTo>
                  <a:lnTo>
                    <a:pt x="1775645" y="0"/>
                  </a:lnTo>
                  <a:lnTo>
                    <a:pt x="1799726" y="0"/>
                  </a:lnTo>
                  <a:lnTo>
                    <a:pt x="1809866" y="0"/>
                  </a:lnTo>
                  <a:lnTo>
                    <a:pt x="1831413" y="0"/>
                  </a:lnTo>
                  <a:lnTo>
                    <a:pt x="1905881" y="0"/>
                  </a:lnTo>
                  <a:lnTo>
                    <a:pt x="1992375" y="0"/>
                  </a:lnTo>
                  <a:lnTo>
                    <a:pt x="2107709" y="0"/>
                  </a:lnTo>
                  <a:lnTo>
                    <a:pt x="2120075" y="0"/>
                  </a:lnTo>
                  <a:lnTo>
                    <a:pt x="2185022" y="0"/>
                  </a:lnTo>
                  <a:lnTo>
                    <a:pt x="2231916" y="0"/>
                  </a:lnTo>
                  <a:lnTo>
                    <a:pt x="2255997" y="0"/>
                  </a:lnTo>
                  <a:lnTo>
                    <a:pt x="2266137" y="0"/>
                  </a:lnTo>
                  <a:lnTo>
                    <a:pt x="2281036" y="0"/>
                  </a:lnTo>
                  <a:cubicBezTo>
                    <a:pt x="2372290" y="0"/>
                    <a:pt x="2433126" y="0"/>
                    <a:pt x="2473684" y="0"/>
                  </a:cubicBezTo>
                  <a:lnTo>
                    <a:pt x="2514552" y="0"/>
                  </a:lnTo>
                  <a:lnTo>
                    <a:pt x="2520578" y="0"/>
                  </a:lnTo>
                  <a:lnTo>
                    <a:pt x="2544659" y="0"/>
                  </a:lnTo>
                  <a:lnTo>
                    <a:pt x="2554799" y="0"/>
                  </a:lnTo>
                  <a:lnTo>
                    <a:pt x="2680485" y="0"/>
                  </a:lnTo>
                  <a:cubicBezTo>
                    <a:pt x="2830376" y="0"/>
                    <a:pt x="2933750" y="0"/>
                    <a:pt x="3005042" y="0"/>
                  </a:cubicBezTo>
                  <a:lnTo>
                    <a:pt x="3022552" y="0"/>
                  </a:lnTo>
                  <a:lnTo>
                    <a:pt x="3082355" y="0"/>
                  </a:lnTo>
                  <a:lnTo>
                    <a:pt x="3129249" y="0"/>
                  </a:lnTo>
                  <a:lnTo>
                    <a:pt x="3153330" y="0"/>
                  </a:lnTo>
                  <a:lnTo>
                    <a:pt x="3163470" y="0"/>
                  </a:lnTo>
                  <a:lnTo>
                    <a:pt x="3236746" y="0"/>
                  </a:lnTo>
                  <a:cubicBezTo>
                    <a:pt x="3671470" y="0"/>
                    <a:pt x="3671470" y="0"/>
                    <a:pt x="3671470" y="0"/>
                  </a:cubicBezTo>
                  <a:cubicBezTo>
                    <a:pt x="3717821" y="0"/>
                    <a:pt x="3773442" y="32463"/>
                    <a:pt x="3796617" y="71883"/>
                  </a:cubicBezTo>
                  <a:cubicBezTo>
                    <a:pt x="4121076" y="634192"/>
                    <a:pt x="4121076" y="634192"/>
                    <a:pt x="4121076" y="634192"/>
                  </a:cubicBezTo>
                  <a:cubicBezTo>
                    <a:pt x="4144252" y="673611"/>
                    <a:pt x="4144252" y="738538"/>
                    <a:pt x="4121076" y="777957"/>
                  </a:cubicBezTo>
                  <a:cubicBezTo>
                    <a:pt x="3796617" y="1340266"/>
                    <a:pt x="3796617" y="1340266"/>
                    <a:pt x="3796617" y="1340266"/>
                  </a:cubicBezTo>
                  <a:cubicBezTo>
                    <a:pt x="3773442" y="1379686"/>
                    <a:pt x="3717821" y="1412149"/>
                    <a:pt x="3671470" y="1412149"/>
                  </a:cubicBezTo>
                  <a:close/>
                </a:path>
              </a:pathLst>
            </a:custGeom>
            <a:solidFill>
              <a:srgbClr val="7BBF7C"/>
            </a:solidFill>
            <a:ln w="19050">
              <a:noFill/>
            </a:ln>
            <a:effectLst>
              <a:innerShdw blurRad="101600" dist="63500" dir="2700000">
                <a:prstClr val="black">
                  <a:alpha val="50000"/>
                </a:prstClr>
              </a:innerShdw>
            </a:effectLst>
          </p:spPr>
          <p:txBody>
            <a:bodyPr vert="horz" wrap="square" lIns="91440" tIns="45720" rIns="91440" bIns="45720" numCol="1" anchor="t" anchorCtr="0" compatLnSpc="1">
              <a:noAutofit/>
            </a:bodyPr>
            <a:lstStyle/>
            <a:p>
              <a:endParaRPr lang="zh-CN" altLang="en-US" sz="1355">
                <a:solidFill>
                  <a:prstClr val="black"/>
                </a:solidFill>
              </a:endParaRPr>
            </a:p>
          </p:txBody>
        </p:sp>
        <p:sp>
          <p:nvSpPr>
            <p:cNvPr id="35" name="任意多边形 34"/>
            <p:cNvSpPr/>
            <p:nvPr/>
          </p:nvSpPr>
          <p:spPr bwMode="auto">
            <a:xfrm rot="10800000">
              <a:off x="6522379" y="4754441"/>
              <a:ext cx="2581375" cy="631527"/>
            </a:xfrm>
            <a:custGeom>
              <a:avLst/>
              <a:gdLst>
                <a:gd name="connsiteX0" fmla="*/ 3119312 w 3393888"/>
                <a:gd name="connsiteY0" fmla="*/ 830306 h 830306"/>
                <a:gd name="connsiteX1" fmla="*/ 2920034 w 3393888"/>
                <a:gd name="connsiteY1" fmla="*/ 830306 h 830306"/>
                <a:gd name="connsiteX2" fmla="*/ 2737766 w 3393888"/>
                <a:gd name="connsiteY2" fmla="*/ 830306 h 830306"/>
                <a:gd name="connsiteX3" fmla="*/ 2720756 w 3393888"/>
                <a:gd name="connsiteY3" fmla="*/ 830306 h 830306"/>
                <a:gd name="connsiteX4" fmla="*/ 2538488 w 3393888"/>
                <a:gd name="connsiteY4" fmla="*/ 830306 h 830306"/>
                <a:gd name="connsiteX5" fmla="*/ 2339210 w 3393888"/>
                <a:gd name="connsiteY5" fmla="*/ 830306 h 830306"/>
                <a:gd name="connsiteX6" fmla="*/ 2334818 w 3393888"/>
                <a:gd name="connsiteY6" fmla="*/ 828994 h 830306"/>
                <a:gd name="connsiteX7" fmla="*/ 2330399 w 3393888"/>
                <a:gd name="connsiteY7" fmla="*/ 830306 h 830306"/>
                <a:gd name="connsiteX8" fmla="*/ 1948853 w 3393888"/>
                <a:gd name="connsiteY8" fmla="*/ 830306 h 830306"/>
                <a:gd name="connsiteX9" fmla="*/ 1944461 w 3393888"/>
                <a:gd name="connsiteY9" fmla="*/ 828994 h 830306"/>
                <a:gd name="connsiteX10" fmla="*/ 1940042 w 3393888"/>
                <a:gd name="connsiteY10" fmla="*/ 830306 h 830306"/>
                <a:gd name="connsiteX11" fmla="*/ 1580314 w 3393888"/>
                <a:gd name="connsiteY11" fmla="*/ 830306 h 830306"/>
                <a:gd name="connsiteX12" fmla="*/ 1558496 w 3393888"/>
                <a:gd name="connsiteY12" fmla="*/ 830306 h 830306"/>
                <a:gd name="connsiteX13" fmla="*/ 1291762 w 3393888"/>
                <a:gd name="connsiteY13" fmla="*/ 830306 h 830306"/>
                <a:gd name="connsiteX14" fmla="*/ 1198768 w 3393888"/>
                <a:gd name="connsiteY14" fmla="*/ 830306 h 830306"/>
                <a:gd name="connsiteX15" fmla="*/ 1133844 w 3393888"/>
                <a:gd name="connsiteY15" fmla="*/ 830306 h 830306"/>
                <a:gd name="connsiteX16" fmla="*/ 910216 w 3393888"/>
                <a:gd name="connsiteY16" fmla="*/ 830306 h 830306"/>
                <a:gd name="connsiteX17" fmla="*/ 798379 w 3393888"/>
                <a:gd name="connsiteY17" fmla="*/ 830306 h 830306"/>
                <a:gd name="connsiteX18" fmla="*/ 752298 w 3393888"/>
                <a:gd name="connsiteY18" fmla="*/ 830306 h 830306"/>
                <a:gd name="connsiteX19" fmla="*/ 655613 w 3393888"/>
                <a:gd name="connsiteY19" fmla="*/ 830306 h 830306"/>
                <a:gd name="connsiteX20" fmla="*/ 416833 w 3393888"/>
                <a:gd name="connsiteY20" fmla="*/ 830306 h 830306"/>
                <a:gd name="connsiteX21" fmla="*/ 274067 w 3393888"/>
                <a:gd name="connsiteY21" fmla="*/ 830306 h 830306"/>
                <a:gd name="connsiteX22" fmla="*/ 200483 w 3393888"/>
                <a:gd name="connsiteY22" fmla="*/ 788041 h 830306"/>
                <a:gd name="connsiteX23" fmla="*/ 9710 w 3393888"/>
                <a:gd name="connsiteY23" fmla="*/ 457418 h 830306"/>
                <a:gd name="connsiteX24" fmla="*/ 9710 w 3393888"/>
                <a:gd name="connsiteY24" fmla="*/ 372888 h 830306"/>
                <a:gd name="connsiteX25" fmla="*/ 200483 w 3393888"/>
                <a:gd name="connsiteY25" fmla="*/ 42265 h 830306"/>
                <a:gd name="connsiteX26" fmla="*/ 274067 w 3393888"/>
                <a:gd name="connsiteY26" fmla="*/ 0 h 830306"/>
                <a:gd name="connsiteX27" fmla="*/ 400007 w 3393888"/>
                <a:gd name="connsiteY27" fmla="*/ 0 h 830306"/>
                <a:gd name="connsiteX28" fmla="*/ 416833 w 3393888"/>
                <a:gd name="connsiteY28" fmla="*/ 0 h 830306"/>
                <a:gd name="connsiteX29" fmla="*/ 494648 w 3393888"/>
                <a:gd name="connsiteY29" fmla="*/ 0 h 830306"/>
                <a:gd name="connsiteX30" fmla="*/ 542773 w 3393888"/>
                <a:gd name="connsiteY30" fmla="*/ 0 h 830306"/>
                <a:gd name="connsiteX31" fmla="*/ 607920 w 3393888"/>
                <a:gd name="connsiteY31" fmla="*/ 0 h 830306"/>
                <a:gd name="connsiteX32" fmla="*/ 637414 w 3393888"/>
                <a:gd name="connsiteY32" fmla="*/ 0 h 830306"/>
                <a:gd name="connsiteX33" fmla="*/ 649651 w 3393888"/>
                <a:gd name="connsiteY33" fmla="*/ 0 h 830306"/>
                <a:gd name="connsiteX34" fmla="*/ 655613 w 3393888"/>
                <a:gd name="connsiteY34" fmla="*/ 0 h 830306"/>
                <a:gd name="connsiteX35" fmla="*/ 750685 w 3393888"/>
                <a:gd name="connsiteY35" fmla="*/ 0 h 830306"/>
                <a:gd name="connsiteX36" fmla="*/ 752298 w 3393888"/>
                <a:gd name="connsiteY36" fmla="*/ 0 h 830306"/>
                <a:gd name="connsiteX37" fmla="*/ 792417 w 3393888"/>
                <a:gd name="connsiteY37" fmla="*/ 0 h 830306"/>
                <a:gd name="connsiteX38" fmla="*/ 798379 w 3393888"/>
                <a:gd name="connsiteY38" fmla="*/ 0 h 830306"/>
                <a:gd name="connsiteX39" fmla="*/ 878238 w 3393888"/>
                <a:gd name="connsiteY39" fmla="*/ 0 h 830306"/>
                <a:gd name="connsiteX40" fmla="*/ 910216 w 3393888"/>
                <a:gd name="connsiteY40" fmla="*/ 0 h 830306"/>
                <a:gd name="connsiteX41" fmla="*/ 972879 w 3393888"/>
                <a:gd name="connsiteY41" fmla="*/ 0 h 830306"/>
                <a:gd name="connsiteX42" fmla="*/ 1036156 w 3393888"/>
                <a:gd name="connsiteY42" fmla="*/ 0 h 830306"/>
                <a:gd name="connsiteX43" fmla="*/ 1086151 w 3393888"/>
                <a:gd name="connsiteY43" fmla="*/ 0 h 830306"/>
                <a:gd name="connsiteX44" fmla="*/ 1127882 w 3393888"/>
                <a:gd name="connsiteY44" fmla="*/ 0 h 830306"/>
                <a:gd name="connsiteX45" fmla="*/ 1130797 w 3393888"/>
                <a:gd name="connsiteY45" fmla="*/ 0 h 830306"/>
                <a:gd name="connsiteX46" fmla="*/ 1133844 w 3393888"/>
                <a:gd name="connsiteY46" fmla="*/ 0 h 830306"/>
                <a:gd name="connsiteX47" fmla="*/ 1198768 w 3393888"/>
                <a:gd name="connsiteY47" fmla="*/ 0 h 830306"/>
                <a:gd name="connsiteX48" fmla="*/ 1244068 w 3393888"/>
                <a:gd name="connsiteY48" fmla="*/ 0 h 830306"/>
                <a:gd name="connsiteX49" fmla="*/ 1285800 w 3393888"/>
                <a:gd name="connsiteY49" fmla="*/ 0 h 830306"/>
                <a:gd name="connsiteX50" fmla="*/ 1291762 w 3393888"/>
                <a:gd name="connsiteY50" fmla="*/ 0 h 830306"/>
                <a:gd name="connsiteX51" fmla="*/ 1324708 w 3393888"/>
                <a:gd name="connsiteY51" fmla="*/ 0 h 830306"/>
                <a:gd name="connsiteX52" fmla="*/ 1532621 w 3393888"/>
                <a:gd name="connsiteY52" fmla="*/ 0 h 830306"/>
                <a:gd name="connsiteX53" fmla="*/ 1558496 w 3393888"/>
                <a:gd name="connsiteY53" fmla="*/ 0 h 830306"/>
                <a:gd name="connsiteX54" fmla="*/ 1574352 w 3393888"/>
                <a:gd name="connsiteY54" fmla="*/ 0 h 830306"/>
                <a:gd name="connsiteX55" fmla="*/ 1580314 w 3393888"/>
                <a:gd name="connsiteY55" fmla="*/ 0 h 830306"/>
                <a:gd name="connsiteX56" fmla="*/ 1684436 w 3393888"/>
                <a:gd name="connsiteY56" fmla="*/ 0 h 830306"/>
                <a:gd name="connsiteX57" fmla="*/ 1940042 w 3393888"/>
                <a:gd name="connsiteY57" fmla="*/ 0 h 830306"/>
                <a:gd name="connsiteX58" fmla="*/ 1944461 w 3393888"/>
                <a:gd name="connsiteY58" fmla="*/ 1312 h 830306"/>
                <a:gd name="connsiteX59" fmla="*/ 1948853 w 3393888"/>
                <a:gd name="connsiteY59" fmla="*/ 0 h 830306"/>
                <a:gd name="connsiteX60" fmla="*/ 2330399 w 3393888"/>
                <a:gd name="connsiteY60" fmla="*/ 0 h 830306"/>
                <a:gd name="connsiteX61" fmla="*/ 2334818 w 3393888"/>
                <a:gd name="connsiteY61" fmla="*/ 1312 h 830306"/>
                <a:gd name="connsiteX62" fmla="*/ 2339210 w 3393888"/>
                <a:gd name="connsiteY62" fmla="*/ 0 h 830306"/>
                <a:gd name="connsiteX63" fmla="*/ 2465150 w 3393888"/>
                <a:gd name="connsiteY63" fmla="*/ 0 h 830306"/>
                <a:gd name="connsiteX64" fmla="*/ 2538488 w 3393888"/>
                <a:gd name="connsiteY64" fmla="*/ 0 h 830306"/>
                <a:gd name="connsiteX65" fmla="*/ 2559791 w 3393888"/>
                <a:gd name="connsiteY65" fmla="*/ 0 h 830306"/>
                <a:gd name="connsiteX66" fmla="*/ 2664428 w 3393888"/>
                <a:gd name="connsiteY66" fmla="*/ 0 h 830306"/>
                <a:gd name="connsiteX67" fmla="*/ 2673062 w 3393888"/>
                <a:gd name="connsiteY67" fmla="*/ 0 h 830306"/>
                <a:gd name="connsiteX68" fmla="*/ 2714794 w 3393888"/>
                <a:gd name="connsiteY68" fmla="*/ 0 h 830306"/>
                <a:gd name="connsiteX69" fmla="*/ 2720756 w 3393888"/>
                <a:gd name="connsiteY69" fmla="*/ 0 h 830306"/>
                <a:gd name="connsiteX70" fmla="*/ 2737766 w 3393888"/>
                <a:gd name="connsiteY70" fmla="*/ 0 h 830306"/>
                <a:gd name="connsiteX71" fmla="*/ 2759069 w 3393888"/>
                <a:gd name="connsiteY71" fmla="*/ 0 h 830306"/>
                <a:gd name="connsiteX72" fmla="*/ 2863706 w 3393888"/>
                <a:gd name="connsiteY72" fmla="*/ 0 h 830306"/>
                <a:gd name="connsiteX73" fmla="*/ 2872340 w 3393888"/>
                <a:gd name="connsiteY73" fmla="*/ 0 h 830306"/>
                <a:gd name="connsiteX74" fmla="*/ 2914072 w 3393888"/>
                <a:gd name="connsiteY74" fmla="*/ 0 h 830306"/>
                <a:gd name="connsiteX75" fmla="*/ 2920034 w 3393888"/>
                <a:gd name="connsiteY75" fmla="*/ 0 h 830306"/>
                <a:gd name="connsiteX76" fmla="*/ 2958347 w 3393888"/>
                <a:gd name="connsiteY76" fmla="*/ 0 h 830306"/>
                <a:gd name="connsiteX77" fmla="*/ 3119312 w 3393888"/>
                <a:gd name="connsiteY77" fmla="*/ 0 h 830306"/>
                <a:gd name="connsiteX78" fmla="*/ 3192896 w 3393888"/>
                <a:gd name="connsiteY78" fmla="*/ 42265 h 830306"/>
                <a:gd name="connsiteX79" fmla="*/ 3383669 w 3393888"/>
                <a:gd name="connsiteY79" fmla="*/ 372888 h 830306"/>
                <a:gd name="connsiteX80" fmla="*/ 3383669 w 3393888"/>
                <a:gd name="connsiteY80" fmla="*/ 457418 h 830306"/>
                <a:gd name="connsiteX81" fmla="*/ 3192896 w 3393888"/>
                <a:gd name="connsiteY81" fmla="*/ 788041 h 830306"/>
                <a:gd name="connsiteX82" fmla="*/ 3119312 w 3393888"/>
                <a:gd name="connsiteY82" fmla="*/ 830306 h 8303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Lst>
              <a:rect l="l" t="t" r="r" b="b"/>
              <a:pathLst>
                <a:path w="3393888" h="830306">
                  <a:moveTo>
                    <a:pt x="3119312" y="830306"/>
                  </a:moveTo>
                  <a:lnTo>
                    <a:pt x="2920034" y="830306"/>
                  </a:lnTo>
                  <a:lnTo>
                    <a:pt x="2737766" y="830306"/>
                  </a:lnTo>
                  <a:lnTo>
                    <a:pt x="2720756" y="830306"/>
                  </a:lnTo>
                  <a:lnTo>
                    <a:pt x="2538488" y="830306"/>
                  </a:lnTo>
                  <a:lnTo>
                    <a:pt x="2339210" y="830306"/>
                  </a:lnTo>
                  <a:lnTo>
                    <a:pt x="2334818" y="828994"/>
                  </a:lnTo>
                  <a:lnTo>
                    <a:pt x="2330399" y="830306"/>
                  </a:lnTo>
                  <a:lnTo>
                    <a:pt x="1948853" y="830306"/>
                  </a:lnTo>
                  <a:lnTo>
                    <a:pt x="1944461" y="828994"/>
                  </a:lnTo>
                  <a:lnTo>
                    <a:pt x="1940042" y="830306"/>
                  </a:lnTo>
                  <a:lnTo>
                    <a:pt x="1580314" y="830306"/>
                  </a:lnTo>
                  <a:lnTo>
                    <a:pt x="1558496" y="830306"/>
                  </a:lnTo>
                  <a:lnTo>
                    <a:pt x="1291762" y="830306"/>
                  </a:lnTo>
                  <a:lnTo>
                    <a:pt x="1198768" y="830306"/>
                  </a:lnTo>
                  <a:lnTo>
                    <a:pt x="1133844" y="830306"/>
                  </a:lnTo>
                  <a:lnTo>
                    <a:pt x="910216" y="830306"/>
                  </a:lnTo>
                  <a:lnTo>
                    <a:pt x="798379" y="830306"/>
                  </a:lnTo>
                  <a:lnTo>
                    <a:pt x="752298" y="830306"/>
                  </a:lnTo>
                  <a:lnTo>
                    <a:pt x="655613" y="830306"/>
                  </a:lnTo>
                  <a:lnTo>
                    <a:pt x="416833" y="830306"/>
                  </a:lnTo>
                  <a:lnTo>
                    <a:pt x="274067" y="830306"/>
                  </a:lnTo>
                  <a:cubicBezTo>
                    <a:pt x="247495" y="830306"/>
                    <a:pt x="214109" y="811219"/>
                    <a:pt x="200483" y="788041"/>
                  </a:cubicBezTo>
                  <a:cubicBezTo>
                    <a:pt x="9710" y="457418"/>
                    <a:pt x="9710" y="457418"/>
                    <a:pt x="9710" y="457418"/>
                  </a:cubicBezTo>
                  <a:cubicBezTo>
                    <a:pt x="-3236" y="434241"/>
                    <a:pt x="-3236" y="396066"/>
                    <a:pt x="9710" y="372888"/>
                  </a:cubicBezTo>
                  <a:cubicBezTo>
                    <a:pt x="200483" y="42265"/>
                    <a:pt x="200483" y="42265"/>
                    <a:pt x="200483" y="42265"/>
                  </a:cubicBezTo>
                  <a:cubicBezTo>
                    <a:pt x="214109" y="19088"/>
                    <a:pt x="247495" y="0"/>
                    <a:pt x="274067" y="0"/>
                  </a:cubicBezTo>
                  <a:cubicBezTo>
                    <a:pt x="321760" y="0"/>
                    <a:pt x="363492" y="0"/>
                    <a:pt x="400007" y="0"/>
                  </a:cubicBezTo>
                  <a:lnTo>
                    <a:pt x="416833" y="0"/>
                  </a:lnTo>
                  <a:lnTo>
                    <a:pt x="494648" y="0"/>
                  </a:lnTo>
                  <a:lnTo>
                    <a:pt x="542773" y="0"/>
                  </a:lnTo>
                  <a:lnTo>
                    <a:pt x="607920" y="0"/>
                  </a:lnTo>
                  <a:lnTo>
                    <a:pt x="637414" y="0"/>
                  </a:lnTo>
                  <a:lnTo>
                    <a:pt x="649651" y="0"/>
                  </a:lnTo>
                  <a:cubicBezTo>
                    <a:pt x="655613" y="0"/>
                    <a:pt x="655613" y="0"/>
                    <a:pt x="655613" y="0"/>
                  </a:cubicBezTo>
                  <a:lnTo>
                    <a:pt x="750685" y="0"/>
                  </a:lnTo>
                  <a:lnTo>
                    <a:pt x="752298" y="0"/>
                  </a:lnTo>
                  <a:lnTo>
                    <a:pt x="792417" y="0"/>
                  </a:lnTo>
                  <a:lnTo>
                    <a:pt x="798379" y="0"/>
                  </a:lnTo>
                  <a:lnTo>
                    <a:pt x="878238" y="0"/>
                  </a:lnTo>
                  <a:lnTo>
                    <a:pt x="910216" y="0"/>
                  </a:lnTo>
                  <a:lnTo>
                    <a:pt x="972879" y="0"/>
                  </a:lnTo>
                  <a:lnTo>
                    <a:pt x="1036156" y="0"/>
                  </a:lnTo>
                  <a:lnTo>
                    <a:pt x="1086151" y="0"/>
                  </a:lnTo>
                  <a:lnTo>
                    <a:pt x="1127882" y="0"/>
                  </a:lnTo>
                  <a:lnTo>
                    <a:pt x="1130797" y="0"/>
                  </a:lnTo>
                  <a:lnTo>
                    <a:pt x="1133844" y="0"/>
                  </a:lnTo>
                  <a:lnTo>
                    <a:pt x="1198768" y="0"/>
                  </a:lnTo>
                  <a:lnTo>
                    <a:pt x="1244068" y="0"/>
                  </a:lnTo>
                  <a:lnTo>
                    <a:pt x="1285800" y="0"/>
                  </a:lnTo>
                  <a:lnTo>
                    <a:pt x="1291762" y="0"/>
                  </a:lnTo>
                  <a:lnTo>
                    <a:pt x="1324708" y="0"/>
                  </a:lnTo>
                  <a:cubicBezTo>
                    <a:pt x="1434253" y="0"/>
                    <a:pt x="1496851" y="0"/>
                    <a:pt x="1532621" y="0"/>
                  </a:cubicBezTo>
                  <a:lnTo>
                    <a:pt x="1558496" y="0"/>
                  </a:lnTo>
                  <a:lnTo>
                    <a:pt x="1574352" y="0"/>
                  </a:lnTo>
                  <a:lnTo>
                    <a:pt x="1580314" y="0"/>
                  </a:lnTo>
                  <a:lnTo>
                    <a:pt x="1684436" y="0"/>
                  </a:lnTo>
                  <a:cubicBezTo>
                    <a:pt x="1940042" y="0"/>
                    <a:pt x="1940042" y="0"/>
                    <a:pt x="1940042" y="0"/>
                  </a:cubicBezTo>
                  <a:lnTo>
                    <a:pt x="1944461" y="1312"/>
                  </a:lnTo>
                  <a:lnTo>
                    <a:pt x="1948853" y="0"/>
                  </a:lnTo>
                  <a:cubicBezTo>
                    <a:pt x="2330399" y="0"/>
                    <a:pt x="2330399" y="0"/>
                    <a:pt x="2330399" y="0"/>
                  </a:cubicBezTo>
                  <a:lnTo>
                    <a:pt x="2334818" y="1312"/>
                  </a:lnTo>
                  <a:lnTo>
                    <a:pt x="2339210" y="0"/>
                  </a:lnTo>
                  <a:cubicBezTo>
                    <a:pt x="2386903" y="0"/>
                    <a:pt x="2428635" y="0"/>
                    <a:pt x="2465150" y="0"/>
                  </a:cubicBezTo>
                  <a:lnTo>
                    <a:pt x="2538488" y="0"/>
                  </a:lnTo>
                  <a:lnTo>
                    <a:pt x="2559791" y="0"/>
                  </a:lnTo>
                  <a:lnTo>
                    <a:pt x="2664428" y="0"/>
                  </a:lnTo>
                  <a:lnTo>
                    <a:pt x="2673062" y="0"/>
                  </a:lnTo>
                  <a:lnTo>
                    <a:pt x="2714794" y="0"/>
                  </a:lnTo>
                  <a:lnTo>
                    <a:pt x="2720756" y="0"/>
                  </a:lnTo>
                  <a:lnTo>
                    <a:pt x="2737766" y="0"/>
                  </a:lnTo>
                  <a:lnTo>
                    <a:pt x="2759069" y="0"/>
                  </a:lnTo>
                  <a:lnTo>
                    <a:pt x="2863706" y="0"/>
                  </a:lnTo>
                  <a:lnTo>
                    <a:pt x="2872340" y="0"/>
                  </a:lnTo>
                  <a:lnTo>
                    <a:pt x="2914072" y="0"/>
                  </a:lnTo>
                  <a:lnTo>
                    <a:pt x="2920034" y="0"/>
                  </a:lnTo>
                  <a:lnTo>
                    <a:pt x="2958347" y="0"/>
                  </a:lnTo>
                  <a:cubicBezTo>
                    <a:pt x="3119312" y="0"/>
                    <a:pt x="3119312" y="0"/>
                    <a:pt x="3119312" y="0"/>
                  </a:cubicBezTo>
                  <a:cubicBezTo>
                    <a:pt x="3146565" y="0"/>
                    <a:pt x="3179269" y="19088"/>
                    <a:pt x="3192896" y="42265"/>
                  </a:cubicBezTo>
                  <a:cubicBezTo>
                    <a:pt x="3383669" y="372888"/>
                    <a:pt x="3383669" y="372888"/>
                    <a:pt x="3383669" y="372888"/>
                  </a:cubicBezTo>
                  <a:cubicBezTo>
                    <a:pt x="3397295" y="396066"/>
                    <a:pt x="3397295" y="434241"/>
                    <a:pt x="3383669" y="457418"/>
                  </a:cubicBezTo>
                  <a:cubicBezTo>
                    <a:pt x="3192896" y="788041"/>
                    <a:pt x="3192896" y="788041"/>
                    <a:pt x="3192896" y="788041"/>
                  </a:cubicBezTo>
                  <a:cubicBezTo>
                    <a:pt x="3179269" y="811219"/>
                    <a:pt x="3146565" y="830306"/>
                    <a:pt x="3119312" y="830306"/>
                  </a:cubicBezTo>
                  <a:close/>
                </a:path>
              </a:pathLst>
            </a:custGeom>
            <a:solidFill>
              <a:schemeClr val="bg1">
                <a:alpha val="0"/>
              </a:schemeClr>
            </a:solidFill>
            <a:ln w="38100">
              <a:gradFill flip="none" rotWithShape="1">
                <a:gsLst>
                  <a:gs pos="100000">
                    <a:schemeClr val="bg1"/>
                  </a:gs>
                  <a:gs pos="0">
                    <a:srgbClr val="B6B6B6"/>
                  </a:gs>
                </a:gsLst>
                <a:lin ang="2700000" scaled="1"/>
                <a:tileRect/>
              </a:gradFill>
            </a:ln>
            <a:effectLst/>
          </p:spPr>
          <p:txBody>
            <a:bodyPr vert="horz" wrap="square" lIns="91440" tIns="45720" rIns="91440" bIns="45720" numCol="1" anchor="t" anchorCtr="0" compatLnSpc="1">
              <a:noAutofit/>
            </a:bodyPr>
            <a:lstStyle/>
            <a:p>
              <a:endParaRPr lang="zh-CN" altLang="en-US" sz="1355">
                <a:solidFill>
                  <a:prstClr val="black"/>
                </a:solidFill>
              </a:endParaRPr>
            </a:p>
          </p:txBody>
        </p:sp>
      </p:grpSp>
      <p:grpSp>
        <p:nvGrpSpPr>
          <p:cNvPr id="36" name="组合 35"/>
          <p:cNvGrpSpPr/>
          <p:nvPr/>
        </p:nvGrpSpPr>
        <p:grpSpPr>
          <a:xfrm>
            <a:off x="7295037" y="3986454"/>
            <a:ext cx="2138555" cy="1906599"/>
            <a:chOff x="7251581" y="4115042"/>
            <a:chExt cx="2138277" cy="1907040"/>
          </a:xfrm>
        </p:grpSpPr>
        <p:sp>
          <p:nvSpPr>
            <p:cNvPr id="37" name="任意多边形 36"/>
            <p:cNvSpPr/>
            <p:nvPr/>
          </p:nvSpPr>
          <p:spPr bwMode="auto">
            <a:xfrm rot="10800000">
              <a:off x="7256410" y="4115042"/>
              <a:ext cx="2123116" cy="1895135"/>
            </a:xfrm>
            <a:custGeom>
              <a:avLst/>
              <a:gdLst>
                <a:gd name="connsiteX0" fmla="*/ 1795626 w 2791387"/>
                <a:gd name="connsiteY0" fmla="*/ 2117139 h 2491648"/>
                <a:gd name="connsiteX1" fmla="*/ 1950063 w 2791387"/>
                <a:gd name="connsiteY1" fmla="*/ 2028434 h 2491648"/>
                <a:gd name="connsiteX2" fmla="*/ 2350454 w 2791387"/>
                <a:gd name="connsiteY2" fmla="*/ 1334530 h 2491648"/>
                <a:gd name="connsiteX3" fmla="*/ 2350454 w 2791387"/>
                <a:gd name="connsiteY3" fmla="*/ 1157119 h 2491648"/>
                <a:gd name="connsiteX4" fmla="*/ 1950063 w 2791387"/>
                <a:gd name="connsiteY4" fmla="*/ 463215 h 2491648"/>
                <a:gd name="connsiteX5" fmla="*/ 1795626 w 2791387"/>
                <a:gd name="connsiteY5" fmla="*/ 374509 h 2491648"/>
                <a:gd name="connsiteX6" fmla="*/ 994844 w 2791387"/>
                <a:gd name="connsiteY6" fmla="*/ 374509 h 2491648"/>
                <a:gd name="connsiteX7" fmla="*/ 840408 w 2791387"/>
                <a:gd name="connsiteY7" fmla="*/ 463215 h 2491648"/>
                <a:gd name="connsiteX8" fmla="*/ 440017 w 2791387"/>
                <a:gd name="connsiteY8" fmla="*/ 1157119 h 2491648"/>
                <a:gd name="connsiteX9" fmla="*/ 440017 w 2791387"/>
                <a:gd name="connsiteY9" fmla="*/ 1334530 h 2491648"/>
                <a:gd name="connsiteX10" fmla="*/ 840408 w 2791387"/>
                <a:gd name="connsiteY10" fmla="*/ 2028434 h 2491648"/>
                <a:gd name="connsiteX11" fmla="*/ 994844 w 2791387"/>
                <a:gd name="connsiteY11" fmla="*/ 2117139 h 2491648"/>
                <a:gd name="connsiteX12" fmla="*/ 1967414 w 2791387"/>
                <a:gd name="connsiteY12" fmla="*/ 2491648 h 2491648"/>
                <a:gd name="connsiteX13" fmla="*/ 822440 w 2791387"/>
                <a:gd name="connsiteY13" fmla="*/ 2491648 h 2491648"/>
                <a:gd name="connsiteX14" fmla="*/ 601623 w 2791387"/>
                <a:gd name="connsiteY14" fmla="*/ 2364815 h 2491648"/>
                <a:gd name="connsiteX15" fmla="*/ 29136 w 2791387"/>
                <a:gd name="connsiteY15" fmla="*/ 1372657 h 2491648"/>
                <a:gd name="connsiteX16" fmla="*/ 29136 w 2791387"/>
                <a:gd name="connsiteY16" fmla="*/ 1118992 h 2491648"/>
                <a:gd name="connsiteX17" fmla="*/ 601623 w 2791387"/>
                <a:gd name="connsiteY17" fmla="*/ 126833 h 2491648"/>
                <a:gd name="connsiteX18" fmla="*/ 822440 w 2791387"/>
                <a:gd name="connsiteY18" fmla="*/ 0 h 2491648"/>
                <a:gd name="connsiteX19" fmla="*/ 1967414 w 2791387"/>
                <a:gd name="connsiteY19" fmla="*/ 0 h 2491648"/>
                <a:gd name="connsiteX20" fmla="*/ 2188231 w 2791387"/>
                <a:gd name="connsiteY20" fmla="*/ 126833 h 2491648"/>
                <a:gd name="connsiteX21" fmla="*/ 2760718 w 2791387"/>
                <a:gd name="connsiteY21" fmla="*/ 1118992 h 2491648"/>
                <a:gd name="connsiteX22" fmla="*/ 2760718 w 2791387"/>
                <a:gd name="connsiteY22" fmla="*/ 1372657 h 2491648"/>
                <a:gd name="connsiteX23" fmla="*/ 2188231 w 2791387"/>
                <a:gd name="connsiteY23" fmla="*/ 2364815 h 2491648"/>
                <a:gd name="connsiteX24" fmla="*/ 1967414 w 2791387"/>
                <a:gd name="connsiteY24" fmla="*/ 2491648 h 24916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791387" h="2491648">
                  <a:moveTo>
                    <a:pt x="1795626" y="2117139"/>
                  </a:moveTo>
                  <a:cubicBezTo>
                    <a:pt x="1852825" y="2117139"/>
                    <a:pt x="1921463" y="2077079"/>
                    <a:pt x="1950063" y="2028434"/>
                  </a:cubicBezTo>
                  <a:cubicBezTo>
                    <a:pt x="1950063" y="2028434"/>
                    <a:pt x="1950063" y="2028434"/>
                    <a:pt x="2350454" y="1334530"/>
                  </a:cubicBezTo>
                  <a:cubicBezTo>
                    <a:pt x="2379053" y="1285885"/>
                    <a:pt x="2379053" y="1205764"/>
                    <a:pt x="2350454" y="1157119"/>
                  </a:cubicBezTo>
                  <a:cubicBezTo>
                    <a:pt x="2350454" y="1157119"/>
                    <a:pt x="2350454" y="1157119"/>
                    <a:pt x="1950063" y="463215"/>
                  </a:cubicBezTo>
                  <a:cubicBezTo>
                    <a:pt x="1921463" y="414570"/>
                    <a:pt x="1852825" y="374509"/>
                    <a:pt x="1795626" y="374509"/>
                  </a:cubicBezTo>
                  <a:cubicBezTo>
                    <a:pt x="1795626" y="374509"/>
                    <a:pt x="1795626" y="374509"/>
                    <a:pt x="994844" y="374509"/>
                  </a:cubicBezTo>
                  <a:cubicBezTo>
                    <a:pt x="939075" y="374509"/>
                    <a:pt x="869007" y="414570"/>
                    <a:pt x="840408" y="463215"/>
                  </a:cubicBezTo>
                  <a:cubicBezTo>
                    <a:pt x="840408" y="463215"/>
                    <a:pt x="840408" y="463215"/>
                    <a:pt x="440017" y="1157119"/>
                  </a:cubicBezTo>
                  <a:cubicBezTo>
                    <a:pt x="412847" y="1205764"/>
                    <a:pt x="412847" y="1285885"/>
                    <a:pt x="440017" y="1334530"/>
                  </a:cubicBezTo>
                  <a:cubicBezTo>
                    <a:pt x="440017" y="1334530"/>
                    <a:pt x="440017" y="1334530"/>
                    <a:pt x="840408" y="2028434"/>
                  </a:cubicBezTo>
                  <a:cubicBezTo>
                    <a:pt x="869007" y="2077079"/>
                    <a:pt x="939075" y="2117139"/>
                    <a:pt x="994844" y="2117139"/>
                  </a:cubicBezTo>
                  <a:close/>
                  <a:moveTo>
                    <a:pt x="1967414" y="2491648"/>
                  </a:moveTo>
                  <a:lnTo>
                    <a:pt x="822440" y="2491648"/>
                  </a:lnTo>
                  <a:cubicBezTo>
                    <a:pt x="742700" y="2491648"/>
                    <a:pt x="642515" y="2434369"/>
                    <a:pt x="601623" y="2364815"/>
                  </a:cubicBezTo>
                  <a:cubicBezTo>
                    <a:pt x="29136" y="1372657"/>
                    <a:pt x="29136" y="1372657"/>
                    <a:pt x="29136" y="1372657"/>
                  </a:cubicBezTo>
                  <a:cubicBezTo>
                    <a:pt x="-9712" y="1303103"/>
                    <a:pt x="-9712" y="1188545"/>
                    <a:pt x="29136" y="1118992"/>
                  </a:cubicBezTo>
                  <a:cubicBezTo>
                    <a:pt x="601623" y="126833"/>
                    <a:pt x="601623" y="126833"/>
                    <a:pt x="601623" y="126833"/>
                  </a:cubicBezTo>
                  <a:cubicBezTo>
                    <a:pt x="642515" y="57280"/>
                    <a:pt x="742700" y="0"/>
                    <a:pt x="822440" y="0"/>
                  </a:cubicBezTo>
                  <a:cubicBezTo>
                    <a:pt x="1967414" y="0"/>
                    <a:pt x="1967414" y="0"/>
                    <a:pt x="1967414" y="0"/>
                  </a:cubicBezTo>
                  <a:cubicBezTo>
                    <a:pt x="2049198" y="0"/>
                    <a:pt x="2147339" y="57280"/>
                    <a:pt x="2188231" y="126833"/>
                  </a:cubicBezTo>
                  <a:cubicBezTo>
                    <a:pt x="2760718" y="1118992"/>
                    <a:pt x="2760718" y="1118992"/>
                    <a:pt x="2760718" y="1118992"/>
                  </a:cubicBezTo>
                  <a:cubicBezTo>
                    <a:pt x="2801610" y="1188545"/>
                    <a:pt x="2801610" y="1303103"/>
                    <a:pt x="2760718" y="1372657"/>
                  </a:cubicBezTo>
                  <a:cubicBezTo>
                    <a:pt x="2188231" y="2364815"/>
                    <a:pt x="2188231" y="2364815"/>
                    <a:pt x="2188231" y="2364815"/>
                  </a:cubicBezTo>
                  <a:cubicBezTo>
                    <a:pt x="2147339" y="2434369"/>
                    <a:pt x="2049198" y="2491648"/>
                    <a:pt x="1967414" y="2491648"/>
                  </a:cubicBezTo>
                  <a:close/>
                </a:path>
              </a:pathLst>
            </a:custGeom>
            <a:gradFill>
              <a:gsLst>
                <a:gs pos="100000">
                  <a:schemeClr val="bg1">
                    <a:lumMod val="95000"/>
                  </a:schemeClr>
                </a:gs>
                <a:gs pos="0">
                  <a:schemeClr val="bg1">
                    <a:lumMod val="85000"/>
                  </a:schemeClr>
                </a:gs>
              </a:gsLst>
              <a:lin ang="2700000" scaled="1"/>
            </a:gradFill>
            <a:ln w="19050">
              <a:noFill/>
            </a:ln>
            <a:effectLst>
              <a:outerShdw blurRad="152400" dist="88900" dir="2700000" algn="tl" rotWithShape="0">
                <a:prstClr val="black">
                  <a:alpha val="40000"/>
                </a:prstClr>
              </a:outerShdw>
            </a:effectLst>
          </p:spPr>
          <p:txBody>
            <a:bodyPr vert="horz" wrap="square" lIns="91440" tIns="45720" rIns="91440" bIns="45720" numCol="1" anchor="t" anchorCtr="0" compatLnSpc="1">
              <a:noAutofit/>
            </a:bodyPr>
            <a:lstStyle/>
            <a:p>
              <a:endParaRPr lang="zh-CN" altLang="en-US" sz="1355">
                <a:solidFill>
                  <a:prstClr val="black"/>
                </a:solidFill>
              </a:endParaRPr>
            </a:p>
          </p:txBody>
        </p:sp>
        <p:sp>
          <p:nvSpPr>
            <p:cNvPr id="38" name="Freeform 5"/>
            <p:cNvSpPr/>
            <p:nvPr/>
          </p:nvSpPr>
          <p:spPr bwMode="auto">
            <a:xfrm rot="10800000">
              <a:off x="7251581" y="4126947"/>
              <a:ext cx="2138277" cy="1895135"/>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0"/>
              </a:schemeClr>
            </a:solidFill>
            <a:ln w="38100">
              <a:gradFill flip="none" rotWithShape="1">
                <a:gsLst>
                  <a:gs pos="100000">
                    <a:schemeClr val="bg1"/>
                  </a:gs>
                  <a:gs pos="0">
                    <a:schemeClr val="bg1">
                      <a:lumMod val="65000"/>
                    </a:schemeClr>
                  </a:gs>
                </a:gsLst>
                <a:lin ang="2700000" scaled="1"/>
                <a:tileRect/>
              </a:gradFill>
            </a:ln>
            <a:effectLst/>
          </p:spPr>
          <p:txBody>
            <a:bodyPr vert="horz" wrap="square" lIns="91440" tIns="45720" rIns="91440" bIns="45720" numCol="1" anchor="t" anchorCtr="0" compatLnSpc="1"/>
            <a:lstStyle/>
            <a:p>
              <a:endParaRPr lang="zh-CN" altLang="en-US" sz="1355">
                <a:solidFill>
                  <a:prstClr val="black"/>
                </a:solidFill>
              </a:endParaRPr>
            </a:p>
          </p:txBody>
        </p:sp>
        <p:sp>
          <p:nvSpPr>
            <p:cNvPr id="39" name="Freeform 5"/>
            <p:cNvSpPr/>
            <p:nvPr/>
          </p:nvSpPr>
          <p:spPr bwMode="auto">
            <a:xfrm rot="10800000">
              <a:off x="7570224" y="4409649"/>
              <a:ext cx="1495486" cy="1325436"/>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alpha val="0"/>
              </a:schemeClr>
            </a:solidFill>
            <a:ln w="38100">
              <a:gradFill flip="none" rotWithShape="1">
                <a:gsLst>
                  <a:gs pos="0">
                    <a:srgbClr val="F7F7F7"/>
                  </a:gs>
                  <a:gs pos="100000">
                    <a:schemeClr val="bg1">
                      <a:lumMod val="75000"/>
                    </a:schemeClr>
                  </a:gs>
                </a:gsLst>
                <a:lin ang="2700000" scaled="1"/>
                <a:tileRect/>
              </a:gradFill>
            </a:ln>
            <a:effectLst/>
          </p:spPr>
          <p:txBody>
            <a:bodyPr vert="horz" wrap="square" lIns="91440" tIns="45720" rIns="91440" bIns="45720" numCol="1" anchor="t" anchorCtr="0" compatLnSpc="1"/>
            <a:lstStyle/>
            <a:p>
              <a:endParaRPr lang="zh-CN" altLang="en-US" sz="1355">
                <a:solidFill>
                  <a:prstClr val="black"/>
                </a:solidFill>
              </a:endParaRPr>
            </a:p>
          </p:txBody>
        </p:sp>
      </p:grpSp>
      <p:sp>
        <p:nvSpPr>
          <p:cNvPr id="40" name="文本框 269"/>
          <p:cNvSpPr txBox="1"/>
          <p:nvPr/>
        </p:nvSpPr>
        <p:spPr>
          <a:xfrm>
            <a:off x="1466064" y="2102110"/>
            <a:ext cx="693987" cy="583565"/>
          </a:xfrm>
          <a:prstGeom prst="rect">
            <a:avLst/>
          </a:prstGeom>
          <a:noFill/>
        </p:spPr>
        <p:txBody>
          <a:bodyPr wrap="square" rtlCol="0">
            <a:spAutoFit/>
          </a:bodyPr>
          <a:lstStyle/>
          <a:p>
            <a:pPr algn="ctr"/>
            <a:r>
              <a:rPr lang="en-US" altLang="zh-CN" sz="3200" dirty="0">
                <a:solidFill>
                  <a:schemeClr val="tx1">
                    <a:lumMod val="90000"/>
                    <a:lumOff val="10000"/>
                  </a:schemeClr>
                </a:solidFill>
                <a:effectLst>
                  <a:innerShdw blurRad="63500" dist="50800" dir="13500000">
                    <a:prstClr val="black">
                      <a:alpha val="50000"/>
                    </a:prstClr>
                  </a:innerShdw>
                </a:effectLst>
                <a:latin typeface="Impact" panose="020B0806030902050204" pitchFamily="34" charset="0"/>
              </a:rPr>
              <a:t>01</a:t>
            </a:r>
          </a:p>
        </p:txBody>
      </p:sp>
      <p:sp>
        <p:nvSpPr>
          <p:cNvPr id="41" name="文本框 270"/>
          <p:cNvSpPr txBox="1"/>
          <p:nvPr/>
        </p:nvSpPr>
        <p:spPr>
          <a:xfrm>
            <a:off x="6688288" y="2102110"/>
            <a:ext cx="693987" cy="583565"/>
          </a:xfrm>
          <a:prstGeom prst="rect">
            <a:avLst/>
          </a:prstGeom>
          <a:noFill/>
        </p:spPr>
        <p:txBody>
          <a:bodyPr wrap="square" rtlCol="0">
            <a:spAutoFit/>
          </a:bodyPr>
          <a:lstStyle/>
          <a:p>
            <a:pPr algn="ctr"/>
            <a:r>
              <a:rPr lang="en-US" altLang="zh-CN" sz="3200" dirty="0">
                <a:solidFill>
                  <a:schemeClr val="tx1">
                    <a:lumMod val="90000"/>
                    <a:lumOff val="10000"/>
                  </a:schemeClr>
                </a:solidFill>
                <a:effectLst>
                  <a:innerShdw blurRad="63500" dist="50800" dir="13500000">
                    <a:prstClr val="black">
                      <a:alpha val="50000"/>
                    </a:prstClr>
                  </a:innerShdw>
                </a:effectLst>
                <a:latin typeface="Impact" panose="020B0806030902050204" pitchFamily="34" charset="0"/>
              </a:rPr>
              <a:t>02</a:t>
            </a:r>
          </a:p>
        </p:txBody>
      </p:sp>
      <p:sp>
        <p:nvSpPr>
          <p:cNvPr id="42" name="文本框 271"/>
          <p:cNvSpPr txBox="1"/>
          <p:nvPr/>
        </p:nvSpPr>
        <p:spPr>
          <a:xfrm>
            <a:off x="1458444" y="4659729"/>
            <a:ext cx="693987" cy="583565"/>
          </a:xfrm>
          <a:prstGeom prst="rect">
            <a:avLst/>
          </a:prstGeom>
          <a:noFill/>
        </p:spPr>
        <p:txBody>
          <a:bodyPr wrap="square" rtlCol="0">
            <a:spAutoFit/>
          </a:bodyPr>
          <a:lstStyle/>
          <a:p>
            <a:pPr algn="ctr"/>
            <a:r>
              <a:rPr lang="en-US" altLang="zh-CN" sz="3200" dirty="0">
                <a:solidFill>
                  <a:schemeClr val="tx1">
                    <a:lumMod val="90000"/>
                    <a:lumOff val="10000"/>
                  </a:schemeClr>
                </a:solidFill>
                <a:effectLst>
                  <a:innerShdw blurRad="63500" dist="50800" dir="13500000">
                    <a:prstClr val="black">
                      <a:alpha val="50000"/>
                    </a:prstClr>
                  </a:innerShdw>
                </a:effectLst>
                <a:latin typeface="Impact" panose="020B0806030902050204" pitchFamily="34" charset="0"/>
              </a:rPr>
              <a:t>03</a:t>
            </a:r>
          </a:p>
        </p:txBody>
      </p:sp>
      <p:sp>
        <p:nvSpPr>
          <p:cNvPr id="43" name="文本框 272"/>
          <p:cNvSpPr txBox="1"/>
          <p:nvPr/>
        </p:nvSpPr>
        <p:spPr>
          <a:xfrm>
            <a:off x="6659256" y="4659729"/>
            <a:ext cx="693987" cy="583565"/>
          </a:xfrm>
          <a:prstGeom prst="rect">
            <a:avLst/>
          </a:prstGeom>
          <a:noFill/>
        </p:spPr>
        <p:txBody>
          <a:bodyPr wrap="square" rtlCol="0">
            <a:spAutoFit/>
          </a:bodyPr>
          <a:lstStyle/>
          <a:p>
            <a:pPr algn="ctr"/>
            <a:r>
              <a:rPr lang="en-US" altLang="zh-CN" sz="3200" dirty="0">
                <a:solidFill>
                  <a:schemeClr val="tx1">
                    <a:lumMod val="90000"/>
                    <a:lumOff val="10000"/>
                  </a:schemeClr>
                </a:solidFill>
                <a:effectLst>
                  <a:innerShdw blurRad="63500" dist="50800" dir="13500000">
                    <a:prstClr val="black">
                      <a:alpha val="50000"/>
                    </a:prstClr>
                  </a:innerShdw>
                </a:effectLst>
                <a:latin typeface="Impact" panose="020B0806030902050204" pitchFamily="34" charset="0"/>
              </a:rPr>
              <a:t>04</a:t>
            </a:r>
          </a:p>
        </p:txBody>
      </p:sp>
      <p:sp>
        <p:nvSpPr>
          <p:cNvPr id="44" name="文本框 273"/>
          <p:cNvSpPr txBox="1"/>
          <p:nvPr/>
        </p:nvSpPr>
        <p:spPr>
          <a:xfrm>
            <a:off x="2444848" y="2133581"/>
            <a:ext cx="1489201" cy="530225"/>
          </a:xfrm>
          <a:prstGeom prst="rect">
            <a:avLst/>
          </a:prstGeom>
          <a:noFill/>
        </p:spPr>
        <p:txBody>
          <a:bodyPr wrap="square" rtlCol="0">
            <a:spAutoFit/>
          </a:bodyPr>
          <a:lstStyle/>
          <a:p>
            <a:pPr algn="ctr">
              <a:lnSpc>
                <a:spcPct val="120000"/>
              </a:lnSpc>
            </a:pPr>
            <a:r>
              <a:rPr lang="zh-CN" altLang="en-US" sz="2400" dirty="0">
                <a:solidFill>
                  <a:schemeClr val="tx1">
                    <a:lumMod val="90000"/>
                    <a:lumOff val="10000"/>
                  </a:schemeClr>
                </a:solidFill>
                <a:latin typeface="微软雅黑" panose="020B0503020204020204" pitchFamily="34" charset="-122"/>
                <a:ea typeface="微软雅黑" panose="020B0503020204020204" pitchFamily="34" charset="-122"/>
              </a:rPr>
              <a:t>添加标题</a:t>
            </a:r>
          </a:p>
        </p:txBody>
      </p:sp>
      <p:sp>
        <p:nvSpPr>
          <p:cNvPr id="45" name="文本框 274"/>
          <p:cNvSpPr txBox="1"/>
          <p:nvPr/>
        </p:nvSpPr>
        <p:spPr>
          <a:xfrm>
            <a:off x="7670102" y="2133581"/>
            <a:ext cx="1489201" cy="530225"/>
          </a:xfrm>
          <a:prstGeom prst="rect">
            <a:avLst/>
          </a:prstGeom>
          <a:noFill/>
        </p:spPr>
        <p:txBody>
          <a:bodyPr wrap="square" rtlCol="0">
            <a:spAutoFit/>
          </a:bodyPr>
          <a:lstStyle/>
          <a:p>
            <a:pPr algn="ctr">
              <a:lnSpc>
                <a:spcPct val="120000"/>
              </a:lnSpc>
            </a:pPr>
            <a:r>
              <a:rPr lang="zh-CN" altLang="en-US" sz="2400" dirty="0">
                <a:solidFill>
                  <a:schemeClr val="tx1">
                    <a:lumMod val="90000"/>
                    <a:lumOff val="10000"/>
                  </a:schemeClr>
                </a:solidFill>
                <a:latin typeface="微软雅黑" panose="020B0503020204020204" pitchFamily="34" charset="-122"/>
                <a:ea typeface="微软雅黑" panose="020B0503020204020204" pitchFamily="34" charset="-122"/>
              </a:rPr>
              <a:t>添加标题</a:t>
            </a:r>
          </a:p>
        </p:txBody>
      </p:sp>
      <p:sp>
        <p:nvSpPr>
          <p:cNvPr id="46" name="文本框 275"/>
          <p:cNvSpPr txBox="1"/>
          <p:nvPr/>
        </p:nvSpPr>
        <p:spPr>
          <a:xfrm>
            <a:off x="2444848" y="4682512"/>
            <a:ext cx="1489201" cy="530225"/>
          </a:xfrm>
          <a:prstGeom prst="rect">
            <a:avLst/>
          </a:prstGeom>
          <a:noFill/>
        </p:spPr>
        <p:txBody>
          <a:bodyPr wrap="square" rtlCol="0">
            <a:spAutoFit/>
          </a:bodyPr>
          <a:lstStyle/>
          <a:p>
            <a:pPr algn="ctr">
              <a:lnSpc>
                <a:spcPct val="120000"/>
              </a:lnSpc>
            </a:pPr>
            <a:r>
              <a:rPr lang="zh-CN" altLang="en-US" sz="2400" dirty="0">
                <a:solidFill>
                  <a:schemeClr val="tx1">
                    <a:lumMod val="90000"/>
                    <a:lumOff val="10000"/>
                  </a:schemeClr>
                </a:solidFill>
                <a:latin typeface="微软雅黑" panose="020B0503020204020204" pitchFamily="34" charset="-122"/>
                <a:ea typeface="微软雅黑" panose="020B0503020204020204" pitchFamily="34" charset="-122"/>
              </a:rPr>
              <a:t>添加标题</a:t>
            </a:r>
          </a:p>
        </p:txBody>
      </p:sp>
      <p:sp>
        <p:nvSpPr>
          <p:cNvPr id="47" name="文本框 276"/>
          <p:cNvSpPr txBox="1"/>
          <p:nvPr/>
        </p:nvSpPr>
        <p:spPr>
          <a:xfrm>
            <a:off x="7670102" y="4682512"/>
            <a:ext cx="1489201" cy="530225"/>
          </a:xfrm>
          <a:prstGeom prst="rect">
            <a:avLst/>
          </a:prstGeom>
          <a:noFill/>
        </p:spPr>
        <p:txBody>
          <a:bodyPr wrap="square" rtlCol="0">
            <a:spAutoFit/>
          </a:bodyPr>
          <a:lstStyle/>
          <a:p>
            <a:pPr algn="ctr">
              <a:lnSpc>
                <a:spcPct val="120000"/>
              </a:lnSpc>
            </a:pPr>
            <a:r>
              <a:rPr lang="zh-CN" altLang="en-US" sz="2400" dirty="0">
                <a:solidFill>
                  <a:schemeClr val="tx1">
                    <a:lumMod val="90000"/>
                    <a:lumOff val="10000"/>
                  </a:schemeClr>
                </a:solidFill>
                <a:latin typeface="微软雅黑" panose="020B0503020204020204" pitchFamily="34" charset="-122"/>
                <a:ea typeface="微软雅黑" panose="020B0503020204020204" pitchFamily="34" charset="-122"/>
              </a:rPr>
              <a:t>添加标题</a:t>
            </a:r>
          </a:p>
        </p:txBody>
      </p:sp>
      <p:sp>
        <p:nvSpPr>
          <p:cNvPr id="48" name="文本框 113"/>
          <p:cNvSpPr txBox="1"/>
          <p:nvPr/>
        </p:nvSpPr>
        <p:spPr>
          <a:xfrm>
            <a:off x="4345293" y="1717557"/>
            <a:ext cx="1721200" cy="1188720"/>
          </a:xfrm>
          <a:prstGeom prst="rect">
            <a:avLst/>
          </a:prstGeom>
          <a:noFill/>
        </p:spPr>
        <p:txBody>
          <a:bodyPr wrap="square" rtlCol="0">
            <a:spAutoFit/>
          </a:bodyPr>
          <a:lstStyle/>
          <a:p>
            <a:pPr algn="just">
              <a:lnSpc>
                <a:spcPct val="150000"/>
              </a:lnSpc>
            </a:pPr>
            <a:r>
              <a:rPr lang="zh-CN" altLang="en-US" sz="1200" dirty="0">
                <a:solidFill>
                  <a:schemeClr val="tx1">
                    <a:lumMod val="90000"/>
                    <a:lumOff val="10000"/>
                  </a:schemeClr>
                </a:solidFill>
                <a:latin typeface="微软雅黑" panose="020B0503020204020204" pitchFamily="34" charset="-122"/>
                <a:ea typeface="微软雅黑" panose="020B0503020204020204" pitchFamily="34" charset="-122"/>
              </a:rPr>
              <a:t>      单击添加详细文字说明，或复制文本黏贴自此右键只保留文字单击添加详细文字说明</a:t>
            </a:r>
          </a:p>
        </p:txBody>
      </p:sp>
      <p:sp>
        <p:nvSpPr>
          <p:cNvPr id="49" name="文本框 113"/>
          <p:cNvSpPr txBox="1"/>
          <p:nvPr/>
        </p:nvSpPr>
        <p:spPr>
          <a:xfrm>
            <a:off x="4345293" y="4352021"/>
            <a:ext cx="1721200" cy="1188720"/>
          </a:xfrm>
          <a:prstGeom prst="rect">
            <a:avLst/>
          </a:prstGeom>
          <a:noFill/>
        </p:spPr>
        <p:txBody>
          <a:bodyPr wrap="square" rtlCol="0">
            <a:spAutoFit/>
          </a:bodyPr>
          <a:lstStyle/>
          <a:p>
            <a:pPr algn="just">
              <a:lnSpc>
                <a:spcPct val="150000"/>
              </a:lnSpc>
            </a:pPr>
            <a:r>
              <a:rPr lang="zh-CN" altLang="en-US" sz="1200" dirty="0">
                <a:solidFill>
                  <a:schemeClr val="tx1">
                    <a:lumMod val="90000"/>
                    <a:lumOff val="10000"/>
                  </a:schemeClr>
                </a:solidFill>
                <a:latin typeface="微软雅黑" panose="020B0503020204020204" pitchFamily="34" charset="-122"/>
                <a:ea typeface="微软雅黑" panose="020B0503020204020204" pitchFamily="34" charset="-122"/>
              </a:rPr>
              <a:t>      单击添加详细文字说明，或复制文本黏贴自此右键只保留文字单击添加详细文字说明</a:t>
            </a:r>
          </a:p>
        </p:txBody>
      </p:sp>
      <p:sp>
        <p:nvSpPr>
          <p:cNvPr id="50" name="文本框 113"/>
          <p:cNvSpPr txBox="1"/>
          <p:nvPr/>
        </p:nvSpPr>
        <p:spPr>
          <a:xfrm>
            <a:off x="9595344" y="1724132"/>
            <a:ext cx="1721200" cy="1188720"/>
          </a:xfrm>
          <a:prstGeom prst="rect">
            <a:avLst/>
          </a:prstGeom>
          <a:noFill/>
        </p:spPr>
        <p:txBody>
          <a:bodyPr wrap="square" rtlCol="0">
            <a:spAutoFit/>
          </a:bodyPr>
          <a:lstStyle/>
          <a:p>
            <a:pPr algn="just">
              <a:lnSpc>
                <a:spcPct val="150000"/>
              </a:lnSpc>
            </a:pPr>
            <a:r>
              <a:rPr lang="zh-CN" altLang="en-US" sz="1200" dirty="0">
                <a:solidFill>
                  <a:schemeClr val="tx1">
                    <a:lumMod val="90000"/>
                    <a:lumOff val="10000"/>
                  </a:schemeClr>
                </a:solidFill>
                <a:latin typeface="微软雅黑" panose="020B0503020204020204" pitchFamily="34" charset="-122"/>
                <a:ea typeface="微软雅黑" panose="020B0503020204020204" pitchFamily="34" charset="-122"/>
              </a:rPr>
              <a:t>      单击添加详细文字说明，或复制文本黏贴自此右键只保留文字单击添加详细文字说明</a:t>
            </a:r>
          </a:p>
        </p:txBody>
      </p:sp>
      <p:sp>
        <p:nvSpPr>
          <p:cNvPr id="51" name="文本框 113"/>
          <p:cNvSpPr txBox="1"/>
          <p:nvPr/>
        </p:nvSpPr>
        <p:spPr>
          <a:xfrm>
            <a:off x="9595344" y="4358597"/>
            <a:ext cx="1721200" cy="1188720"/>
          </a:xfrm>
          <a:prstGeom prst="rect">
            <a:avLst/>
          </a:prstGeom>
          <a:noFill/>
        </p:spPr>
        <p:txBody>
          <a:bodyPr wrap="square" rtlCol="0">
            <a:spAutoFit/>
          </a:bodyPr>
          <a:lstStyle/>
          <a:p>
            <a:pPr algn="just">
              <a:lnSpc>
                <a:spcPct val="150000"/>
              </a:lnSpc>
            </a:pPr>
            <a:r>
              <a:rPr lang="zh-CN" altLang="en-US" sz="1200" dirty="0">
                <a:solidFill>
                  <a:schemeClr val="tx1">
                    <a:lumMod val="90000"/>
                    <a:lumOff val="10000"/>
                  </a:schemeClr>
                </a:solidFill>
                <a:latin typeface="微软雅黑" panose="020B0503020204020204" pitchFamily="34" charset="-122"/>
                <a:ea typeface="微软雅黑" panose="020B0503020204020204" pitchFamily="34" charset="-122"/>
              </a:rPr>
              <a:t>      单击添加详细文字说明，或复制文本黏贴自此右键只保留文字单击添加详细文字说明</a:t>
            </a:r>
          </a:p>
        </p:txBody>
      </p:sp>
    </p:spTree>
    <p:custDataLst>
      <p:tags r:id="rId1"/>
    </p:custDataLst>
  </p:cSld>
  <p:clrMapOvr>
    <a:masterClrMapping/>
  </p:clrMapOvr>
  <p:transition spd="slow" advTm="7239">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p:cTn id="7" dur="500" fill="hold"/>
                                        <p:tgtEl>
                                          <p:spTgt spid="12"/>
                                        </p:tgtEl>
                                        <p:attrNameLst>
                                          <p:attrName>ppt_w</p:attrName>
                                        </p:attrNameLst>
                                      </p:cBhvr>
                                      <p:tavLst>
                                        <p:tav tm="0">
                                          <p:val>
                                            <p:fltVal val="0"/>
                                          </p:val>
                                        </p:tav>
                                        <p:tav tm="100000">
                                          <p:val>
                                            <p:strVal val="#ppt_w"/>
                                          </p:val>
                                        </p:tav>
                                      </p:tavLst>
                                    </p:anim>
                                    <p:anim calcmode="lin" valueType="num">
                                      <p:cBhvr>
                                        <p:cTn id="8" dur="500" fill="hold"/>
                                        <p:tgtEl>
                                          <p:spTgt spid="12"/>
                                        </p:tgtEl>
                                        <p:attrNameLst>
                                          <p:attrName>ppt_h</p:attrName>
                                        </p:attrNameLst>
                                      </p:cBhvr>
                                      <p:tavLst>
                                        <p:tav tm="0">
                                          <p:val>
                                            <p:fltVal val="0"/>
                                          </p:val>
                                        </p:tav>
                                        <p:tav tm="100000">
                                          <p:val>
                                            <p:strVal val="#ppt_h"/>
                                          </p:val>
                                        </p:tav>
                                      </p:tavLst>
                                    </p:anim>
                                    <p:animEffect transition="in" filter="fade">
                                      <p:cBhvr>
                                        <p:cTn id="9" dur="500"/>
                                        <p:tgtEl>
                                          <p:spTgt spid="12"/>
                                        </p:tgtEl>
                                      </p:cBhvr>
                                    </p:animEffect>
                                  </p:childTnLst>
                                </p:cTn>
                              </p:par>
                            </p:childTnLst>
                          </p:cTn>
                        </p:par>
                        <p:par>
                          <p:cTn id="10" fill="hold">
                            <p:stCondLst>
                              <p:cond delay="500"/>
                            </p:stCondLst>
                            <p:childTnLst>
                              <p:par>
                                <p:cTn id="11" presetID="53" presetClass="entr" presetSubtype="16" fill="hold" nodeType="afterEffect">
                                  <p:stCondLst>
                                    <p:cond delay="0"/>
                                  </p:stCondLst>
                                  <p:childTnLst>
                                    <p:set>
                                      <p:cBhvr>
                                        <p:cTn id="12" dur="1" fill="hold">
                                          <p:stCondLst>
                                            <p:cond delay="0"/>
                                          </p:stCondLst>
                                        </p:cTn>
                                        <p:tgtEl>
                                          <p:spTgt spid="28"/>
                                        </p:tgtEl>
                                        <p:attrNameLst>
                                          <p:attrName>style.visibility</p:attrName>
                                        </p:attrNameLst>
                                      </p:cBhvr>
                                      <p:to>
                                        <p:strVal val="visible"/>
                                      </p:to>
                                    </p:set>
                                    <p:anim calcmode="lin" valueType="num">
                                      <p:cBhvr>
                                        <p:cTn id="13" dur="500" fill="hold"/>
                                        <p:tgtEl>
                                          <p:spTgt spid="28"/>
                                        </p:tgtEl>
                                        <p:attrNameLst>
                                          <p:attrName>ppt_w</p:attrName>
                                        </p:attrNameLst>
                                      </p:cBhvr>
                                      <p:tavLst>
                                        <p:tav tm="0">
                                          <p:val>
                                            <p:fltVal val="0"/>
                                          </p:val>
                                        </p:tav>
                                        <p:tav tm="100000">
                                          <p:val>
                                            <p:strVal val="#ppt_w"/>
                                          </p:val>
                                        </p:tav>
                                      </p:tavLst>
                                    </p:anim>
                                    <p:anim calcmode="lin" valueType="num">
                                      <p:cBhvr>
                                        <p:cTn id="14" dur="500" fill="hold"/>
                                        <p:tgtEl>
                                          <p:spTgt spid="28"/>
                                        </p:tgtEl>
                                        <p:attrNameLst>
                                          <p:attrName>ppt_h</p:attrName>
                                        </p:attrNameLst>
                                      </p:cBhvr>
                                      <p:tavLst>
                                        <p:tav tm="0">
                                          <p:val>
                                            <p:fltVal val="0"/>
                                          </p:val>
                                        </p:tav>
                                        <p:tav tm="100000">
                                          <p:val>
                                            <p:strVal val="#ppt_h"/>
                                          </p:val>
                                        </p:tav>
                                      </p:tavLst>
                                    </p:anim>
                                    <p:animEffect transition="in" filter="fade">
                                      <p:cBhvr>
                                        <p:cTn id="15" dur="500"/>
                                        <p:tgtEl>
                                          <p:spTgt spid="28"/>
                                        </p:tgtEl>
                                      </p:cBhvr>
                                    </p:animEffect>
                                  </p:childTnLst>
                                </p:cTn>
                              </p:par>
                            </p:childTnLst>
                          </p:cTn>
                        </p:par>
                        <p:par>
                          <p:cTn id="16" fill="hold">
                            <p:stCondLst>
                              <p:cond delay="1000"/>
                            </p:stCondLst>
                            <p:childTnLst>
                              <p:par>
                                <p:cTn id="17" presetID="53" presetClass="entr" presetSubtype="16" fill="hold" nodeType="afterEffect">
                                  <p:stCondLst>
                                    <p:cond delay="0"/>
                                  </p:stCondLst>
                                  <p:childTnLst>
                                    <p:set>
                                      <p:cBhvr>
                                        <p:cTn id="18" dur="1" fill="hold">
                                          <p:stCondLst>
                                            <p:cond delay="0"/>
                                          </p:stCondLst>
                                        </p:cTn>
                                        <p:tgtEl>
                                          <p:spTgt spid="20"/>
                                        </p:tgtEl>
                                        <p:attrNameLst>
                                          <p:attrName>style.visibility</p:attrName>
                                        </p:attrNameLst>
                                      </p:cBhvr>
                                      <p:to>
                                        <p:strVal val="visible"/>
                                      </p:to>
                                    </p:set>
                                    <p:anim calcmode="lin" valueType="num">
                                      <p:cBhvr>
                                        <p:cTn id="19" dur="500" fill="hold"/>
                                        <p:tgtEl>
                                          <p:spTgt spid="20"/>
                                        </p:tgtEl>
                                        <p:attrNameLst>
                                          <p:attrName>ppt_w</p:attrName>
                                        </p:attrNameLst>
                                      </p:cBhvr>
                                      <p:tavLst>
                                        <p:tav tm="0">
                                          <p:val>
                                            <p:fltVal val="0"/>
                                          </p:val>
                                        </p:tav>
                                        <p:tav tm="100000">
                                          <p:val>
                                            <p:strVal val="#ppt_w"/>
                                          </p:val>
                                        </p:tav>
                                      </p:tavLst>
                                    </p:anim>
                                    <p:anim calcmode="lin" valueType="num">
                                      <p:cBhvr>
                                        <p:cTn id="20" dur="500" fill="hold"/>
                                        <p:tgtEl>
                                          <p:spTgt spid="20"/>
                                        </p:tgtEl>
                                        <p:attrNameLst>
                                          <p:attrName>ppt_h</p:attrName>
                                        </p:attrNameLst>
                                      </p:cBhvr>
                                      <p:tavLst>
                                        <p:tav tm="0">
                                          <p:val>
                                            <p:fltVal val="0"/>
                                          </p:val>
                                        </p:tav>
                                        <p:tav tm="100000">
                                          <p:val>
                                            <p:strVal val="#ppt_h"/>
                                          </p:val>
                                        </p:tav>
                                      </p:tavLst>
                                    </p:anim>
                                    <p:animEffect transition="in" filter="fade">
                                      <p:cBhvr>
                                        <p:cTn id="21" dur="500"/>
                                        <p:tgtEl>
                                          <p:spTgt spid="20"/>
                                        </p:tgtEl>
                                      </p:cBhvr>
                                    </p:animEffect>
                                  </p:childTnLst>
                                </p:cTn>
                              </p:par>
                            </p:childTnLst>
                          </p:cTn>
                        </p:par>
                        <p:par>
                          <p:cTn id="22" fill="hold">
                            <p:stCondLst>
                              <p:cond delay="1500"/>
                            </p:stCondLst>
                            <p:childTnLst>
                              <p:par>
                                <p:cTn id="23" presetID="53" presetClass="entr" presetSubtype="16" fill="hold" nodeType="afterEffect">
                                  <p:stCondLst>
                                    <p:cond delay="0"/>
                                  </p:stCondLst>
                                  <p:childTnLst>
                                    <p:set>
                                      <p:cBhvr>
                                        <p:cTn id="24" dur="1" fill="hold">
                                          <p:stCondLst>
                                            <p:cond delay="0"/>
                                          </p:stCondLst>
                                        </p:cTn>
                                        <p:tgtEl>
                                          <p:spTgt spid="36"/>
                                        </p:tgtEl>
                                        <p:attrNameLst>
                                          <p:attrName>style.visibility</p:attrName>
                                        </p:attrNameLst>
                                      </p:cBhvr>
                                      <p:to>
                                        <p:strVal val="visible"/>
                                      </p:to>
                                    </p:set>
                                    <p:anim calcmode="lin" valueType="num">
                                      <p:cBhvr>
                                        <p:cTn id="25" dur="500" fill="hold"/>
                                        <p:tgtEl>
                                          <p:spTgt spid="36"/>
                                        </p:tgtEl>
                                        <p:attrNameLst>
                                          <p:attrName>ppt_w</p:attrName>
                                        </p:attrNameLst>
                                      </p:cBhvr>
                                      <p:tavLst>
                                        <p:tav tm="0">
                                          <p:val>
                                            <p:fltVal val="0"/>
                                          </p:val>
                                        </p:tav>
                                        <p:tav tm="100000">
                                          <p:val>
                                            <p:strVal val="#ppt_w"/>
                                          </p:val>
                                        </p:tav>
                                      </p:tavLst>
                                    </p:anim>
                                    <p:anim calcmode="lin" valueType="num">
                                      <p:cBhvr>
                                        <p:cTn id="26" dur="500" fill="hold"/>
                                        <p:tgtEl>
                                          <p:spTgt spid="36"/>
                                        </p:tgtEl>
                                        <p:attrNameLst>
                                          <p:attrName>ppt_h</p:attrName>
                                        </p:attrNameLst>
                                      </p:cBhvr>
                                      <p:tavLst>
                                        <p:tav tm="0">
                                          <p:val>
                                            <p:fltVal val="0"/>
                                          </p:val>
                                        </p:tav>
                                        <p:tav tm="100000">
                                          <p:val>
                                            <p:strVal val="#ppt_h"/>
                                          </p:val>
                                        </p:tav>
                                      </p:tavLst>
                                    </p:anim>
                                    <p:animEffect transition="in" filter="fade">
                                      <p:cBhvr>
                                        <p:cTn id="27" dur="500"/>
                                        <p:tgtEl>
                                          <p:spTgt spid="36"/>
                                        </p:tgtEl>
                                      </p:cBhvr>
                                    </p:animEffect>
                                  </p:childTnLst>
                                </p:cTn>
                              </p:par>
                            </p:childTnLst>
                          </p:cTn>
                        </p:par>
                        <p:par>
                          <p:cTn id="28" fill="hold">
                            <p:stCondLst>
                              <p:cond delay="2000"/>
                            </p:stCondLst>
                            <p:childTnLst>
                              <p:par>
                                <p:cTn id="29" presetID="12" presetClass="entr" presetSubtype="2" fill="hold" nodeType="afterEffect">
                                  <p:stCondLst>
                                    <p:cond delay="0"/>
                                  </p:stCondLst>
                                  <p:childTnLst>
                                    <p:set>
                                      <p:cBhvr>
                                        <p:cTn id="30" dur="1" fill="hold">
                                          <p:stCondLst>
                                            <p:cond delay="0"/>
                                          </p:stCondLst>
                                        </p:cTn>
                                        <p:tgtEl>
                                          <p:spTgt spid="8"/>
                                        </p:tgtEl>
                                        <p:attrNameLst>
                                          <p:attrName>style.visibility</p:attrName>
                                        </p:attrNameLst>
                                      </p:cBhvr>
                                      <p:to>
                                        <p:strVal val="visible"/>
                                      </p:to>
                                    </p:set>
                                    <p:anim calcmode="lin" valueType="num">
                                      <p:cBhvr additive="base">
                                        <p:cTn id="31" dur="500"/>
                                        <p:tgtEl>
                                          <p:spTgt spid="8"/>
                                        </p:tgtEl>
                                        <p:attrNameLst>
                                          <p:attrName>ppt_x</p:attrName>
                                        </p:attrNameLst>
                                      </p:cBhvr>
                                      <p:tavLst>
                                        <p:tav tm="0">
                                          <p:val>
                                            <p:strVal val="#ppt_x+#ppt_w*1.125000"/>
                                          </p:val>
                                        </p:tav>
                                        <p:tav tm="100000">
                                          <p:val>
                                            <p:strVal val="#ppt_x"/>
                                          </p:val>
                                        </p:tav>
                                      </p:tavLst>
                                    </p:anim>
                                    <p:animEffect transition="in" filter="wipe(left)">
                                      <p:cBhvr>
                                        <p:cTn id="32" dur="500"/>
                                        <p:tgtEl>
                                          <p:spTgt spid="8"/>
                                        </p:tgtEl>
                                      </p:cBhvr>
                                    </p:animEffect>
                                  </p:childTnLst>
                                </p:cTn>
                              </p:par>
                            </p:childTnLst>
                          </p:cTn>
                        </p:par>
                        <p:par>
                          <p:cTn id="33" fill="hold">
                            <p:stCondLst>
                              <p:cond delay="2500"/>
                            </p:stCondLst>
                            <p:childTnLst>
                              <p:par>
                                <p:cTn id="34" presetID="12" presetClass="entr" presetSubtype="2" fill="hold" nodeType="afterEffect">
                                  <p:stCondLst>
                                    <p:cond delay="0"/>
                                  </p:stCondLst>
                                  <p:childTnLst>
                                    <p:set>
                                      <p:cBhvr>
                                        <p:cTn id="35" dur="1" fill="hold">
                                          <p:stCondLst>
                                            <p:cond delay="0"/>
                                          </p:stCondLst>
                                        </p:cTn>
                                        <p:tgtEl>
                                          <p:spTgt spid="24"/>
                                        </p:tgtEl>
                                        <p:attrNameLst>
                                          <p:attrName>style.visibility</p:attrName>
                                        </p:attrNameLst>
                                      </p:cBhvr>
                                      <p:to>
                                        <p:strVal val="visible"/>
                                      </p:to>
                                    </p:set>
                                    <p:anim calcmode="lin" valueType="num">
                                      <p:cBhvr additive="base">
                                        <p:cTn id="36" dur="500"/>
                                        <p:tgtEl>
                                          <p:spTgt spid="24"/>
                                        </p:tgtEl>
                                        <p:attrNameLst>
                                          <p:attrName>ppt_x</p:attrName>
                                        </p:attrNameLst>
                                      </p:cBhvr>
                                      <p:tavLst>
                                        <p:tav tm="0">
                                          <p:val>
                                            <p:strVal val="#ppt_x+#ppt_w*1.125000"/>
                                          </p:val>
                                        </p:tav>
                                        <p:tav tm="100000">
                                          <p:val>
                                            <p:strVal val="#ppt_x"/>
                                          </p:val>
                                        </p:tav>
                                      </p:tavLst>
                                    </p:anim>
                                    <p:animEffect transition="in" filter="wipe(left)">
                                      <p:cBhvr>
                                        <p:cTn id="37" dur="500"/>
                                        <p:tgtEl>
                                          <p:spTgt spid="24"/>
                                        </p:tgtEl>
                                      </p:cBhvr>
                                    </p:animEffect>
                                  </p:childTnLst>
                                </p:cTn>
                              </p:par>
                            </p:childTnLst>
                          </p:cTn>
                        </p:par>
                        <p:par>
                          <p:cTn id="38" fill="hold">
                            <p:stCondLst>
                              <p:cond delay="3000"/>
                            </p:stCondLst>
                            <p:childTnLst>
                              <p:par>
                                <p:cTn id="39" presetID="12" presetClass="entr" presetSubtype="2" fill="hold" nodeType="afterEffect">
                                  <p:stCondLst>
                                    <p:cond delay="0"/>
                                  </p:stCondLst>
                                  <p:childTnLst>
                                    <p:set>
                                      <p:cBhvr>
                                        <p:cTn id="40" dur="1" fill="hold">
                                          <p:stCondLst>
                                            <p:cond delay="0"/>
                                          </p:stCondLst>
                                        </p:cTn>
                                        <p:tgtEl>
                                          <p:spTgt spid="16"/>
                                        </p:tgtEl>
                                        <p:attrNameLst>
                                          <p:attrName>style.visibility</p:attrName>
                                        </p:attrNameLst>
                                      </p:cBhvr>
                                      <p:to>
                                        <p:strVal val="visible"/>
                                      </p:to>
                                    </p:set>
                                    <p:anim calcmode="lin" valueType="num">
                                      <p:cBhvr additive="base">
                                        <p:cTn id="41" dur="500"/>
                                        <p:tgtEl>
                                          <p:spTgt spid="16"/>
                                        </p:tgtEl>
                                        <p:attrNameLst>
                                          <p:attrName>ppt_x</p:attrName>
                                        </p:attrNameLst>
                                      </p:cBhvr>
                                      <p:tavLst>
                                        <p:tav tm="0">
                                          <p:val>
                                            <p:strVal val="#ppt_x+#ppt_w*1.125000"/>
                                          </p:val>
                                        </p:tav>
                                        <p:tav tm="100000">
                                          <p:val>
                                            <p:strVal val="#ppt_x"/>
                                          </p:val>
                                        </p:tav>
                                      </p:tavLst>
                                    </p:anim>
                                    <p:animEffect transition="in" filter="wipe(left)">
                                      <p:cBhvr>
                                        <p:cTn id="42" dur="500"/>
                                        <p:tgtEl>
                                          <p:spTgt spid="16"/>
                                        </p:tgtEl>
                                      </p:cBhvr>
                                    </p:animEffect>
                                  </p:childTnLst>
                                </p:cTn>
                              </p:par>
                            </p:childTnLst>
                          </p:cTn>
                        </p:par>
                        <p:par>
                          <p:cTn id="43" fill="hold">
                            <p:stCondLst>
                              <p:cond delay="3500"/>
                            </p:stCondLst>
                            <p:childTnLst>
                              <p:par>
                                <p:cTn id="44" presetID="12" presetClass="entr" presetSubtype="2" fill="hold" nodeType="afterEffect">
                                  <p:stCondLst>
                                    <p:cond delay="0"/>
                                  </p:stCondLst>
                                  <p:childTnLst>
                                    <p:set>
                                      <p:cBhvr>
                                        <p:cTn id="45" dur="1" fill="hold">
                                          <p:stCondLst>
                                            <p:cond delay="0"/>
                                          </p:stCondLst>
                                        </p:cTn>
                                        <p:tgtEl>
                                          <p:spTgt spid="32"/>
                                        </p:tgtEl>
                                        <p:attrNameLst>
                                          <p:attrName>style.visibility</p:attrName>
                                        </p:attrNameLst>
                                      </p:cBhvr>
                                      <p:to>
                                        <p:strVal val="visible"/>
                                      </p:to>
                                    </p:set>
                                    <p:anim calcmode="lin" valueType="num">
                                      <p:cBhvr additive="base">
                                        <p:cTn id="46" dur="500"/>
                                        <p:tgtEl>
                                          <p:spTgt spid="32"/>
                                        </p:tgtEl>
                                        <p:attrNameLst>
                                          <p:attrName>ppt_x</p:attrName>
                                        </p:attrNameLst>
                                      </p:cBhvr>
                                      <p:tavLst>
                                        <p:tav tm="0">
                                          <p:val>
                                            <p:strVal val="#ppt_x+#ppt_w*1.125000"/>
                                          </p:val>
                                        </p:tav>
                                        <p:tav tm="100000">
                                          <p:val>
                                            <p:strVal val="#ppt_x"/>
                                          </p:val>
                                        </p:tav>
                                      </p:tavLst>
                                    </p:anim>
                                    <p:animEffect transition="in" filter="wipe(left)">
                                      <p:cBhvr>
                                        <p:cTn id="47" dur="500"/>
                                        <p:tgtEl>
                                          <p:spTgt spid="32"/>
                                        </p:tgtEl>
                                      </p:cBhvr>
                                    </p:animEffect>
                                  </p:childTnLst>
                                </p:cTn>
                              </p:par>
                            </p:childTnLst>
                          </p:cTn>
                        </p:par>
                        <p:par>
                          <p:cTn id="48" fill="hold">
                            <p:stCondLst>
                              <p:cond delay="4000"/>
                            </p:stCondLst>
                            <p:childTnLst>
                              <p:par>
                                <p:cTn id="49" presetID="14" presetClass="entr" presetSubtype="10" fill="hold" grpId="0" nodeType="afterEffect">
                                  <p:stCondLst>
                                    <p:cond delay="0"/>
                                  </p:stCondLst>
                                  <p:childTnLst>
                                    <p:set>
                                      <p:cBhvr>
                                        <p:cTn id="50" dur="1" fill="hold">
                                          <p:stCondLst>
                                            <p:cond delay="0"/>
                                          </p:stCondLst>
                                        </p:cTn>
                                        <p:tgtEl>
                                          <p:spTgt spid="40"/>
                                        </p:tgtEl>
                                        <p:attrNameLst>
                                          <p:attrName>style.visibility</p:attrName>
                                        </p:attrNameLst>
                                      </p:cBhvr>
                                      <p:to>
                                        <p:strVal val="visible"/>
                                      </p:to>
                                    </p:set>
                                    <p:animEffect transition="in" filter="randombar(horizontal)">
                                      <p:cBhvr>
                                        <p:cTn id="51" dur="500"/>
                                        <p:tgtEl>
                                          <p:spTgt spid="40"/>
                                        </p:tgtEl>
                                      </p:cBhvr>
                                    </p:animEffect>
                                  </p:childTnLst>
                                </p:cTn>
                              </p:par>
                              <p:par>
                                <p:cTn id="52" presetID="14" presetClass="entr" presetSubtype="10" fill="hold" grpId="0" nodeType="withEffect">
                                  <p:stCondLst>
                                    <p:cond delay="0"/>
                                  </p:stCondLst>
                                  <p:childTnLst>
                                    <p:set>
                                      <p:cBhvr>
                                        <p:cTn id="53" dur="1" fill="hold">
                                          <p:stCondLst>
                                            <p:cond delay="0"/>
                                          </p:stCondLst>
                                        </p:cTn>
                                        <p:tgtEl>
                                          <p:spTgt spid="41"/>
                                        </p:tgtEl>
                                        <p:attrNameLst>
                                          <p:attrName>style.visibility</p:attrName>
                                        </p:attrNameLst>
                                      </p:cBhvr>
                                      <p:to>
                                        <p:strVal val="visible"/>
                                      </p:to>
                                    </p:set>
                                    <p:animEffect transition="in" filter="randombar(horizontal)">
                                      <p:cBhvr>
                                        <p:cTn id="54" dur="500"/>
                                        <p:tgtEl>
                                          <p:spTgt spid="41"/>
                                        </p:tgtEl>
                                      </p:cBhvr>
                                    </p:animEffect>
                                  </p:childTnLst>
                                </p:cTn>
                              </p:par>
                              <p:par>
                                <p:cTn id="55" presetID="14" presetClass="entr" presetSubtype="10" fill="hold" grpId="0" nodeType="withEffect">
                                  <p:stCondLst>
                                    <p:cond delay="0"/>
                                  </p:stCondLst>
                                  <p:childTnLst>
                                    <p:set>
                                      <p:cBhvr>
                                        <p:cTn id="56" dur="1" fill="hold">
                                          <p:stCondLst>
                                            <p:cond delay="0"/>
                                          </p:stCondLst>
                                        </p:cTn>
                                        <p:tgtEl>
                                          <p:spTgt spid="43"/>
                                        </p:tgtEl>
                                        <p:attrNameLst>
                                          <p:attrName>style.visibility</p:attrName>
                                        </p:attrNameLst>
                                      </p:cBhvr>
                                      <p:to>
                                        <p:strVal val="visible"/>
                                      </p:to>
                                    </p:set>
                                    <p:animEffect transition="in" filter="randombar(horizontal)">
                                      <p:cBhvr>
                                        <p:cTn id="57" dur="500"/>
                                        <p:tgtEl>
                                          <p:spTgt spid="43"/>
                                        </p:tgtEl>
                                      </p:cBhvr>
                                    </p:animEffect>
                                  </p:childTnLst>
                                </p:cTn>
                              </p:par>
                              <p:par>
                                <p:cTn id="58" presetID="14" presetClass="entr" presetSubtype="10" fill="hold" grpId="0" nodeType="withEffect">
                                  <p:stCondLst>
                                    <p:cond delay="0"/>
                                  </p:stCondLst>
                                  <p:childTnLst>
                                    <p:set>
                                      <p:cBhvr>
                                        <p:cTn id="59" dur="1" fill="hold">
                                          <p:stCondLst>
                                            <p:cond delay="0"/>
                                          </p:stCondLst>
                                        </p:cTn>
                                        <p:tgtEl>
                                          <p:spTgt spid="42"/>
                                        </p:tgtEl>
                                        <p:attrNameLst>
                                          <p:attrName>style.visibility</p:attrName>
                                        </p:attrNameLst>
                                      </p:cBhvr>
                                      <p:to>
                                        <p:strVal val="visible"/>
                                      </p:to>
                                    </p:set>
                                    <p:animEffect transition="in" filter="randombar(horizontal)">
                                      <p:cBhvr>
                                        <p:cTn id="60" dur="500"/>
                                        <p:tgtEl>
                                          <p:spTgt spid="42"/>
                                        </p:tgtEl>
                                      </p:cBhvr>
                                    </p:animEffect>
                                  </p:childTnLst>
                                </p:cTn>
                              </p:par>
                            </p:childTnLst>
                          </p:cTn>
                        </p:par>
                        <p:par>
                          <p:cTn id="61" fill="hold">
                            <p:stCondLst>
                              <p:cond delay="4500"/>
                            </p:stCondLst>
                            <p:childTnLst>
                              <p:par>
                                <p:cTn id="62" presetID="22" presetClass="entr" presetSubtype="8" fill="hold" grpId="0" nodeType="afterEffect">
                                  <p:stCondLst>
                                    <p:cond delay="0"/>
                                  </p:stCondLst>
                                  <p:childTnLst>
                                    <p:set>
                                      <p:cBhvr>
                                        <p:cTn id="63" dur="1" fill="hold">
                                          <p:stCondLst>
                                            <p:cond delay="0"/>
                                          </p:stCondLst>
                                        </p:cTn>
                                        <p:tgtEl>
                                          <p:spTgt spid="44"/>
                                        </p:tgtEl>
                                        <p:attrNameLst>
                                          <p:attrName>style.visibility</p:attrName>
                                        </p:attrNameLst>
                                      </p:cBhvr>
                                      <p:to>
                                        <p:strVal val="visible"/>
                                      </p:to>
                                    </p:set>
                                    <p:animEffect transition="in" filter="wipe(left)">
                                      <p:cBhvr>
                                        <p:cTn id="64" dur="500"/>
                                        <p:tgtEl>
                                          <p:spTgt spid="44"/>
                                        </p:tgtEl>
                                      </p:cBhvr>
                                    </p:animEffect>
                                  </p:childTnLst>
                                </p:cTn>
                              </p:par>
                              <p:par>
                                <p:cTn id="65" presetID="22" presetClass="entr" presetSubtype="8" fill="hold" grpId="0" nodeType="withEffect">
                                  <p:stCondLst>
                                    <p:cond delay="0"/>
                                  </p:stCondLst>
                                  <p:childTnLst>
                                    <p:set>
                                      <p:cBhvr>
                                        <p:cTn id="66" dur="1" fill="hold">
                                          <p:stCondLst>
                                            <p:cond delay="0"/>
                                          </p:stCondLst>
                                        </p:cTn>
                                        <p:tgtEl>
                                          <p:spTgt spid="45"/>
                                        </p:tgtEl>
                                        <p:attrNameLst>
                                          <p:attrName>style.visibility</p:attrName>
                                        </p:attrNameLst>
                                      </p:cBhvr>
                                      <p:to>
                                        <p:strVal val="visible"/>
                                      </p:to>
                                    </p:set>
                                    <p:animEffect transition="in" filter="wipe(left)">
                                      <p:cBhvr>
                                        <p:cTn id="67" dur="500"/>
                                        <p:tgtEl>
                                          <p:spTgt spid="45"/>
                                        </p:tgtEl>
                                      </p:cBhvr>
                                    </p:animEffect>
                                  </p:childTnLst>
                                </p:cTn>
                              </p:par>
                              <p:par>
                                <p:cTn id="68" presetID="22" presetClass="entr" presetSubtype="8" fill="hold" grpId="0" nodeType="withEffect">
                                  <p:stCondLst>
                                    <p:cond delay="0"/>
                                  </p:stCondLst>
                                  <p:childTnLst>
                                    <p:set>
                                      <p:cBhvr>
                                        <p:cTn id="69" dur="1" fill="hold">
                                          <p:stCondLst>
                                            <p:cond delay="0"/>
                                          </p:stCondLst>
                                        </p:cTn>
                                        <p:tgtEl>
                                          <p:spTgt spid="46"/>
                                        </p:tgtEl>
                                        <p:attrNameLst>
                                          <p:attrName>style.visibility</p:attrName>
                                        </p:attrNameLst>
                                      </p:cBhvr>
                                      <p:to>
                                        <p:strVal val="visible"/>
                                      </p:to>
                                    </p:set>
                                    <p:animEffect transition="in" filter="wipe(left)">
                                      <p:cBhvr>
                                        <p:cTn id="70" dur="500"/>
                                        <p:tgtEl>
                                          <p:spTgt spid="46"/>
                                        </p:tgtEl>
                                      </p:cBhvr>
                                    </p:animEffect>
                                  </p:childTnLst>
                                </p:cTn>
                              </p:par>
                              <p:par>
                                <p:cTn id="71" presetID="22" presetClass="entr" presetSubtype="8" fill="hold" grpId="0" nodeType="withEffect">
                                  <p:stCondLst>
                                    <p:cond delay="0"/>
                                  </p:stCondLst>
                                  <p:childTnLst>
                                    <p:set>
                                      <p:cBhvr>
                                        <p:cTn id="72" dur="1" fill="hold">
                                          <p:stCondLst>
                                            <p:cond delay="0"/>
                                          </p:stCondLst>
                                        </p:cTn>
                                        <p:tgtEl>
                                          <p:spTgt spid="47"/>
                                        </p:tgtEl>
                                        <p:attrNameLst>
                                          <p:attrName>style.visibility</p:attrName>
                                        </p:attrNameLst>
                                      </p:cBhvr>
                                      <p:to>
                                        <p:strVal val="visible"/>
                                      </p:to>
                                    </p:set>
                                    <p:animEffect transition="in" filter="wipe(left)">
                                      <p:cBhvr>
                                        <p:cTn id="73" dur="500"/>
                                        <p:tgtEl>
                                          <p:spTgt spid="47"/>
                                        </p:tgtEl>
                                      </p:cBhvr>
                                    </p:animEffect>
                                  </p:childTnLst>
                                </p:cTn>
                              </p:par>
                            </p:childTnLst>
                          </p:cTn>
                        </p:par>
                        <p:par>
                          <p:cTn id="74" fill="hold">
                            <p:stCondLst>
                              <p:cond delay="5000"/>
                            </p:stCondLst>
                            <p:childTnLst>
                              <p:par>
                                <p:cTn id="75" presetID="14" presetClass="entr" presetSubtype="10" fill="hold" grpId="0" nodeType="afterEffect">
                                  <p:stCondLst>
                                    <p:cond delay="0"/>
                                  </p:stCondLst>
                                  <p:childTnLst>
                                    <p:set>
                                      <p:cBhvr>
                                        <p:cTn id="76" dur="1" fill="hold">
                                          <p:stCondLst>
                                            <p:cond delay="0"/>
                                          </p:stCondLst>
                                        </p:cTn>
                                        <p:tgtEl>
                                          <p:spTgt spid="48"/>
                                        </p:tgtEl>
                                        <p:attrNameLst>
                                          <p:attrName>style.visibility</p:attrName>
                                        </p:attrNameLst>
                                      </p:cBhvr>
                                      <p:to>
                                        <p:strVal val="visible"/>
                                      </p:to>
                                    </p:set>
                                    <p:animEffect transition="in" filter="randombar(horizontal)">
                                      <p:cBhvr>
                                        <p:cTn id="77" dur="500"/>
                                        <p:tgtEl>
                                          <p:spTgt spid="48"/>
                                        </p:tgtEl>
                                      </p:cBhvr>
                                    </p:animEffect>
                                  </p:childTnLst>
                                </p:cTn>
                              </p:par>
                              <p:par>
                                <p:cTn id="78" presetID="14" presetClass="entr" presetSubtype="10" fill="hold" grpId="0" nodeType="withEffect">
                                  <p:stCondLst>
                                    <p:cond delay="0"/>
                                  </p:stCondLst>
                                  <p:childTnLst>
                                    <p:set>
                                      <p:cBhvr>
                                        <p:cTn id="79" dur="1" fill="hold">
                                          <p:stCondLst>
                                            <p:cond delay="0"/>
                                          </p:stCondLst>
                                        </p:cTn>
                                        <p:tgtEl>
                                          <p:spTgt spid="50"/>
                                        </p:tgtEl>
                                        <p:attrNameLst>
                                          <p:attrName>style.visibility</p:attrName>
                                        </p:attrNameLst>
                                      </p:cBhvr>
                                      <p:to>
                                        <p:strVal val="visible"/>
                                      </p:to>
                                    </p:set>
                                    <p:animEffect transition="in" filter="randombar(horizontal)">
                                      <p:cBhvr>
                                        <p:cTn id="80" dur="500"/>
                                        <p:tgtEl>
                                          <p:spTgt spid="50"/>
                                        </p:tgtEl>
                                      </p:cBhvr>
                                    </p:animEffect>
                                  </p:childTnLst>
                                </p:cTn>
                              </p:par>
                              <p:par>
                                <p:cTn id="81" presetID="14" presetClass="entr" presetSubtype="10" fill="hold" grpId="0" nodeType="withEffect">
                                  <p:stCondLst>
                                    <p:cond delay="0"/>
                                  </p:stCondLst>
                                  <p:childTnLst>
                                    <p:set>
                                      <p:cBhvr>
                                        <p:cTn id="82" dur="1" fill="hold">
                                          <p:stCondLst>
                                            <p:cond delay="0"/>
                                          </p:stCondLst>
                                        </p:cTn>
                                        <p:tgtEl>
                                          <p:spTgt spid="49"/>
                                        </p:tgtEl>
                                        <p:attrNameLst>
                                          <p:attrName>style.visibility</p:attrName>
                                        </p:attrNameLst>
                                      </p:cBhvr>
                                      <p:to>
                                        <p:strVal val="visible"/>
                                      </p:to>
                                    </p:set>
                                    <p:animEffect transition="in" filter="randombar(horizontal)">
                                      <p:cBhvr>
                                        <p:cTn id="83" dur="500"/>
                                        <p:tgtEl>
                                          <p:spTgt spid="49"/>
                                        </p:tgtEl>
                                      </p:cBhvr>
                                    </p:animEffect>
                                  </p:childTnLst>
                                </p:cTn>
                              </p:par>
                              <p:par>
                                <p:cTn id="84" presetID="14" presetClass="entr" presetSubtype="10" fill="hold" grpId="0" nodeType="withEffect">
                                  <p:stCondLst>
                                    <p:cond delay="0"/>
                                  </p:stCondLst>
                                  <p:childTnLst>
                                    <p:set>
                                      <p:cBhvr>
                                        <p:cTn id="85" dur="1" fill="hold">
                                          <p:stCondLst>
                                            <p:cond delay="0"/>
                                          </p:stCondLst>
                                        </p:cTn>
                                        <p:tgtEl>
                                          <p:spTgt spid="51"/>
                                        </p:tgtEl>
                                        <p:attrNameLst>
                                          <p:attrName>style.visibility</p:attrName>
                                        </p:attrNameLst>
                                      </p:cBhvr>
                                      <p:to>
                                        <p:strVal val="visible"/>
                                      </p:to>
                                    </p:set>
                                    <p:animEffect transition="in" filter="randombar(horizontal)">
                                      <p:cBhvr>
                                        <p:cTn id="86" dur="50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p:bldP spid="41" grpId="0"/>
      <p:bldP spid="42" grpId="0"/>
      <p:bldP spid="43" grpId="0"/>
      <p:bldP spid="44" grpId="0"/>
      <p:bldP spid="45" grpId="0"/>
      <p:bldP spid="46" grpId="0"/>
      <p:bldP spid="47" grpId="0"/>
      <p:bldP spid="48" grpId="0"/>
      <p:bldP spid="49" grpId="0"/>
      <p:bldP spid="50" grpId="0"/>
      <p:bldP spid="51" grpId="0"/>
    </p:bldLst>
  </p:timing>
</p:sld>
</file>

<file path=ppt/tags/tag1.xml><?xml version="1.0" encoding="utf-8"?>
<p:tagLst xmlns:a="http://schemas.openxmlformats.org/drawingml/2006/main" xmlns:r="http://schemas.openxmlformats.org/officeDocument/2006/relationships" xmlns:p="http://schemas.openxmlformats.org/presentationml/2006/main">
  <p:tag name="TIMING" val="|0.8|3.2"/>
</p:tagLst>
</file>

<file path=ppt/tags/tag10.xml><?xml version="1.0" encoding="utf-8"?>
<p:tagLst xmlns:a="http://schemas.openxmlformats.org/drawingml/2006/main" xmlns:r="http://schemas.openxmlformats.org/officeDocument/2006/relationships" xmlns:p="http://schemas.openxmlformats.org/presentationml/2006/main">
  <p:tag name="MH" val="20160203101803"/>
  <p:tag name="MH_LIBRARY" val="GRAPHIC"/>
  <p:tag name="MH_TYPE" val="Title"/>
  <p:tag name="MH_ORDER" val="1"/>
</p:tagLst>
</file>

<file path=ppt/tags/tag100.xml><?xml version="1.0" encoding="utf-8"?>
<p:tagLst xmlns:a="http://schemas.openxmlformats.org/drawingml/2006/main" xmlns:r="http://schemas.openxmlformats.org/officeDocument/2006/relationships" xmlns:p="http://schemas.openxmlformats.org/presentationml/2006/main">
  <p:tag name="MH" val="20160219102052"/>
  <p:tag name="MH_LIBRARY" val="GRAPHIC"/>
  <p:tag name="MH_TYPE" val="Other"/>
  <p:tag name="MH_ORDER" val="8"/>
</p:tagLst>
</file>

<file path=ppt/tags/tag101.xml><?xml version="1.0" encoding="utf-8"?>
<p:tagLst xmlns:a="http://schemas.openxmlformats.org/drawingml/2006/main" xmlns:r="http://schemas.openxmlformats.org/officeDocument/2006/relationships" xmlns:p="http://schemas.openxmlformats.org/presentationml/2006/main">
  <p:tag name="MH" val="20160219102052"/>
  <p:tag name="MH_LIBRARY" val="GRAPHIC"/>
  <p:tag name="MH_TYPE" val="Other"/>
  <p:tag name="MH_ORDER" val="9"/>
</p:tagLst>
</file>

<file path=ppt/tags/tag102.xml><?xml version="1.0" encoding="utf-8"?>
<p:tagLst xmlns:a="http://schemas.openxmlformats.org/drawingml/2006/main" xmlns:r="http://schemas.openxmlformats.org/officeDocument/2006/relationships" xmlns:p="http://schemas.openxmlformats.org/presentationml/2006/main">
  <p:tag name="MH" val="20160219102052"/>
  <p:tag name="MH_LIBRARY" val="GRAPHIC"/>
  <p:tag name="MH_TYPE" val="Other"/>
  <p:tag name="MH_ORDER" val="10"/>
</p:tagLst>
</file>

<file path=ppt/tags/tag103.xml><?xml version="1.0" encoding="utf-8"?>
<p:tagLst xmlns:a="http://schemas.openxmlformats.org/drawingml/2006/main" xmlns:r="http://schemas.openxmlformats.org/officeDocument/2006/relationships" xmlns:p="http://schemas.openxmlformats.org/presentationml/2006/main">
  <p:tag name="MH" val="20160219102052"/>
  <p:tag name="MH_LIBRARY" val="GRAPHIC"/>
  <p:tag name="MH_TYPE" val="Other"/>
  <p:tag name="MH_ORDER" val="11"/>
</p:tagLst>
</file>

<file path=ppt/tags/tag104.xml><?xml version="1.0" encoding="utf-8"?>
<p:tagLst xmlns:a="http://schemas.openxmlformats.org/drawingml/2006/main" xmlns:r="http://schemas.openxmlformats.org/officeDocument/2006/relationships" xmlns:p="http://schemas.openxmlformats.org/presentationml/2006/main">
  <p:tag name="MH" val="20160219102052"/>
  <p:tag name="MH_LIBRARY" val="GRAPHIC"/>
  <p:tag name="MH_TYPE" val="Other"/>
  <p:tag name="MH_ORDER" val="12"/>
</p:tagLst>
</file>

<file path=ppt/tags/tag105.xml><?xml version="1.0" encoding="utf-8"?>
<p:tagLst xmlns:a="http://schemas.openxmlformats.org/drawingml/2006/main" xmlns:r="http://schemas.openxmlformats.org/officeDocument/2006/relationships" xmlns:p="http://schemas.openxmlformats.org/presentationml/2006/main">
  <p:tag name="MH" val="20160219102052"/>
  <p:tag name="MH_LIBRARY" val="GRAPHIC"/>
  <p:tag name="MH_TYPE" val="Other"/>
  <p:tag name="MH_ORDER" val="13"/>
</p:tagLst>
</file>

<file path=ppt/tags/tag106.xml><?xml version="1.0" encoding="utf-8"?>
<p:tagLst xmlns:a="http://schemas.openxmlformats.org/drawingml/2006/main" xmlns:r="http://schemas.openxmlformats.org/officeDocument/2006/relationships" xmlns:p="http://schemas.openxmlformats.org/presentationml/2006/main">
  <p:tag name="MH" val="20160219102052"/>
  <p:tag name="MH_LIBRARY" val="GRAPHIC"/>
  <p:tag name="MH_TYPE" val="Other"/>
  <p:tag name="MH_ORDER" val="14"/>
</p:tagLst>
</file>

<file path=ppt/tags/tag107.xml><?xml version="1.0" encoding="utf-8"?>
<p:tagLst xmlns:a="http://schemas.openxmlformats.org/drawingml/2006/main" xmlns:r="http://schemas.openxmlformats.org/officeDocument/2006/relationships" xmlns:p="http://schemas.openxmlformats.org/presentationml/2006/main">
  <p:tag name="MH" val="20160219102052"/>
  <p:tag name="MH_LIBRARY" val="GRAPHIC"/>
  <p:tag name="MH_TYPE" val="Other"/>
  <p:tag name="MH_ORDER" val="15"/>
</p:tagLst>
</file>

<file path=ppt/tags/tag108.xml><?xml version="1.0" encoding="utf-8"?>
<p:tagLst xmlns:a="http://schemas.openxmlformats.org/drawingml/2006/main" xmlns:r="http://schemas.openxmlformats.org/officeDocument/2006/relationships" xmlns:p="http://schemas.openxmlformats.org/presentationml/2006/main">
  <p:tag name="MH" val="20160219102052"/>
  <p:tag name="MH_LIBRARY" val="GRAPHIC"/>
  <p:tag name="MH_TYPE" val="Other"/>
  <p:tag name="MH_ORDER" val="16"/>
</p:tagLst>
</file>

<file path=ppt/tags/tag109.xml><?xml version="1.0" encoding="utf-8"?>
<p:tagLst xmlns:a="http://schemas.openxmlformats.org/drawingml/2006/main" xmlns:r="http://schemas.openxmlformats.org/officeDocument/2006/relationships" xmlns:p="http://schemas.openxmlformats.org/presentationml/2006/main">
  <p:tag name="MH" val="20160219102052"/>
  <p:tag name="MH_LIBRARY" val="GRAPHIC"/>
  <p:tag name="MH_TYPE" val="Other"/>
  <p:tag name="MH_ORDER" val="17"/>
</p:tagLst>
</file>

<file path=ppt/tags/tag11.xml><?xml version="1.0" encoding="utf-8"?>
<p:tagLst xmlns:a="http://schemas.openxmlformats.org/drawingml/2006/main" xmlns:r="http://schemas.openxmlformats.org/officeDocument/2006/relationships" xmlns:p="http://schemas.openxmlformats.org/presentationml/2006/main">
  <p:tag name="MH" val="20160218211730"/>
  <p:tag name="MH_LIBRARY" val="GRAPHIC"/>
  <p:tag name="MH_TYPE" val="Other"/>
  <p:tag name="MH_ORDER" val="10"/>
</p:tagLst>
</file>

<file path=ppt/tags/tag110.xml><?xml version="1.0" encoding="utf-8"?>
<p:tagLst xmlns:a="http://schemas.openxmlformats.org/drawingml/2006/main" xmlns:r="http://schemas.openxmlformats.org/officeDocument/2006/relationships" xmlns:p="http://schemas.openxmlformats.org/presentationml/2006/main">
  <p:tag name="MH" val="20160219102052"/>
  <p:tag name="MH_LIBRARY" val="GRAPHIC"/>
  <p:tag name="MH_TYPE" val="Other"/>
  <p:tag name="MH_ORDER" val="18"/>
</p:tagLst>
</file>

<file path=ppt/tags/tag111.xml><?xml version="1.0" encoding="utf-8"?>
<p:tagLst xmlns:a="http://schemas.openxmlformats.org/drawingml/2006/main" xmlns:r="http://schemas.openxmlformats.org/officeDocument/2006/relationships" xmlns:p="http://schemas.openxmlformats.org/presentationml/2006/main">
  <p:tag name="MH" val="20160219102052"/>
  <p:tag name="MH_LIBRARY" val="GRAPHIC"/>
  <p:tag name="MH_TYPE" val="Other"/>
  <p:tag name="MH_ORDER" val="19"/>
</p:tagLst>
</file>

<file path=ppt/tags/tag112.xml><?xml version="1.0" encoding="utf-8"?>
<p:tagLst xmlns:a="http://schemas.openxmlformats.org/drawingml/2006/main" xmlns:r="http://schemas.openxmlformats.org/officeDocument/2006/relationships" xmlns:p="http://schemas.openxmlformats.org/presentationml/2006/main">
  <p:tag name="MH" val="20160219102052"/>
  <p:tag name="MH_LIBRARY" val="GRAPHIC"/>
  <p:tag name="MH_TYPE" val="Other"/>
  <p:tag name="MH_ORDER" val="20"/>
</p:tagLst>
</file>

<file path=ppt/tags/tag113.xml><?xml version="1.0" encoding="utf-8"?>
<p:tagLst xmlns:a="http://schemas.openxmlformats.org/drawingml/2006/main" xmlns:r="http://schemas.openxmlformats.org/officeDocument/2006/relationships" xmlns:p="http://schemas.openxmlformats.org/presentationml/2006/main">
  <p:tag name="MH" val="20160219102052"/>
  <p:tag name="MH_LIBRARY" val="GRAPHIC"/>
  <p:tag name="MH_TYPE" val="Other"/>
  <p:tag name="MH_ORDER" val="21"/>
</p:tagLst>
</file>

<file path=ppt/tags/tag114.xml><?xml version="1.0" encoding="utf-8"?>
<p:tagLst xmlns:a="http://schemas.openxmlformats.org/drawingml/2006/main" xmlns:r="http://schemas.openxmlformats.org/officeDocument/2006/relationships" xmlns:p="http://schemas.openxmlformats.org/presentationml/2006/main">
  <p:tag name="MH" val="20160219102052"/>
  <p:tag name="MH_LIBRARY" val="GRAPHIC"/>
  <p:tag name="MH_TYPE" val="Other"/>
  <p:tag name="MH_ORDER" val="22"/>
</p:tagLst>
</file>

<file path=ppt/tags/tag115.xml><?xml version="1.0" encoding="utf-8"?>
<p:tagLst xmlns:a="http://schemas.openxmlformats.org/drawingml/2006/main" xmlns:r="http://schemas.openxmlformats.org/officeDocument/2006/relationships" xmlns:p="http://schemas.openxmlformats.org/presentationml/2006/main">
  <p:tag name="MH" val="20160219102052"/>
  <p:tag name="MH_LIBRARY" val="GRAPHIC"/>
  <p:tag name="MH_TYPE" val="Other"/>
  <p:tag name="MH_ORDER" val="23"/>
</p:tagLst>
</file>

<file path=ppt/tags/tag116.xml><?xml version="1.0" encoding="utf-8"?>
<p:tagLst xmlns:a="http://schemas.openxmlformats.org/drawingml/2006/main" xmlns:r="http://schemas.openxmlformats.org/officeDocument/2006/relationships" xmlns:p="http://schemas.openxmlformats.org/presentationml/2006/main">
  <p:tag name="MH" val="20160219102052"/>
  <p:tag name="MH_LIBRARY" val="GRAPHIC"/>
  <p:tag name="MH_TYPE" val="Other"/>
  <p:tag name="MH_ORDER" val="24"/>
</p:tagLst>
</file>

<file path=ppt/tags/tag117.xml><?xml version="1.0" encoding="utf-8"?>
<p:tagLst xmlns:a="http://schemas.openxmlformats.org/drawingml/2006/main" xmlns:r="http://schemas.openxmlformats.org/officeDocument/2006/relationships" xmlns:p="http://schemas.openxmlformats.org/presentationml/2006/main">
  <p:tag name="MH" val="20160219102052"/>
  <p:tag name="MH_LIBRARY" val="GRAPHIC"/>
  <p:tag name="MH_TYPE" val="Other"/>
  <p:tag name="MH_ORDER" val="25"/>
</p:tagLst>
</file>

<file path=ppt/tags/tag118.xml><?xml version="1.0" encoding="utf-8"?>
<p:tagLst xmlns:a="http://schemas.openxmlformats.org/drawingml/2006/main" xmlns:r="http://schemas.openxmlformats.org/officeDocument/2006/relationships" xmlns:p="http://schemas.openxmlformats.org/presentationml/2006/main">
  <p:tag name="MH" val="20160219102052"/>
  <p:tag name="MH_LIBRARY" val="GRAPHIC"/>
  <p:tag name="MH_TYPE" val="Other"/>
  <p:tag name="MH_ORDER" val="26"/>
</p:tagLst>
</file>

<file path=ppt/tags/tag119.xml><?xml version="1.0" encoding="utf-8"?>
<p:tagLst xmlns:a="http://schemas.openxmlformats.org/drawingml/2006/main" xmlns:r="http://schemas.openxmlformats.org/officeDocument/2006/relationships" xmlns:p="http://schemas.openxmlformats.org/presentationml/2006/main">
  <p:tag name="MH" val="20160219102052"/>
  <p:tag name="MH_LIBRARY" val="GRAPHIC"/>
  <p:tag name="MH_TYPE" val="Other"/>
  <p:tag name="MH_ORDER" val="27"/>
</p:tagLst>
</file>

<file path=ppt/tags/tag12.xml><?xml version="1.0" encoding="utf-8"?>
<p:tagLst xmlns:a="http://schemas.openxmlformats.org/drawingml/2006/main" xmlns:r="http://schemas.openxmlformats.org/officeDocument/2006/relationships" xmlns:p="http://schemas.openxmlformats.org/presentationml/2006/main">
  <p:tag name="MH" val="20160218211730"/>
  <p:tag name="MH_LIBRARY" val="GRAPHIC"/>
  <p:tag name="MH_TYPE" val="Other"/>
  <p:tag name="MH_ORDER" val="10"/>
</p:tagLst>
</file>

<file path=ppt/tags/tag120.xml><?xml version="1.0" encoding="utf-8"?>
<p:tagLst xmlns:a="http://schemas.openxmlformats.org/drawingml/2006/main" xmlns:r="http://schemas.openxmlformats.org/officeDocument/2006/relationships" xmlns:p="http://schemas.openxmlformats.org/presentationml/2006/main">
  <p:tag name="MH" val="20160219102052"/>
  <p:tag name="MH_LIBRARY" val="GRAPHIC"/>
  <p:tag name="MH_TYPE" val="Other"/>
  <p:tag name="MH_ORDER" val="28"/>
</p:tagLst>
</file>

<file path=ppt/tags/tag121.xml><?xml version="1.0" encoding="utf-8"?>
<p:tagLst xmlns:a="http://schemas.openxmlformats.org/drawingml/2006/main" xmlns:r="http://schemas.openxmlformats.org/officeDocument/2006/relationships" xmlns:p="http://schemas.openxmlformats.org/presentationml/2006/main">
  <p:tag name="MH" val="20160219102052"/>
  <p:tag name="MH_LIBRARY" val="GRAPHIC"/>
  <p:tag name="MH_TYPE" val="Other"/>
  <p:tag name="MH_ORDER" val="29"/>
</p:tagLst>
</file>

<file path=ppt/tags/tag122.xml><?xml version="1.0" encoding="utf-8"?>
<p:tagLst xmlns:a="http://schemas.openxmlformats.org/drawingml/2006/main" xmlns:r="http://schemas.openxmlformats.org/officeDocument/2006/relationships" xmlns:p="http://schemas.openxmlformats.org/presentationml/2006/main">
  <p:tag name="MH" val="20160219102052"/>
  <p:tag name="MH_LIBRARY" val="GRAPHIC"/>
  <p:tag name="MH_TYPE" val="Other"/>
  <p:tag name="MH_ORDER" val="30"/>
</p:tagLst>
</file>

<file path=ppt/tags/tag123.xml><?xml version="1.0" encoding="utf-8"?>
<p:tagLst xmlns:a="http://schemas.openxmlformats.org/drawingml/2006/main" xmlns:r="http://schemas.openxmlformats.org/officeDocument/2006/relationships" xmlns:p="http://schemas.openxmlformats.org/presentationml/2006/main">
  <p:tag name="MH" val="20160219102052"/>
  <p:tag name="MH_LIBRARY" val="GRAPHIC"/>
  <p:tag name="MH_TYPE" val="Other"/>
  <p:tag name="MH_ORDER" val="31"/>
</p:tagLst>
</file>

<file path=ppt/tags/tag124.xml><?xml version="1.0" encoding="utf-8"?>
<p:tagLst xmlns:a="http://schemas.openxmlformats.org/drawingml/2006/main" xmlns:r="http://schemas.openxmlformats.org/officeDocument/2006/relationships" xmlns:p="http://schemas.openxmlformats.org/presentationml/2006/main">
  <p:tag name="MH" val="20160219102052"/>
  <p:tag name="MH_LIBRARY" val="GRAPHIC"/>
  <p:tag name="MH_TYPE" val="Other"/>
  <p:tag name="MH_ORDER" val="32"/>
</p:tagLst>
</file>

<file path=ppt/tags/tag125.xml><?xml version="1.0" encoding="utf-8"?>
<p:tagLst xmlns:a="http://schemas.openxmlformats.org/drawingml/2006/main" xmlns:r="http://schemas.openxmlformats.org/officeDocument/2006/relationships" xmlns:p="http://schemas.openxmlformats.org/presentationml/2006/main">
  <p:tag name="MH" val="20160219102052"/>
  <p:tag name="MH_LIBRARY" val="GRAPHIC"/>
  <p:tag name="MH_TYPE" val="Other"/>
  <p:tag name="MH_ORDER" val="33"/>
</p:tagLst>
</file>

<file path=ppt/tags/tag126.xml><?xml version="1.0" encoding="utf-8"?>
<p:tagLst xmlns:a="http://schemas.openxmlformats.org/drawingml/2006/main" xmlns:r="http://schemas.openxmlformats.org/officeDocument/2006/relationships" xmlns:p="http://schemas.openxmlformats.org/presentationml/2006/main">
  <p:tag name="MH" val="20160219102052"/>
  <p:tag name="MH_LIBRARY" val="GRAPHIC"/>
  <p:tag name="MH_TYPE" val="Other"/>
  <p:tag name="MH_ORDER" val="34"/>
</p:tagLst>
</file>

<file path=ppt/tags/tag127.xml><?xml version="1.0" encoding="utf-8"?>
<p:tagLst xmlns:a="http://schemas.openxmlformats.org/drawingml/2006/main" xmlns:r="http://schemas.openxmlformats.org/officeDocument/2006/relationships" xmlns:p="http://schemas.openxmlformats.org/presentationml/2006/main">
  <p:tag name="MH" val="20160219102052"/>
  <p:tag name="MH_LIBRARY" val="GRAPHIC"/>
  <p:tag name="MH_TYPE" val="Other"/>
  <p:tag name="MH_ORDER" val="35"/>
</p:tagLst>
</file>

<file path=ppt/tags/tag128.xml><?xml version="1.0" encoding="utf-8"?>
<p:tagLst xmlns:a="http://schemas.openxmlformats.org/drawingml/2006/main" xmlns:r="http://schemas.openxmlformats.org/officeDocument/2006/relationships" xmlns:p="http://schemas.openxmlformats.org/presentationml/2006/main">
  <p:tag name="MH" val="20160219102052"/>
  <p:tag name="MH_LIBRARY" val="GRAPHIC"/>
  <p:tag name="MH_TYPE" val="Other"/>
  <p:tag name="MH_ORDER" val="36"/>
</p:tagLst>
</file>

<file path=ppt/tags/tag129.xml><?xml version="1.0" encoding="utf-8"?>
<p:tagLst xmlns:a="http://schemas.openxmlformats.org/drawingml/2006/main" xmlns:r="http://schemas.openxmlformats.org/officeDocument/2006/relationships" xmlns:p="http://schemas.openxmlformats.org/presentationml/2006/main">
  <p:tag name="MH" val="20160219102052"/>
  <p:tag name="MH_LIBRARY" val="GRAPHIC"/>
  <p:tag name="MH_TYPE" val="Other"/>
  <p:tag name="MH_ORDER" val="37"/>
</p:tagLst>
</file>

<file path=ppt/tags/tag13.xml><?xml version="1.0" encoding="utf-8"?>
<p:tagLst xmlns:a="http://schemas.openxmlformats.org/drawingml/2006/main" xmlns:r="http://schemas.openxmlformats.org/officeDocument/2006/relationships" xmlns:p="http://schemas.openxmlformats.org/presentationml/2006/main">
  <p:tag name="MH" val="20160218211730"/>
  <p:tag name="MH_LIBRARY" val="GRAPHIC"/>
  <p:tag name="MH_TYPE" val="Other"/>
  <p:tag name="MH_ORDER" val="10"/>
</p:tagLst>
</file>

<file path=ppt/tags/tag130.xml><?xml version="1.0" encoding="utf-8"?>
<p:tagLst xmlns:a="http://schemas.openxmlformats.org/drawingml/2006/main" xmlns:r="http://schemas.openxmlformats.org/officeDocument/2006/relationships" xmlns:p="http://schemas.openxmlformats.org/presentationml/2006/main">
  <p:tag name="MH" val="20160219102052"/>
  <p:tag name="MH_LIBRARY" val="GRAPHIC"/>
  <p:tag name="MH_TYPE" val="Other"/>
  <p:tag name="MH_ORDER" val="38"/>
</p:tagLst>
</file>

<file path=ppt/tags/tag131.xml><?xml version="1.0" encoding="utf-8"?>
<p:tagLst xmlns:a="http://schemas.openxmlformats.org/drawingml/2006/main" xmlns:r="http://schemas.openxmlformats.org/officeDocument/2006/relationships" xmlns:p="http://schemas.openxmlformats.org/presentationml/2006/main">
  <p:tag name="MH" val="20160219102052"/>
  <p:tag name="MH_LIBRARY" val="GRAPHIC"/>
  <p:tag name="MH_TYPE" val="Other"/>
  <p:tag name="MH_ORDER" val="39"/>
</p:tagLst>
</file>

<file path=ppt/tags/tag132.xml><?xml version="1.0" encoding="utf-8"?>
<p:tagLst xmlns:a="http://schemas.openxmlformats.org/drawingml/2006/main" xmlns:r="http://schemas.openxmlformats.org/officeDocument/2006/relationships" xmlns:p="http://schemas.openxmlformats.org/presentationml/2006/main">
  <p:tag name="MH" val="20160219102052"/>
  <p:tag name="MH_LIBRARY" val="GRAPHIC"/>
  <p:tag name="MH_TYPE" val="Other"/>
  <p:tag name="MH_ORDER" val="40"/>
</p:tagLst>
</file>

<file path=ppt/tags/tag133.xml><?xml version="1.0" encoding="utf-8"?>
<p:tagLst xmlns:a="http://schemas.openxmlformats.org/drawingml/2006/main" xmlns:r="http://schemas.openxmlformats.org/officeDocument/2006/relationships" xmlns:p="http://schemas.openxmlformats.org/presentationml/2006/main">
  <p:tag name="MH" val="20160219102052"/>
  <p:tag name="MH_LIBRARY" val="GRAPHIC"/>
  <p:tag name="MH_TYPE" val="Other"/>
  <p:tag name="MH_ORDER" val="41"/>
</p:tagLst>
</file>

<file path=ppt/tags/tag134.xml><?xml version="1.0" encoding="utf-8"?>
<p:tagLst xmlns:a="http://schemas.openxmlformats.org/drawingml/2006/main" xmlns:r="http://schemas.openxmlformats.org/officeDocument/2006/relationships" xmlns:p="http://schemas.openxmlformats.org/presentationml/2006/main">
  <p:tag name="MH" val="20160219102052"/>
  <p:tag name="MH_LIBRARY" val="GRAPHIC"/>
  <p:tag name="MH_TYPE" val="Other"/>
  <p:tag name="MH_ORDER" val="42"/>
</p:tagLst>
</file>

<file path=ppt/tags/tag135.xml><?xml version="1.0" encoding="utf-8"?>
<p:tagLst xmlns:a="http://schemas.openxmlformats.org/drawingml/2006/main" xmlns:r="http://schemas.openxmlformats.org/officeDocument/2006/relationships" xmlns:p="http://schemas.openxmlformats.org/presentationml/2006/main">
  <p:tag name="MH" val="20160219102052"/>
  <p:tag name="MH_LIBRARY" val="GRAPHIC"/>
  <p:tag name="MH_TYPE" val="Other"/>
  <p:tag name="MH_ORDER" val="43"/>
</p:tagLst>
</file>

<file path=ppt/tags/tag136.xml><?xml version="1.0" encoding="utf-8"?>
<p:tagLst xmlns:a="http://schemas.openxmlformats.org/drawingml/2006/main" xmlns:r="http://schemas.openxmlformats.org/officeDocument/2006/relationships" xmlns:p="http://schemas.openxmlformats.org/presentationml/2006/main">
  <p:tag name="MH" val="20160219102052"/>
  <p:tag name="MH_LIBRARY" val="GRAPHIC"/>
  <p:tag name="MH_TYPE" val="Other"/>
  <p:tag name="MH_ORDER" val="44"/>
</p:tagLst>
</file>

<file path=ppt/tags/tag137.xml><?xml version="1.0" encoding="utf-8"?>
<p:tagLst xmlns:a="http://schemas.openxmlformats.org/drawingml/2006/main" xmlns:r="http://schemas.openxmlformats.org/officeDocument/2006/relationships" xmlns:p="http://schemas.openxmlformats.org/presentationml/2006/main">
  <p:tag name="MH" val="20160219102052"/>
  <p:tag name="MH_LIBRARY" val="GRAPHIC"/>
  <p:tag name="MH_TYPE" val="Other"/>
  <p:tag name="MH_ORDER" val="45"/>
</p:tagLst>
</file>

<file path=ppt/tags/tag138.xml><?xml version="1.0" encoding="utf-8"?>
<p:tagLst xmlns:a="http://schemas.openxmlformats.org/drawingml/2006/main" xmlns:r="http://schemas.openxmlformats.org/officeDocument/2006/relationships" xmlns:p="http://schemas.openxmlformats.org/presentationml/2006/main">
  <p:tag name="MH" val="20160219102052"/>
  <p:tag name="MH_LIBRARY" val="GRAPHIC"/>
  <p:tag name="MH_TYPE" val="Other"/>
  <p:tag name="MH_ORDER" val="46"/>
</p:tagLst>
</file>

<file path=ppt/tags/tag139.xml><?xml version="1.0" encoding="utf-8"?>
<p:tagLst xmlns:a="http://schemas.openxmlformats.org/drawingml/2006/main" xmlns:r="http://schemas.openxmlformats.org/officeDocument/2006/relationships" xmlns:p="http://schemas.openxmlformats.org/presentationml/2006/main">
  <p:tag name="MH" val="20160219102052"/>
  <p:tag name="MH_LIBRARY" val="GRAPHIC"/>
  <p:tag name="MH_TYPE" val="Other"/>
  <p:tag name="MH_ORDER" val="47"/>
</p:tagLst>
</file>

<file path=ppt/tags/tag14.xml><?xml version="1.0" encoding="utf-8"?>
<p:tagLst xmlns:a="http://schemas.openxmlformats.org/drawingml/2006/main" xmlns:r="http://schemas.openxmlformats.org/officeDocument/2006/relationships" xmlns:p="http://schemas.openxmlformats.org/presentationml/2006/main">
  <p:tag name="MH" val="20160218211730"/>
  <p:tag name="MH_LIBRARY" val="GRAPHIC"/>
  <p:tag name="MH_TYPE" val="Other"/>
  <p:tag name="MH_ORDER" val="10"/>
</p:tagLst>
</file>

<file path=ppt/tags/tag140.xml><?xml version="1.0" encoding="utf-8"?>
<p:tagLst xmlns:a="http://schemas.openxmlformats.org/drawingml/2006/main" xmlns:r="http://schemas.openxmlformats.org/officeDocument/2006/relationships" xmlns:p="http://schemas.openxmlformats.org/presentationml/2006/main">
  <p:tag name="MH" val="20160219102052"/>
  <p:tag name="MH_LIBRARY" val="GRAPHIC"/>
  <p:tag name="MH_TYPE" val="Other"/>
  <p:tag name="MH_ORDER" val="48"/>
</p:tagLst>
</file>

<file path=ppt/tags/tag141.xml><?xml version="1.0" encoding="utf-8"?>
<p:tagLst xmlns:a="http://schemas.openxmlformats.org/drawingml/2006/main" xmlns:r="http://schemas.openxmlformats.org/officeDocument/2006/relationships" xmlns:p="http://schemas.openxmlformats.org/presentationml/2006/main">
  <p:tag name="MH" val="20160219102052"/>
  <p:tag name="MH_LIBRARY" val="GRAPHIC"/>
  <p:tag name="MH_TYPE" val="Other"/>
  <p:tag name="MH_ORDER" val="49"/>
</p:tagLst>
</file>

<file path=ppt/tags/tag142.xml><?xml version="1.0" encoding="utf-8"?>
<p:tagLst xmlns:a="http://schemas.openxmlformats.org/drawingml/2006/main" xmlns:r="http://schemas.openxmlformats.org/officeDocument/2006/relationships" xmlns:p="http://schemas.openxmlformats.org/presentationml/2006/main">
  <p:tag name="MH" val="20160219102052"/>
  <p:tag name="MH_LIBRARY" val="GRAPHIC"/>
  <p:tag name="MH_TYPE" val="Other"/>
  <p:tag name="MH_ORDER" val="50"/>
</p:tagLst>
</file>

<file path=ppt/tags/tag143.xml><?xml version="1.0" encoding="utf-8"?>
<p:tagLst xmlns:a="http://schemas.openxmlformats.org/drawingml/2006/main" xmlns:r="http://schemas.openxmlformats.org/officeDocument/2006/relationships" xmlns:p="http://schemas.openxmlformats.org/presentationml/2006/main">
  <p:tag name="MH" val="20160219102052"/>
  <p:tag name="MH_LIBRARY" val="GRAPHIC"/>
  <p:tag name="MH_TYPE" val="Other"/>
  <p:tag name="MH_ORDER" val="51"/>
</p:tagLst>
</file>

<file path=ppt/tags/tag144.xml><?xml version="1.0" encoding="utf-8"?>
<p:tagLst xmlns:a="http://schemas.openxmlformats.org/drawingml/2006/main" xmlns:r="http://schemas.openxmlformats.org/officeDocument/2006/relationships" xmlns:p="http://schemas.openxmlformats.org/presentationml/2006/main">
  <p:tag name="MH" val="20160219102052"/>
  <p:tag name="MH_LIBRARY" val="GRAPHIC"/>
  <p:tag name="MH_TYPE" val="Other"/>
  <p:tag name="MH_ORDER" val="52"/>
</p:tagLst>
</file>

<file path=ppt/tags/tag145.xml><?xml version="1.0" encoding="utf-8"?>
<p:tagLst xmlns:a="http://schemas.openxmlformats.org/drawingml/2006/main" xmlns:r="http://schemas.openxmlformats.org/officeDocument/2006/relationships" xmlns:p="http://schemas.openxmlformats.org/presentationml/2006/main">
  <p:tag name="MH" val="20160219102052"/>
  <p:tag name="MH_LIBRARY" val="GRAPHIC"/>
  <p:tag name="MH_TYPE" val="Other"/>
  <p:tag name="MH_ORDER" val="53"/>
</p:tagLst>
</file>

<file path=ppt/tags/tag146.xml><?xml version="1.0" encoding="utf-8"?>
<p:tagLst xmlns:a="http://schemas.openxmlformats.org/drawingml/2006/main" xmlns:r="http://schemas.openxmlformats.org/officeDocument/2006/relationships" xmlns:p="http://schemas.openxmlformats.org/presentationml/2006/main">
  <p:tag name="MH" val="20160219102052"/>
  <p:tag name="MH_LIBRARY" val="GRAPHIC"/>
  <p:tag name="MH_TYPE" val="Other"/>
  <p:tag name="MH_ORDER" val="54"/>
</p:tagLst>
</file>

<file path=ppt/tags/tag147.xml><?xml version="1.0" encoding="utf-8"?>
<p:tagLst xmlns:a="http://schemas.openxmlformats.org/drawingml/2006/main" xmlns:r="http://schemas.openxmlformats.org/officeDocument/2006/relationships" xmlns:p="http://schemas.openxmlformats.org/presentationml/2006/main">
  <p:tag name="MH" val="20160219102052"/>
  <p:tag name="MH_LIBRARY" val="GRAPHIC"/>
  <p:tag name="MH_TYPE" val="Other"/>
  <p:tag name="MH_ORDER" val="55"/>
</p:tagLst>
</file>

<file path=ppt/tags/tag148.xml><?xml version="1.0" encoding="utf-8"?>
<p:tagLst xmlns:a="http://schemas.openxmlformats.org/drawingml/2006/main" xmlns:r="http://schemas.openxmlformats.org/officeDocument/2006/relationships" xmlns:p="http://schemas.openxmlformats.org/presentationml/2006/main">
  <p:tag name="MH" val="20160219102052"/>
  <p:tag name="MH_LIBRARY" val="GRAPHIC"/>
  <p:tag name="MH_TYPE" val="Other"/>
  <p:tag name="MH_ORDER" val="56"/>
</p:tagLst>
</file>

<file path=ppt/tags/tag149.xml><?xml version="1.0" encoding="utf-8"?>
<p:tagLst xmlns:a="http://schemas.openxmlformats.org/drawingml/2006/main" xmlns:r="http://schemas.openxmlformats.org/officeDocument/2006/relationships" xmlns:p="http://schemas.openxmlformats.org/presentationml/2006/main">
  <p:tag name="MH" val="20160219102052"/>
  <p:tag name="MH_LIBRARY" val="GRAPHIC"/>
  <p:tag name="MH_TYPE" val="Other"/>
  <p:tag name="MH_ORDER" val="57"/>
</p:tagLst>
</file>

<file path=ppt/tags/tag15.xml><?xml version="1.0" encoding="utf-8"?>
<p:tagLst xmlns:a="http://schemas.openxmlformats.org/drawingml/2006/main" xmlns:r="http://schemas.openxmlformats.org/officeDocument/2006/relationships" xmlns:p="http://schemas.openxmlformats.org/presentationml/2006/main">
  <p:tag name="MH" val="20160203101803"/>
  <p:tag name="MH_LIBRARY" val="GRAPHIC"/>
  <p:tag name="MH_TYPE" val="Title"/>
  <p:tag name="MH_ORDER" val="1"/>
</p:tagLst>
</file>

<file path=ppt/tags/tag150.xml><?xml version="1.0" encoding="utf-8"?>
<p:tagLst xmlns:a="http://schemas.openxmlformats.org/drawingml/2006/main" xmlns:r="http://schemas.openxmlformats.org/officeDocument/2006/relationships" xmlns:p="http://schemas.openxmlformats.org/presentationml/2006/main">
  <p:tag name="MH" val="20160219102052"/>
  <p:tag name="MH_LIBRARY" val="GRAPHIC"/>
  <p:tag name="MH_TYPE" val="Other"/>
  <p:tag name="MH_ORDER" val="58"/>
</p:tagLst>
</file>

<file path=ppt/tags/tag151.xml><?xml version="1.0" encoding="utf-8"?>
<p:tagLst xmlns:a="http://schemas.openxmlformats.org/drawingml/2006/main" xmlns:r="http://schemas.openxmlformats.org/officeDocument/2006/relationships" xmlns:p="http://schemas.openxmlformats.org/presentationml/2006/main">
  <p:tag name="MH" val="20160219102052"/>
  <p:tag name="MH_LIBRARY" val="GRAPHIC"/>
  <p:tag name="MH_TYPE" val="Other"/>
  <p:tag name="MH_ORDER" val="59"/>
</p:tagLst>
</file>

<file path=ppt/tags/tag152.xml><?xml version="1.0" encoding="utf-8"?>
<p:tagLst xmlns:a="http://schemas.openxmlformats.org/drawingml/2006/main" xmlns:r="http://schemas.openxmlformats.org/officeDocument/2006/relationships" xmlns:p="http://schemas.openxmlformats.org/presentationml/2006/main">
  <p:tag name="MH" val="20160219102052"/>
  <p:tag name="MH_LIBRARY" val="GRAPHIC"/>
  <p:tag name="MH_TYPE" val="Other"/>
  <p:tag name="MH_ORDER" val="60"/>
</p:tagLst>
</file>

<file path=ppt/tags/tag153.xml><?xml version="1.0" encoding="utf-8"?>
<p:tagLst xmlns:a="http://schemas.openxmlformats.org/drawingml/2006/main" xmlns:r="http://schemas.openxmlformats.org/officeDocument/2006/relationships" xmlns:p="http://schemas.openxmlformats.org/presentationml/2006/main">
  <p:tag name="MH" val="20160219102052"/>
  <p:tag name="MH_LIBRARY" val="GRAPHIC"/>
  <p:tag name="MH_TYPE" val="Other"/>
  <p:tag name="MH_ORDER" val="61"/>
</p:tagLst>
</file>

<file path=ppt/tags/tag154.xml><?xml version="1.0" encoding="utf-8"?>
<p:tagLst xmlns:a="http://schemas.openxmlformats.org/drawingml/2006/main" xmlns:r="http://schemas.openxmlformats.org/officeDocument/2006/relationships" xmlns:p="http://schemas.openxmlformats.org/presentationml/2006/main">
  <p:tag name="MH" val="20160219102052"/>
  <p:tag name="MH_LIBRARY" val="GRAPHIC"/>
  <p:tag name="MH_TYPE" val="Other"/>
  <p:tag name="MH_ORDER" val="62"/>
</p:tagLst>
</file>

<file path=ppt/tags/tag155.xml><?xml version="1.0" encoding="utf-8"?>
<p:tagLst xmlns:a="http://schemas.openxmlformats.org/drawingml/2006/main" xmlns:r="http://schemas.openxmlformats.org/officeDocument/2006/relationships" xmlns:p="http://schemas.openxmlformats.org/presentationml/2006/main">
  <p:tag name="MH" val="20160219102052"/>
  <p:tag name="MH_LIBRARY" val="GRAPHIC"/>
  <p:tag name="MH_TYPE" val="Other"/>
  <p:tag name="MH_ORDER" val="63"/>
</p:tagLst>
</file>

<file path=ppt/tags/tag156.xml><?xml version="1.0" encoding="utf-8"?>
<p:tagLst xmlns:a="http://schemas.openxmlformats.org/drawingml/2006/main" xmlns:r="http://schemas.openxmlformats.org/officeDocument/2006/relationships" xmlns:p="http://schemas.openxmlformats.org/presentationml/2006/main">
  <p:tag name="MH" val="20160219102052"/>
  <p:tag name="MH_LIBRARY" val="GRAPHIC"/>
  <p:tag name="MH_TYPE" val="Other"/>
  <p:tag name="MH_ORDER" val="64"/>
</p:tagLst>
</file>

<file path=ppt/tags/tag157.xml><?xml version="1.0" encoding="utf-8"?>
<p:tagLst xmlns:a="http://schemas.openxmlformats.org/drawingml/2006/main" xmlns:r="http://schemas.openxmlformats.org/officeDocument/2006/relationships" xmlns:p="http://schemas.openxmlformats.org/presentationml/2006/main">
  <p:tag name="MH" val="20160219102052"/>
  <p:tag name="MH_LIBRARY" val="GRAPHIC"/>
  <p:tag name="MH_TYPE" val="Other"/>
  <p:tag name="MH_ORDER" val="65"/>
</p:tagLst>
</file>

<file path=ppt/tags/tag158.xml><?xml version="1.0" encoding="utf-8"?>
<p:tagLst xmlns:a="http://schemas.openxmlformats.org/drawingml/2006/main" xmlns:r="http://schemas.openxmlformats.org/officeDocument/2006/relationships" xmlns:p="http://schemas.openxmlformats.org/presentationml/2006/main">
  <p:tag name="MH" val="20160219102052"/>
  <p:tag name="MH_LIBRARY" val="GRAPHIC"/>
  <p:tag name="MH_TYPE" val="Other"/>
  <p:tag name="MH_ORDER" val="66"/>
</p:tagLst>
</file>

<file path=ppt/tags/tag159.xml><?xml version="1.0" encoding="utf-8"?>
<p:tagLst xmlns:a="http://schemas.openxmlformats.org/drawingml/2006/main" xmlns:r="http://schemas.openxmlformats.org/officeDocument/2006/relationships" xmlns:p="http://schemas.openxmlformats.org/presentationml/2006/main">
  <p:tag name="MH" val="20160219102052"/>
  <p:tag name="MH_LIBRARY" val="GRAPHIC"/>
  <p:tag name="MH_TYPE" val="Other"/>
  <p:tag name="MH_ORDER" val="67"/>
</p:tagLst>
</file>

<file path=ppt/tags/tag16.xml><?xml version="1.0" encoding="utf-8"?>
<p:tagLst xmlns:a="http://schemas.openxmlformats.org/drawingml/2006/main" xmlns:r="http://schemas.openxmlformats.org/officeDocument/2006/relationships" xmlns:p="http://schemas.openxmlformats.org/presentationml/2006/main">
  <p:tag name="MH" val="20160203101803"/>
  <p:tag name="MH_LIBRARY" val="GRAPHIC"/>
  <p:tag name="MH_TYPE" val="Title"/>
  <p:tag name="MH_ORDER" val="1"/>
</p:tagLst>
</file>

<file path=ppt/tags/tag160.xml><?xml version="1.0" encoding="utf-8"?>
<p:tagLst xmlns:a="http://schemas.openxmlformats.org/drawingml/2006/main" xmlns:r="http://schemas.openxmlformats.org/officeDocument/2006/relationships" xmlns:p="http://schemas.openxmlformats.org/presentationml/2006/main">
  <p:tag name="MH" val="20160219102052"/>
  <p:tag name="MH_LIBRARY" val="GRAPHIC"/>
  <p:tag name="MH_TYPE" val="Other"/>
  <p:tag name="MH_ORDER" val="68"/>
</p:tagLst>
</file>

<file path=ppt/tags/tag161.xml><?xml version="1.0" encoding="utf-8"?>
<p:tagLst xmlns:a="http://schemas.openxmlformats.org/drawingml/2006/main" xmlns:r="http://schemas.openxmlformats.org/officeDocument/2006/relationships" xmlns:p="http://schemas.openxmlformats.org/presentationml/2006/main">
  <p:tag name="MH" val="20160219102052"/>
  <p:tag name="MH_LIBRARY" val="GRAPHIC"/>
  <p:tag name="MH_TYPE" val="Other"/>
  <p:tag name="MH_ORDER" val="69"/>
</p:tagLst>
</file>

<file path=ppt/tags/tag162.xml><?xml version="1.0" encoding="utf-8"?>
<p:tagLst xmlns:a="http://schemas.openxmlformats.org/drawingml/2006/main" xmlns:r="http://schemas.openxmlformats.org/officeDocument/2006/relationships" xmlns:p="http://schemas.openxmlformats.org/presentationml/2006/main">
  <p:tag name="MH" val="20160219102052"/>
  <p:tag name="MH_LIBRARY" val="GRAPHIC"/>
  <p:tag name="MH_TYPE" val="Other"/>
  <p:tag name="MH_ORDER" val="70"/>
</p:tagLst>
</file>

<file path=ppt/tags/tag163.xml><?xml version="1.0" encoding="utf-8"?>
<p:tagLst xmlns:a="http://schemas.openxmlformats.org/drawingml/2006/main" xmlns:r="http://schemas.openxmlformats.org/officeDocument/2006/relationships" xmlns:p="http://schemas.openxmlformats.org/presentationml/2006/main">
  <p:tag name="MH" val="20160219102052"/>
  <p:tag name="MH_LIBRARY" val="GRAPHIC"/>
  <p:tag name="MH_TYPE" val="Other"/>
  <p:tag name="MH_ORDER" val="71"/>
</p:tagLst>
</file>

<file path=ppt/tags/tag164.xml><?xml version="1.0" encoding="utf-8"?>
<p:tagLst xmlns:a="http://schemas.openxmlformats.org/drawingml/2006/main" xmlns:r="http://schemas.openxmlformats.org/officeDocument/2006/relationships" xmlns:p="http://schemas.openxmlformats.org/presentationml/2006/main">
  <p:tag name="MH" val="20160219102052"/>
  <p:tag name="MH_LIBRARY" val="GRAPHIC"/>
  <p:tag name="MH_TYPE" val="Other"/>
  <p:tag name="MH_ORDER" val="72"/>
</p:tagLst>
</file>

<file path=ppt/tags/tag165.xml><?xml version="1.0" encoding="utf-8"?>
<p:tagLst xmlns:a="http://schemas.openxmlformats.org/drawingml/2006/main" xmlns:r="http://schemas.openxmlformats.org/officeDocument/2006/relationships" xmlns:p="http://schemas.openxmlformats.org/presentationml/2006/main">
  <p:tag name="MH" val="20160219102052"/>
  <p:tag name="MH_LIBRARY" val="GRAPHIC"/>
  <p:tag name="MH_TYPE" val="Other"/>
  <p:tag name="MH_ORDER" val="73"/>
</p:tagLst>
</file>

<file path=ppt/tags/tag166.xml><?xml version="1.0" encoding="utf-8"?>
<p:tagLst xmlns:a="http://schemas.openxmlformats.org/drawingml/2006/main" xmlns:r="http://schemas.openxmlformats.org/officeDocument/2006/relationships" xmlns:p="http://schemas.openxmlformats.org/presentationml/2006/main">
  <p:tag name="MH" val="20160219102052"/>
  <p:tag name="MH_LIBRARY" val="GRAPHIC"/>
  <p:tag name="MH_TYPE" val="Other"/>
  <p:tag name="MH_ORDER" val="74"/>
</p:tagLst>
</file>

<file path=ppt/tags/tag167.xml><?xml version="1.0" encoding="utf-8"?>
<p:tagLst xmlns:a="http://schemas.openxmlformats.org/drawingml/2006/main" xmlns:r="http://schemas.openxmlformats.org/officeDocument/2006/relationships" xmlns:p="http://schemas.openxmlformats.org/presentationml/2006/main">
  <p:tag name="MH" val="20160219102052"/>
  <p:tag name="MH_LIBRARY" val="GRAPHIC"/>
  <p:tag name="MH_TYPE" val="Other"/>
  <p:tag name="MH_ORDER" val="75"/>
</p:tagLst>
</file>

<file path=ppt/tags/tag168.xml><?xml version="1.0" encoding="utf-8"?>
<p:tagLst xmlns:a="http://schemas.openxmlformats.org/drawingml/2006/main" xmlns:r="http://schemas.openxmlformats.org/officeDocument/2006/relationships" xmlns:p="http://schemas.openxmlformats.org/presentationml/2006/main">
  <p:tag name="MH" val="20160219102052"/>
  <p:tag name="MH_LIBRARY" val="GRAPHIC"/>
  <p:tag name="MH_TYPE" val="Other"/>
  <p:tag name="MH_ORDER" val="76"/>
</p:tagLst>
</file>

<file path=ppt/tags/tag169.xml><?xml version="1.0" encoding="utf-8"?>
<p:tagLst xmlns:a="http://schemas.openxmlformats.org/drawingml/2006/main" xmlns:r="http://schemas.openxmlformats.org/officeDocument/2006/relationships" xmlns:p="http://schemas.openxmlformats.org/presentationml/2006/main">
  <p:tag name="MH" val="20160219102052"/>
  <p:tag name="MH_LIBRARY" val="GRAPHIC"/>
  <p:tag name="MH_TYPE" val="Other"/>
  <p:tag name="MH_ORDER" val="77"/>
</p:tagLst>
</file>

<file path=ppt/tags/tag17.xml><?xml version="1.0" encoding="utf-8"?>
<p:tagLst xmlns:a="http://schemas.openxmlformats.org/drawingml/2006/main" xmlns:r="http://schemas.openxmlformats.org/officeDocument/2006/relationships" xmlns:p="http://schemas.openxmlformats.org/presentationml/2006/main">
  <p:tag name="MH" val="20160203101803"/>
  <p:tag name="MH_LIBRARY" val="GRAPHIC"/>
  <p:tag name="MH_TYPE" val="Title"/>
  <p:tag name="MH_ORDER" val="1"/>
</p:tagLst>
</file>

<file path=ppt/tags/tag170.xml><?xml version="1.0" encoding="utf-8"?>
<p:tagLst xmlns:a="http://schemas.openxmlformats.org/drawingml/2006/main" xmlns:r="http://schemas.openxmlformats.org/officeDocument/2006/relationships" xmlns:p="http://schemas.openxmlformats.org/presentationml/2006/main">
  <p:tag name="MH" val="20160219102052"/>
  <p:tag name="MH_LIBRARY" val="GRAPHIC"/>
  <p:tag name="MH_TYPE" val="Other"/>
  <p:tag name="MH_ORDER" val="78"/>
</p:tagLst>
</file>

<file path=ppt/tags/tag171.xml><?xml version="1.0" encoding="utf-8"?>
<p:tagLst xmlns:a="http://schemas.openxmlformats.org/drawingml/2006/main" xmlns:r="http://schemas.openxmlformats.org/officeDocument/2006/relationships" xmlns:p="http://schemas.openxmlformats.org/presentationml/2006/main">
  <p:tag name="MH" val="20160219102052"/>
  <p:tag name="MH_LIBRARY" val="GRAPHIC"/>
  <p:tag name="MH_TYPE" val="Other"/>
  <p:tag name="MH_ORDER" val="79"/>
</p:tagLst>
</file>

<file path=ppt/tags/tag172.xml><?xml version="1.0" encoding="utf-8"?>
<p:tagLst xmlns:a="http://schemas.openxmlformats.org/drawingml/2006/main" xmlns:r="http://schemas.openxmlformats.org/officeDocument/2006/relationships" xmlns:p="http://schemas.openxmlformats.org/presentationml/2006/main">
  <p:tag name="MH" val="20160219102052"/>
  <p:tag name="MH_LIBRARY" val="GRAPHIC"/>
  <p:tag name="MH_TYPE" val="Other"/>
  <p:tag name="MH_ORDER" val="80"/>
</p:tagLst>
</file>

<file path=ppt/tags/tag173.xml><?xml version="1.0" encoding="utf-8"?>
<p:tagLst xmlns:a="http://schemas.openxmlformats.org/drawingml/2006/main" xmlns:r="http://schemas.openxmlformats.org/officeDocument/2006/relationships" xmlns:p="http://schemas.openxmlformats.org/presentationml/2006/main">
  <p:tag name="MH" val="20160219102052"/>
  <p:tag name="MH_LIBRARY" val="GRAPHIC"/>
  <p:tag name="MH_TYPE" val="Other"/>
  <p:tag name="MH_ORDER" val="81"/>
</p:tagLst>
</file>

<file path=ppt/tags/tag174.xml><?xml version="1.0" encoding="utf-8"?>
<p:tagLst xmlns:a="http://schemas.openxmlformats.org/drawingml/2006/main" xmlns:r="http://schemas.openxmlformats.org/officeDocument/2006/relationships" xmlns:p="http://schemas.openxmlformats.org/presentationml/2006/main">
  <p:tag name="MH" val="20160219102052"/>
  <p:tag name="MH_LIBRARY" val="GRAPHIC"/>
  <p:tag name="MH_TYPE" val="Other"/>
  <p:tag name="MH_ORDER" val="82"/>
</p:tagLst>
</file>

<file path=ppt/tags/tag175.xml><?xml version="1.0" encoding="utf-8"?>
<p:tagLst xmlns:a="http://schemas.openxmlformats.org/drawingml/2006/main" xmlns:r="http://schemas.openxmlformats.org/officeDocument/2006/relationships" xmlns:p="http://schemas.openxmlformats.org/presentationml/2006/main">
  <p:tag name="MH" val="20160219102052"/>
  <p:tag name="MH_LIBRARY" val="GRAPHIC"/>
  <p:tag name="MH_TYPE" val="Other"/>
  <p:tag name="MH_ORDER" val="83"/>
</p:tagLst>
</file>

<file path=ppt/tags/tag176.xml><?xml version="1.0" encoding="utf-8"?>
<p:tagLst xmlns:a="http://schemas.openxmlformats.org/drawingml/2006/main" xmlns:r="http://schemas.openxmlformats.org/officeDocument/2006/relationships" xmlns:p="http://schemas.openxmlformats.org/presentationml/2006/main">
  <p:tag name="MH" val="20160219102052"/>
  <p:tag name="MH_LIBRARY" val="GRAPHIC"/>
  <p:tag name="MH_TYPE" val="Other"/>
  <p:tag name="MH_ORDER" val="84"/>
</p:tagLst>
</file>

<file path=ppt/tags/tag177.xml><?xml version="1.0" encoding="utf-8"?>
<p:tagLst xmlns:a="http://schemas.openxmlformats.org/drawingml/2006/main" xmlns:r="http://schemas.openxmlformats.org/officeDocument/2006/relationships" xmlns:p="http://schemas.openxmlformats.org/presentationml/2006/main">
  <p:tag name="MH" val="20160219102052"/>
  <p:tag name="MH_LIBRARY" val="GRAPHIC"/>
  <p:tag name="MH_TYPE" val="Other"/>
  <p:tag name="MH_ORDER" val="85"/>
</p:tagLst>
</file>

<file path=ppt/tags/tag178.xml><?xml version="1.0" encoding="utf-8"?>
<p:tagLst xmlns:a="http://schemas.openxmlformats.org/drawingml/2006/main" xmlns:r="http://schemas.openxmlformats.org/officeDocument/2006/relationships" xmlns:p="http://schemas.openxmlformats.org/presentationml/2006/main">
  <p:tag name="MH" val="20160219102052"/>
  <p:tag name="MH_LIBRARY" val="GRAPHIC"/>
  <p:tag name="MH_TYPE" val="Other"/>
  <p:tag name="MH_ORDER" val="86"/>
</p:tagLst>
</file>

<file path=ppt/tags/tag179.xml><?xml version="1.0" encoding="utf-8"?>
<p:tagLst xmlns:a="http://schemas.openxmlformats.org/drawingml/2006/main" xmlns:r="http://schemas.openxmlformats.org/officeDocument/2006/relationships" xmlns:p="http://schemas.openxmlformats.org/presentationml/2006/main">
  <p:tag name="MH" val="20160219102052"/>
  <p:tag name="MH_LIBRARY" val="GRAPHIC"/>
  <p:tag name="MH_TYPE" val="Other"/>
  <p:tag name="MH_ORDER" val="87"/>
</p:tagLst>
</file>

<file path=ppt/tags/tag18.xml><?xml version="1.0" encoding="utf-8"?>
<p:tagLst xmlns:a="http://schemas.openxmlformats.org/drawingml/2006/main" xmlns:r="http://schemas.openxmlformats.org/officeDocument/2006/relationships" xmlns:p="http://schemas.openxmlformats.org/presentationml/2006/main">
  <p:tag name="MH" val="20160203101803"/>
  <p:tag name="MH_LIBRARY" val="GRAPHIC"/>
  <p:tag name="MH_TYPE" val="Title"/>
  <p:tag name="MH_ORDER" val="1"/>
</p:tagLst>
</file>

<file path=ppt/tags/tag180.xml><?xml version="1.0" encoding="utf-8"?>
<p:tagLst xmlns:a="http://schemas.openxmlformats.org/drawingml/2006/main" xmlns:r="http://schemas.openxmlformats.org/officeDocument/2006/relationships" xmlns:p="http://schemas.openxmlformats.org/presentationml/2006/main">
  <p:tag name="MH" val="20160219102052"/>
  <p:tag name="MH_LIBRARY" val="GRAPHIC"/>
  <p:tag name="MH_TYPE" val="Other"/>
  <p:tag name="MH_ORDER" val="88"/>
</p:tagLst>
</file>

<file path=ppt/tags/tag181.xml><?xml version="1.0" encoding="utf-8"?>
<p:tagLst xmlns:a="http://schemas.openxmlformats.org/drawingml/2006/main" xmlns:r="http://schemas.openxmlformats.org/officeDocument/2006/relationships" xmlns:p="http://schemas.openxmlformats.org/presentationml/2006/main">
  <p:tag name="MH" val="20160219102052"/>
  <p:tag name="MH_LIBRARY" val="GRAPHIC"/>
  <p:tag name="MH_TYPE" val="Other"/>
  <p:tag name="MH_ORDER" val="89"/>
</p:tagLst>
</file>

<file path=ppt/tags/tag182.xml><?xml version="1.0" encoding="utf-8"?>
<p:tagLst xmlns:a="http://schemas.openxmlformats.org/drawingml/2006/main" xmlns:r="http://schemas.openxmlformats.org/officeDocument/2006/relationships" xmlns:p="http://schemas.openxmlformats.org/presentationml/2006/main">
  <p:tag name="MH" val="20160219102052"/>
  <p:tag name="MH_LIBRARY" val="GRAPHIC"/>
  <p:tag name="MH_TYPE" val="Other"/>
  <p:tag name="MH_ORDER" val="90"/>
</p:tagLst>
</file>

<file path=ppt/tags/tag183.xml><?xml version="1.0" encoding="utf-8"?>
<p:tagLst xmlns:a="http://schemas.openxmlformats.org/drawingml/2006/main" xmlns:r="http://schemas.openxmlformats.org/officeDocument/2006/relationships" xmlns:p="http://schemas.openxmlformats.org/presentationml/2006/main">
  <p:tag name="MH" val="20160219102052"/>
  <p:tag name="MH_LIBRARY" val="GRAPHIC"/>
  <p:tag name="MH_TYPE" val="Other"/>
  <p:tag name="MH_ORDER" val="91"/>
</p:tagLst>
</file>

<file path=ppt/tags/tag184.xml><?xml version="1.0" encoding="utf-8"?>
<p:tagLst xmlns:a="http://schemas.openxmlformats.org/drawingml/2006/main" xmlns:r="http://schemas.openxmlformats.org/officeDocument/2006/relationships" xmlns:p="http://schemas.openxmlformats.org/presentationml/2006/main">
  <p:tag name="MH" val="20160219102052"/>
  <p:tag name="MH_LIBRARY" val="GRAPHIC"/>
  <p:tag name="MH_TYPE" val="Other"/>
  <p:tag name="MH_ORDER" val="92"/>
</p:tagLst>
</file>

<file path=ppt/tags/tag185.xml><?xml version="1.0" encoding="utf-8"?>
<p:tagLst xmlns:a="http://schemas.openxmlformats.org/drawingml/2006/main" xmlns:r="http://schemas.openxmlformats.org/officeDocument/2006/relationships" xmlns:p="http://schemas.openxmlformats.org/presentationml/2006/main">
  <p:tag name="MH" val="20160219102052"/>
  <p:tag name="MH_LIBRARY" val="GRAPHIC"/>
  <p:tag name="MH_TYPE" val="Other"/>
  <p:tag name="MH_ORDER" val="93"/>
</p:tagLst>
</file>

<file path=ppt/tags/tag186.xml><?xml version="1.0" encoding="utf-8"?>
<p:tagLst xmlns:a="http://schemas.openxmlformats.org/drawingml/2006/main" xmlns:r="http://schemas.openxmlformats.org/officeDocument/2006/relationships" xmlns:p="http://schemas.openxmlformats.org/presentationml/2006/main">
  <p:tag name="MH" val="20160219102052"/>
  <p:tag name="MH_LIBRARY" val="GRAPHIC"/>
  <p:tag name="MH_TYPE" val="Other"/>
  <p:tag name="MH_ORDER" val="94"/>
</p:tagLst>
</file>

<file path=ppt/tags/tag187.xml><?xml version="1.0" encoding="utf-8"?>
<p:tagLst xmlns:a="http://schemas.openxmlformats.org/drawingml/2006/main" xmlns:r="http://schemas.openxmlformats.org/officeDocument/2006/relationships" xmlns:p="http://schemas.openxmlformats.org/presentationml/2006/main">
  <p:tag name="MH" val="20160219102052"/>
  <p:tag name="MH_LIBRARY" val="GRAPHIC"/>
  <p:tag name="MH_TYPE" val="Other"/>
  <p:tag name="MH_ORDER" val="95"/>
</p:tagLst>
</file>

<file path=ppt/tags/tag188.xml><?xml version="1.0" encoding="utf-8"?>
<p:tagLst xmlns:a="http://schemas.openxmlformats.org/drawingml/2006/main" xmlns:r="http://schemas.openxmlformats.org/officeDocument/2006/relationships" xmlns:p="http://schemas.openxmlformats.org/presentationml/2006/main">
  <p:tag name="MH" val="20160219102052"/>
  <p:tag name="MH_LIBRARY" val="GRAPHIC"/>
  <p:tag name="MH_TYPE" val="Other"/>
  <p:tag name="MH_ORDER" val="96"/>
</p:tagLst>
</file>

<file path=ppt/tags/tag189.xml><?xml version="1.0" encoding="utf-8"?>
<p:tagLst xmlns:a="http://schemas.openxmlformats.org/drawingml/2006/main" xmlns:r="http://schemas.openxmlformats.org/officeDocument/2006/relationships" xmlns:p="http://schemas.openxmlformats.org/presentationml/2006/main">
  <p:tag name="MH" val="20160219102052"/>
  <p:tag name="MH_LIBRARY" val="GRAPHIC"/>
  <p:tag name="MH_TYPE" val="Other"/>
  <p:tag name="MH_ORDER" val="97"/>
</p:tagLst>
</file>

<file path=ppt/tags/tag19.xml><?xml version="1.0" encoding="utf-8"?>
<p:tagLst xmlns:a="http://schemas.openxmlformats.org/drawingml/2006/main" xmlns:r="http://schemas.openxmlformats.org/officeDocument/2006/relationships" xmlns:p="http://schemas.openxmlformats.org/presentationml/2006/main">
  <p:tag name="MH_TYPE" val="#NeiR#"/>
  <p:tag name="MH_NUMBER" val="3"/>
  <p:tag name="MH_CATEGORY" val="#YinZJG#"/>
  <p:tag name="MH_LAYOUT" val="TitleSubTitle"/>
  <p:tag name="MH" val="20160203101803"/>
  <p:tag name="MH_LIBRARY" val="GRAPHIC"/>
</p:tagLst>
</file>

<file path=ppt/tags/tag190.xml><?xml version="1.0" encoding="utf-8"?>
<p:tagLst xmlns:a="http://schemas.openxmlformats.org/drawingml/2006/main" xmlns:r="http://schemas.openxmlformats.org/officeDocument/2006/relationships" xmlns:p="http://schemas.openxmlformats.org/presentationml/2006/main">
  <p:tag name="MH" val="20160219102052"/>
  <p:tag name="MH_LIBRARY" val="GRAPHIC"/>
  <p:tag name="MH_TYPE" val="Other"/>
  <p:tag name="MH_ORDER" val="98"/>
</p:tagLst>
</file>

<file path=ppt/tags/tag191.xml><?xml version="1.0" encoding="utf-8"?>
<p:tagLst xmlns:a="http://schemas.openxmlformats.org/drawingml/2006/main" xmlns:r="http://schemas.openxmlformats.org/officeDocument/2006/relationships" xmlns:p="http://schemas.openxmlformats.org/presentationml/2006/main">
  <p:tag name="MH" val="20160219102052"/>
  <p:tag name="MH_LIBRARY" val="GRAPHIC"/>
  <p:tag name="MH_TYPE" val="Other"/>
  <p:tag name="MH_ORDER" val="99"/>
</p:tagLst>
</file>

<file path=ppt/tags/tag192.xml><?xml version="1.0" encoding="utf-8"?>
<p:tagLst xmlns:a="http://schemas.openxmlformats.org/drawingml/2006/main" xmlns:r="http://schemas.openxmlformats.org/officeDocument/2006/relationships" xmlns:p="http://schemas.openxmlformats.org/presentationml/2006/main">
  <p:tag name="MH" val="20160219102052"/>
  <p:tag name="MH_LIBRARY" val="GRAPHIC"/>
  <p:tag name="MH_TYPE" val="Other"/>
  <p:tag name="MH_ORDER" val="100"/>
</p:tagLst>
</file>

<file path=ppt/tags/tag193.xml><?xml version="1.0" encoding="utf-8"?>
<p:tagLst xmlns:a="http://schemas.openxmlformats.org/drawingml/2006/main" xmlns:r="http://schemas.openxmlformats.org/officeDocument/2006/relationships" xmlns:p="http://schemas.openxmlformats.org/presentationml/2006/main">
  <p:tag name="MH" val="20160219102052"/>
  <p:tag name="MH_LIBRARY" val="GRAPHIC"/>
  <p:tag name="MH_TYPE" val="Other"/>
  <p:tag name="MH_ORDER" val="101"/>
</p:tagLst>
</file>

<file path=ppt/tags/tag194.xml><?xml version="1.0" encoding="utf-8"?>
<p:tagLst xmlns:a="http://schemas.openxmlformats.org/drawingml/2006/main" xmlns:r="http://schemas.openxmlformats.org/officeDocument/2006/relationships" xmlns:p="http://schemas.openxmlformats.org/presentationml/2006/main">
  <p:tag name="MH" val="20160219102052"/>
  <p:tag name="MH_LIBRARY" val="GRAPHIC"/>
  <p:tag name="MH_TYPE" val="Other"/>
  <p:tag name="MH_ORDER" val="102"/>
</p:tagLst>
</file>

<file path=ppt/tags/tag195.xml><?xml version="1.0" encoding="utf-8"?>
<p:tagLst xmlns:a="http://schemas.openxmlformats.org/drawingml/2006/main" xmlns:r="http://schemas.openxmlformats.org/officeDocument/2006/relationships" xmlns:p="http://schemas.openxmlformats.org/presentationml/2006/main">
  <p:tag name="MH" val="20160219102052"/>
  <p:tag name="MH_LIBRARY" val="GRAPHIC"/>
  <p:tag name="MH_TYPE" val="Other"/>
  <p:tag name="MH_ORDER" val="103"/>
</p:tagLst>
</file>

<file path=ppt/tags/tag196.xml><?xml version="1.0" encoding="utf-8"?>
<p:tagLst xmlns:a="http://schemas.openxmlformats.org/drawingml/2006/main" xmlns:r="http://schemas.openxmlformats.org/officeDocument/2006/relationships" xmlns:p="http://schemas.openxmlformats.org/presentationml/2006/main">
  <p:tag name="MH" val="20160219102052"/>
  <p:tag name="MH_LIBRARY" val="GRAPHIC"/>
  <p:tag name="MH_TYPE" val="Other"/>
  <p:tag name="MH_ORDER" val="104"/>
</p:tagLst>
</file>

<file path=ppt/tags/tag197.xml><?xml version="1.0" encoding="utf-8"?>
<p:tagLst xmlns:a="http://schemas.openxmlformats.org/drawingml/2006/main" xmlns:r="http://schemas.openxmlformats.org/officeDocument/2006/relationships" xmlns:p="http://schemas.openxmlformats.org/presentationml/2006/main">
  <p:tag name="MH" val="20160219102052"/>
  <p:tag name="MH_LIBRARY" val="GRAPHIC"/>
  <p:tag name="MH_TYPE" val="Other"/>
  <p:tag name="MH_ORDER" val="105"/>
</p:tagLst>
</file>

<file path=ppt/tags/tag198.xml><?xml version="1.0" encoding="utf-8"?>
<p:tagLst xmlns:a="http://schemas.openxmlformats.org/drawingml/2006/main" xmlns:r="http://schemas.openxmlformats.org/officeDocument/2006/relationships" xmlns:p="http://schemas.openxmlformats.org/presentationml/2006/main">
  <p:tag name="MH" val="20160219102052"/>
  <p:tag name="MH_LIBRARY" val="GRAPHIC"/>
  <p:tag name="MH_TYPE" val="Other"/>
  <p:tag name="MH_ORDER" val="106"/>
</p:tagLst>
</file>

<file path=ppt/tags/tag199.xml><?xml version="1.0" encoding="utf-8"?>
<p:tagLst xmlns:a="http://schemas.openxmlformats.org/drawingml/2006/main" xmlns:r="http://schemas.openxmlformats.org/officeDocument/2006/relationships" xmlns:p="http://schemas.openxmlformats.org/presentationml/2006/main">
  <p:tag name="MH" val="20160219102052"/>
  <p:tag name="MH_LIBRARY" val="GRAPHIC"/>
  <p:tag name="MH_TYPE" val="Other"/>
  <p:tag name="MH_ORDER" val="107"/>
</p:tagLst>
</file>

<file path=ppt/tags/tag2.xml><?xml version="1.0" encoding="utf-8"?>
<p:tagLst xmlns:a="http://schemas.openxmlformats.org/drawingml/2006/main" xmlns:r="http://schemas.openxmlformats.org/officeDocument/2006/relationships" xmlns:p="http://schemas.openxmlformats.org/presentationml/2006/main">
  <p:tag name="PA" val="v3.0.1"/>
</p:tagLst>
</file>

<file path=ppt/tags/tag20.xml><?xml version="1.0" encoding="utf-8"?>
<p:tagLst xmlns:a="http://schemas.openxmlformats.org/drawingml/2006/main" xmlns:r="http://schemas.openxmlformats.org/officeDocument/2006/relationships" xmlns:p="http://schemas.openxmlformats.org/presentationml/2006/main">
  <p:tag name="MH" val="20160203101803"/>
  <p:tag name="MH_LIBRARY" val="GRAPHIC"/>
  <p:tag name="MH_TYPE" val="PageTitle"/>
  <p:tag name="MH_ORDER" val="PageTitle"/>
</p:tagLst>
</file>

<file path=ppt/tags/tag200.xml><?xml version="1.0" encoding="utf-8"?>
<p:tagLst xmlns:a="http://schemas.openxmlformats.org/drawingml/2006/main" xmlns:r="http://schemas.openxmlformats.org/officeDocument/2006/relationships" xmlns:p="http://schemas.openxmlformats.org/presentationml/2006/main">
  <p:tag name="MH" val="20160219102052"/>
  <p:tag name="MH_LIBRARY" val="GRAPHIC"/>
  <p:tag name="MH_TYPE" val="Other"/>
  <p:tag name="MH_ORDER" val="108"/>
</p:tagLst>
</file>

<file path=ppt/tags/tag201.xml><?xml version="1.0" encoding="utf-8"?>
<p:tagLst xmlns:a="http://schemas.openxmlformats.org/drawingml/2006/main" xmlns:r="http://schemas.openxmlformats.org/officeDocument/2006/relationships" xmlns:p="http://schemas.openxmlformats.org/presentationml/2006/main">
  <p:tag name="MH" val="20160219102052"/>
  <p:tag name="MH_LIBRARY" val="GRAPHIC"/>
  <p:tag name="MH_TYPE" val="Other"/>
  <p:tag name="MH_ORDER" val="109"/>
</p:tagLst>
</file>

<file path=ppt/tags/tag202.xml><?xml version="1.0" encoding="utf-8"?>
<p:tagLst xmlns:a="http://schemas.openxmlformats.org/drawingml/2006/main" xmlns:r="http://schemas.openxmlformats.org/officeDocument/2006/relationships" xmlns:p="http://schemas.openxmlformats.org/presentationml/2006/main">
  <p:tag name="MH" val="20160219102052"/>
  <p:tag name="MH_LIBRARY" val="GRAPHIC"/>
  <p:tag name="MH_TYPE" val="Other"/>
  <p:tag name="MH_ORDER" val="110"/>
</p:tagLst>
</file>

<file path=ppt/tags/tag203.xml><?xml version="1.0" encoding="utf-8"?>
<p:tagLst xmlns:a="http://schemas.openxmlformats.org/drawingml/2006/main" xmlns:r="http://schemas.openxmlformats.org/officeDocument/2006/relationships" xmlns:p="http://schemas.openxmlformats.org/presentationml/2006/main">
  <p:tag name="MH" val="20160219102052"/>
  <p:tag name="MH_LIBRARY" val="GRAPHIC"/>
  <p:tag name="MH_TYPE" val="Other"/>
  <p:tag name="MH_ORDER" val="111"/>
</p:tagLst>
</file>

<file path=ppt/tags/tag204.xml><?xml version="1.0" encoding="utf-8"?>
<p:tagLst xmlns:a="http://schemas.openxmlformats.org/drawingml/2006/main" xmlns:r="http://schemas.openxmlformats.org/officeDocument/2006/relationships" xmlns:p="http://schemas.openxmlformats.org/presentationml/2006/main">
  <p:tag name="MH" val="20160219102052"/>
  <p:tag name="MH_LIBRARY" val="GRAPHIC"/>
  <p:tag name="MH_TYPE" val="Other"/>
  <p:tag name="MH_ORDER" val="112"/>
</p:tagLst>
</file>

<file path=ppt/tags/tag205.xml><?xml version="1.0" encoding="utf-8"?>
<p:tagLst xmlns:a="http://schemas.openxmlformats.org/drawingml/2006/main" xmlns:r="http://schemas.openxmlformats.org/officeDocument/2006/relationships" xmlns:p="http://schemas.openxmlformats.org/presentationml/2006/main">
  <p:tag name="MH" val="20160219102052"/>
  <p:tag name="MH_LIBRARY" val="GRAPHIC"/>
  <p:tag name="MH_TYPE" val="Other"/>
  <p:tag name="MH_ORDER" val="113"/>
</p:tagLst>
</file>

<file path=ppt/tags/tag206.xml><?xml version="1.0" encoding="utf-8"?>
<p:tagLst xmlns:a="http://schemas.openxmlformats.org/drawingml/2006/main" xmlns:r="http://schemas.openxmlformats.org/officeDocument/2006/relationships" xmlns:p="http://schemas.openxmlformats.org/presentationml/2006/main">
  <p:tag name="MH" val="20160219102052"/>
  <p:tag name="MH_LIBRARY" val="GRAPHIC"/>
  <p:tag name="MH_TYPE" val="Other"/>
  <p:tag name="MH_ORDER" val="114"/>
</p:tagLst>
</file>

<file path=ppt/tags/tag207.xml><?xml version="1.0" encoding="utf-8"?>
<p:tagLst xmlns:a="http://schemas.openxmlformats.org/drawingml/2006/main" xmlns:r="http://schemas.openxmlformats.org/officeDocument/2006/relationships" xmlns:p="http://schemas.openxmlformats.org/presentationml/2006/main">
  <p:tag name="MH" val="20160219102052"/>
  <p:tag name="MH_LIBRARY" val="GRAPHIC"/>
  <p:tag name="MH_TYPE" val="Other"/>
  <p:tag name="MH_ORDER" val="115"/>
</p:tagLst>
</file>

<file path=ppt/tags/tag208.xml><?xml version="1.0" encoding="utf-8"?>
<p:tagLst xmlns:a="http://schemas.openxmlformats.org/drawingml/2006/main" xmlns:r="http://schemas.openxmlformats.org/officeDocument/2006/relationships" xmlns:p="http://schemas.openxmlformats.org/presentationml/2006/main">
  <p:tag name="MH" val="20160219102052"/>
  <p:tag name="MH_LIBRARY" val="GRAPHIC"/>
  <p:tag name="MH_TYPE" val="Other"/>
  <p:tag name="MH_ORDER" val="116"/>
</p:tagLst>
</file>

<file path=ppt/tags/tag209.xml><?xml version="1.0" encoding="utf-8"?>
<p:tagLst xmlns:a="http://schemas.openxmlformats.org/drawingml/2006/main" xmlns:r="http://schemas.openxmlformats.org/officeDocument/2006/relationships" xmlns:p="http://schemas.openxmlformats.org/presentationml/2006/main">
  <p:tag name="MH" val="20160219102052"/>
  <p:tag name="MH_LIBRARY" val="GRAPHIC"/>
  <p:tag name="MH_TYPE" val="Other"/>
  <p:tag name="MH_ORDER" val="117"/>
</p:tagLst>
</file>

<file path=ppt/tags/tag21.xml><?xml version="1.0" encoding="utf-8"?>
<p:tagLst xmlns:a="http://schemas.openxmlformats.org/drawingml/2006/main" xmlns:r="http://schemas.openxmlformats.org/officeDocument/2006/relationships" xmlns:p="http://schemas.openxmlformats.org/presentationml/2006/main">
  <p:tag name="MH" val="20160203101803"/>
  <p:tag name="MH_LIBRARY" val="GRAPHIC"/>
  <p:tag name="MH_TYPE" val="Other"/>
  <p:tag name="MH_ORDER" val="1"/>
</p:tagLst>
</file>

<file path=ppt/tags/tag210.xml><?xml version="1.0" encoding="utf-8"?>
<p:tagLst xmlns:a="http://schemas.openxmlformats.org/drawingml/2006/main" xmlns:r="http://schemas.openxmlformats.org/officeDocument/2006/relationships" xmlns:p="http://schemas.openxmlformats.org/presentationml/2006/main">
  <p:tag name="MH" val="20160219102052"/>
  <p:tag name="MH_LIBRARY" val="GRAPHIC"/>
  <p:tag name="MH_TYPE" val="Other"/>
  <p:tag name="MH_ORDER" val="118"/>
</p:tagLst>
</file>

<file path=ppt/tags/tag211.xml><?xml version="1.0" encoding="utf-8"?>
<p:tagLst xmlns:a="http://schemas.openxmlformats.org/drawingml/2006/main" xmlns:r="http://schemas.openxmlformats.org/officeDocument/2006/relationships" xmlns:p="http://schemas.openxmlformats.org/presentationml/2006/main">
  <p:tag name="MH" val="20160219102052"/>
  <p:tag name="MH_LIBRARY" val="GRAPHIC"/>
  <p:tag name="MH_TYPE" val="Other"/>
  <p:tag name="MH_ORDER" val="119"/>
</p:tagLst>
</file>

<file path=ppt/tags/tag212.xml><?xml version="1.0" encoding="utf-8"?>
<p:tagLst xmlns:a="http://schemas.openxmlformats.org/drawingml/2006/main" xmlns:r="http://schemas.openxmlformats.org/officeDocument/2006/relationships" xmlns:p="http://schemas.openxmlformats.org/presentationml/2006/main">
  <p:tag name="MH" val="20160219102052"/>
  <p:tag name="MH_LIBRARY" val="GRAPHIC"/>
  <p:tag name="MH_TYPE" val="Other"/>
  <p:tag name="MH_ORDER" val="120"/>
</p:tagLst>
</file>

<file path=ppt/tags/tag213.xml><?xml version="1.0" encoding="utf-8"?>
<p:tagLst xmlns:a="http://schemas.openxmlformats.org/drawingml/2006/main" xmlns:r="http://schemas.openxmlformats.org/officeDocument/2006/relationships" xmlns:p="http://schemas.openxmlformats.org/presentationml/2006/main">
  <p:tag name="MH" val="20160219102052"/>
  <p:tag name="MH_LIBRARY" val="GRAPHIC"/>
  <p:tag name="MH_TYPE" val="Other"/>
  <p:tag name="MH_ORDER" val="121"/>
</p:tagLst>
</file>

<file path=ppt/tags/tag214.xml><?xml version="1.0" encoding="utf-8"?>
<p:tagLst xmlns:a="http://schemas.openxmlformats.org/drawingml/2006/main" xmlns:r="http://schemas.openxmlformats.org/officeDocument/2006/relationships" xmlns:p="http://schemas.openxmlformats.org/presentationml/2006/main">
  <p:tag name="MH" val="20160219102052"/>
  <p:tag name="MH_LIBRARY" val="GRAPHIC"/>
  <p:tag name="MH_TYPE" val="Other"/>
  <p:tag name="MH_ORDER" val="122"/>
</p:tagLst>
</file>

<file path=ppt/tags/tag215.xml><?xml version="1.0" encoding="utf-8"?>
<p:tagLst xmlns:a="http://schemas.openxmlformats.org/drawingml/2006/main" xmlns:r="http://schemas.openxmlformats.org/officeDocument/2006/relationships" xmlns:p="http://schemas.openxmlformats.org/presentationml/2006/main">
  <p:tag name="MH" val="20160219102052"/>
  <p:tag name="MH_LIBRARY" val="GRAPHIC"/>
  <p:tag name="MH_TYPE" val="Other"/>
  <p:tag name="MH_ORDER" val="123"/>
</p:tagLst>
</file>

<file path=ppt/tags/tag216.xml><?xml version="1.0" encoding="utf-8"?>
<p:tagLst xmlns:a="http://schemas.openxmlformats.org/drawingml/2006/main" xmlns:r="http://schemas.openxmlformats.org/officeDocument/2006/relationships" xmlns:p="http://schemas.openxmlformats.org/presentationml/2006/main">
  <p:tag name="MH" val="20160219102052"/>
  <p:tag name="MH_LIBRARY" val="GRAPHIC"/>
  <p:tag name="MH_TYPE" val="Other"/>
  <p:tag name="MH_ORDER" val="124"/>
</p:tagLst>
</file>

<file path=ppt/tags/tag217.xml><?xml version="1.0" encoding="utf-8"?>
<p:tagLst xmlns:a="http://schemas.openxmlformats.org/drawingml/2006/main" xmlns:r="http://schemas.openxmlformats.org/officeDocument/2006/relationships" xmlns:p="http://schemas.openxmlformats.org/presentationml/2006/main">
  <p:tag name="MH" val="20160219102052"/>
  <p:tag name="MH_LIBRARY" val="GRAPHIC"/>
  <p:tag name="MH_TYPE" val="Other"/>
  <p:tag name="MH_ORDER" val="125"/>
</p:tagLst>
</file>

<file path=ppt/tags/tag218.xml><?xml version="1.0" encoding="utf-8"?>
<p:tagLst xmlns:a="http://schemas.openxmlformats.org/drawingml/2006/main" xmlns:r="http://schemas.openxmlformats.org/officeDocument/2006/relationships" xmlns:p="http://schemas.openxmlformats.org/presentationml/2006/main">
  <p:tag name="MH" val="20160219102052"/>
  <p:tag name="MH_LIBRARY" val="GRAPHIC"/>
  <p:tag name="MH_TYPE" val="Other"/>
  <p:tag name="MH_ORDER" val="126"/>
</p:tagLst>
</file>

<file path=ppt/tags/tag219.xml><?xml version="1.0" encoding="utf-8"?>
<p:tagLst xmlns:a="http://schemas.openxmlformats.org/drawingml/2006/main" xmlns:r="http://schemas.openxmlformats.org/officeDocument/2006/relationships" xmlns:p="http://schemas.openxmlformats.org/presentationml/2006/main">
  <p:tag name="MH" val="20160219102052"/>
  <p:tag name="MH_LIBRARY" val="GRAPHIC"/>
  <p:tag name="MH_TYPE" val="Other"/>
  <p:tag name="MH_ORDER" val="127"/>
</p:tagLst>
</file>

<file path=ppt/tags/tag22.xml><?xml version="1.0" encoding="utf-8"?>
<p:tagLst xmlns:a="http://schemas.openxmlformats.org/drawingml/2006/main" xmlns:r="http://schemas.openxmlformats.org/officeDocument/2006/relationships" xmlns:p="http://schemas.openxmlformats.org/presentationml/2006/main">
  <p:tag name="MH" val="20160202082519"/>
  <p:tag name="MH_LIBRARY" val="GRAPHIC"/>
  <p:tag name="MH_TYPE" val="Text"/>
  <p:tag name="MH_ORDER" val="1"/>
</p:tagLst>
</file>

<file path=ppt/tags/tag220.xml><?xml version="1.0" encoding="utf-8"?>
<p:tagLst xmlns:a="http://schemas.openxmlformats.org/drawingml/2006/main" xmlns:r="http://schemas.openxmlformats.org/officeDocument/2006/relationships" xmlns:p="http://schemas.openxmlformats.org/presentationml/2006/main">
  <p:tag name="MH" val="20160219102052"/>
  <p:tag name="MH_LIBRARY" val="GRAPHIC"/>
  <p:tag name="MH_TYPE" val="Other"/>
  <p:tag name="MH_ORDER" val="128"/>
</p:tagLst>
</file>

<file path=ppt/tags/tag221.xml><?xml version="1.0" encoding="utf-8"?>
<p:tagLst xmlns:a="http://schemas.openxmlformats.org/drawingml/2006/main" xmlns:r="http://schemas.openxmlformats.org/officeDocument/2006/relationships" xmlns:p="http://schemas.openxmlformats.org/presentationml/2006/main">
  <p:tag name="MH" val="20160219102052"/>
  <p:tag name="MH_LIBRARY" val="GRAPHIC"/>
  <p:tag name="MH_TYPE" val="Other"/>
  <p:tag name="MH_ORDER" val="129"/>
</p:tagLst>
</file>

<file path=ppt/tags/tag222.xml><?xml version="1.0" encoding="utf-8"?>
<p:tagLst xmlns:a="http://schemas.openxmlformats.org/drawingml/2006/main" xmlns:r="http://schemas.openxmlformats.org/officeDocument/2006/relationships" xmlns:p="http://schemas.openxmlformats.org/presentationml/2006/main">
  <p:tag name="MH" val="20160219102052"/>
  <p:tag name="MH_LIBRARY" val="GRAPHIC"/>
  <p:tag name="MH_TYPE" val="Other"/>
  <p:tag name="MH_ORDER" val="130"/>
</p:tagLst>
</file>

<file path=ppt/tags/tag223.xml><?xml version="1.0" encoding="utf-8"?>
<p:tagLst xmlns:a="http://schemas.openxmlformats.org/drawingml/2006/main" xmlns:r="http://schemas.openxmlformats.org/officeDocument/2006/relationships" xmlns:p="http://schemas.openxmlformats.org/presentationml/2006/main">
  <p:tag name="MH" val="20160219102052"/>
  <p:tag name="MH_LIBRARY" val="GRAPHIC"/>
  <p:tag name="MH_TYPE" val="Other"/>
  <p:tag name="MH_ORDER" val="131"/>
</p:tagLst>
</file>

<file path=ppt/tags/tag224.xml><?xml version="1.0" encoding="utf-8"?>
<p:tagLst xmlns:a="http://schemas.openxmlformats.org/drawingml/2006/main" xmlns:r="http://schemas.openxmlformats.org/officeDocument/2006/relationships" xmlns:p="http://schemas.openxmlformats.org/presentationml/2006/main">
  <p:tag name="MH" val="20160219102052"/>
  <p:tag name="MH_LIBRARY" val="GRAPHIC"/>
  <p:tag name="MH_TYPE" val="Other"/>
  <p:tag name="MH_ORDER" val="132"/>
</p:tagLst>
</file>

<file path=ppt/tags/tag225.xml><?xml version="1.0" encoding="utf-8"?>
<p:tagLst xmlns:a="http://schemas.openxmlformats.org/drawingml/2006/main" xmlns:r="http://schemas.openxmlformats.org/officeDocument/2006/relationships" xmlns:p="http://schemas.openxmlformats.org/presentationml/2006/main">
  <p:tag name="MH" val="20160219102052"/>
  <p:tag name="MH_LIBRARY" val="GRAPHIC"/>
  <p:tag name="MH_TYPE" val="Other"/>
  <p:tag name="MH_ORDER" val="133"/>
</p:tagLst>
</file>

<file path=ppt/tags/tag226.xml><?xml version="1.0" encoding="utf-8"?>
<p:tagLst xmlns:a="http://schemas.openxmlformats.org/drawingml/2006/main" xmlns:r="http://schemas.openxmlformats.org/officeDocument/2006/relationships" xmlns:p="http://schemas.openxmlformats.org/presentationml/2006/main">
  <p:tag name="MH" val="20160219102052"/>
  <p:tag name="MH_LIBRARY" val="GRAPHIC"/>
  <p:tag name="MH_TYPE" val="Other"/>
  <p:tag name="MH_ORDER" val="134"/>
</p:tagLst>
</file>

<file path=ppt/tags/tag227.xml><?xml version="1.0" encoding="utf-8"?>
<p:tagLst xmlns:a="http://schemas.openxmlformats.org/drawingml/2006/main" xmlns:r="http://schemas.openxmlformats.org/officeDocument/2006/relationships" xmlns:p="http://schemas.openxmlformats.org/presentationml/2006/main">
  <p:tag name="MH" val="20160219102052"/>
  <p:tag name="MH_LIBRARY" val="GRAPHIC"/>
  <p:tag name="MH_TYPE" val="Other"/>
  <p:tag name="MH_ORDER" val="135"/>
</p:tagLst>
</file>

<file path=ppt/tags/tag228.xml><?xml version="1.0" encoding="utf-8"?>
<p:tagLst xmlns:a="http://schemas.openxmlformats.org/drawingml/2006/main" xmlns:r="http://schemas.openxmlformats.org/officeDocument/2006/relationships" xmlns:p="http://schemas.openxmlformats.org/presentationml/2006/main">
  <p:tag name="MH" val="20160219102052"/>
  <p:tag name="MH_LIBRARY" val="GRAPHIC"/>
  <p:tag name="MH_TYPE" val="Other"/>
  <p:tag name="MH_ORDER" val="136"/>
</p:tagLst>
</file>

<file path=ppt/tags/tag229.xml><?xml version="1.0" encoding="utf-8"?>
<p:tagLst xmlns:a="http://schemas.openxmlformats.org/drawingml/2006/main" xmlns:r="http://schemas.openxmlformats.org/officeDocument/2006/relationships" xmlns:p="http://schemas.openxmlformats.org/presentationml/2006/main">
  <p:tag name="MH" val="20160219102052"/>
  <p:tag name="MH_LIBRARY" val="GRAPHIC"/>
  <p:tag name="MH_TYPE" val="Other"/>
  <p:tag name="MH_ORDER" val="137"/>
</p:tagLst>
</file>

<file path=ppt/tags/tag23.xml><?xml version="1.0" encoding="utf-8"?>
<p:tagLst xmlns:a="http://schemas.openxmlformats.org/drawingml/2006/main" xmlns:r="http://schemas.openxmlformats.org/officeDocument/2006/relationships" xmlns:p="http://schemas.openxmlformats.org/presentationml/2006/main">
  <p:tag name="MH" val="20160202082519"/>
  <p:tag name="MH_LIBRARY" val="GRAPHIC"/>
  <p:tag name="MH_TYPE" val="SubTitle"/>
  <p:tag name="MH_ORDER" val="1"/>
</p:tagLst>
</file>

<file path=ppt/tags/tag230.xml><?xml version="1.0" encoding="utf-8"?>
<p:tagLst xmlns:a="http://schemas.openxmlformats.org/drawingml/2006/main" xmlns:r="http://schemas.openxmlformats.org/officeDocument/2006/relationships" xmlns:p="http://schemas.openxmlformats.org/presentationml/2006/main">
  <p:tag name="MH" val="20160219102052"/>
  <p:tag name="MH_LIBRARY" val="GRAPHIC"/>
  <p:tag name="MH_TYPE" val="Other"/>
  <p:tag name="MH_ORDER" val="138"/>
</p:tagLst>
</file>

<file path=ppt/tags/tag231.xml><?xml version="1.0" encoding="utf-8"?>
<p:tagLst xmlns:a="http://schemas.openxmlformats.org/drawingml/2006/main" xmlns:r="http://schemas.openxmlformats.org/officeDocument/2006/relationships" xmlns:p="http://schemas.openxmlformats.org/presentationml/2006/main">
  <p:tag name="MH" val="20160219102052"/>
  <p:tag name="MH_LIBRARY" val="GRAPHIC"/>
  <p:tag name="MH_TYPE" val="Other"/>
  <p:tag name="MH_ORDER" val="139"/>
</p:tagLst>
</file>

<file path=ppt/tags/tag232.xml><?xml version="1.0" encoding="utf-8"?>
<p:tagLst xmlns:a="http://schemas.openxmlformats.org/drawingml/2006/main" xmlns:r="http://schemas.openxmlformats.org/officeDocument/2006/relationships" xmlns:p="http://schemas.openxmlformats.org/presentationml/2006/main">
  <p:tag name="MH" val="20160219102052"/>
  <p:tag name="MH_LIBRARY" val="GRAPHIC"/>
  <p:tag name="MH_TYPE" val="Other"/>
  <p:tag name="MH_ORDER" val="140"/>
</p:tagLst>
</file>

<file path=ppt/tags/tag233.xml><?xml version="1.0" encoding="utf-8"?>
<p:tagLst xmlns:a="http://schemas.openxmlformats.org/drawingml/2006/main" xmlns:r="http://schemas.openxmlformats.org/officeDocument/2006/relationships" xmlns:p="http://schemas.openxmlformats.org/presentationml/2006/main">
  <p:tag name="MH" val="20160219102052"/>
  <p:tag name="MH_LIBRARY" val="GRAPHIC"/>
  <p:tag name="MH_TYPE" val="Other"/>
  <p:tag name="MH_ORDER" val="141"/>
</p:tagLst>
</file>

<file path=ppt/tags/tag234.xml><?xml version="1.0" encoding="utf-8"?>
<p:tagLst xmlns:a="http://schemas.openxmlformats.org/drawingml/2006/main" xmlns:r="http://schemas.openxmlformats.org/officeDocument/2006/relationships" xmlns:p="http://schemas.openxmlformats.org/presentationml/2006/main">
  <p:tag name="MH" val="20160219102052"/>
  <p:tag name="MH_LIBRARY" val="GRAPHIC"/>
  <p:tag name="MH_TYPE" val="Other"/>
  <p:tag name="MH_ORDER" val="142"/>
</p:tagLst>
</file>

<file path=ppt/tags/tag235.xml><?xml version="1.0" encoding="utf-8"?>
<p:tagLst xmlns:a="http://schemas.openxmlformats.org/drawingml/2006/main" xmlns:r="http://schemas.openxmlformats.org/officeDocument/2006/relationships" xmlns:p="http://schemas.openxmlformats.org/presentationml/2006/main">
  <p:tag name="MH" val="20160219102052"/>
  <p:tag name="MH_LIBRARY" val="GRAPHIC"/>
  <p:tag name="MH_TYPE" val="Other"/>
  <p:tag name="MH_ORDER" val="143"/>
</p:tagLst>
</file>

<file path=ppt/tags/tag236.xml><?xml version="1.0" encoding="utf-8"?>
<p:tagLst xmlns:a="http://schemas.openxmlformats.org/drawingml/2006/main" xmlns:r="http://schemas.openxmlformats.org/officeDocument/2006/relationships" xmlns:p="http://schemas.openxmlformats.org/presentationml/2006/main">
  <p:tag name="MH" val="20160219102052"/>
  <p:tag name="MH_LIBRARY" val="GRAPHIC"/>
  <p:tag name="MH_TYPE" val="Other"/>
  <p:tag name="MH_ORDER" val="144"/>
</p:tagLst>
</file>

<file path=ppt/tags/tag237.xml><?xml version="1.0" encoding="utf-8"?>
<p:tagLst xmlns:a="http://schemas.openxmlformats.org/drawingml/2006/main" xmlns:r="http://schemas.openxmlformats.org/officeDocument/2006/relationships" xmlns:p="http://schemas.openxmlformats.org/presentationml/2006/main">
  <p:tag name="MH" val="20160219102052"/>
  <p:tag name="MH_LIBRARY" val="GRAPHIC"/>
  <p:tag name="MH_TYPE" val="Other"/>
  <p:tag name="MH_ORDER" val="145"/>
</p:tagLst>
</file>

<file path=ppt/tags/tag238.xml><?xml version="1.0" encoding="utf-8"?>
<p:tagLst xmlns:a="http://schemas.openxmlformats.org/drawingml/2006/main" xmlns:r="http://schemas.openxmlformats.org/officeDocument/2006/relationships" xmlns:p="http://schemas.openxmlformats.org/presentationml/2006/main">
  <p:tag name="MH" val="20160219102052"/>
  <p:tag name="MH_LIBRARY" val="GRAPHIC"/>
  <p:tag name="MH_TYPE" val="Other"/>
  <p:tag name="MH_ORDER" val="146"/>
</p:tagLst>
</file>

<file path=ppt/tags/tag239.xml><?xml version="1.0" encoding="utf-8"?>
<p:tagLst xmlns:a="http://schemas.openxmlformats.org/drawingml/2006/main" xmlns:r="http://schemas.openxmlformats.org/officeDocument/2006/relationships" xmlns:p="http://schemas.openxmlformats.org/presentationml/2006/main">
  <p:tag name="MH" val="20160219102052"/>
  <p:tag name="MH_LIBRARY" val="GRAPHIC"/>
  <p:tag name="MH_TYPE" val="Other"/>
  <p:tag name="MH_ORDER" val="147"/>
</p:tagLst>
</file>

<file path=ppt/tags/tag24.xml><?xml version="1.0" encoding="utf-8"?>
<p:tagLst xmlns:a="http://schemas.openxmlformats.org/drawingml/2006/main" xmlns:r="http://schemas.openxmlformats.org/officeDocument/2006/relationships" xmlns:p="http://schemas.openxmlformats.org/presentationml/2006/main">
  <p:tag name="MH" val="20160202082519"/>
  <p:tag name="MH_LIBRARY" val="GRAPHIC"/>
  <p:tag name="MH_TYPE" val="Text"/>
  <p:tag name="MH_ORDER" val="1"/>
</p:tagLst>
</file>

<file path=ppt/tags/tag240.xml><?xml version="1.0" encoding="utf-8"?>
<p:tagLst xmlns:a="http://schemas.openxmlformats.org/drawingml/2006/main" xmlns:r="http://schemas.openxmlformats.org/officeDocument/2006/relationships" xmlns:p="http://schemas.openxmlformats.org/presentationml/2006/main">
  <p:tag name="MH" val="20160219102052"/>
  <p:tag name="MH_LIBRARY" val="GRAPHIC"/>
  <p:tag name="MH_TYPE" val="Other"/>
  <p:tag name="MH_ORDER" val="148"/>
</p:tagLst>
</file>

<file path=ppt/tags/tag241.xml><?xml version="1.0" encoding="utf-8"?>
<p:tagLst xmlns:a="http://schemas.openxmlformats.org/drawingml/2006/main" xmlns:r="http://schemas.openxmlformats.org/officeDocument/2006/relationships" xmlns:p="http://schemas.openxmlformats.org/presentationml/2006/main">
  <p:tag name="MH" val="20160219102052"/>
  <p:tag name="MH_LIBRARY" val="GRAPHIC"/>
  <p:tag name="MH_TYPE" val="Other"/>
  <p:tag name="MH_ORDER" val="149"/>
</p:tagLst>
</file>

<file path=ppt/tags/tag242.xml><?xml version="1.0" encoding="utf-8"?>
<p:tagLst xmlns:a="http://schemas.openxmlformats.org/drawingml/2006/main" xmlns:r="http://schemas.openxmlformats.org/officeDocument/2006/relationships" xmlns:p="http://schemas.openxmlformats.org/presentationml/2006/main">
  <p:tag name="MH" val="20160219102052"/>
  <p:tag name="MH_LIBRARY" val="GRAPHIC"/>
  <p:tag name="MH_TYPE" val="Other"/>
  <p:tag name="MH_ORDER" val="150"/>
</p:tagLst>
</file>

<file path=ppt/tags/tag243.xml><?xml version="1.0" encoding="utf-8"?>
<p:tagLst xmlns:a="http://schemas.openxmlformats.org/drawingml/2006/main" xmlns:r="http://schemas.openxmlformats.org/officeDocument/2006/relationships" xmlns:p="http://schemas.openxmlformats.org/presentationml/2006/main">
  <p:tag name="MH" val="20160219102052"/>
  <p:tag name="MH_LIBRARY" val="GRAPHIC"/>
  <p:tag name="MH_TYPE" val="Other"/>
  <p:tag name="MH_ORDER" val="151"/>
</p:tagLst>
</file>

<file path=ppt/tags/tag244.xml><?xml version="1.0" encoding="utf-8"?>
<p:tagLst xmlns:a="http://schemas.openxmlformats.org/drawingml/2006/main" xmlns:r="http://schemas.openxmlformats.org/officeDocument/2006/relationships" xmlns:p="http://schemas.openxmlformats.org/presentationml/2006/main">
  <p:tag name="MH" val="20160219102052"/>
  <p:tag name="MH_LIBRARY" val="GRAPHIC"/>
  <p:tag name="MH_TYPE" val="Other"/>
  <p:tag name="MH_ORDER" val="152"/>
</p:tagLst>
</file>

<file path=ppt/tags/tag245.xml><?xml version="1.0" encoding="utf-8"?>
<p:tagLst xmlns:a="http://schemas.openxmlformats.org/drawingml/2006/main" xmlns:r="http://schemas.openxmlformats.org/officeDocument/2006/relationships" xmlns:p="http://schemas.openxmlformats.org/presentationml/2006/main">
  <p:tag name="MH" val="20160219102052"/>
  <p:tag name="MH_LIBRARY" val="GRAPHIC"/>
  <p:tag name="MH_TYPE" val="Other"/>
  <p:tag name="MH_ORDER" val="153"/>
</p:tagLst>
</file>

<file path=ppt/tags/tag246.xml><?xml version="1.0" encoding="utf-8"?>
<p:tagLst xmlns:a="http://schemas.openxmlformats.org/drawingml/2006/main" xmlns:r="http://schemas.openxmlformats.org/officeDocument/2006/relationships" xmlns:p="http://schemas.openxmlformats.org/presentationml/2006/main">
  <p:tag name="MH" val="20160219102052"/>
  <p:tag name="MH_LIBRARY" val="GRAPHIC"/>
  <p:tag name="MH_TYPE" val="Other"/>
  <p:tag name="MH_ORDER" val="154"/>
</p:tagLst>
</file>

<file path=ppt/tags/tag247.xml><?xml version="1.0" encoding="utf-8"?>
<p:tagLst xmlns:a="http://schemas.openxmlformats.org/drawingml/2006/main" xmlns:r="http://schemas.openxmlformats.org/officeDocument/2006/relationships" xmlns:p="http://schemas.openxmlformats.org/presentationml/2006/main">
  <p:tag name="MH" val="20160219102052"/>
  <p:tag name="MH_LIBRARY" val="GRAPHIC"/>
  <p:tag name="MH_TYPE" val="Other"/>
  <p:tag name="MH_ORDER" val="155"/>
</p:tagLst>
</file>

<file path=ppt/tags/tag248.xml><?xml version="1.0" encoding="utf-8"?>
<p:tagLst xmlns:a="http://schemas.openxmlformats.org/drawingml/2006/main" xmlns:r="http://schemas.openxmlformats.org/officeDocument/2006/relationships" xmlns:p="http://schemas.openxmlformats.org/presentationml/2006/main">
  <p:tag name="MH" val="20160219102052"/>
  <p:tag name="MH_LIBRARY" val="GRAPHIC"/>
  <p:tag name="MH_TYPE" val="Other"/>
  <p:tag name="MH_ORDER" val="156"/>
</p:tagLst>
</file>

<file path=ppt/tags/tag249.xml><?xml version="1.0" encoding="utf-8"?>
<p:tagLst xmlns:a="http://schemas.openxmlformats.org/drawingml/2006/main" xmlns:r="http://schemas.openxmlformats.org/officeDocument/2006/relationships" xmlns:p="http://schemas.openxmlformats.org/presentationml/2006/main">
  <p:tag name="MH" val="20160219102052"/>
  <p:tag name="MH_LIBRARY" val="GRAPHIC"/>
  <p:tag name="MH_TYPE" val="Other"/>
  <p:tag name="MH_ORDER" val="157"/>
</p:tagLst>
</file>

<file path=ppt/tags/tag25.xml><?xml version="1.0" encoding="utf-8"?>
<p:tagLst xmlns:a="http://schemas.openxmlformats.org/drawingml/2006/main" xmlns:r="http://schemas.openxmlformats.org/officeDocument/2006/relationships" xmlns:p="http://schemas.openxmlformats.org/presentationml/2006/main">
  <p:tag name="MH" val="20160202082519"/>
  <p:tag name="MH_LIBRARY" val="GRAPHIC"/>
  <p:tag name="MH_TYPE" val="SubTitle"/>
  <p:tag name="MH_ORDER" val="1"/>
</p:tagLst>
</file>

<file path=ppt/tags/tag250.xml><?xml version="1.0" encoding="utf-8"?>
<p:tagLst xmlns:a="http://schemas.openxmlformats.org/drawingml/2006/main" xmlns:r="http://schemas.openxmlformats.org/officeDocument/2006/relationships" xmlns:p="http://schemas.openxmlformats.org/presentationml/2006/main">
  <p:tag name="MH" val="20160219102052"/>
  <p:tag name="MH_LIBRARY" val="GRAPHIC"/>
  <p:tag name="MH_TYPE" val="Other"/>
  <p:tag name="MH_ORDER" val="158"/>
</p:tagLst>
</file>

<file path=ppt/tags/tag251.xml><?xml version="1.0" encoding="utf-8"?>
<p:tagLst xmlns:a="http://schemas.openxmlformats.org/drawingml/2006/main" xmlns:r="http://schemas.openxmlformats.org/officeDocument/2006/relationships" xmlns:p="http://schemas.openxmlformats.org/presentationml/2006/main">
  <p:tag name="MH" val="20160219102052"/>
  <p:tag name="MH_LIBRARY" val="GRAPHIC"/>
  <p:tag name="MH_TYPE" val="Other"/>
  <p:tag name="MH_ORDER" val="159"/>
</p:tagLst>
</file>

<file path=ppt/tags/tag252.xml><?xml version="1.0" encoding="utf-8"?>
<p:tagLst xmlns:a="http://schemas.openxmlformats.org/drawingml/2006/main" xmlns:r="http://schemas.openxmlformats.org/officeDocument/2006/relationships" xmlns:p="http://schemas.openxmlformats.org/presentationml/2006/main">
  <p:tag name="MH" val="20160219102052"/>
  <p:tag name="MH_LIBRARY" val="GRAPHIC"/>
  <p:tag name="MH_TYPE" val="Other"/>
  <p:tag name="MH_ORDER" val="160"/>
</p:tagLst>
</file>

<file path=ppt/tags/tag253.xml><?xml version="1.0" encoding="utf-8"?>
<p:tagLst xmlns:a="http://schemas.openxmlformats.org/drawingml/2006/main" xmlns:r="http://schemas.openxmlformats.org/officeDocument/2006/relationships" xmlns:p="http://schemas.openxmlformats.org/presentationml/2006/main">
  <p:tag name="MH" val="20160219102052"/>
  <p:tag name="MH_LIBRARY" val="GRAPHIC"/>
  <p:tag name="MH_TYPE" val="Other"/>
  <p:tag name="MH_ORDER" val="161"/>
</p:tagLst>
</file>

<file path=ppt/tags/tag254.xml><?xml version="1.0" encoding="utf-8"?>
<p:tagLst xmlns:a="http://schemas.openxmlformats.org/drawingml/2006/main" xmlns:r="http://schemas.openxmlformats.org/officeDocument/2006/relationships" xmlns:p="http://schemas.openxmlformats.org/presentationml/2006/main">
  <p:tag name="MH" val="20160219102052"/>
  <p:tag name="MH_LIBRARY" val="GRAPHIC"/>
  <p:tag name="MH_TYPE" val="Other"/>
  <p:tag name="MH_ORDER" val="162"/>
</p:tagLst>
</file>

<file path=ppt/tags/tag255.xml><?xml version="1.0" encoding="utf-8"?>
<p:tagLst xmlns:a="http://schemas.openxmlformats.org/drawingml/2006/main" xmlns:r="http://schemas.openxmlformats.org/officeDocument/2006/relationships" xmlns:p="http://schemas.openxmlformats.org/presentationml/2006/main">
  <p:tag name="MH" val="20160219102052"/>
  <p:tag name="MH_LIBRARY" val="GRAPHIC"/>
  <p:tag name="MH_TYPE" val="Other"/>
  <p:tag name="MH_ORDER" val="163"/>
</p:tagLst>
</file>

<file path=ppt/tags/tag256.xml><?xml version="1.0" encoding="utf-8"?>
<p:tagLst xmlns:a="http://schemas.openxmlformats.org/drawingml/2006/main" xmlns:r="http://schemas.openxmlformats.org/officeDocument/2006/relationships" xmlns:p="http://schemas.openxmlformats.org/presentationml/2006/main">
  <p:tag name="MH" val="20160219102052"/>
  <p:tag name="MH_LIBRARY" val="GRAPHIC"/>
  <p:tag name="MH_TYPE" val="Other"/>
  <p:tag name="MH_ORDER" val="164"/>
</p:tagLst>
</file>

<file path=ppt/tags/tag257.xml><?xml version="1.0" encoding="utf-8"?>
<p:tagLst xmlns:a="http://schemas.openxmlformats.org/drawingml/2006/main" xmlns:r="http://schemas.openxmlformats.org/officeDocument/2006/relationships" xmlns:p="http://schemas.openxmlformats.org/presentationml/2006/main">
  <p:tag name="MH" val="20160219102052"/>
  <p:tag name="MH_LIBRARY" val="GRAPHIC"/>
  <p:tag name="MH_TYPE" val="Other"/>
  <p:tag name="MH_ORDER" val="165"/>
</p:tagLst>
</file>

<file path=ppt/tags/tag258.xml><?xml version="1.0" encoding="utf-8"?>
<p:tagLst xmlns:a="http://schemas.openxmlformats.org/drawingml/2006/main" xmlns:r="http://schemas.openxmlformats.org/officeDocument/2006/relationships" xmlns:p="http://schemas.openxmlformats.org/presentationml/2006/main">
  <p:tag name="MH" val="20160219102052"/>
  <p:tag name="MH_LIBRARY" val="GRAPHIC"/>
  <p:tag name="MH_TYPE" val="Other"/>
  <p:tag name="MH_ORDER" val="166"/>
</p:tagLst>
</file>

<file path=ppt/tags/tag259.xml><?xml version="1.0" encoding="utf-8"?>
<p:tagLst xmlns:a="http://schemas.openxmlformats.org/drawingml/2006/main" xmlns:r="http://schemas.openxmlformats.org/officeDocument/2006/relationships" xmlns:p="http://schemas.openxmlformats.org/presentationml/2006/main">
  <p:tag name="MH" val="20160219102052"/>
  <p:tag name="MH_LIBRARY" val="GRAPHIC"/>
  <p:tag name="MH_TYPE" val="Other"/>
  <p:tag name="MH_ORDER" val="167"/>
</p:tagLst>
</file>

<file path=ppt/tags/tag26.xml><?xml version="1.0" encoding="utf-8"?>
<p:tagLst xmlns:a="http://schemas.openxmlformats.org/drawingml/2006/main" xmlns:r="http://schemas.openxmlformats.org/officeDocument/2006/relationships" xmlns:p="http://schemas.openxmlformats.org/presentationml/2006/main">
  <p:tag name="MH" val="20160202082519"/>
  <p:tag name="MH_LIBRARY" val="GRAPHIC"/>
  <p:tag name="MH_TYPE" val="Text"/>
  <p:tag name="MH_ORDER" val="1"/>
</p:tagLst>
</file>

<file path=ppt/tags/tag260.xml><?xml version="1.0" encoding="utf-8"?>
<p:tagLst xmlns:a="http://schemas.openxmlformats.org/drawingml/2006/main" xmlns:r="http://schemas.openxmlformats.org/officeDocument/2006/relationships" xmlns:p="http://schemas.openxmlformats.org/presentationml/2006/main">
  <p:tag name="MH" val="20160219102052"/>
  <p:tag name="MH_LIBRARY" val="GRAPHIC"/>
  <p:tag name="MH_TYPE" val="Other"/>
  <p:tag name="MH_ORDER" val="168"/>
</p:tagLst>
</file>

<file path=ppt/tags/tag261.xml><?xml version="1.0" encoding="utf-8"?>
<p:tagLst xmlns:a="http://schemas.openxmlformats.org/drawingml/2006/main" xmlns:r="http://schemas.openxmlformats.org/officeDocument/2006/relationships" xmlns:p="http://schemas.openxmlformats.org/presentationml/2006/main">
  <p:tag name="MH" val="20160219102052"/>
  <p:tag name="MH_LIBRARY" val="GRAPHIC"/>
  <p:tag name="MH_TYPE" val="Other"/>
  <p:tag name="MH_ORDER" val="169"/>
</p:tagLst>
</file>

<file path=ppt/tags/tag262.xml><?xml version="1.0" encoding="utf-8"?>
<p:tagLst xmlns:a="http://schemas.openxmlformats.org/drawingml/2006/main" xmlns:r="http://schemas.openxmlformats.org/officeDocument/2006/relationships" xmlns:p="http://schemas.openxmlformats.org/presentationml/2006/main">
  <p:tag name="MH" val="20160219102052"/>
  <p:tag name="MH_LIBRARY" val="GRAPHIC"/>
  <p:tag name="MH_TYPE" val="Other"/>
  <p:tag name="MH_ORDER" val="170"/>
</p:tagLst>
</file>

<file path=ppt/tags/tag263.xml><?xml version="1.0" encoding="utf-8"?>
<p:tagLst xmlns:a="http://schemas.openxmlformats.org/drawingml/2006/main" xmlns:r="http://schemas.openxmlformats.org/officeDocument/2006/relationships" xmlns:p="http://schemas.openxmlformats.org/presentationml/2006/main">
  <p:tag name="MH" val="20160219102052"/>
  <p:tag name="MH_LIBRARY" val="GRAPHIC"/>
  <p:tag name="MH_TYPE" val="Other"/>
  <p:tag name="MH_ORDER" val="171"/>
</p:tagLst>
</file>

<file path=ppt/tags/tag264.xml><?xml version="1.0" encoding="utf-8"?>
<p:tagLst xmlns:a="http://schemas.openxmlformats.org/drawingml/2006/main" xmlns:r="http://schemas.openxmlformats.org/officeDocument/2006/relationships" xmlns:p="http://schemas.openxmlformats.org/presentationml/2006/main">
  <p:tag name="MH" val="20160219102052"/>
  <p:tag name="MH_LIBRARY" val="GRAPHIC"/>
  <p:tag name="MH_TYPE" val="Other"/>
  <p:tag name="MH_ORDER" val="172"/>
</p:tagLst>
</file>

<file path=ppt/tags/tag265.xml><?xml version="1.0" encoding="utf-8"?>
<p:tagLst xmlns:a="http://schemas.openxmlformats.org/drawingml/2006/main" xmlns:r="http://schemas.openxmlformats.org/officeDocument/2006/relationships" xmlns:p="http://schemas.openxmlformats.org/presentationml/2006/main">
  <p:tag name="MH" val="20160219102052"/>
  <p:tag name="MH_LIBRARY" val="GRAPHIC"/>
  <p:tag name="MH_TYPE" val="Other"/>
  <p:tag name="MH_ORDER" val="173"/>
</p:tagLst>
</file>

<file path=ppt/tags/tag266.xml><?xml version="1.0" encoding="utf-8"?>
<p:tagLst xmlns:a="http://schemas.openxmlformats.org/drawingml/2006/main" xmlns:r="http://schemas.openxmlformats.org/officeDocument/2006/relationships" xmlns:p="http://schemas.openxmlformats.org/presentationml/2006/main">
  <p:tag name="MH" val="20160219102052"/>
  <p:tag name="MH_LIBRARY" val="GRAPHIC"/>
  <p:tag name="MH_TYPE" val="Other"/>
  <p:tag name="MH_ORDER" val="174"/>
</p:tagLst>
</file>

<file path=ppt/tags/tag267.xml><?xml version="1.0" encoding="utf-8"?>
<p:tagLst xmlns:a="http://schemas.openxmlformats.org/drawingml/2006/main" xmlns:r="http://schemas.openxmlformats.org/officeDocument/2006/relationships" xmlns:p="http://schemas.openxmlformats.org/presentationml/2006/main">
  <p:tag name="MH" val="20160219102052"/>
  <p:tag name="MH_LIBRARY" val="GRAPHIC"/>
  <p:tag name="MH_TYPE" val="Other"/>
  <p:tag name="MH_ORDER" val="175"/>
</p:tagLst>
</file>

<file path=ppt/tags/tag268.xml><?xml version="1.0" encoding="utf-8"?>
<p:tagLst xmlns:a="http://schemas.openxmlformats.org/drawingml/2006/main" xmlns:r="http://schemas.openxmlformats.org/officeDocument/2006/relationships" xmlns:p="http://schemas.openxmlformats.org/presentationml/2006/main">
  <p:tag name="MH" val="20160219102052"/>
  <p:tag name="MH_LIBRARY" val="GRAPHIC"/>
  <p:tag name="MH_TYPE" val="Other"/>
  <p:tag name="MH_ORDER" val="176"/>
</p:tagLst>
</file>

<file path=ppt/tags/tag269.xml><?xml version="1.0" encoding="utf-8"?>
<p:tagLst xmlns:a="http://schemas.openxmlformats.org/drawingml/2006/main" xmlns:r="http://schemas.openxmlformats.org/officeDocument/2006/relationships" xmlns:p="http://schemas.openxmlformats.org/presentationml/2006/main">
  <p:tag name="MH" val="20160219102052"/>
  <p:tag name="MH_LIBRARY" val="GRAPHIC"/>
  <p:tag name="MH_TYPE" val="Other"/>
  <p:tag name="MH_ORDER" val="177"/>
</p:tagLst>
</file>

<file path=ppt/tags/tag27.xml><?xml version="1.0" encoding="utf-8"?>
<p:tagLst xmlns:a="http://schemas.openxmlformats.org/drawingml/2006/main" xmlns:r="http://schemas.openxmlformats.org/officeDocument/2006/relationships" xmlns:p="http://schemas.openxmlformats.org/presentationml/2006/main">
  <p:tag name="MH" val="20160202082519"/>
  <p:tag name="MH_LIBRARY" val="GRAPHIC"/>
  <p:tag name="MH_TYPE" val="SubTitle"/>
  <p:tag name="MH_ORDER" val="1"/>
</p:tagLst>
</file>

<file path=ppt/tags/tag270.xml><?xml version="1.0" encoding="utf-8"?>
<p:tagLst xmlns:a="http://schemas.openxmlformats.org/drawingml/2006/main" xmlns:r="http://schemas.openxmlformats.org/officeDocument/2006/relationships" xmlns:p="http://schemas.openxmlformats.org/presentationml/2006/main">
  <p:tag name="MH" val="20160219102052"/>
  <p:tag name="MH_LIBRARY" val="GRAPHIC"/>
  <p:tag name="MH_TYPE" val="Other"/>
  <p:tag name="MH_ORDER" val="178"/>
</p:tagLst>
</file>

<file path=ppt/tags/tag271.xml><?xml version="1.0" encoding="utf-8"?>
<p:tagLst xmlns:a="http://schemas.openxmlformats.org/drawingml/2006/main" xmlns:r="http://schemas.openxmlformats.org/officeDocument/2006/relationships" xmlns:p="http://schemas.openxmlformats.org/presentationml/2006/main">
  <p:tag name="MH" val="20160219102052"/>
  <p:tag name="MH_LIBRARY" val="GRAPHIC"/>
  <p:tag name="MH_TYPE" val="Other"/>
  <p:tag name="MH_ORDER" val="179"/>
</p:tagLst>
</file>

<file path=ppt/tags/tag272.xml><?xml version="1.0" encoding="utf-8"?>
<p:tagLst xmlns:a="http://schemas.openxmlformats.org/drawingml/2006/main" xmlns:r="http://schemas.openxmlformats.org/officeDocument/2006/relationships" xmlns:p="http://schemas.openxmlformats.org/presentationml/2006/main">
  <p:tag name="MH" val="20160219102052"/>
  <p:tag name="MH_LIBRARY" val="GRAPHIC"/>
  <p:tag name="MH_TYPE" val="Other"/>
  <p:tag name="MH_ORDER" val="180"/>
</p:tagLst>
</file>

<file path=ppt/tags/tag273.xml><?xml version="1.0" encoding="utf-8"?>
<p:tagLst xmlns:a="http://schemas.openxmlformats.org/drawingml/2006/main" xmlns:r="http://schemas.openxmlformats.org/officeDocument/2006/relationships" xmlns:p="http://schemas.openxmlformats.org/presentationml/2006/main">
  <p:tag name="MH" val="20160219102052"/>
  <p:tag name="MH_LIBRARY" val="GRAPHIC"/>
  <p:tag name="MH_TYPE" val="Other"/>
  <p:tag name="MH_ORDER" val="181"/>
</p:tagLst>
</file>

<file path=ppt/tags/tag274.xml><?xml version="1.0" encoding="utf-8"?>
<p:tagLst xmlns:a="http://schemas.openxmlformats.org/drawingml/2006/main" xmlns:r="http://schemas.openxmlformats.org/officeDocument/2006/relationships" xmlns:p="http://schemas.openxmlformats.org/presentationml/2006/main">
  <p:tag name="MH" val="20160219102052"/>
  <p:tag name="MH_LIBRARY" val="GRAPHIC"/>
  <p:tag name="MH_TYPE" val="Other"/>
  <p:tag name="MH_ORDER" val="182"/>
</p:tagLst>
</file>

<file path=ppt/tags/tag275.xml><?xml version="1.0" encoding="utf-8"?>
<p:tagLst xmlns:a="http://schemas.openxmlformats.org/drawingml/2006/main" xmlns:r="http://schemas.openxmlformats.org/officeDocument/2006/relationships" xmlns:p="http://schemas.openxmlformats.org/presentationml/2006/main">
  <p:tag name="MH" val="20160219102052"/>
  <p:tag name="MH_LIBRARY" val="GRAPHIC"/>
  <p:tag name="MH_TYPE" val="Other"/>
  <p:tag name="MH_ORDER" val="183"/>
</p:tagLst>
</file>

<file path=ppt/tags/tag276.xml><?xml version="1.0" encoding="utf-8"?>
<p:tagLst xmlns:a="http://schemas.openxmlformats.org/drawingml/2006/main" xmlns:r="http://schemas.openxmlformats.org/officeDocument/2006/relationships" xmlns:p="http://schemas.openxmlformats.org/presentationml/2006/main">
  <p:tag name="MH" val="20160219102052"/>
  <p:tag name="MH_LIBRARY" val="GRAPHIC"/>
  <p:tag name="MH_TYPE" val="Other"/>
  <p:tag name="MH_ORDER" val="184"/>
</p:tagLst>
</file>

<file path=ppt/tags/tag277.xml><?xml version="1.0" encoding="utf-8"?>
<p:tagLst xmlns:a="http://schemas.openxmlformats.org/drawingml/2006/main" xmlns:r="http://schemas.openxmlformats.org/officeDocument/2006/relationships" xmlns:p="http://schemas.openxmlformats.org/presentationml/2006/main">
  <p:tag name="MH" val="20160219102052"/>
  <p:tag name="MH_LIBRARY" val="GRAPHIC"/>
  <p:tag name="MH_TYPE" val="Other"/>
  <p:tag name="MH_ORDER" val="185"/>
</p:tagLst>
</file>

<file path=ppt/tags/tag278.xml><?xml version="1.0" encoding="utf-8"?>
<p:tagLst xmlns:a="http://schemas.openxmlformats.org/drawingml/2006/main" xmlns:r="http://schemas.openxmlformats.org/officeDocument/2006/relationships" xmlns:p="http://schemas.openxmlformats.org/presentationml/2006/main">
  <p:tag name="MH" val="20160219102052"/>
  <p:tag name="MH_LIBRARY" val="GRAPHIC"/>
  <p:tag name="MH_TYPE" val="Other"/>
  <p:tag name="MH_ORDER" val="186"/>
</p:tagLst>
</file>

<file path=ppt/tags/tag279.xml><?xml version="1.0" encoding="utf-8"?>
<p:tagLst xmlns:a="http://schemas.openxmlformats.org/drawingml/2006/main" xmlns:r="http://schemas.openxmlformats.org/officeDocument/2006/relationships" xmlns:p="http://schemas.openxmlformats.org/presentationml/2006/main">
  <p:tag name="MH" val="20160219102052"/>
  <p:tag name="MH_LIBRARY" val="GRAPHIC"/>
  <p:tag name="MH_TYPE" val="Other"/>
  <p:tag name="MH_ORDER" val="187"/>
</p:tagLst>
</file>

<file path=ppt/tags/tag28.xml><?xml version="1.0" encoding="utf-8"?>
<p:tagLst xmlns:a="http://schemas.openxmlformats.org/drawingml/2006/main" xmlns:r="http://schemas.openxmlformats.org/officeDocument/2006/relationships" xmlns:p="http://schemas.openxmlformats.org/presentationml/2006/main">
  <p:tag name="MH" val="20160203101803"/>
  <p:tag name="MH_LIBRARY" val="GRAPHIC"/>
  <p:tag name="MH_TYPE" val="Other"/>
  <p:tag name="MH_ORDER" val="2"/>
</p:tagLst>
</file>

<file path=ppt/tags/tag280.xml><?xml version="1.0" encoding="utf-8"?>
<p:tagLst xmlns:a="http://schemas.openxmlformats.org/drawingml/2006/main" xmlns:r="http://schemas.openxmlformats.org/officeDocument/2006/relationships" xmlns:p="http://schemas.openxmlformats.org/presentationml/2006/main">
  <p:tag name="MH" val="20160219102052"/>
  <p:tag name="MH_LIBRARY" val="GRAPHIC"/>
  <p:tag name="MH_TYPE" val="Other"/>
  <p:tag name="MH_ORDER" val="188"/>
</p:tagLst>
</file>

<file path=ppt/tags/tag281.xml><?xml version="1.0" encoding="utf-8"?>
<p:tagLst xmlns:a="http://schemas.openxmlformats.org/drawingml/2006/main" xmlns:r="http://schemas.openxmlformats.org/officeDocument/2006/relationships" xmlns:p="http://schemas.openxmlformats.org/presentationml/2006/main">
  <p:tag name="MH" val="20160219102052"/>
  <p:tag name="MH_LIBRARY" val="GRAPHIC"/>
  <p:tag name="MH_TYPE" val="Other"/>
  <p:tag name="MH_ORDER" val="189"/>
</p:tagLst>
</file>

<file path=ppt/tags/tag282.xml><?xml version="1.0" encoding="utf-8"?>
<p:tagLst xmlns:a="http://schemas.openxmlformats.org/drawingml/2006/main" xmlns:r="http://schemas.openxmlformats.org/officeDocument/2006/relationships" xmlns:p="http://schemas.openxmlformats.org/presentationml/2006/main">
  <p:tag name="MH" val="20160219102052"/>
  <p:tag name="MH_LIBRARY" val="GRAPHIC"/>
  <p:tag name="MH_TYPE" val="Other"/>
  <p:tag name="MH_ORDER" val="190"/>
</p:tagLst>
</file>

<file path=ppt/tags/tag283.xml><?xml version="1.0" encoding="utf-8"?>
<p:tagLst xmlns:a="http://schemas.openxmlformats.org/drawingml/2006/main" xmlns:r="http://schemas.openxmlformats.org/officeDocument/2006/relationships" xmlns:p="http://schemas.openxmlformats.org/presentationml/2006/main">
  <p:tag name="MH" val="20160219102052"/>
  <p:tag name="MH_LIBRARY" val="GRAPHIC"/>
  <p:tag name="MH_TYPE" val="Other"/>
  <p:tag name="MH_ORDER" val="191"/>
</p:tagLst>
</file>

<file path=ppt/tags/tag284.xml><?xml version="1.0" encoding="utf-8"?>
<p:tagLst xmlns:a="http://schemas.openxmlformats.org/drawingml/2006/main" xmlns:r="http://schemas.openxmlformats.org/officeDocument/2006/relationships" xmlns:p="http://schemas.openxmlformats.org/presentationml/2006/main">
  <p:tag name="MH" val="20160219102052"/>
  <p:tag name="MH_LIBRARY" val="GRAPHIC"/>
  <p:tag name="MH_TYPE" val="Other"/>
  <p:tag name="MH_ORDER" val="192"/>
</p:tagLst>
</file>

<file path=ppt/tags/tag285.xml><?xml version="1.0" encoding="utf-8"?>
<p:tagLst xmlns:a="http://schemas.openxmlformats.org/drawingml/2006/main" xmlns:r="http://schemas.openxmlformats.org/officeDocument/2006/relationships" xmlns:p="http://schemas.openxmlformats.org/presentationml/2006/main">
  <p:tag name="MH" val="20160219102052"/>
  <p:tag name="MH_LIBRARY" val="GRAPHIC"/>
  <p:tag name="MH_TYPE" val="Other"/>
  <p:tag name="MH_ORDER" val="193"/>
</p:tagLst>
</file>

<file path=ppt/tags/tag286.xml><?xml version="1.0" encoding="utf-8"?>
<p:tagLst xmlns:a="http://schemas.openxmlformats.org/drawingml/2006/main" xmlns:r="http://schemas.openxmlformats.org/officeDocument/2006/relationships" xmlns:p="http://schemas.openxmlformats.org/presentationml/2006/main">
  <p:tag name="MH" val="20160219102052"/>
  <p:tag name="MH_LIBRARY" val="GRAPHIC"/>
  <p:tag name="MH_TYPE" val="Other"/>
  <p:tag name="MH_ORDER" val="194"/>
</p:tagLst>
</file>

<file path=ppt/tags/tag287.xml><?xml version="1.0" encoding="utf-8"?>
<p:tagLst xmlns:a="http://schemas.openxmlformats.org/drawingml/2006/main" xmlns:r="http://schemas.openxmlformats.org/officeDocument/2006/relationships" xmlns:p="http://schemas.openxmlformats.org/presentationml/2006/main">
  <p:tag name="MH" val="20160219102052"/>
  <p:tag name="MH_LIBRARY" val="GRAPHIC"/>
  <p:tag name="MH_TYPE" val="Other"/>
  <p:tag name="MH_ORDER" val="195"/>
</p:tagLst>
</file>

<file path=ppt/tags/tag288.xml><?xml version="1.0" encoding="utf-8"?>
<p:tagLst xmlns:a="http://schemas.openxmlformats.org/drawingml/2006/main" xmlns:r="http://schemas.openxmlformats.org/officeDocument/2006/relationships" xmlns:p="http://schemas.openxmlformats.org/presentationml/2006/main">
  <p:tag name="MH" val="20160219102052"/>
  <p:tag name="MH_LIBRARY" val="GRAPHIC"/>
  <p:tag name="MH_TYPE" val="Other"/>
  <p:tag name="MH_ORDER" val="196"/>
</p:tagLst>
</file>

<file path=ppt/tags/tag289.xml><?xml version="1.0" encoding="utf-8"?>
<p:tagLst xmlns:a="http://schemas.openxmlformats.org/drawingml/2006/main" xmlns:r="http://schemas.openxmlformats.org/officeDocument/2006/relationships" xmlns:p="http://schemas.openxmlformats.org/presentationml/2006/main">
  <p:tag name="MH" val="20160219102052"/>
  <p:tag name="MH_LIBRARY" val="GRAPHIC"/>
  <p:tag name="MH_TYPE" val="Other"/>
  <p:tag name="MH_ORDER" val="197"/>
</p:tagLst>
</file>

<file path=ppt/tags/tag29.xml><?xml version="1.0" encoding="utf-8"?>
<p:tagLst xmlns:a="http://schemas.openxmlformats.org/drawingml/2006/main" xmlns:r="http://schemas.openxmlformats.org/officeDocument/2006/relationships" xmlns:p="http://schemas.openxmlformats.org/presentationml/2006/main">
  <p:tag name="MH" val="20160203101803"/>
  <p:tag name="MH_LIBRARY" val="GRAPHIC"/>
  <p:tag name="MH_TYPE" val="Title"/>
  <p:tag name="MH_ORDER" val="1"/>
</p:tagLst>
</file>

<file path=ppt/tags/tag290.xml><?xml version="1.0" encoding="utf-8"?>
<p:tagLst xmlns:a="http://schemas.openxmlformats.org/drawingml/2006/main" xmlns:r="http://schemas.openxmlformats.org/officeDocument/2006/relationships" xmlns:p="http://schemas.openxmlformats.org/presentationml/2006/main">
  <p:tag name="MH" val="20160219102052"/>
  <p:tag name="MH_LIBRARY" val="GRAPHIC"/>
  <p:tag name="MH_TYPE" val="Other"/>
  <p:tag name="MH_ORDER" val="198"/>
</p:tagLst>
</file>

<file path=ppt/tags/tag291.xml><?xml version="1.0" encoding="utf-8"?>
<p:tagLst xmlns:a="http://schemas.openxmlformats.org/drawingml/2006/main" xmlns:r="http://schemas.openxmlformats.org/officeDocument/2006/relationships" xmlns:p="http://schemas.openxmlformats.org/presentationml/2006/main">
  <p:tag name="MH" val="20160219102052"/>
  <p:tag name="MH_LIBRARY" val="GRAPHIC"/>
  <p:tag name="MH_TYPE" val="Other"/>
  <p:tag name="MH_ORDER" val="199"/>
</p:tagLst>
</file>

<file path=ppt/tags/tag292.xml><?xml version="1.0" encoding="utf-8"?>
<p:tagLst xmlns:a="http://schemas.openxmlformats.org/drawingml/2006/main" xmlns:r="http://schemas.openxmlformats.org/officeDocument/2006/relationships" xmlns:p="http://schemas.openxmlformats.org/presentationml/2006/main">
  <p:tag name="MH" val="20160219102052"/>
  <p:tag name="MH_LIBRARY" val="GRAPHIC"/>
  <p:tag name="MH_TYPE" val="Other"/>
  <p:tag name="MH_ORDER" val="200"/>
</p:tagLst>
</file>

<file path=ppt/tags/tag293.xml><?xml version="1.0" encoding="utf-8"?>
<p:tagLst xmlns:a="http://schemas.openxmlformats.org/drawingml/2006/main" xmlns:r="http://schemas.openxmlformats.org/officeDocument/2006/relationships" xmlns:p="http://schemas.openxmlformats.org/presentationml/2006/main">
  <p:tag name="MH" val="20160219102052"/>
  <p:tag name="MH_LIBRARY" val="GRAPHIC"/>
  <p:tag name="MH_TYPE" val="Other"/>
  <p:tag name="MH_ORDER" val="201"/>
</p:tagLst>
</file>

<file path=ppt/tags/tag294.xml><?xml version="1.0" encoding="utf-8"?>
<p:tagLst xmlns:a="http://schemas.openxmlformats.org/drawingml/2006/main" xmlns:r="http://schemas.openxmlformats.org/officeDocument/2006/relationships" xmlns:p="http://schemas.openxmlformats.org/presentationml/2006/main">
  <p:tag name="MH" val="20160219102052"/>
  <p:tag name="MH_LIBRARY" val="GRAPHIC"/>
  <p:tag name="MH_TYPE" val="Other"/>
  <p:tag name="MH_ORDER" val="202"/>
</p:tagLst>
</file>

<file path=ppt/tags/tag295.xml><?xml version="1.0" encoding="utf-8"?>
<p:tagLst xmlns:a="http://schemas.openxmlformats.org/drawingml/2006/main" xmlns:r="http://schemas.openxmlformats.org/officeDocument/2006/relationships" xmlns:p="http://schemas.openxmlformats.org/presentationml/2006/main">
  <p:tag name="MH" val="20160219102052"/>
  <p:tag name="MH_LIBRARY" val="GRAPHIC"/>
  <p:tag name="MH_TYPE" val="Other"/>
  <p:tag name="MH_ORDER" val="203"/>
</p:tagLst>
</file>

<file path=ppt/tags/tag296.xml><?xml version="1.0" encoding="utf-8"?>
<p:tagLst xmlns:a="http://schemas.openxmlformats.org/drawingml/2006/main" xmlns:r="http://schemas.openxmlformats.org/officeDocument/2006/relationships" xmlns:p="http://schemas.openxmlformats.org/presentationml/2006/main">
  <p:tag name="MH" val="20160219102052"/>
  <p:tag name="MH_LIBRARY" val="GRAPHIC"/>
  <p:tag name="MH_TYPE" val="Other"/>
  <p:tag name="MH_ORDER" val="204"/>
</p:tagLst>
</file>

<file path=ppt/tags/tag297.xml><?xml version="1.0" encoding="utf-8"?>
<p:tagLst xmlns:a="http://schemas.openxmlformats.org/drawingml/2006/main" xmlns:r="http://schemas.openxmlformats.org/officeDocument/2006/relationships" xmlns:p="http://schemas.openxmlformats.org/presentationml/2006/main">
  <p:tag name="MH" val="20160219102052"/>
  <p:tag name="MH_LIBRARY" val="GRAPHIC"/>
  <p:tag name="MH_TYPE" val="Other"/>
  <p:tag name="MH_ORDER" val="205"/>
</p:tagLst>
</file>

<file path=ppt/tags/tag298.xml><?xml version="1.0" encoding="utf-8"?>
<p:tagLst xmlns:a="http://schemas.openxmlformats.org/drawingml/2006/main" xmlns:r="http://schemas.openxmlformats.org/officeDocument/2006/relationships" xmlns:p="http://schemas.openxmlformats.org/presentationml/2006/main">
  <p:tag name="MH" val="20160219102052"/>
  <p:tag name="MH_LIBRARY" val="GRAPHIC"/>
  <p:tag name="MH_TYPE" val="Other"/>
  <p:tag name="MH_ORDER" val="206"/>
</p:tagLst>
</file>

<file path=ppt/tags/tag299.xml><?xml version="1.0" encoding="utf-8"?>
<p:tagLst xmlns:a="http://schemas.openxmlformats.org/drawingml/2006/main" xmlns:r="http://schemas.openxmlformats.org/officeDocument/2006/relationships" xmlns:p="http://schemas.openxmlformats.org/presentationml/2006/main">
  <p:tag name="MH" val="20160219102052"/>
  <p:tag name="MH_LIBRARY" val="GRAPHIC"/>
  <p:tag name="MH_TYPE" val="Other"/>
  <p:tag name="MH_ORDER" val="207"/>
</p:tagLst>
</file>

<file path=ppt/tags/tag3.xml><?xml version="1.0" encoding="utf-8"?>
<p:tagLst xmlns:a="http://schemas.openxmlformats.org/drawingml/2006/main" xmlns:r="http://schemas.openxmlformats.org/officeDocument/2006/relationships" xmlns:p="http://schemas.openxmlformats.org/presentationml/2006/main">
  <p:tag name="MH" val="20160203101803"/>
  <p:tag name="MH_LIBRARY" val="GRAPHIC"/>
  <p:tag name="MH_TYPE" val="Other"/>
  <p:tag name="MH_ORDER" val="2"/>
</p:tagLst>
</file>

<file path=ppt/tags/tag30.xml><?xml version="1.0" encoding="utf-8"?>
<p:tagLst xmlns:a="http://schemas.openxmlformats.org/drawingml/2006/main" xmlns:r="http://schemas.openxmlformats.org/officeDocument/2006/relationships" xmlns:p="http://schemas.openxmlformats.org/presentationml/2006/main">
  <p:tag name="MH" val="20160203101803"/>
  <p:tag name="MH_LIBRARY" val="GRAPHIC"/>
  <p:tag name="MH_TYPE" val="Other"/>
  <p:tag name="MH_ORDER" val="7"/>
</p:tagLst>
</file>

<file path=ppt/tags/tag300.xml><?xml version="1.0" encoding="utf-8"?>
<p:tagLst xmlns:a="http://schemas.openxmlformats.org/drawingml/2006/main" xmlns:r="http://schemas.openxmlformats.org/officeDocument/2006/relationships" xmlns:p="http://schemas.openxmlformats.org/presentationml/2006/main">
  <p:tag name="MH" val="20160219102052"/>
  <p:tag name="MH_LIBRARY" val="GRAPHIC"/>
  <p:tag name="MH_TYPE" val="Other"/>
  <p:tag name="MH_ORDER" val="208"/>
</p:tagLst>
</file>

<file path=ppt/tags/tag301.xml><?xml version="1.0" encoding="utf-8"?>
<p:tagLst xmlns:a="http://schemas.openxmlformats.org/drawingml/2006/main" xmlns:r="http://schemas.openxmlformats.org/officeDocument/2006/relationships" xmlns:p="http://schemas.openxmlformats.org/presentationml/2006/main">
  <p:tag name="MH" val="20160219102052"/>
  <p:tag name="MH_LIBRARY" val="GRAPHIC"/>
  <p:tag name="MH_TYPE" val="Other"/>
  <p:tag name="MH_ORDER" val="209"/>
</p:tagLst>
</file>

<file path=ppt/tags/tag302.xml><?xml version="1.0" encoding="utf-8"?>
<p:tagLst xmlns:a="http://schemas.openxmlformats.org/drawingml/2006/main" xmlns:r="http://schemas.openxmlformats.org/officeDocument/2006/relationships" xmlns:p="http://schemas.openxmlformats.org/presentationml/2006/main">
  <p:tag name="MH" val="20160219102052"/>
  <p:tag name="MH_LIBRARY" val="GRAPHIC"/>
  <p:tag name="MH_TYPE" val="Other"/>
  <p:tag name="MH_ORDER" val="210"/>
</p:tagLst>
</file>

<file path=ppt/tags/tag303.xml><?xml version="1.0" encoding="utf-8"?>
<p:tagLst xmlns:a="http://schemas.openxmlformats.org/drawingml/2006/main" xmlns:r="http://schemas.openxmlformats.org/officeDocument/2006/relationships" xmlns:p="http://schemas.openxmlformats.org/presentationml/2006/main">
  <p:tag name="MH" val="20160219102052"/>
  <p:tag name="MH_LIBRARY" val="GRAPHIC"/>
  <p:tag name="MH_TYPE" val="Other"/>
  <p:tag name="MH_ORDER" val="211"/>
</p:tagLst>
</file>

<file path=ppt/tags/tag304.xml><?xml version="1.0" encoding="utf-8"?>
<p:tagLst xmlns:a="http://schemas.openxmlformats.org/drawingml/2006/main" xmlns:r="http://schemas.openxmlformats.org/officeDocument/2006/relationships" xmlns:p="http://schemas.openxmlformats.org/presentationml/2006/main">
  <p:tag name="MH" val="20160219102052"/>
  <p:tag name="MH_LIBRARY" val="GRAPHIC"/>
  <p:tag name="MH_TYPE" val="Other"/>
  <p:tag name="MH_ORDER" val="212"/>
</p:tagLst>
</file>

<file path=ppt/tags/tag305.xml><?xml version="1.0" encoding="utf-8"?>
<p:tagLst xmlns:a="http://schemas.openxmlformats.org/drawingml/2006/main" xmlns:r="http://schemas.openxmlformats.org/officeDocument/2006/relationships" xmlns:p="http://schemas.openxmlformats.org/presentationml/2006/main">
  <p:tag name="MH" val="20160219102052"/>
  <p:tag name="MH_LIBRARY" val="GRAPHIC"/>
  <p:tag name="MH_TYPE" val="Other"/>
  <p:tag name="MH_ORDER" val="213"/>
</p:tagLst>
</file>

<file path=ppt/tags/tag306.xml><?xml version="1.0" encoding="utf-8"?>
<p:tagLst xmlns:a="http://schemas.openxmlformats.org/drawingml/2006/main" xmlns:r="http://schemas.openxmlformats.org/officeDocument/2006/relationships" xmlns:p="http://schemas.openxmlformats.org/presentationml/2006/main">
  <p:tag name="MH" val="20160219102052"/>
  <p:tag name="MH_LIBRARY" val="GRAPHIC"/>
  <p:tag name="MH_TYPE" val="Other"/>
  <p:tag name="MH_ORDER" val="214"/>
</p:tagLst>
</file>

<file path=ppt/tags/tag307.xml><?xml version="1.0" encoding="utf-8"?>
<p:tagLst xmlns:a="http://schemas.openxmlformats.org/drawingml/2006/main" xmlns:r="http://schemas.openxmlformats.org/officeDocument/2006/relationships" xmlns:p="http://schemas.openxmlformats.org/presentationml/2006/main">
  <p:tag name="MH" val="20160219102052"/>
  <p:tag name="MH_LIBRARY" val="GRAPHIC"/>
  <p:tag name="MH_TYPE" val="Other"/>
  <p:tag name="MH_ORDER" val="215"/>
</p:tagLst>
</file>

<file path=ppt/tags/tag308.xml><?xml version="1.0" encoding="utf-8"?>
<p:tagLst xmlns:a="http://schemas.openxmlformats.org/drawingml/2006/main" xmlns:r="http://schemas.openxmlformats.org/officeDocument/2006/relationships" xmlns:p="http://schemas.openxmlformats.org/presentationml/2006/main">
  <p:tag name="MH" val="20160219102052"/>
  <p:tag name="MH_LIBRARY" val="GRAPHIC"/>
  <p:tag name="MH_TYPE" val="Other"/>
  <p:tag name="MH_ORDER" val="216"/>
</p:tagLst>
</file>

<file path=ppt/tags/tag309.xml><?xml version="1.0" encoding="utf-8"?>
<p:tagLst xmlns:a="http://schemas.openxmlformats.org/drawingml/2006/main" xmlns:r="http://schemas.openxmlformats.org/officeDocument/2006/relationships" xmlns:p="http://schemas.openxmlformats.org/presentationml/2006/main">
  <p:tag name="MH" val="20160219102052"/>
  <p:tag name="MH_LIBRARY" val="GRAPHIC"/>
  <p:tag name="MH_TYPE" val="Other"/>
  <p:tag name="MH_ORDER" val="217"/>
</p:tagLst>
</file>

<file path=ppt/tags/tag31.xml><?xml version="1.0" encoding="utf-8"?>
<p:tagLst xmlns:a="http://schemas.openxmlformats.org/drawingml/2006/main" xmlns:r="http://schemas.openxmlformats.org/officeDocument/2006/relationships" xmlns:p="http://schemas.openxmlformats.org/presentationml/2006/main">
  <p:tag name="MH" val="20160203101803"/>
  <p:tag name="MH_LIBRARY" val="GRAPHIC"/>
  <p:tag name="MH_TYPE" val="Other"/>
  <p:tag name="MH_ORDER" val="8"/>
</p:tagLst>
</file>

<file path=ppt/tags/tag310.xml><?xml version="1.0" encoding="utf-8"?>
<p:tagLst xmlns:a="http://schemas.openxmlformats.org/drawingml/2006/main" xmlns:r="http://schemas.openxmlformats.org/officeDocument/2006/relationships" xmlns:p="http://schemas.openxmlformats.org/presentationml/2006/main">
  <p:tag name="MH" val="20160219102052"/>
  <p:tag name="MH_LIBRARY" val="GRAPHIC"/>
  <p:tag name="MH_TYPE" val="Other"/>
  <p:tag name="MH_ORDER" val="218"/>
</p:tagLst>
</file>

<file path=ppt/tags/tag311.xml><?xml version="1.0" encoding="utf-8"?>
<p:tagLst xmlns:a="http://schemas.openxmlformats.org/drawingml/2006/main" xmlns:r="http://schemas.openxmlformats.org/officeDocument/2006/relationships" xmlns:p="http://schemas.openxmlformats.org/presentationml/2006/main">
  <p:tag name="MH" val="20160219102052"/>
  <p:tag name="MH_LIBRARY" val="GRAPHIC"/>
  <p:tag name="MH_TYPE" val="Other"/>
  <p:tag name="MH_ORDER" val="219"/>
</p:tagLst>
</file>

<file path=ppt/tags/tag312.xml><?xml version="1.0" encoding="utf-8"?>
<p:tagLst xmlns:a="http://schemas.openxmlformats.org/drawingml/2006/main" xmlns:r="http://schemas.openxmlformats.org/officeDocument/2006/relationships" xmlns:p="http://schemas.openxmlformats.org/presentationml/2006/main">
  <p:tag name="MH" val="20160219102052"/>
  <p:tag name="MH_LIBRARY" val="GRAPHIC"/>
  <p:tag name="MH_TYPE" val="Other"/>
  <p:tag name="MH_ORDER" val="220"/>
</p:tagLst>
</file>

<file path=ppt/tags/tag313.xml><?xml version="1.0" encoding="utf-8"?>
<p:tagLst xmlns:a="http://schemas.openxmlformats.org/drawingml/2006/main" xmlns:r="http://schemas.openxmlformats.org/officeDocument/2006/relationships" xmlns:p="http://schemas.openxmlformats.org/presentationml/2006/main">
  <p:tag name="MH" val="20160219102052"/>
  <p:tag name="MH_LIBRARY" val="GRAPHIC"/>
  <p:tag name="MH_TYPE" val="Other"/>
  <p:tag name="MH_ORDER" val="221"/>
</p:tagLst>
</file>

<file path=ppt/tags/tag314.xml><?xml version="1.0" encoding="utf-8"?>
<p:tagLst xmlns:a="http://schemas.openxmlformats.org/drawingml/2006/main" xmlns:r="http://schemas.openxmlformats.org/officeDocument/2006/relationships" xmlns:p="http://schemas.openxmlformats.org/presentationml/2006/main">
  <p:tag name="MH" val="20160219102052"/>
  <p:tag name="MH_LIBRARY" val="GRAPHIC"/>
  <p:tag name="MH_TYPE" val="Other"/>
  <p:tag name="MH_ORDER" val="222"/>
</p:tagLst>
</file>

<file path=ppt/tags/tag315.xml><?xml version="1.0" encoding="utf-8"?>
<p:tagLst xmlns:a="http://schemas.openxmlformats.org/drawingml/2006/main" xmlns:r="http://schemas.openxmlformats.org/officeDocument/2006/relationships" xmlns:p="http://schemas.openxmlformats.org/presentationml/2006/main">
  <p:tag name="MH" val="20160219102052"/>
  <p:tag name="MH_LIBRARY" val="GRAPHIC"/>
  <p:tag name="MH_TYPE" val="Other"/>
  <p:tag name="MH_ORDER" val="223"/>
</p:tagLst>
</file>

<file path=ppt/tags/tag316.xml><?xml version="1.0" encoding="utf-8"?>
<p:tagLst xmlns:a="http://schemas.openxmlformats.org/drawingml/2006/main" xmlns:r="http://schemas.openxmlformats.org/officeDocument/2006/relationships" xmlns:p="http://schemas.openxmlformats.org/presentationml/2006/main">
  <p:tag name="MH" val="20160219102052"/>
  <p:tag name="MH_LIBRARY" val="GRAPHIC"/>
  <p:tag name="MH_TYPE" val="Other"/>
  <p:tag name="MH_ORDER" val="224"/>
</p:tagLst>
</file>

<file path=ppt/tags/tag317.xml><?xml version="1.0" encoding="utf-8"?>
<p:tagLst xmlns:a="http://schemas.openxmlformats.org/drawingml/2006/main" xmlns:r="http://schemas.openxmlformats.org/officeDocument/2006/relationships" xmlns:p="http://schemas.openxmlformats.org/presentationml/2006/main">
  <p:tag name="MH" val="20160219102052"/>
  <p:tag name="MH_LIBRARY" val="GRAPHIC"/>
  <p:tag name="MH_TYPE" val="Other"/>
  <p:tag name="MH_ORDER" val="225"/>
</p:tagLst>
</file>

<file path=ppt/tags/tag318.xml><?xml version="1.0" encoding="utf-8"?>
<p:tagLst xmlns:a="http://schemas.openxmlformats.org/drawingml/2006/main" xmlns:r="http://schemas.openxmlformats.org/officeDocument/2006/relationships" xmlns:p="http://schemas.openxmlformats.org/presentationml/2006/main">
  <p:tag name="MH" val="20160219102052"/>
  <p:tag name="MH_LIBRARY" val="GRAPHIC"/>
  <p:tag name="MH_TYPE" val="Other"/>
  <p:tag name="MH_ORDER" val="226"/>
</p:tagLst>
</file>

<file path=ppt/tags/tag319.xml><?xml version="1.0" encoding="utf-8"?>
<p:tagLst xmlns:a="http://schemas.openxmlformats.org/drawingml/2006/main" xmlns:r="http://schemas.openxmlformats.org/officeDocument/2006/relationships" xmlns:p="http://schemas.openxmlformats.org/presentationml/2006/main">
  <p:tag name="MH" val="20160219102052"/>
  <p:tag name="MH_LIBRARY" val="GRAPHIC"/>
  <p:tag name="MH_TYPE" val="Other"/>
  <p:tag name="MH_ORDER" val="227"/>
</p:tagLst>
</file>

<file path=ppt/tags/tag32.xml><?xml version="1.0" encoding="utf-8"?>
<p:tagLst xmlns:a="http://schemas.openxmlformats.org/drawingml/2006/main" xmlns:r="http://schemas.openxmlformats.org/officeDocument/2006/relationships" xmlns:p="http://schemas.openxmlformats.org/presentationml/2006/main">
  <p:tag name="MH" val="20160203101803"/>
  <p:tag name="MH_LIBRARY" val="GRAPHIC"/>
  <p:tag name="MH_TYPE" val="Other"/>
  <p:tag name="MH_ORDER" val="5"/>
</p:tagLst>
</file>

<file path=ppt/tags/tag320.xml><?xml version="1.0" encoding="utf-8"?>
<p:tagLst xmlns:a="http://schemas.openxmlformats.org/drawingml/2006/main" xmlns:r="http://schemas.openxmlformats.org/officeDocument/2006/relationships" xmlns:p="http://schemas.openxmlformats.org/presentationml/2006/main">
  <p:tag name="MH" val="20160219102052"/>
  <p:tag name="MH_LIBRARY" val="GRAPHIC"/>
  <p:tag name="MH_TYPE" val="Other"/>
  <p:tag name="MH_ORDER" val="228"/>
</p:tagLst>
</file>

<file path=ppt/tags/tag321.xml><?xml version="1.0" encoding="utf-8"?>
<p:tagLst xmlns:a="http://schemas.openxmlformats.org/drawingml/2006/main" xmlns:r="http://schemas.openxmlformats.org/officeDocument/2006/relationships" xmlns:p="http://schemas.openxmlformats.org/presentationml/2006/main">
  <p:tag name="MH" val="20160219102052"/>
  <p:tag name="MH_LIBRARY" val="GRAPHIC"/>
  <p:tag name="MH_TYPE" val="Other"/>
  <p:tag name="MH_ORDER" val="229"/>
</p:tagLst>
</file>

<file path=ppt/tags/tag322.xml><?xml version="1.0" encoding="utf-8"?>
<p:tagLst xmlns:a="http://schemas.openxmlformats.org/drawingml/2006/main" xmlns:r="http://schemas.openxmlformats.org/officeDocument/2006/relationships" xmlns:p="http://schemas.openxmlformats.org/presentationml/2006/main">
  <p:tag name="MH" val="20160219102052"/>
  <p:tag name="MH_LIBRARY" val="GRAPHIC"/>
  <p:tag name="MH_TYPE" val="Other"/>
  <p:tag name="MH_ORDER" val="230"/>
</p:tagLst>
</file>

<file path=ppt/tags/tag323.xml><?xml version="1.0" encoding="utf-8"?>
<p:tagLst xmlns:a="http://schemas.openxmlformats.org/drawingml/2006/main" xmlns:r="http://schemas.openxmlformats.org/officeDocument/2006/relationships" xmlns:p="http://schemas.openxmlformats.org/presentationml/2006/main">
  <p:tag name="MH" val="20160219102052"/>
  <p:tag name="MH_LIBRARY" val="GRAPHIC"/>
  <p:tag name="MH_TYPE" val="Other"/>
  <p:tag name="MH_ORDER" val="231"/>
</p:tagLst>
</file>

<file path=ppt/tags/tag324.xml><?xml version="1.0" encoding="utf-8"?>
<p:tagLst xmlns:a="http://schemas.openxmlformats.org/drawingml/2006/main" xmlns:r="http://schemas.openxmlformats.org/officeDocument/2006/relationships" xmlns:p="http://schemas.openxmlformats.org/presentationml/2006/main">
  <p:tag name="MH" val="20160219102052"/>
  <p:tag name="MH_LIBRARY" val="GRAPHIC"/>
  <p:tag name="MH_TYPE" val="Other"/>
  <p:tag name="MH_ORDER" val="232"/>
</p:tagLst>
</file>

<file path=ppt/tags/tag325.xml><?xml version="1.0" encoding="utf-8"?>
<p:tagLst xmlns:a="http://schemas.openxmlformats.org/drawingml/2006/main" xmlns:r="http://schemas.openxmlformats.org/officeDocument/2006/relationships" xmlns:p="http://schemas.openxmlformats.org/presentationml/2006/main">
  <p:tag name="MH" val="20160219102052"/>
  <p:tag name="MH_LIBRARY" val="GRAPHIC"/>
  <p:tag name="MH_TYPE" val="Other"/>
  <p:tag name="MH_ORDER" val="233"/>
</p:tagLst>
</file>

<file path=ppt/tags/tag326.xml><?xml version="1.0" encoding="utf-8"?>
<p:tagLst xmlns:a="http://schemas.openxmlformats.org/drawingml/2006/main" xmlns:r="http://schemas.openxmlformats.org/officeDocument/2006/relationships" xmlns:p="http://schemas.openxmlformats.org/presentationml/2006/main">
  <p:tag name="MH" val="20160219102052"/>
  <p:tag name="MH_LIBRARY" val="GRAPHIC"/>
  <p:tag name="MH_TYPE" val="Other"/>
  <p:tag name="MH_ORDER" val="234"/>
</p:tagLst>
</file>

<file path=ppt/tags/tag327.xml><?xml version="1.0" encoding="utf-8"?>
<p:tagLst xmlns:a="http://schemas.openxmlformats.org/drawingml/2006/main" xmlns:r="http://schemas.openxmlformats.org/officeDocument/2006/relationships" xmlns:p="http://schemas.openxmlformats.org/presentationml/2006/main">
  <p:tag name="MH" val="20160219102052"/>
  <p:tag name="MH_LIBRARY" val="GRAPHIC"/>
  <p:tag name="MH_TYPE" val="Other"/>
  <p:tag name="MH_ORDER" val="235"/>
</p:tagLst>
</file>

<file path=ppt/tags/tag328.xml><?xml version="1.0" encoding="utf-8"?>
<p:tagLst xmlns:a="http://schemas.openxmlformats.org/drawingml/2006/main" xmlns:r="http://schemas.openxmlformats.org/officeDocument/2006/relationships" xmlns:p="http://schemas.openxmlformats.org/presentationml/2006/main">
  <p:tag name="MH" val="20160219102052"/>
  <p:tag name="MH_LIBRARY" val="GRAPHIC"/>
  <p:tag name="MH_TYPE" val="Other"/>
  <p:tag name="MH_ORDER" val="236"/>
</p:tagLst>
</file>

<file path=ppt/tags/tag329.xml><?xml version="1.0" encoding="utf-8"?>
<p:tagLst xmlns:a="http://schemas.openxmlformats.org/drawingml/2006/main" xmlns:r="http://schemas.openxmlformats.org/officeDocument/2006/relationships" xmlns:p="http://schemas.openxmlformats.org/presentationml/2006/main">
  <p:tag name="MH" val="20160219102052"/>
  <p:tag name="MH_LIBRARY" val="GRAPHIC"/>
  <p:tag name="MH_TYPE" val="Other"/>
  <p:tag name="MH_ORDER" val="237"/>
</p:tagLst>
</file>

<file path=ppt/tags/tag33.xml><?xml version="1.0" encoding="utf-8"?>
<p:tagLst xmlns:a="http://schemas.openxmlformats.org/drawingml/2006/main" xmlns:r="http://schemas.openxmlformats.org/officeDocument/2006/relationships" xmlns:p="http://schemas.openxmlformats.org/presentationml/2006/main">
  <p:tag name="MH" val="20160203101803"/>
  <p:tag name="MH_LIBRARY" val="GRAPHIC"/>
  <p:tag name="MH_TYPE" val="Other"/>
  <p:tag name="MH_ORDER" val="6"/>
</p:tagLst>
</file>

<file path=ppt/tags/tag330.xml><?xml version="1.0" encoding="utf-8"?>
<p:tagLst xmlns:a="http://schemas.openxmlformats.org/drawingml/2006/main" xmlns:r="http://schemas.openxmlformats.org/officeDocument/2006/relationships" xmlns:p="http://schemas.openxmlformats.org/presentationml/2006/main">
  <p:tag name="MH" val="20160219102052"/>
  <p:tag name="MH_LIBRARY" val="GRAPHIC"/>
  <p:tag name="MH_TYPE" val="Other"/>
  <p:tag name="MH_ORDER" val="238"/>
</p:tagLst>
</file>

<file path=ppt/tags/tag331.xml><?xml version="1.0" encoding="utf-8"?>
<p:tagLst xmlns:a="http://schemas.openxmlformats.org/drawingml/2006/main" xmlns:r="http://schemas.openxmlformats.org/officeDocument/2006/relationships" xmlns:p="http://schemas.openxmlformats.org/presentationml/2006/main">
  <p:tag name="MH" val="20160219102052"/>
  <p:tag name="MH_LIBRARY" val="GRAPHIC"/>
  <p:tag name="MH_TYPE" val="Other"/>
  <p:tag name="MH_ORDER" val="239"/>
</p:tagLst>
</file>

<file path=ppt/tags/tag332.xml><?xml version="1.0" encoding="utf-8"?>
<p:tagLst xmlns:a="http://schemas.openxmlformats.org/drawingml/2006/main" xmlns:r="http://schemas.openxmlformats.org/officeDocument/2006/relationships" xmlns:p="http://schemas.openxmlformats.org/presentationml/2006/main">
  <p:tag name="MH" val="20160219102052"/>
  <p:tag name="MH_LIBRARY" val="GRAPHIC"/>
  <p:tag name="MH_TYPE" val="Other"/>
  <p:tag name="MH_ORDER" val="240"/>
</p:tagLst>
</file>

<file path=ppt/tags/tag333.xml><?xml version="1.0" encoding="utf-8"?>
<p:tagLst xmlns:a="http://schemas.openxmlformats.org/drawingml/2006/main" xmlns:r="http://schemas.openxmlformats.org/officeDocument/2006/relationships" xmlns:p="http://schemas.openxmlformats.org/presentationml/2006/main">
  <p:tag name="MH" val="20160219102052"/>
  <p:tag name="MH_LIBRARY" val="GRAPHIC"/>
  <p:tag name="MH_TYPE" val="Other"/>
  <p:tag name="MH_ORDER" val="241"/>
</p:tagLst>
</file>

<file path=ppt/tags/tag334.xml><?xml version="1.0" encoding="utf-8"?>
<p:tagLst xmlns:a="http://schemas.openxmlformats.org/drawingml/2006/main" xmlns:r="http://schemas.openxmlformats.org/officeDocument/2006/relationships" xmlns:p="http://schemas.openxmlformats.org/presentationml/2006/main">
  <p:tag name="MH" val="20160219102052"/>
  <p:tag name="MH_LIBRARY" val="GRAPHIC"/>
  <p:tag name="MH_TYPE" val="Other"/>
  <p:tag name="MH_ORDER" val="242"/>
</p:tagLst>
</file>

<file path=ppt/tags/tag335.xml><?xml version="1.0" encoding="utf-8"?>
<p:tagLst xmlns:a="http://schemas.openxmlformats.org/drawingml/2006/main" xmlns:r="http://schemas.openxmlformats.org/officeDocument/2006/relationships" xmlns:p="http://schemas.openxmlformats.org/presentationml/2006/main">
  <p:tag name="MH" val="20160219102052"/>
  <p:tag name="MH_LIBRARY" val="GRAPHIC"/>
  <p:tag name="MH_TYPE" val="Other"/>
  <p:tag name="MH_ORDER" val="243"/>
</p:tagLst>
</file>

<file path=ppt/tags/tag336.xml><?xml version="1.0" encoding="utf-8"?>
<p:tagLst xmlns:a="http://schemas.openxmlformats.org/drawingml/2006/main" xmlns:r="http://schemas.openxmlformats.org/officeDocument/2006/relationships" xmlns:p="http://schemas.openxmlformats.org/presentationml/2006/main">
  <p:tag name="MH" val="20160219102052"/>
  <p:tag name="MH_LIBRARY" val="GRAPHIC"/>
  <p:tag name="MH_TYPE" val="Other"/>
  <p:tag name="MH_ORDER" val="244"/>
</p:tagLst>
</file>

<file path=ppt/tags/tag337.xml><?xml version="1.0" encoding="utf-8"?>
<p:tagLst xmlns:a="http://schemas.openxmlformats.org/drawingml/2006/main" xmlns:r="http://schemas.openxmlformats.org/officeDocument/2006/relationships" xmlns:p="http://schemas.openxmlformats.org/presentationml/2006/main">
  <p:tag name="MH" val="20160219102052"/>
  <p:tag name="MH_LIBRARY" val="GRAPHIC"/>
  <p:tag name="MH_TYPE" val="Other"/>
  <p:tag name="MH_ORDER" val="245"/>
</p:tagLst>
</file>

<file path=ppt/tags/tag338.xml><?xml version="1.0" encoding="utf-8"?>
<p:tagLst xmlns:a="http://schemas.openxmlformats.org/drawingml/2006/main" xmlns:r="http://schemas.openxmlformats.org/officeDocument/2006/relationships" xmlns:p="http://schemas.openxmlformats.org/presentationml/2006/main">
  <p:tag name="MH" val="20160219102052"/>
  <p:tag name="MH_LIBRARY" val="GRAPHIC"/>
  <p:tag name="MH_TYPE" val="Other"/>
  <p:tag name="MH_ORDER" val="246"/>
</p:tagLst>
</file>

<file path=ppt/tags/tag339.xml><?xml version="1.0" encoding="utf-8"?>
<p:tagLst xmlns:a="http://schemas.openxmlformats.org/drawingml/2006/main" xmlns:r="http://schemas.openxmlformats.org/officeDocument/2006/relationships" xmlns:p="http://schemas.openxmlformats.org/presentationml/2006/main">
  <p:tag name="MH" val="20160219102052"/>
  <p:tag name="MH_LIBRARY" val="GRAPHIC"/>
  <p:tag name="MH_TYPE" val="Other"/>
  <p:tag name="MH_ORDER" val="247"/>
</p:tagLst>
</file>

<file path=ppt/tags/tag34.xml><?xml version="1.0" encoding="utf-8"?>
<p:tagLst xmlns:a="http://schemas.openxmlformats.org/drawingml/2006/main" xmlns:r="http://schemas.openxmlformats.org/officeDocument/2006/relationships" xmlns:p="http://schemas.openxmlformats.org/presentationml/2006/main">
  <p:tag name="MH" val="20160203101803"/>
  <p:tag name="MH_LIBRARY" val="GRAPHIC"/>
  <p:tag name="MH_TYPE" val="Other"/>
  <p:tag name="MH_ORDER" val="3"/>
</p:tagLst>
</file>

<file path=ppt/tags/tag340.xml><?xml version="1.0" encoding="utf-8"?>
<p:tagLst xmlns:a="http://schemas.openxmlformats.org/drawingml/2006/main" xmlns:r="http://schemas.openxmlformats.org/officeDocument/2006/relationships" xmlns:p="http://schemas.openxmlformats.org/presentationml/2006/main">
  <p:tag name="MH" val="20160219102052"/>
  <p:tag name="MH_LIBRARY" val="GRAPHIC"/>
  <p:tag name="MH_TYPE" val="Other"/>
  <p:tag name="MH_ORDER" val="248"/>
</p:tagLst>
</file>

<file path=ppt/tags/tag341.xml><?xml version="1.0" encoding="utf-8"?>
<p:tagLst xmlns:a="http://schemas.openxmlformats.org/drawingml/2006/main" xmlns:r="http://schemas.openxmlformats.org/officeDocument/2006/relationships" xmlns:p="http://schemas.openxmlformats.org/presentationml/2006/main">
  <p:tag name="MH" val="20160219102052"/>
  <p:tag name="MH_LIBRARY" val="GRAPHIC"/>
  <p:tag name="MH_TYPE" val="Other"/>
  <p:tag name="MH_ORDER" val="249"/>
</p:tagLst>
</file>

<file path=ppt/tags/tag342.xml><?xml version="1.0" encoding="utf-8"?>
<p:tagLst xmlns:a="http://schemas.openxmlformats.org/drawingml/2006/main" xmlns:r="http://schemas.openxmlformats.org/officeDocument/2006/relationships" xmlns:p="http://schemas.openxmlformats.org/presentationml/2006/main">
  <p:tag name="MH" val="20160219102052"/>
  <p:tag name="MH_LIBRARY" val="GRAPHIC"/>
  <p:tag name="MH_TYPE" val="Other"/>
  <p:tag name="MH_ORDER" val="250"/>
</p:tagLst>
</file>

<file path=ppt/tags/tag343.xml><?xml version="1.0" encoding="utf-8"?>
<p:tagLst xmlns:a="http://schemas.openxmlformats.org/drawingml/2006/main" xmlns:r="http://schemas.openxmlformats.org/officeDocument/2006/relationships" xmlns:p="http://schemas.openxmlformats.org/presentationml/2006/main">
  <p:tag name="MH" val="20160219102052"/>
  <p:tag name="MH_LIBRARY" val="GRAPHIC"/>
  <p:tag name="MH_TYPE" val="Other"/>
  <p:tag name="MH_ORDER" val="251"/>
</p:tagLst>
</file>

<file path=ppt/tags/tag344.xml><?xml version="1.0" encoding="utf-8"?>
<p:tagLst xmlns:a="http://schemas.openxmlformats.org/drawingml/2006/main" xmlns:r="http://schemas.openxmlformats.org/officeDocument/2006/relationships" xmlns:p="http://schemas.openxmlformats.org/presentationml/2006/main">
  <p:tag name="MH" val="20160219102052"/>
  <p:tag name="MH_LIBRARY" val="GRAPHIC"/>
  <p:tag name="MH_TYPE" val="Other"/>
  <p:tag name="MH_ORDER" val="252"/>
</p:tagLst>
</file>

<file path=ppt/tags/tag345.xml><?xml version="1.0" encoding="utf-8"?>
<p:tagLst xmlns:a="http://schemas.openxmlformats.org/drawingml/2006/main" xmlns:r="http://schemas.openxmlformats.org/officeDocument/2006/relationships" xmlns:p="http://schemas.openxmlformats.org/presentationml/2006/main">
  <p:tag name="MH" val="20160219102052"/>
  <p:tag name="MH_LIBRARY" val="GRAPHIC"/>
  <p:tag name="MH_TYPE" val="Other"/>
  <p:tag name="MH_ORDER" val="253"/>
</p:tagLst>
</file>

<file path=ppt/tags/tag346.xml><?xml version="1.0" encoding="utf-8"?>
<p:tagLst xmlns:a="http://schemas.openxmlformats.org/drawingml/2006/main" xmlns:r="http://schemas.openxmlformats.org/officeDocument/2006/relationships" xmlns:p="http://schemas.openxmlformats.org/presentationml/2006/main">
  <p:tag name="MH" val="20160219102052"/>
  <p:tag name="MH_LIBRARY" val="GRAPHIC"/>
  <p:tag name="MH_TYPE" val="Other"/>
  <p:tag name="MH_ORDER" val="254"/>
</p:tagLst>
</file>

<file path=ppt/tags/tag347.xml><?xml version="1.0" encoding="utf-8"?>
<p:tagLst xmlns:a="http://schemas.openxmlformats.org/drawingml/2006/main" xmlns:r="http://schemas.openxmlformats.org/officeDocument/2006/relationships" xmlns:p="http://schemas.openxmlformats.org/presentationml/2006/main">
  <p:tag name="MH" val="20160219102052"/>
  <p:tag name="MH_LIBRARY" val="GRAPHIC"/>
  <p:tag name="MH_TYPE" val="Other"/>
  <p:tag name="MH_ORDER" val="255"/>
</p:tagLst>
</file>

<file path=ppt/tags/tag348.xml><?xml version="1.0" encoding="utf-8"?>
<p:tagLst xmlns:a="http://schemas.openxmlformats.org/drawingml/2006/main" xmlns:r="http://schemas.openxmlformats.org/officeDocument/2006/relationships" xmlns:p="http://schemas.openxmlformats.org/presentationml/2006/main">
  <p:tag name="MH" val="20160219102052"/>
  <p:tag name="MH_LIBRARY" val="GRAPHIC"/>
  <p:tag name="MH_TYPE" val="Other"/>
  <p:tag name="MH_ORDER" val="256"/>
</p:tagLst>
</file>

<file path=ppt/tags/tag349.xml><?xml version="1.0" encoding="utf-8"?>
<p:tagLst xmlns:a="http://schemas.openxmlformats.org/drawingml/2006/main" xmlns:r="http://schemas.openxmlformats.org/officeDocument/2006/relationships" xmlns:p="http://schemas.openxmlformats.org/presentationml/2006/main">
  <p:tag name="MH" val="20160219102052"/>
  <p:tag name="MH_LIBRARY" val="GRAPHIC"/>
  <p:tag name="MH_TYPE" val="Other"/>
  <p:tag name="MH_ORDER" val="257"/>
</p:tagLst>
</file>

<file path=ppt/tags/tag35.xml><?xml version="1.0" encoding="utf-8"?>
<p:tagLst xmlns:a="http://schemas.openxmlformats.org/drawingml/2006/main" xmlns:r="http://schemas.openxmlformats.org/officeDocument/2006/relationships" xmlns:p="http://schemas.openxmlformats.org/presentationml/2006/main">
  <p:tag name="MH" val="20160203101803"/>
  <p:tag name="MH_LIBRARY" val="GRAPHIC"/>
  <p:tag name="MH_TYPE" val="Other"/>
  <p:tag name="MH_ORDER" val="4"/>
</p:tagLst>
</file>

<file path=ppt/tags/tag350.xml><?xml version="1.0" encoding="utf-8"?>
<p:tagLst xmlns:a="http://schemas.openxmlformats.org/drawingml/2006/main" xmlns:r="http://schemas.openxmlformats.org/officeDocument/2006/relationships" xmlns:p="http://schemas.openxmlformats.org/presentationml/2006/main">
  <p:tag name="MH" val="20160219102052"/>
  <p:tag name="MH_LIBRARY" val="GRAPHIC"/>
  <p:tag name="MH_TYPE" val="Other"/>
  <p:tag name="MH_ORDER" val="258"/>
</p:tagLst>
</file>

<file path=ppt/tags/tag351.xml><?xml version="1.0" encoding="utf-8"?>
<p:tagLst xmlns:a="http://schemas.openxmlformats.org/drawingml/2006/main" xmlns:r="http://schemas.openxmlformats.org/officeDocument/2006/relationships" xmlns:p="http://schemas.openxmlformats.org/presentationml/2006/main">
  <p:tag name="MH" val="20160219102052"/>
  <p:tag name="MH_LIBRARY" val="GRAPHIC"/>
  <p:tag name="MH_TYPE" val="Other"/>
  <p:tag name="MH_ORDER" val="259"/>
</p:tagLst>
</file>

<file path=ppt/tags/tag352.xml><?xml version="1.0" encoding="utf-8"?>
<p:tagLst xmlns:a="http://schemas.openxmlformats.org/drawingml/2006/main" xmlns:r="http://schemas.openxmlformats.org/officeDocument/2006/relationships" xmlns:p="http://schemas.openxmlformats.org/presentationml/2006/main">
  <p:tag name="MH" val="20160219102052"/>
  <p:tag name="MH_LIBRARY" val="GRAPHIC"/>
  <p:tag name="MH_TYPE" val="Other"/>
  <p:tag name="MH_ORDER" val="260"/>
</p:tagLst>
</file>

<file path=ppt/tags/tag353.xml><?xml version="1.0" encoding="utf-8"?>
<p:tagLst xmlns:a="http://schemas.openxmlformats.org/drawingml/2006/main" xmlns:r="http://schemas.openxmlformats.org/officeDocument/2006/relationships" xmlns:p="http://schemas.openxmlformats.org/presentationml/2006/main">
  <p:tag name="MH" val="20160219102052"/>
  <p:tag name="MH_LIBRARY" val="GRAPHIC"/>
  <p:tag name="MH_TYPE" val="Other"/>
  <p:tag name="MH_ORDER" val="261"/>
</p:tagLst>
</file>

<file path=ppt/tags/tag354.xml><?xml version="1.0" encoding="utf-8"?>
<p:tagLst xmlns:a="http://schemas.openxmlformats.org/drawingml/2006/main" xmlns:r="http://schemas.openxmlformats.org/officeDocument/2006/relationships" xmlns:p="http://schemas.openxmlformats.org/presentationml/2006/main">
  <p:tag name="MH" val="20160219102052"/>
  <p:tag name="MH_LIBRARY" val="GRAPHIC"/>
  <p:tag name="MH_TYPE" val="Other"/>
  <p:tag name="MH_ORDER" val="262"/>
</p:tagLst>
</file>

<file path=ppt/tags/tag355.xml><?xml version="1.0" encoding="utf-8"?>
<p:tagLst xmlns:a="http://schemas.openxmlformats.org/drawingml/2006/main" xmlns:r="http://schemas.openxmlformats.org/officeDocument/2006/relationships" xmlns:p="http://schemas.openxmlformats.org/presentationml/2006/main">
  <p:tag name="MH" val="20160219102052"/>
  <p:tag name="MH_LIBRARY" val="GRAPHIC"/>
  <p:tag name="MH_TYPE" val="Other"/>
  <p:tag name="MH_ORDER" val="263"/>
</p:tagLst>
</file>

<file path=ppt/tags/tag356.xml><?xml version="1.0" encoding="utf-8"?>
<p:tagLst xmlns:a="http://schemas.openxmlformats.org/drawingml/2006/main" xmlns:r="http://schemas.openxmlformats.org/officeDocument/2006/relationships" xmlns:p="http://schemas.openxmlformats.org/presentationml/2006/main">
  <p:tag name="MH" val="20160219102052"/>
  <p:tag name="MH_LIBRARY" val="GRAPHIC"/>
  <p:tag name="MH_TYPE" val="Other"/>
  <p:tag name="MH_ORDER" val="264"/>
</p:tagLst>
</file>

<file path=ppt/tags/tag357.xml><?xml version="1.0" encoding="utf-8"?>
<p:tagLst xmlns:a="http://schemas.openxmlformats.org/drawingml/2006/main" xmlns:r="http://schemas.openxmlformats.org/officeDocument/2006/relationships" xmlns:p="http://schemas.openxmlformats.org/presentationml/2006/main">
  <p:tag name="MH" val="20160219102052"/>
  <p:tag name="MH_LIBRARY" val="GRAPHIC"/>
  <p:tag name="MH_TYPE" val="Other"/>
  <p:tag name="MH_ORDER" val="265"/>
</p:tagLst>
</file>

<file path=ppt/tags/tag358.xml><?xml version="1.0" encoding="utf-8"?>
<p:tagLst xmlns:a="http://schemas.openxmlformats.org/drawingml/2006/main" xmlns:r="http://schemas.openxmlformats.org/officeDocument/2006/relationships" xmlns:p="http://schemas.openxmlformats.org/presentationml/2006/main">
  <p:tag name="MH" val="20160219102052"/>
  <p:tag name="MH_LIBRARY" val="GRAPHIC"/>
  <p:tag name="MH_TYPE" val="Other"/>
  <p:tag name="MH_ORDER" val="266"/>
</p:tagLst>
</file>

<file path=ppt/tags/tag359.xml><?xml version="1.0" encoding="utf-8"?>
<p:tagLst xmlns:a="http://schemas.openxmlformats.org/drawingml/2006/main" xmlns:r="http://schemas.openxmlformats.org/officeDocument/2006/relationships" xmlns:p="http://schemas.openxmlformats.org/presentationml/2006/main">
  <p:tag name="MH" val="20160219102052"/>
  <p:tag name="MH_LIBRARY" val="GRAPHIC"/>
  <p:tag name="MH_TYPE" val="Other"/>
  <p:tag name="MH_ORDER" val="267"/>
</p:tagLst>
</file>

<file path=ppt/tags/tag36.xml><?xml version="1.0" encoding="utf-8"?>
<p:tagLst xmlns:a="http://schemas.openxmlformats.org/drawingml/2006/main" xmlns:r="http://schemas.openxmlformats.org/officeDocument/2006/relationships" xmlns:p="http://schemas.openxmlformats.org/presentationml/2006/main">
  <p:tag name="MH" val="20160202215101"/>
  <p:tag name="MH_LIBRARY" val="GRAPHIC"/>
  <p:tag name="MH_TYPE" val="Other"/>
  <p:tag name="MH_ORDER" val="9"/>
</p:tagLst>
</file>

<file path=ppt/tags/tag360.xml><?xml version="1.0" encoding="utf-8"?>
<p:tagLst xmlns:a="http://schemas.openxmlformats.org/drawingml/2006/main" xmlns:r="http://schemas.openxmlformats.org/officeDocument/2006/relationships" xmlns:p="http://schemas.openxmlformats.org/presentationml/2006/main">
  <p:tag name="MH" val="20160219102052"/>
  <p:tag name="MH_LIBRARY" val="GRAPHIC"/>
  <p:tag name="MH_TYPE" val="Other"/>
  <p:tag name="MH_ORDER" val="268"/>
</p:tagLst>
</file>

<file path=ppt/tags/tag361.xml><?xml version="1.0" encoding="utf-8"?>
<p:tagLst xmlns:a="http://schemas.openxmlformats.org/drawingml/2006/main" xmlns:r="http://schemas.openxmlformats.org/officeDocument/2006/relationships" xmlns:p="http://schemas.openxmlformats.org/presentationml/2006/main">
  <p:tag name="MH" val="20160219102052"/>
  <p:tag name="MH_LIBRARY" val="GRAPHIC"/>
  <p:tag name="MH_TYPE" val="Other"/>
  <p:tag name="MH_ORDER" val="269"/>
</p:tagLst>
</file>

<file path=ppt/tags/tag362.xml><?xml version="1.0" encoding="utf-8"?>
<p:tagLst xmlns:a="http://schemas.openxmlformats.org/drawingml/2006/main" xmlns:r="http://schemas.openxmlformats.org/officeDocument/2006/relationships" xmlns:p="http://schemas.openxmlformats.org/presentationml/2006/main">
  <p:tag name="MH" val="20160219102052"/>
  <p:tag name="MH_LIBRARY" val="GRAPHIC"/>
  <p:tag name="MH_TYPE" val="Other"/>
  <p:tag name="MH_ORDER" val="270"/>
</p:tagLst>
</file>

<file path=ppt/tags/tag363.xml><?xml version="1.0" encoding="utf-8"?>
<p:tagLst xmlns:a="http://schemas.openxmlformats.org/drawingml/2006/main" xmlns:r="http://schemas.openxmlformats.org/officeDocument/2006/relationships" xmlns:p="http://schemas.openxmlformats.org/presentationml/2006/main">
  <p:tag name="MH" val="20160219102052"/>
  <p:tag name="MH_LIBRARY" val="GRAPHIC"/>
  <p:tag name="MH_TYPE" val="Other"/>
  <p:tag name="MH_ORDER" val="271"/>
</p:tagLst>
</file>

<file path=ppt/tags/tag364.xml><?xml version="1.0" encoding="utf-8"?>
<p:tagLst xmlns:a="http://schemas.openxmlformats.org/drawingml/2006/main" xmlns:r="http://schemas.openxmlformats.org/officeDocument/2006/relationships" xmlns:p="http://schemas.openxmlformats.org/presentationml/2006/main">
  <p:tag name="MH" val="20160219102052"/>
  <p:tag name="MH_LIBRARY" val="GRAPHIC"/>
  <p:tag name="MH_TYPE" val="Other"/>
  <p:tag name="MH_ORDER" val="272"/>
</p:tagLst>
</file>

<file path=ppt/tags/tag365.xml><?xml version="1.0" encoding="utf-8"?>
<p:tagLst xmlns:a="http://schemas.openxmlformats.org/drawingml/2006/main" xmlns:r="http://schemas.openxmlformats.org/officeDocument/2006/relationships" xmlns:p="http://schemas.openxmlformats.org/presentationml/2006/main">
  <p:tag name="MH" val="20160219102052"/>
  <p:tag name="MH_LIBRARY" val="GRAPHIC"/>
  <p:tag name="MH_TYPE" val="Other"/>
  <p:tag name="MH_ORDER" val="273"/>
</p:tagLst>
</file>

<file path=ppt/tags/tag366.xml><?xml version="1.0" encoding="utf-8"?>
<p:tagLst xmlns:a="http://schemas.openxmlformats.org/drawingml/2006/main" xmlns:r="http://schemas.openxmlformats.org/officeDocument/2006/relationships" xmlns:p="http://schemas.openxmlformats.org/presentationml/2006/main">
  <p:tag name="MH" val="20160219102052"/>
  <p:tag name="MH_LIBRARY" val="GRAPHIC"/>
  <p:tag name="MH_TYPE" val="Other"/>
  <p:tag name="MH_ORDER" val="274"/>
</p:tagLst>
</file>

<file path=ppt/tags/tag367.xml><?xml version="1.0" encoding="utf-8"?>
<p:tagLst xmlns:a="http://schemas.openxmlformats.org/drawingml/2006/main" xmlns:r="http://schemas.openxmlformats.org/officeDocument/2006/relationships" xmlns:p="http://schemas.openxmlformats.org/presentationml/2006/main">
  <p:tag name="MH" val="20160219102052"/>
  <p:tag name="MH_LIBRARY" val="GRAPHIC"/>
  <p:tag name="MH_TYPE" val="Other"/>
  <p:tag name="MH_ORDER" val="275"/>
</p:tagLst>
</file>

<file path=ppt/tags/tag368.xml><?xml version="1.0" encoding="utf-8"?>
<p:tagLst xmlns:a="http://schemas.openxmlformats.org/drawingml/2006/main" xmlns:r="http://schemas.openxmlformats.org/officeDocument/2006/relationships" xmlns:p="http://schemas.openxmlformats.org/presentationml/2006/main">
  <p:tag name="MH" val="20160219102052"/>
  <p:tag name="MH_LIBRARY" val="GRAPHIC"/>
  <p:tag name="MH_TYPE" val="Other"/>
  <p:tag name="MH_ORDER" val="276"/>
</p:tagLst>
</file>

<file path=ppt/tags/tag369.xml><?xml version="1.0" encoding="utf-8"?>
<p:tagLst xmlns:a="http://schemas.openxmlformats.org/drawingml/2006/main" xmlns:r="http://schemas.openxmlformats.org/officeDocument/2006/relationships" xmlns:p="http://schemas.openxmlformats.org/presentationml/2006/main">
  <p:tag name="MH" val="20160219102052"/>
  <p:tag name="MH_LIBRARY" val="GRAPHIC"/>
  <p:tag name="MH_TYPE" val="Other"/>
  <p:tag name="MH_ORDER" val="277"/>
</p:tagLst>
</file>

<file path=ppt/tags/tag37.xml><?xml version="1.0" encoding="utf-8"?>
<p:tagLst xmlns:a="http://schemas.openxmlformats.org/drawingml/2006/main" xmlns:r="http://schemas.openxmlformats.org/officeDocument/2006/relationships" xmlns:p="http://schemas.openxmlformats.org/presentationml/2006/main">
  <p:tag name="MH" val="20160202215101"/>
  <p:tag name="MH_LIBRARY" val="GRAPHIC"/>
  <p:tag name="MH_TYPE" val="Other"/>
  <p:tag name="MH_ORDER" val="9"/>
</p:tagLst>
</file>

<file path=ppt/tags/tag370.xml><?xml version="1.0" encoding="utf-8"?>
<p:tagLst xmlns:a="http://schemas.openxmlformats.org/drawingml/2006/main" xmlns:r="http://schemas.openxmlformats.org/officeDocument/2006/relationships" xmlns:p="http://schemas.openxmlformats.org/presentationml/2006/main">
  <p:tag name="MH" val="20160219102052"/>
  <p:tag name="MH_LIBRARY" val="GRAPHIC"/>
  <p:tag name="MH_TYPE" val="Other"/>
  <p:tag name="MH_ORDER" val="278"/>
</p:tagLst>
</file>

<file path=ppt/tags/tag371.xml><?xml version="1.0" encoding="utf-8"?>
<p:tagLst xmlns:a="http://schemas.openxmlformats.org/drawingml/2006/main" xmlns:r="http://schemas.openxmlformats.org/officeDocument/2006/relationships" xmlns:p="http://schemas.openxmlformats.org/presentationml/2006/main">
  <p:tag name="MH" val="20160219102052"/>
  <p:tag name="MH_LIBRARY" val="GRAPHIC"/>
  <p:tag name="MH_TYPE" val="Other"/>
  <p:tag name="MH_ORDER" val="279"/>
</p:tagLst>
</file>

<file path=ppt/tags/tag372.xml><?xml version="1.0" encoding="utf-8"?>
<p:tagLst xmlns:a="http://schemas.openxmlformats.org/drawingml/2006/main" xmlns:r="http://schemas.openxmlformats.org/officeDocument/2006/relationships" xmlns:p="http://schemas.openxmlformats.org/presentationml/2006/main">
  <p:tag name="MH" val="20160219102052"/>
  <p:tag name="MH_LIBRARY" val="GRAPHIC"/>
  <p:tag name="MH_TYPE" val="Other"/>
  <p:tag name="MH_ORDER" val="280"/>
</p:tagLst>
</file>

<file path=ppt/tags/tag373.xml><?xml version="1.0" encoding="utf-8"?>
<p:tagLst xmlns:a="http://schemas.openxmlformats.org/drawingml/2006/main" xmlns:r="http://schemas.openxmlformats.org/officeDocument/2006/relationships" xmlns:p="http://schemas.openxmlformats.org/presentationml/2006/main">
  <p:tag name="MH" val="20160219102052"/>
  <p:tag name="MH_LIBRARY" val="GRAPHIC"/>
  <p:tag name="MH_TYPE" val="Other"/>
  <p:tag name="MH_ORDER" val="281"/>
</p:tagLst>
</file>

<file path=ppt/tags/tag374.xml><?xml version="1.0" encoding="utf-8"?>
<p:tagLst xmlns:a="http://schemas.openxmlformats.org/drawingml/2006/main" xmlns:r="http://schemas.openxmlformats.org/officeDocument/2006/relationships" xmlns:p="http://schemas.openxmlformats.org/presentationml/2006/main">
  <p:tag name="MH" val="20160219102052"/>
  <p:tag name="MH_LIBRARY" val="GRAPHIC"/>
  <p:tag name="MH_TYPE" val="Other"/>
  <p:tag name="MH_ORDER" val="282"/>
</p:tagLst>
</file>

<file path=ppt/tags/tag375.xml><?xml version="1.0" encoding="utf-8"?>
<p:tagLst xmlns:a="http://schemas.openxmlformats.org/drawingml/2006/main" xmlns:r="http://schemas.openxmlformats.org/officeDocument/2006/relationships" xmlns:p="http://schemas.openxmlformats.org/presentationml/2006/main">
  <p:tag name="MH" val="20160219102052"/>
  <p:tag name="MH_LIBRARY" val="GRAPHIC"/>
  <p:tag name="MH_TYPE" val="Other"/>
  <p:tag name="MH_ORDER" val="283"/>
</p:tagLst>
</file>

<file path=ppt/tags/tag376.xml><?xml version="1.0" encoding="utf-8"?>
<p:tagLst xmlns:a="http://schemas.openxmlformats.org/drawingml/2006/main" xmlns:r="http://schemas.openxmlformats.org/officeDocument/2006/relationships" xmlns:p="http://schemas.openxmlformats.org/presentationml/2006/main">
  <p:tag name="MH" val="20160219102052"/>
  <p:tag name="MH_LIBRARY" val="GRAPHIC"/>
  <p:tag name="MH_TYPE" val="Other"/>
  <p:tag name="MH_ORDER" val="284"/>
</p:tagLst>
</file>

<file path=ppt/tags/tag377.xml><?xml version="1.0" encoding="utf-8"?>
<p:tagLst xmlns:a="http://schemas.openxmlformats.org/drawingml/2006/main" xmlns:r="http://schemas.openxmlformats.org/officeDocument/2006/relationships" xmlns:p="http://schemas.openxmlformats.org/presentationml/2006/main">
  <p:tag name="MH" val="20160219102052"/>
  <p:tag name="MH_LIBRARY" val="GRAPHIC"/>
  <p:tag name="MH_TYPE" val="Other"/>
  <p:tag name="MH_ORDER" val="285"/>
</p:tagLst>
</file>

<file path=ppt/tags/tag378.xml><?xml version="1.0" encoding="utf-8"?>
<p:tagLst xmlns:a="http://schemas.openxmlformats.org/drawingml/2006/main" xmlns:r="http://schemas.openxmlformats.org/officeDocument/2006/relationships" xmlns:p="http://schemas.openxmlformats.org/presentationml/2006/main">
  <p:tag name="MH" val="20160219102052"/>
  <p:tag name="MH_LIBRARY" val="GRAPHIC"/>
  <p:tag name="MH_TYPE" val="Other"/>
  <p:tag name="MH_ORDER" val="286"/>
</p:tagLst>
</file>

<file path=ppt/tags/tag379.xml><?xml version="1.0" encoding="utf-8"?>
<p:tagLst xmlns:a="http://schemas.openxmlformats.org/drawingml/2006/main" xmlns:r="http://schemas.openxmlformats.org/officeDocument/2006/relationships" xmlns:p="http://schemas.openxmlformats.org/presentationml/2006/main">
  <p:tag name="MH" val="20160219102052"/>
  <p:tag name="MH_LIBRARY" val="GRAPHIC"/>
  <p:tag name="MH_TYPE" val="Other"/>
  <p:tag name="MH_ORDER" val="287"/>
</p:tagLst>
</file>

<file path=ppt/tags/tag38.xml><?xml version="1.0" encoding="utf-8"?>
<p:tagLst xmlns:a="http://schemas.openxmlformats.org/drawingml/2006/main" xmlns:r="http://schemas.openxmlformats.org/officeDocument/2006/relationships" xmlns:p="http://schemas.openxmlformats.org/presentationml/2006/main">
  <p:tag name="MH" val="20160202215101"/>
  <p:tag name="MH_LIBRARY" val="GRAPHIC"/>
  <p:tag name="MH_TYPE" val="Other"/>
  <p:tag name="MH_ORDER" val="9"/>
</p:tagLst>
</file>

<file path=ppt/tags/tag380.xml><?xml version="1.0" encoding="utf-8"?>
<p:tagLst xmlns:a="http://schemas.openxmlformats.org/drawingml/2006/main" xmlns:r="http://schemas.openxmlformats.org/officeDocument/2006/relationships" xmlns:p="http://schemas.openxmlformats.org/presentationml/2006/main">
  <p:tag name="MH" val="20160219102052"/>
  <p:tag name="MH_LIBRARY" val="GRAPHIC"/>
  <p:tag name="MH_TYPE" val="Other"/>
  <p:tag name="MH_ORDER" val="288"/>
</p:tagLst>
</file>

<file path=ppt/tags/tag381.xml><?xml version="1.0" encoding="utf-8"?>
<p:tagLst xmlns:a="http://schemas.openxmlformats.org/drawingml/2006/main" xmlns:r="http://schemas.openxmlformats.org/officeDocument/2006/relationships" xmlns:p="http://schemas.openxmlformats.org/presentationml/2006/main">
  <p:tag name="MH" val="20160219102052"/>
  <p:tag name="MH_LIBRARY" val="GRAPHIC"/>
  <p:tag name="MH_TYPE" val="Other"/>
  <p:tag name="MH_ORDER" val="289"/>
</p:tagLst>
</file>

<file path=ppt/tags/tag382.xml><?xml version="1.0" encoding="utf-8"?>
<p:tagLst xmlns:a="http://schemas.openxmlformats.org/drawingml/2006/main" xmlns:r="http://schemas.openxmlformats.org/officeDocument/2006/relationships" xmlns:p="http://schemas.openxmlformats.org/presentationml/2006/main">
  <p:tag name="MH" val="20160219102052"/>
  <p:tag name="MH_LIBRARY" val="GRAPHIC"/>
  <p:tag name="MH_TYPE" val="Other"/>
  <p:tag name="MH_ORDER" val="290"/>
</p:tagLst>
</file>

<file path=ppt/tags/tag383.xml><?xml version="1.0" encoding="utf-8"?>
<p:tagLst xmlns:a="http://schemas.openxmlformats.org/drawingml/2006/main" xmlns:r="http://schemas.openxmlformats.org/officeDocument/2006/relationships" xmlns:p="http://schemas.openxmlformats.org/presentationml/2006/main">
  <p:tag name="MH" val="20160219102052"/>
  <p:tag name="MH_LIBRARY" val="GRAPHIC"/>
  <p:tag name="MH_TYPE" val="Other"/>
  <p:tag name="MH_ORDER" val="291"/>
</p:tagLst>
</file>

<file path=ppt/tags/tag384.xml><?xml version="1.0" encoding="utf-8"?>
<p:tagLst xmlns:a="http://schemas.openxmlformats.org/drawingml/2006/main" xmlns:r="http://schemas.openxmlformats.org/officeDocument/2006/relationships" xmlns:p="http://schemas.openxmlformats.org/presentationml/2006/main">
  <p:tag name="MH" val="20160219102052"/>
  <p:tag name="MH_LIBRARY" val="GRAPHIC"/>
  <p:tag name="MH_TYPE" val="Other"/>
  <p:tag name="MH_ORDER" val="292"/>
</p:tagLst>
</file>

<file path=ppt/tags/tag385.xml><?xml version="1.0" encoding="utf-8"?>
<p:tagLst xmlns:a="http://schemas.openxmlformats.org/drawingml/2006/main" xmlns:r="http://schemas.openxmlformats.org/officeDocument/2006/relationships" xmlns:p="http://schemas.openxmlformats.org/presentationml/2006/main">
  <p:tag name="MH" val="20160219102052"/>
  <p:tag name="MH_LIBRARY" val="GRAPHIC"/>
  <p:tag name="MH_TYPE" val="Other"/>
  <p:tag name="MH_ORDER" val="293"/>
</p:tagLst>
</file>

<file path=ppt/tags/tag386.xml><?xml version="1.0" encoding="utf-8"?>
<p:tagLst xmlns:a="http://schemas.openxmlformats.org/drawingml/2006/main" xmlns:r="http://schemas.openxmlformats.org/officeDocument/2006/relationships" xmlns:p="http://schemas.openxmlformats.org/presentationml/2006/main">
  <p:tag name="MH" val="20160219102052"/>
  <p:tag name="MH_LIBRARY" val="GRAPHIC"/>
  <p:tag name="MH_TYPE" val="Other"/>
  <p:tag name="MH_ORDER" val="294"/>
</p:tagLst>
</file>

<file path=ppt/tags/tag387.xml><?xml version="1.0" encoding="utf-8"?>
<p:tagLst xmlns:a="http://schemas.openxmlformats.org/drawingml/2006/main" xmlns:r="http://schemas.openxmlformats.org/officeDocument/2006/relationships" xmlns:p="http://schemas.openxmlformats.org/presentationml/2006/main">
  <p:tag name="MH" val="20160219102052"/>
  <p:tag name="MH_LIBRARY" val="GRAPHIC"/>
  <p:tag name="MH_TYPE" val="Other"/>
  <p:tag name="MH_ORDER" val="295"/>
</p:tagLst>
</file>

<file path=ppt/tags/tag388.xml><?xml version="1.0" encoding="utf-8"?>
<p:tagLst xmlns:a="http://schemas.openxmlformats.org/drawingml/2006/main" xmlns:r="http://schemas.openxmlformats.org/officeDocument/2006/relationships" xmlns:p="http://schemas.openxmlformats.org/presentationml/2006/main">
  <p:tag name="MH" val="20160219102052"/>
  <p:tag name="MH_LIBRARY" val="GRAPHIC"/>
  <p:tag name="MH_TYPE" val="Other"/>
  <p:tag name="MH_ORDER" val="296"/>
</p:tagLst>
</file>

<file path=ppt/tags/tag389.xml><?xml version="1.0" encoding="utf-8"?>
<p:tagLst xmlns:a="http://schemas.openxmlformats.org/drawingml/2006/main" xmlns:r="http://schemas.openxmlformats.org/officeDocument/2006/relationships" xmlns:p="http://schemas.openxmlformats.org/presentationml/2006/main">
  <p:tag name="MH" val="20160219102052"/>
  <p:tag name="MH_LIBRARY" val="GRAPHIC"/>
  <p:tag name="MH_TYPE" val="Other"/>
  <p:tag name="MH_ORDER" val="297"/>
</p:tagLst>
</file>

<file path=ppt/tags/tag39.xml><?xml version="1.0" encoding="utf-8"?>
<p:tagLst xmlns:a="http://schemas.openxmlformats.org/drawingml/2006/main" xmlns:r="http://schemas.openxmlformats.org/officeDocument/2006/relationships" xmlns:p="http://schemas.openxmlformats.org/presentationml/2006/main">
  <p:tag name="MH" val="20160202215101"/>
  <p:tag name="MH_LIBRARY" val="GRAPHIC"/>
  <p:tag name="MH_TYPE" val="Other"/>
  <p:tag name="MH_ORDER" val="9"/>
</p:tagLst>
</file>

<file path=ppt/tags/tag390.xml><?xml version="1.0" encoding="utf-8"?>
<p:tagLst xmlns:a="http://schemas.openxmlformats.org/drawingml/2006/main" xmlns:r="http://schemas.openxmlformats.org/officeDocument/2006/relationships" xmlns:p="http://schemas.openxmlformats.org/presentationml/2006/main">
  <p:tag name="MH" val="20160219102052"/>
  <p:tag name="MH_LIBRARY" val="GRAPHIC"/>
  <p:tag name="MH_TYPE" val="Other"/>
  <p:tag name="MH_ORDER" val="298"/>
</p:tagLst>
</file>

<file path=ppt/tags/tag391.xml><?xml version="1.0" encoding="utf-8"?>
<p:tagLst xmlns:a="http://schemas.openxmlformats.org/drawingml/2006/main" xmlns:r="http://schemas.openxmlformats.org/officeDocument/2006/relationships" xmlns:p="http://schemas.openxmlformats.org/presentationml/2006/main">
  <p:tag name="MH" val="20160219102052"/>
  <p:tag name="MH_LIBRARY" val="GRAPHIC"/>
  <p:tag name="MH_TYPE" val="Other"/>
  <p:tag name="MH_ORDER" val="299"/>
</p:tagLst>
</file>

<file path=ppt/tags/tag392.xml><?xml version="1.0" encoding="utf-8"?>
<p:tagLst xmlns:a="http://schemas.openxmlformats.org/drawingml/2006/main" xmlns:r="http://schemas.openxmlformats.org/officeDocument/2006/relationships" xmlns:p="http://schemas.openxmlformats.org/presentationml/2006/main">
  <p:tag name="MH" val="20160219102052"/>
  <p:tag name="MH_LIBRARY" val="GRAPHIC"/>
  <p:tag name="MH_TYPE" val="Other"/>
  <p:tag name="MH_ORDER" val="300"/>
</p:tagLst>
</file>

<file path=ppt/tags/tag393.xml><?xml version="1.0" encoding="utf-8"?>
<p:tagLst xmlns:a="http://schemas.openxmlformats.org/drawingml/2006/main" xmlns:r="http://schemas.openxmlformats.org/officeDocument/2006/relationships" xmlns:p="http://schemas.openxmlformats.org/presentationml/2006/main">
  <p:tag name="MH" val="20160219102052"/>
  <p:tag name="MH_LIBRARY" val="GRAPHIC"/>
  <p:tag name="MH_TYPE" val="Other"/>
  <p:tag name="MH_ORDER" val="301"/>
</p:tagLst>
</file>

<file path=ppt/tags/tag394.xml><?xml version="1.0" encoding="utf-8"?>
<p:tagLst xmlns:a="http://schemas.openxmlformats.org/drawingml/2006/main" xmlns:r="http://schemas.openxmlformats.org/officeDocument/2006/relationships" xmlns:p="http://schemas.openxmlformats.org/presentationml/2006/main">
  <p:tag name="MH" val="20160219102052"/>
  <p:tag name="MH_LIBRARY" val="GRAPHIC"/>
  <p:tag name="MH_TYPE" val="Other"/>
  <p:tag name="MH_ORDER" val="302"/>
</p:tagLst>
</file>

<file path=ppt/tags/tag395.xml><?xml version="1.0" encoding="utf-8"?>
<p:tagLst xmlns:a="http://schemas.openxmlformats.org/drawingml/2006/main" xmlns:r="http://schemas.openxmlformats.org/officeDocument/2006/relationships" xmlns:p="http://schemas.openxmlformats.org/presentationml/2006/main">
  <p:tag name="MH" val="20160219102052"/>
  <p:tag name="MH_LIBRARY" val="GRAPHIC"/>
  <p:tag name="MH_TYPE" val="Other"/>
  <p:tag name="MH_ORDER" val="303"/>
</p:tagLst>
</file>

<file path=ppt/tags/tag396.xml><?xml version="1.0" encoding="utf-8"?>
<p:tagLst xmlns:a="http://schemas.openxmlformats.org/drawingml/2006/main" xmlns:r="http://schemas.openxmlformats.org/officeDocument/2006/relationships" xmlns:p="http://schemas.openxmlformats.org/presentationml/2006/main">
  <p:tag name="MH" val="20160219102052"/>
  <p:tag name="MH_LIBRARY" val="GRAPHIC"/>
  <p:tag name="MH_TYPE" val="Other"/>
  <p:tag name="MH_ORDER" val="304"/>
</p:tagLst>
</file>

<file path=ppt/tags/tag397.xml><?xml version="1.0" encoding="utf-8"?>
<p:tagLst xmlns:a="http://schemas.openxmlformats.org/drawingml/2006/main" xmlns:r="http://schemas.openxmlformats.org/officeDocument/2006/relationships" xmlns:p="http://schemas.openxmlformats.org/presentationml/2006/main">
  <p:tag name="MH" val="20160219102052"/>
  <p:tag name="MH_LIBRARY" val="GRAPHIC"/>
  <p:tag name="MH_TYPE" val="Other"/>
  <p:tag name="MH_ORDER" val="305"/>
</p:tagLst>
</file>

<file path=ppt/tags/tag398.xml><?xml version="1.0" encoding="utf-8"?>
<p:tagLst xmlns:a="http://schemas.openxmlformats.org/drawingml/2006/main" xmlns:r="http://schemas.openxmlformats.org/officeDocument/2006/relationships" xmlns:p="http://schemas.openxmlformats.org/presentationml/2006/main">
  <p:tag name="MH" val="20160219102052"/>
  <p:tag name="MH_LIBRARY" val="GRAPHIC"/>
  <p:tag name="MH_TYPE" val="Other"/>
  <p:tag name="MH_ORDER" val="306"/>
</p:tagLst>
</file>

<file path=ppt/tags/tag399.xml><?xml version="1.0" encoding="utf-8"?>
<p:tagLst xmlns:a="http://schemas.openxmlformats.org/drawingml/2006/main" xmlns:r="http://schemas.openxmlformats.org/officeDocument/2006/relationships" xmlns:p="http://schemas.openxmlformats.org/presentationml/2006/main">
  <p:tag name="MH" val="20160219102052"/>
  <p:tag name="MH_LIBRARY" val="GRAPHIC"/>
  <p:tag name="MH_TYPE" val="Other"/>
  <p:tag name="MH_ORDER" val="307"/>
</p:tagLst>
</file>

<file path=ppt/tags/tag4.xml><?xml version="1.0" encoding="utf-8"?>
<p:tagLst xmlns:a="http://schemas.openxmlformats.org/drawingml/2006/main" xmlns:r="http://schemas.openxmlformats.org/officeDocument/2006/relationships" xmlns:p="http://schemas.openxmlformats.org/presentationml/2006/main">
  <p:tag name="MH" val="20160203101803"/>
  <p:tag name="MH_LIBRARY" val="GRAPHIC"/>
  <p:tag name="MH_TYPE" val="Title"/>
  <p:tag name="MH_ORDER" val="1"/>
</p:tagLst>
</file>

<file path=ppt/tags/tag40.xml><?xml version="1.0" encoding="utf-8"?>
<p:tagLst xmlns:a="http://schemas.openxmlformats.org/drawingml/2006/main" xmlns:r="http://schemas.openxmlformats.org/officeDocument/2006/relationships" xmlns:p="http://schemas.openxmlformats.org/presentationml/2006/main">
  <p:tag name="MH" val="20160202215101"/>
  <p:tag name="MH_LIBRARY" val="GRAPHIC"/>
  <p:tag name="MH_TYPE" val="Other"/>
  <p:tag name="MH_ORDER" val="9"/>
</p:tagLst>
</file>

<file path=ppt/tags/tag400.xml><?xml version="1.0" encoding="utf-8"?>
<p:tagLst xmlns:a="http://schemas.openxmlformats.org/drawingml/2006/main" xmlns:r="http://schemas.openxmlformats.org/officeDocument/2006/relationships" xmlns:p="http://schemas.openxmlformats.org/presentationml/2006/main">
  <p:tag name="MH" val="20160219102052"/>
  <p:tag name="MH_LIBRARY" val="GRAPHIC"/>
  <p:tag name="MH_TYPE" val="Other"/>
  <p:tag name="MH_ORDER" val="308"/>
</p:tagLst>
</file>

<file path=ppt/tags/tag401.xml><?xml version="1.0" encoding="utf-8"?>
<p:tagLst xmlns:a="http://schemas.openxmlformats.org/drawingml/2006/main" xmlns:r="http://schemas.openxmlformats.org/officeDocument/2006/relationships" xmlns:p="http://schemas.openxmlformats.org/presentationml/2006/main">
  <p:tag name="MH" val="20160219102052"/>
  <p:tag name="MH_LIBRARY" val="GRAPHIC"/>
  <p:tag name="MH_TYPE" val="Other"/>
  <p:tag name="MH_ORDER" val="309"/>
</p:tagLst>
</file>

<file path=ppt/tags/tag402.xml><?xml version="1.0" encoding="utf-8"?>
<p:tagLst xmlns:a="http://schemas.openxmlformats.org/drawingml/2006/main" xmlns:r="http://schemas.openxmlformats.org/officeDocument/2006/relationships" xmlns:p="http://schemas.openxmlformats.org/presentationml/2006/main">
  <p:tag name="MH" val="20160219102052"/>
  <p:tag name="MH_LIBRARY" val="GRAPHIC"/>
  <p:tag name="MH_TYPE" val="Other"/>
  <p:tag name="MH_ORDER" val="310"/>
</p:tagLst>
</file>

<file path=ppt/tags/tag403.xml><?xml version="1.0" encoding="utf-8"?>
<p:tagLst xmlns:a="http://schemas.openxmlformats.org/drawingml/2006/main" xmlns:r="http://schemas.openxmlformats.org/officeDocument/2006/relationships" xmlns:p="http://schemas.openxmlformats.org/presentationml/2006/main">
  <p:tag name="MH" val="20160219102052"/>
  <p:tag name="MH_LIBRARY" val="GRAPHIC"/>
  <p:tag name="MH_TYPE" val="Other"/>
  <p:tag name="MH_ORDER" val="311"/>
</p:tagLst>
</file>

<file path=ppt/tags/tag404.xml><?xml version="1.0" encoding="utf-8"?>
<p:tagLst xmlns:a="http://schemas.openxmlformats.org/drawingml/2006/main" xmlns:r="http://schemas.openxmlformats.org/officeDocument/2006/relationships" xmlns:p="http://schemas.openxmlformats.org/presentationml/2006/main">
  <p:tag name="MH" val="20160219102052"/>
  <p:tag name="MH_LIBRARY" val="GRAPHIC"/>
  <p:tag name="MH_TYPE" val="Other"/>
  <p:tag name="MH_ORDER" val="312"/>
</p:tagLst>
</file>

<file path=ppt/tags/tag405.xml><?xml version="1.0" encoding="utf-8"?>
<p:tagLst xmlns:a="http://schemas.openxmlformats.org/drawingml/2006/main" xmlns:r="http://schemas.openxmlformats.org/officeDocument/2006/relationships" xmlns:p="http://schemas.openxmlformats.org/presentationml/2006/main">
  <p:tag name="MH" val="20160219102052"/>
  <p:tag name="MH_LIBRARY" val="GRAPHIC"/>
  <p:tag name="MH_TYPE" val="Other"/>
  <p:tag name="MH_ORDER" val="313"/>
</p:tagLst>
</file>

<file path=ppt/tags/tag406.xml><?xml version="1.0" encoding="utf-8"?>
<p:tagLst xmlns:a="http://schemas.openxmlformats.org/drawingml/2006/main" xmlns:r="http://schemas.openxmlformats.org/officeDocument/2006/relationships" xmlns:p="http://schemas.openxmlformats.org/presentationml/2006/main">
  <p:tag name="MH" val="20160219102052"/>
  <p:tag name="MH_LIBRARY" val="GRAPHIC"/>
  <p:tag name="MH_TYPE" val="Other"/>
  <p:tag name="MH_ORDER" val="314"/>
</p:tagLst>
</file>

<file path=ppt/tags/tag407.xml><?xml version="1.0" encoding="utf-8"?>
<p:tagLst xmlns:a="http://schemas.openxmlformats.org/drawingml/2006/main" xmlns:r="http://schemas.openxmlformats.org/officeDocument/2006/relationships" xmlns:p="http://schemas.openxmlformats.org/presentationml/2006/main">
  <p:tag name="MH" val="20160219102052"/>
  <p:tag name="MH_LIBRARY" val="GRAPHIC"/>
  <p:tag name="MH_TYPE" val="Other"/>
  <p:tag name="MH_ORDER" val="315"/>
</p:tagLst>
</file>

<file path=ppt/tags/tag408.xml><?xml version="1.0" encoding="utf-8"?>
<p:tagLst xmlns:a="http://schemas.openxmlformats.org/drawingml/2006/main" xmlns:r="http://schemas.openxmlformats.org/officeDocument/2006/relationships" xmlns:p="http://schemas.openxmlformats.org/presentationml/2006/main">
  <p:tag name="MH" val="20160219102052"/>
  <p:tag name="MH_LIBRARY" val="GRAPHIC"/>
  <p:tag name="MH_TYPE" val="Other"/>
  <p:tag name="MH_ORDER" val="316"/>
</p:tagLst>
</file>

<file path=ppt/tags/tag409.xml><?xml version="1.0" encoding="utf-8"?>
<p:tagLst xmlns:a="http://schemas.openxmlformats.org/drawingml/2006/main" xmlns:r="http://schemas.openxmlformats.org/officeDocument/2006/relationships" xmlns:p="http://schemas.openxmlformats.org/presentationml/2006/main">
  <p:tag name="MH" val="20160219102052"/>
  <p:tag name="MH_LIBRARY" val="GRAPHIC"/>
  <p:tag name="MH_TYPE" val="Other"/>
  <p:tag name="MH_ORDER" val="317"/>
</p:tagLst>
</file>

<file path=ppt/tags/tag41.xml><?xml version="1.0" encoding="utf-8"?>
<p:tagLst xmlns:a="http://schemas.openxmlformats.org/drawingml/2006/main" xmlns:r="http://schemas.openxmlformats.org/officeDocument/2006/relationships" xmlns:p="http://schemas.openxmlformats.org/presentationml/2006/main">
  <p:tag name="MH_TYPE" val="#NeiR#"/>
  <p:tag name="MH_NUMBER" val="4"/>
  <p:tag name="MH_CATEGORY" val="#LiuChBZh#"/>
  <p:tag name="MH_LAYOUT" val="SubTitleText"/>
  <p:tag name="MH" val="20160202215101"/>
  <p:tag name="MH_LIBRARY" val="GRAPHIC"/>
</p:tagLst>
</file>

<file path=ppt/tags/tag410.xml><?xml version="1.0" encoding="utf-8"?>
<p:tagLst xmlns:a="http://schemas.openxmlformats.org/drawingml/2006/main" xmlns:r="http://schemas.openxmlformats.org/officeDocument/2006/relationships" xmlns:p="http://schemas.openxmlformats.org/presentationml/2006/main">
  <p:tag name="MH" val="20160219102052"/>
  <p:tag name="MH_LIBRARY" val="GRAPHIC"/>
  <p:tag name="MH_TYPE" val="Other"/>
  <p:tag name="MH_ORDER" val="318"/>
</p:tagLst>
</file>

<file path=ppt/tags/tag411.xml><?xml version="1.0" encoding="utf-8"?>
<p:tagLst xmlns:a="http://schemas.openxmlformats.org/drawingml/2006/main" xmlns:r="http://schemas.openxmlformats.org/officeDocument/2006/relationships" xmlns:p="http://schemas.openxmlformats.org/presentationml/2006/main">
  <p:tag name="MH" val="20160219102052"/>
  <p:tag name="MH_LIBRARY" val="GRAPHIC"/>
  <p:tag name="MH_TYPE" val="Other"/>
  <p:tag name="MH_ORDER" val="319"/>
</p:tagLst>
</file>

<file path=ppt/tags/tag412.xml><?xml version="1.0" encoding="utf-8"?>
<p:tagLst xmlns:a="http://schemas.openxmlformats.org/drawingml/2006/main" xmlns:r="http://schemas.openxmlformats.org/officeDocument/2006/relationships" xmlns:p="http://schemas.openxmlformats.org/presentationml/2006/main">
  <p:tag name="MH" val="20160219102052"/>
  <p:tag name="MH_LIBRARY" val="GRAPHIC"/>
  <p:tag name="MH_TYPE" val="Other"/>
  <p:tag name="MH_ORDER" val="320"/>
</p:tagLst>
</file>

<file path=ppt/tags/tag413.xml><?xml version="1.0" encoding="utf-8"?>
<p:tagLst xmlns:a="http://schemas.openxmlformats.org/drawingml/2006/main" xmlns:r="http://schemas.openxmlformats.org/officeDocument/2006/relationships" xmlns:p="http://schemas.openxmlformats.org/presentationml/2006/main">
  <p:tag name="MH" val="20160219102052"/>
  <p:tag name="MH_LIBRARY" val="GRAPHIC"/>
  <p:tag name="MH_TYPE" val="Other"/>
  <p:tag name="MH_ORDER" val="321"/>
</p:tagLst>
</file>

<file path=ppt/tags/tag414.xml><?xml version="1.0" encoding="utf-8"?>
<p:tagLst xmlns:a="http://schemas.openxmlformats.org/drawingml/2006/main" xmlns:r="http://schemas.openxmlformats.org/officeDocument/2006/relationships" xmlns:p="http://schemas.openxmlformats.org/presentationml/2006/main">
  <p:tag name="MH" val="20160219102052"/>
  <p:tag name="MH_LIBRARY" val="GRAPHIC"/>
  <p:tag name="MH_TYPE" val="Other"/>
  <p:tag name="MH_ORDER" val="322"/>
</p:tagLst>
</file>

<file path=ppt/tags/tag415.xml><?xml version="1.0" encoding="utf-8"?>
<p:tagLst xmlns:a="http://schemas.openxmlformats.org/drawingml/2006/main" xmlns:r="http://schemas.openxmlformats.org/officeDocument/2006/relationships" xmlns:p="http://schemas.openxmlformats.org/presentationml/2006/main">
  <p:tag name="MH" val="20160219102052"/>
  <p:tag name="MH_LIBRARY" val="GRAPHIC"/>
  <p:tag name="MH_TYPE" val="Other"/>
  <p:tag name="MH_ORDER" val="323"/>
</p:tagLst>
</file>

<file path=ppt/tags/tag416.xml><?xml version="1.0" encoding="utf-8"?>
<p:tagLst xmlns:a="http://schemas.openxmlformats.org/drawingml/2006/main" xmlns:r="http://schemas.openxmlformats.org/officeDocument/2006/relationships" xmlns:p="http://schemas.openxmlformats.org/presentationml/2006/main">
  <p:tag name="MH" val="20160219102052"/>
  <p:tag name="MH_LIBRARY" val="GRAPHIC"/>
  <p:tag name="MH_TYPE" val="Other"/>
  <p:tag name="MH_ORDER" val="324"/>
</p:tagLst>
</file>

<file path=ppt/tags/tag417.xml><?xml version="1.0" encoding="utf-8"?>
<p:tagLst xmlns:a="http://schemas.openxmlformats.org/drawingml/2006/main" xmlns:r="http://schemas.openxmlformats.org/officeDocument/2006/relationships" xmlns:p="http://schemas.openxmlformats.org/presentationml/2006/main">
  <p:tag name="MH" val="20160219102052"/>
  <p:tag name="MH_LIBRARY" val="GRAPHIC"/>
  <p:tag name="MH_TYPE" val="Other"/>
  <p:tag name="MH_ORDER" val="325"/>
</p:tagLst>
</file>

<file path=ppt/tags/tag418.xml><?xml version="1.0" encoding="utf-8"?>
<p:tagLst xmlns:a="http://schemas.openxmlformats.org/drawingml/2006/main" xmlns:r="http://schemas.openxmlformats.org/officeDocument/2006/relationships" xmlns:p="http://schemas.openxmlformats.org/presentationml/2006/main">
  <p:tag name="MH" val="20160219102052"/>
  <p:tag name="MH_LIBRARY" val="GRAPHIC"/>
  <p:tag name="MH_TYPE" val="Other"/>
  <p:tag name="MH_ORDER" val="326"/>
</p:tagLst>
</file>

<file path=ppt/tags/tag419.xml><?xml version="1.0" encoding="utf-8"?>
<p:tagLst xmlns:a="http://schemas.openxmlformats.org/drawingml/2006/main" xmlns:r="http://schemas.openxmlformats.org/officeDocument/2006/relationships" xmlns:p="http://schemas.openxmlformats.org/presentationml/2006/main">
  <p:tag name="MH" val="20160219102052"/>
  <p:tag name="MH_LIBRARY" val="GRAPHIC"/>
  <p:tag name="MH_TYPE" val="Other"/>
  <p:tag name="MH_ORDER" val="327"/>
</p:tagLst>
</file>

<file path=ppt/tags/tag42.xml><?xml version="1.0" encoding="utf-8"?>
<p:tagLst xmlns:a="http://schemas.openxmlformats.org/drawingml/2006/main" xmlns:r="http://schemas.openxmlformats.org/officeDocument/2006/relationships" xmlns:p="http://schemas.openxmlformats.org/presentationml/2006/main">
  <p:tag name="MH" val="20160202215101"/>
  <p:tag name="MH_LIBRARY" val="GRAPHIC"/>
  <p:tag name="MH_TYPE" val="PageTitle"/>
  <p:tag name="MH_ORDER" val="PageTitle"/>
</p:tagLst>
</file>

<file path=ppt/tags/tag420.xml><?xml version="1.0" encoding="utf-8"?>
<p:tagLst xmlns:a="http://schemas.openxmlformats.org/drawingml/2006/main" xmlns:r="http://schemas.openxmlformats.org/officeDocument/2006/relationships" xmlns:p="http://schemas.openxmlformats.org/presentationml/2006/main">
  <p:tag name="MH" val="20160219102052"/>
  <p:tag name="MH_LIBRARY" val="GRAPHIC"/>
  <p:tag name="MH_TYPE" val="Other"/>
  <p:tag name="MH_ORDER" val="328"/>
</p:tagLst>
</file>

<file path=ppt/tags/tag421.xml><?xml version="1.0" encoding="utf-8"?>
<p:tagLst xmlns:a="http://schemas.openxmlformats.org/drawingml/2006/main" xmlns:r="http://schemas.openxmlformats.org/officeDocument/2006/relationships" xmlns:p="http://schemas.openxmlformats.org/presentationml/2006/main">
  <p:tag name="MH" val="20160219102052"/>
  <p:tag name="MH_LIBRARY" val="GRAPHIC"/>
  <p:tag name="MH_TYPE" val="Other"/>
  <p:tag name="MH_ORDER" val="329"/>
</p:tagLst>
</file>

<file path=ppt/tags/tag422.xml><?xml version="1.0" encoding="utf-8"?>
<p:tagLst xmlns:a="http://schemas.openxmlformats.org/drawingml/2006/main" xmlns:r="http://schemas.openxmlformats.org/officeDocument/2006/relationships" xmlns:p="http://schemas.openxmlformats.org/presentationml/2006/main">
  <p:tag name="MH" val="20160219102052"/>
  <p:tag name="MH_LIBRARY" val="GRAPHIC"/>
  <p:tag name="MH_TYPE" val="Other"/>
  <p:tag name="MH_ORDER" val="330"/>
</p:tagLst>
</file>

<file path=ppt/tags/tag423.xml><?xml version="1.0" encoding="utf-8"?>
<p:tagLst xmlns:a="http://schemas.openxmlformats.org/drawingml/2006/main" xmlns:r="http://schemas.openxmlformats.org/officeDocument/2006/relationships" xmlns:p="http://schemas.openxmlformats.org/presentationml/2006/main">
  <p:tag name="MH" val="20160219102052"/>
  <p:tag name="MH_LIBRARY" val="GRAPHIC"/>
  <p:tag name="MH_TYPE" val="Other"/>
  <p:tag name="MH_ORDER" val="331"/>
</p:tagLst>
</file>

<file path=ppt/tags/tag424.xml><?xml version="1.0" encoding="utf-8"?>
<p:tagLst xmlns:a="http://schemas.openxmlformats.org/drawingml/2006/main" xmlns:r="http://schemas.openxmlformats.org/officeDocument/2006/relationships" xmlns:p="http://schemas.openxmlformats.org/presentationml/2006/main">
  <p:tag name="MH" val="20160219102052"/>
  <p:tag name="MH_LIBRARY" val="GRAPHIC"/>
  <p:tag name="MH_TYPE" val="Other"/>
  <p:tag name="MH_ORDER" val="332"/>
</p:tagLst>
</file>

<file path=ppt/tags/tag425.xml><?xml version="1.0" encoding="utf-8"?>
<p:tagLst xmlns:a="http://schemas.openxmlformats.org/drawingml/2006/main" xmlns:r="http://schemas.openxmlformats.org/officeDocument/2006/relationships" xmlns:p="http://schemas.openxmlformats.org/presentationml/2006/main">
  <p:tag name="MH" val="20160219102052"/>
  <p:tag name="MH_LIBRARY" val="GRAPHIC"/>
  <p:tag name="MH_TYPE" val="Other"/>
  <p:tag name="MH_ORDER" val="333"/>
</p:tagLst>
</file>

<file path=ppt/tags/tag426.xml><?xml version="1.0" encoding="utf-8"?>
<p:tagLst xmlns:a="http://schemas.openxmlformats.org/drawingml/2006/main" xmlns:r="http://schemas.openxmlformats.org/officeDocument/2006/relationships" xmlns:p="http://schemas.openxmlformats.org/presentationml/2006/main">
  <p:tag name="MH" val="20160219102052"/>
  <p:tag name="MH_LIBRARY" val="GRAPHIC"/>
  <p:tag name="MH_TYPE" val="Other"/>
  <p:tag name="MH_ORDER" val="334"/>
</p:tagLst>
</file>

<file path=ppt/tags/tag427.xml><?xml version="1.0" encoding="utf-8"?>
<p:tagLst xmlns:a="http://schemas.openxmlformats.org/drawingml/2006/main" xmlns:r="http://schemas.openxmlformats.org/officeDocument/2006/relationships" xmlns:p="http://schemas.openxmlformats.org/presentationml/2006/main">
  <p:tag name="MH" val="20160219102052"/>
  <p:tag name="MH_LIBRARY" val="GRAPHIC"/>
  <p:tag name="MH_TYPE" val="Other"/>
  <p:tag name="MH_ORDER" val="335"/>
</p:tagLst>
</file>

<file path=ppt/tags/tag428.xml><?xml version="1.0" encoding="utf-8"?>
<p:tagLst xmlns:a="http://schemas.openxmlformats.org/drawingml/2006/main" xmlns:r="http://schemas.openxmlformats.org/officeDocument/2006/relationships" xmlns:p="http://schemas.openxmlformats.org/presentationml/2006/main">
  <p:tag name="MH" val="20160219102052"/>
  <p:tag name="MH_LIBRARY" val="GRAPHIC"/>
  <p:tag name="MH_TYPE" val="Other"/>
  <p:tag name="MH_ORDER" val="336"/>
</p:tagLst>
</file>

<file path=ppt/tags/tag429.xml><?xml version="1.0" encoding="utf-8"?>
<p:tagLst xmlns:a="http://schemas.openxmlformats.org/drawingml/2006/main" xmlns:r="http://schemas.openxmlformats.org/officeDocument/2006/relationships" xmlns:p="http://schemas.openxmlformats.org/presentationml/2006/main">
  <p:tag name="MH" val="20160219102052"/>
  <p:tag name="MH_LIBRARY" val="GRAPHIC"/>
  <p:tag name="MH_TYPE" val="Other"/>
  <p:tag name="MH_ORDER" val="337"/>
</p:tagLst>
</file>

<file path=ppt/tags/tag43.xml><?xml version="1.0" encoding="utf-8"?>
<p:tagLst xmlns:a="http://schemas.openxmlformats.org/drawingml/2006/main" xmlns:r="http://schemas.openxmlformats.org/officeDocument/2006/relationships" xmlns:p="http://schemas.openxmlformats.org/presentationml/2006/main">
  <p:tag name="MH" val="20151201112552"/>
  <p:tag name="MH_LIBRARY" val="GRAPHIC"/>
  <p:tag name="MH_TYPE" val="Other"/>
  <p:tag name="MH_ORDER" val="6"/>
</p:tagLst>
</file>

<file path=ppt/tags/tag430.xml><?xml version="1.0" encoding="utf-8"?>
<p:tagLst xmlns:a="http://schemas.openxmlformats.org/drawingml/2006/main" xmlns:r="http://schemas.openxmlformats.org/officeDocument/2006/relationships" xmlns:p="http://schemas.openxmlformats.org/presentationml/2006/main">
  <p:tag name="MH" val="20160219102052"/>
  <p:tag name="MH_LIBRARY" val="GRAPHIC"/>
  <p:tag name="MH_TYPE" val="Other"/>
  <p:tag name="MH_ORDER" val="338"/>
</p:tagLst>
</file>

<file path=ppt/tags/tag431.xml><?xml version="1.0" encoding="utf-8"?>
<p:tagLst xmlns:a="http://schemas.openxmlformats.org/drawingml/2006/main" xmlns:r="http://schemas.openxmlformats.org/officeDocument/2006/relationships" xmlns:p="http://schemas.openxmlformats.org/presentationml/2006/main">
  <p:tag name="MH" val="20160219102052"/>
  <p:tag name="MH_LIBRARY" val="GRAPHIC"/>
  <p:tag name="MH_TYPE" val="Other"/>
  <p:tag name="MH_ORDER" val="339"/>
</p:tagLst>
</file>

<file path=ppt/tags/tag432.xml><?xml version="1.0" encoding="utf-8"?>
<p:tagLst xmlns:a="http://schemas.openxmlformats.org/drawingml/2006/main" xmlns:r="http://schemas.openxmlformats.org/officeDocument/2006/relationships" xmlns:p="http://schemas.openxmlformats.org/presentationml/2006/main">
  <p:tag name="MH" val="20160219102052"/>
  <p:tag name="MH_LIBRARY" val="GRAPHIC"/>
  <p:tag name="MH_TYPE" val="Other"/>
  <p:tag name="MH_ORDER" val="340"/>
</p:tagLst>
</file>

<file path=ppt/tags/tag433.xml><?xml version="1.0" encoding="utf-8"?>
<p:tagLst xmlns:a="http://schemas.openxmlformats.org/drawingml/2006/main" xmlns:r="http://schemas.openxmlformats.org/officeDocument/2006/relationships" xmlns:p="http://schemas.openxmlformats.org/presentationml/2006/main">
  <p:tag name="MH" val="20160219102052"/>
  <p:tag name="MH_LIBRARY" val="GRAPHIC"/>
  <p:tag name="MH_TYPE" val="Other"/>
  <p:tag name="MH_ORDER" val="341"/>
</p:tagLst>
</file>

<file path=ppt/tags/tag434.xml><?xml version="1.0" encoding="utf-8"?>
<p:tagLst xmlns:a="http://schemas.openxmlformats.org/drawingml/2006/main" xmlns:r="http://schemas.openxmlformats.org/officeDocument/2006/relationships" xmlns:p="http://schemas.openxmlformats.org/presentationml/2006/main">
  <p:tag name="MH" val="20160219102052"/>
  <p:tag name="MH_LIBRARY" val="GRAPHIC"/>
  <p:tag name="MH_TYPE" val="Other"/>
  <p:tag name="MH_ORDER" val="342"/>
</p:tagLst>
</file>

<file path=ppt/tags/tag435.xml><?xml version="1.0" encoding="utf-8"?>
<p:tagLst xmlns:a="http://schemas.openxmlformats.org/drawingml/2006/main" xmlns:r="http://schemas.openxmlformats.org/officeDocument/2006/relationships" xmlns:p="http://schemas.openxmlformats.org/presentationml/2006/main">
  <p:tag name="MH" val="20160219102052"/>
  <p:tag name="MH_LIBRARY" val="GRAPHIC"/>
  <p:tag name="MH_TYPE" val="Other"/>
  <p:tag name="MH_ORDER" val="343"/>
</p:tagLst>
</file>

<file path=ppt/tags/tag436.xml><?xml version="1.0" encoding="utf-8"?>
<p:tagLst xmlns:a="http://schemas.openxmlformats.org/drawingml/2006/main" xmlns:r="http://schemas.openxmlformats.org/officeDocument/2006/relationships" xmlns:p="http://schemas.openxmlformats.org/presentationml/2006/main">
  <p:tag name="MH" val="20160219102052"/>
  <p:tag name="MH_LIBRARY" val="GRAPHIC"/>
  <p:tag name="MH_TYPE" val="Other"/>
  <p:tag name="MH_ORDER" val="344"/>
</p:tagLst>
</file>

<file path=ppt/tags/tag437.xml><?xml version="1.0" encoding="utf-8"?>
<p:tagLst xmlns:a="http://schemas.openxmlformats.org/drawingml/2006/main" xmlns:r="http://schemas.openxmlformats.org/officeDocument/2006/relationships" xmlns:p="http://schemas.openxmlformats.org/presentationml/2006/main">
  <p:tag name="MH" val="20160219102052"/>
  <p:tag name="MH_LIBRARY" val="GRAPHIC"/>
  <p:tag name="MH_TYPE" val="Other"/>
  <p:tag name="MH_ORDER" val="345"/>
</p:tagLst>
</file>

<file path=ppt/tags/tag438.xml><?xml version="1.0" encoding="utf-8"?>
<p:tagLst xmlns:a="http://schemas.openxmlformats.org/drawingml/2006/main" xmlns:r="http://schemas.openxmlformats.org/officeDocument/2006/relationships" xmlns:p="http://schemas.openxmlformats.org/presentationml/2006/main">
  <p:tag name="MH" val="20160219102052"/>
  <p:tag name="MH_LIBRARY" val="GRAPHIC"/>
  <p:tag name="MH_TYPE" val="Other"/>
  <p:tag name="MH_ORDER" val="346"/>
</p:tagLst>
</file>

<file path=ppt/tags/tag439.xml><?xml version="1.0" encoding="utf-8"?>
<p:tagLst xmlns:a="http://schemas.openxmlformats.org/drawingml/2006/main" xmlns:r="http://schemas.openxmlformats.org/officeDocument/2006/relationships" xmlns:p="http://schemas.openxmlformats.org/presentationml/2006/main">
  <p:tag name="MH" val="20160219102052"/>
  <p:tag name="MH_LIBRARY" val="GRAPHIC"/>
  <p:tag name="MH_TYPE" val="Other"/>
  <p:tag name="MH_ORDER" val="347"/>
</p:tagLst>
</file>

<file path=ppt/tags/tag44.xml><?xml version="1.0" encoding="utf-8"?>
<p:tagLst xmlns:a="http://schemas.openxmlformats.org/drawingml/2006/main" xmlns:r="http://schemas.openxmlformats.org/officeDocument/2006/relationships" xmlns:p="http://schemas.openxmlformats.org/presentationml/2006/main">
  <p:tag name="MH" val="20151201112552"/>
  <p:tag name="MH_LIBRARY" val="GRAPHIC"/>
  <p:tag name="MH_TYPE" val="Other"/>
  <p:tag name="MH_ORDER" val="8"/>
</p:tagLst>
</file>

<file path=ppt/tags/tag440.xml><?xml version="1.0" encoding="utf-8"?>
<p:tagLst xmlns:a="http://schemas.openxmlformats.org/drawingml/2006/main" xmlns:r="http://schemas.openxmlformats.org/officeDocument/2006/relationships" xmlns:p="http://schemas.openxmlformats.org/presentationml/2006/main">
  <p:tag name="MH" val="20160219102052"/>
  <p:tag name="MH_LIBRARY" val="GRAPHIC"/>
  <p:tag name="MH_TYPE" val="Other"/>
  <p:tag name="MH_ORDER" val="348"/>
</p:tagLst>
</file>

<file path=ppt/tags/tag441.xml><?xml version="1.0" encoding="utf-8"?>
<p:tagLst xmlns:a="http://schemas.openxmlformats.org/drawingml/2006/main" xmlns:r="http://schemas.openxmlformats.org/officeDocument/2006/relationships" xmlns:p="http://schemas.openxmlformats.org/presentationml/2006/main">
  <p:tag name="MH" val="20160219102052"/>
  <p:tag name="MH_LIBRARY" val="GRAPHIC"/>
  <p:tag name="MH_TYPE" val="Other"/>
  <p:tag name="MH_ORDER" val="349"/>
</p:tagLst>
</file>

<file path=ppt/tags/tag442.xml><?xml version="1.0" encoding="utf-8"?>
<p:tagLst xmlns:a="http://schemas.openxmlformats.org/drawingml/2006/main" xmlns:r="http://schemas.openxmlformats.org/officeDocument/2006/relationships" xmlns:p="http://schemas.openxmlformats.org/presentationml/2006/main">
  <p:tag name="MH" val="20160219102052"/>
  <p:tag name="MH_LIBRARY" val="GRAPHIC"/>
  <p:tag name="MH_TYPE" val="Other"/>
  <p:tag name="MH_ORDER" val="350"/>
</p:tagLst>
</file>

<file path=ppt/tags/tag443.xml><?xml version="1.0" encoding="utf-8"?>
<p:tagLst xmlns:a="http://schemas.openxmlformats.org/drawingml/2006/main" xmlns:r="http://schemas.openxmlformats.org/officeDocument/2006/relationships" xmlns:p="http://schemas.openxmlformats.org/presentationml/2006/main">
  <p:tag name="MH" val="20160219102052"/>
  <p:tag name="MH_LIBRARY" val="GRAPHIC"/>
  <p:tag name="MH_TYPE" val="Other"/>
  <p:tag name="MH_ORDER" val="351"/>
</p:tagLst>
</file>

<file path=ppt/tags/tag444.xml><?xml version="1.0" encoding="utf-8"?>
<p:tagLst xmlns:a="http://schemas.openxmlformats.org/drawingml/2006/main" xmlns:r="http://schemas.openxmlformats.org/officeDocument/2006/relationships" xmlns:p="http://schemas.openxmlformats.org/presentationml/2006/main">
  <p:tag name="MH" val="20160219102052"/>
  <p:tag name="MH_LIBRARY" val="GRAPHIC"/>
  <p:tag name="MH_TYPE" val="Other"/>
  <p:tag name="MH_ORDER" val="352"/>
</p:tagLst>
</file>

<file path=ppt/tags/tag445.xml><?xml version="1.0" encoding="utf-8"?>
<p:tagLst xmlns:a="http://schemas.openxmlformats.org/drawingml/2006/main" xmlns:r="http://schemas.openxmlformats.org/officeDocument/2006/relationships" xmlns:p="http://schemas.openxmlformats.org/presentationml/2006/main">
  <p:tag name="MH" val="20160219102052"/>
  <p:tag name="MH_LIBRARY" val="GRAPHIC"/>
  <p:tag name="MH_TYPE" val="Other"/>
  <p:tag name="MH_ORDER" val="353"/>
</p:tagLst>
</file>

<file path=ppt/tags/tag446.xml><?xml version="1.0" encoding="utf-8"?>
<p:tagLst xmlns:a="http://schemas.openxmlformats.org/drawingml/2006/main" xmlns:r="http://schemas.openxmlformats.org/officeDocument/2006/relationships" xmlns:p="http://schemas.openxmlformats.org/presentationml/2006/main">
  <p:tag name="MH" val="20160219102052"/>
  <p:tag name="MH_LIBRARY" val="GRAPHIC"/>
  <p:tag name="MH_TYPE" val="Other"/>
  <p:tag name="MH_ORDER" val="354"/>
</p:tagLst>
</file>

<file path=ppt/tags/tag447.xml><?xml version="1.0" encoding="utf-8"?>
<p:tagLst xmlns:a="http://schemas.openxmlformats.org/drawingml/2006/main" xmlns:r="http://schemas.openxmlformats.org/officeDocument/2006/relationships" xmlns:p="http://schemas.openxmlformats.org/presentationml/2006/main">
  <p:tag name="MH" val="20160219102052"/>
  <p:tag name="MH_LIBRARY" val="GRAPHIC"/>
  <p:tag name="MH_TYPE" val="Other"/>
  <p:tag name="MH_ORDER" val="355"/>
</p:tagLst>
</file>

<file path=ppt/tags/tag448.xml><?xml version="1.0" encoding="utf-8"?>
<p:tagLst xmlns:a="http://schemas.openxmlformats.org/drawingml/2006/main" xmlns:r="http://schemas.openxmlformats.org/officeDocument/2006/relationships" xmlns:p="http://schemas.openxmlformats.org/presentationml/2006/main">
  <p:tag name="MH" val="20160219102052"/>
  <p:tag name="MH_LIBRARY" val="GRAPHIC"/>
  <p:tag name="MH_TYPE" val="Other"/>
  <p:tag name="MH_ORDER" val="356"/>
</p:tagLst>
</file>

<file path=ppt/tags/tag449.xml><?xml version="1.0" encoding="utf-8"?>
<p:tagLst xmlns:a="http://schemas.openxmlformats.org/drawingml/2006/main" xmlns:r="http://schemas.openxmlformats.org/officeDocument/2006/relationships" xmlns:p="http://schemas.openxmlformats.org/presentationml/2006/main">
  <p:tag name="MH" val="20160219102052"/>
  <p:tag name="MH_LIBRARY" val="GRAPHIC"/>
  <p:tag name="MH_TYPE" val="Other"/>
  <p:tag name="MH_ORDER" val="357"/>
</p:tagLst>
</file>

<file path=ppt/tags/tag45.xml><?xml version="1.0" encoding="utf-8"?>
<p:tagLst xmlns:a="http://schemas.openxmlformats.org/drawingml/2006/main" xmlns:r="http://schemas.openxmlformats.org/officeDocument/2006/relationships" xmlns:p="http://schemas.openxmlformats.org/presentationml/2006/main">
  <p:tag name="MH" val="20151201112552"/>
  <p:tag name="MH_LIBRARY" val="GRAPHIC"/>
  <p:tag name="MH_TYPE" val="Other"/>
  <p:tag name="MH_ORDER" val="10"/>
</p:tagLst>
</file>

<file path=ppt/tags/tag450.xml><?xml version="1.0" encoding="utf-8"?>
<p:tagLst xmlns:a="http://schemas.openxmlformats.org/drawingml/2006/main" xmlns:r="http://schemas.openxmlformats.org/officeDocument/2006/relationships" xmlns:p="http://schemas.openxmlformats.org/presentationml/2006/main">
  <p:tag name="MH" val="20160219102052"/>
  <p:tag name="MH_LIBRARY" val="GRAPHIC"/>
  <p:tag name="MH_TYPE" val="Other"/>
  <p:tag name="MH_ORDER" val="360"/>
</p:tagLst>
</file>

<file path=ppt/tags/tag451.xml><?xml version="1.0" encoding="utf-8"?>
<p:tagLst xmlns:a="http://schemas.openxmlformats.org/drawingml/2006/main" xmlns:r="http://schemas.openxmlformats.org/officeDocument/2006/relationships" xmlns:p="http://schemas.openxmlformats.org/presentationml/2006/main">
  <p:tag name="MH" val="20160219102052"/>
  <p:tag name="MH_LIBRARY" val="GRAPHIC"/>
  <p:tag name="MH_TYPE" val="Other"/>
  <p:tag name="MH_ORDER" val="361"/>
</p:tagLst>
</file>

<file path=ppt/tags/tag452.xml><?xml version="1.0" encoding="utf-8"?>
<p:tagLst xmlns:a="http://schemas.openxmlformats.org/drawingml/2006/main" xmlns:r="http://schemas.openxmlformats.org/officeDocument/2006/relationships" xmlns:p="http://schemas.openxmlformats.org/presentationml/2006/main">
  <p:tag name="MH" val="20160219102052"/>
  <p:tag name="MH_LIBRARY" val="GRAPHIC"/>
  <p:tag name="MH_TYPE" val="Other"/>
  <p:tag name="MH_ORDER" val="365"/>
</p:tagLst>
</file>

<file path=ppt/tags/tag453.xml><?xml version="1.0" encoding="utf-8"?>
<p:tagLst xmlns:a="http://schemas.openxmlformats.org/drawingml/2006/main" xmlns:r="http://schemas.openxmlformats.org/officeDocument/2006/relationships" xmlns:p="http://schemas.openxmlformats.org/presentationml/2006/main">
  <p:tag name="MH" val="20160219102052"/>
  <p:tag name="MH_LIBRARY" val="GRAPHIC"/>
  <p:tag name="MH_TYPE" val="Other"/>
  <p:tag name="MH_ORDER" val="366"/>
</p:tagLst>
</file>

<file path=ppt/tags/tag454.xml><?xml version="1.0" encoding="utf-8"?>
<p:tagLst xmlns:a="http://schemas.openxmlformats.org/drawingml/2006/main" xmlns:r="http://schemas.openxmlformats.org/officeDocument/2006/relationships" xmlns:p="http://schemas.openxmlformats.org/presentationml/2006/main">
  <p:tag name="MH" val="20160219102052"/>
  <p:tag name="MH_LIBRARY" val="GRAPHIC"/>
  <p:tag name="MH_TYPE" val="Other"/>
  <p:tag name="MH_ORDER" val="370"/>
</p:tagLst>
</file>

<file path=ppt/tags/tag455.xml><?xml version="1.0" encoding="utf-8"?>
<p:tagLst xmlns:a="http://schemas.openxmlformats.org/drawingml/2006/main" xmlns:r="http://schemas.openxmlformats.org/officeDocument/2006/relationships" xmlns:p="http://schemas.openxmlformats.org/presentationml/2006/main">
  <p:tag name="MH" val="20160219102052"/>
  <p:tag name="MH_LIBRARY" val="GRAPHIC"/>
  <p:tag name="MH_TYPE" val="Other"/>
  <p:tag name="MH_ORDER" val="371"/>
</p:tagLst>
</file>

<file path=ppt/tags/tag456.xml><?xml version="1.0" encoding="utf-8"?>
<p:tagLst xmlns:a="http://schemas.openxmlformats.org/drawingml/2006/main" xmlns:r="http://schemas.openxmlformats.org/officeDocument/2006/relationships" xmlns:p="http://schemas.openxmlformats.org/presentationml/2006/main">
  <p:tag name="MH" val="20160219102052"/>
  <p:tag name="MH_LIBRARY" val="GRAPHIC"/>
  <p:tag name="MH_TYPE" val="Other"/>
  <p:tag name="MH_ORDER" val="375"/>
</p:tagLst>
</file>

<file path=ppt/tags/tag457.xml><?xml version="1.0" encoding="utf-8"?>
<p:tagLst xmlns:a="http://schemas.openxmlformats.org/drawingml/2006/main" xmlns:r="http://schemas.openxmlformats.org/officeDocument/2006/relationships" xmlns:p="http://schemas.openxmlformats.org/presentationml/2006/main">
  <p:tag name="MH" val="20160219102052"/>
  <p:tag name="MH_LIBRARY" val="GRAPHIC"/>
  <p:tag name="MH_TYPE" val="Other"/>
  <p:tag name="MH_ORDER" val="376"/>
</p:tagLst>
</file>

<file path=ppt/tags/tag458.xml><?xml version="1.0" encoding="utf-8"?>
<p:tagLst xmlns:a="http://schemas.openxmlformats.org/drawingml/2006/main" xmlns:r="http://schemas.openxmlformats.org/officeDocument/2006/relationships" xmlns:p="http://schemas.openxmlformats.org/presentationml/2006/main">
  <p:tag name="MH" val="20160219102052"/>
  <p:tag name="MH_LIBRARY" val="GRAPHIC"/>
  <p:tag name="MH_TYPE" val="Other"/>
  <p:tag name="MH_ORDER" val="380"/>
</p:tagLst>
</file>

<file path=ppt/tags/tag459.xml><?xml version="1.0" encoding="utf-8"?>
<p:tagLst xmlns:a="http://schemas.openxmlformats.org/drawingml/2006/main" xmlns:r="http://schemas.openxmlformats.org/officeDocument/2006/relationships" xmlns:p="http://schemas.openxmlformats.org/presentationml/2006/main">
  <p:tag name="MH" val="20160219102052"/>
  <p:tag name="MH_LIBRARY" val="GRAPHIC"/>
  <p:tag name="MH_TYPE" val="Other"/>
  <p:tag name="MH_ORDER" val="381"/>
</p:tagLst>
</file>

<file path=ppt/tags/tag46.xml><?xml version="1.0" encoding="utf-8"?>
<p:tagLst xmlns:a="http://schemas.openxmlformats.org/drawingml/2006/main" xmlns:r="http://schemas.openxmlformats.org/officeDocument/2006/relationships" xmlns:p="http://schemas.openxmlformats.org/presentationml/2006/main">
  <p:tag name="MH" val="20151201112552"/>
  <p:tag name="MH_LIBRARY" val="GRAPHIC"/>
  <p:tag name="MH_TYPE" val="Other"/>
  <p:tag name="MH_ORDER" val="12"/>
</p:tagLst>
</file>

<file path=ppt/tags/tag460.xml><?xml version="1.0" encoding="utf-8"?>
<p:tagLst xmlns:a="http://schemas.openxmlformats.org/drawingml/2006/main" xmlns:r="http://schemas.openxmlformats.org/officeDocument/2006/relationships" xmlns:p="http://schemas.openxmlformats.org/presentationml/2006/main">
  <p:tag name="MH" val="20160219102052"/>
  <p:tag name="MH_LIBRARY" val="GRAPHIC"/>
  <p:tag name="MH_TYPE" val="Other"/>
  <p:tag name="MH_ORDER" val="385"/>
</p:tagLst>
</file>

<file path=ppt/tags/tag461.xml><?xml version="1.0" encoding="utf-8"?>
<p:tagLst xmlns:a="http://schemas.openxmlformats.org/drawingml/2006/main" xmlns:r="http://schemas.openxmlformats.org/officeDocument/2006/relationships" xmlns:p="http://schemas.openxmlformats.org/presentationml/2006/main">
  <p:tag name="MH" val="20160219102052"/>
  <p:tag name="MH_LIBRARY" val="GRAPHIC"/>
  <p:tag name="MH_TYPE" val="Other"/>
  <p:tag name="MH_ORDER" val="386"/>
</p:tagLst>
</file>

<file path=ppt/tags/tag462.xml><?xml version="1.0" encoding="utf-8"?>
<p:tagLst xmlns:a="http://schemas.openxmlformats.org/drawingml/2006/main" xmlns:r="http://schemas.openxmlformats.org/officeDocument/2006/relationships" xmlns:p="http://schemas.openxmlformats.org/presentationml/2006/main">
  <p:tag name="MH" val="20160219102052"/>
  <p:tag name="MH_LIBRARY" val="GRAPHIC"/>
  <p:tag name="MH_TYPE" val="Other"/>
  <p:tag name="MH_ORDER" val="368"/>
</p:tagLst>
</file>

<file path=ppt/tags/tag463.xml><?xml version="1.0" encoding="utf-8"?>
<p:tagLst xmlns:a="http://schemas.openxmlformats.org/drawingml/2006/main" xmlns:r="http://schemas.openxmlformats.org/officeDocument/2006/relationships" xmlns:p="http://schemas.openxmlformats.org/presentationml/2006/main">
  <p:tag name="MH" val="20160219102052"/>
  <p:tag name="MH_LIBRARY" val="GRAPHIC"/>
  <p:tag name="MH_TYPE" val="Other"/>
  <p:tag name="MH_ORDER" val="372"/>
</p:tagLst>
</file>

<file path=ppt/tags/tag464.xml><?xml version="1.0" encoding="utf-8"?>
<p:tagLst xmlns:a="http://schemas.openxmlformats.org/drawingml/2006/main" xmlns:r="http://schemas.openxmlformats.org/officeDocument/2006/relationships" xmlns:p="http://schemas.openxmlformats.org/presentationml/2006/main">
  <p:tag name="MH" val="20160219102052"/>
  <p:tag name="MH_LIBRARY" val="GRAPHIC"/>
  <p:tag name="MH_TYPE" val="Other"/>
  <p:tag name="MH_ORDER" val="369"/>
</p:tagLst>
</file>

<file path=ppt/tags/tag465.xml><?xml version="1.0" encoding="utf-8"?>
<p:tagLst xmlns:a="http://schemas.openxmlformats.org/drawingml/2006/main" xmlns:r="http://schemas.openxmlformats.org/officeDocument/2006/relationships" xmlns:p="http://schemas.openxmlformats.org/presentationml/2006/main">
  <p:tag name="MH" val="20160219102052"/>
  <p:tag name="MH_LIBRARY" val="GRAPHIC"/>
  <p:tag name="MH_TYPE" val="Other"/>
  <p:tag name="MH_ORDER" val="363"/>
</p:tagLst>
</file>

<file path=ppt/tags/tag466.xml><?xml version="1.0" encoding="utf-8"?>
<p:tagLst xmlns:a="http://schemas.openxmlformats.org/drawingml/2006/main" xmlns:r="http://schemas.openxmlformats.org/officeDocument/2006/relationships" xmlns:p="http://schemas.openxmlformats.org/presentationml/2006/main">
  <p:tag name="MH" val="20160219102052"/>
  <p:tag name="MH_LIBRARY" val="GRAPHIC"/>
  <p:tag name="MH_TYPE" val="Other"/>
  <p:tag name="MH_ORDER" val="367"/>
</p:tagLst>
</file>

<file path=ppt/tags/tag467.xml><?xml version="1.0" encoding="utf-8"?>
<p:tagLst xmlns:a="http://schemas.openxmlformats.org/drawingml/2006/main" xmlns:r="http://schemas.openxmlformats.org/officeDocument/2006/relationships" xmlns:p="http://schemas.openxmlformats.org/presentationml/2006/main">
  <p:tag name="MH" val="20160219102052"/>
  <p:tag name="MH_LIBRARY" val="GRAPHIC"/>
  <p:tag name="MH_TYPE" val="Other"/>
  <p:tag name="MH_ORDER" val="364"/>
</p:tagLst>
</file>

<file path=ppt/tags/tag468.xml><?xml version="1.0" encoding="utf-8"?>
<p:tagLst xmlns:a="http://schemas.openxmlformats.org/drawingml/2006/main" xmlns:r="http://schemas.openxmlformats.org/officeDocument/2006/relationships" xmlns:p="http://schemas.openxmlformats.org/presentationml/2006/main">
  <p:tag name="MH" val="20160219102052"/>
  <p:tag name="MH_LIBRARY" val="GRAPHIC"/>
  <p:tag name="MH_TYPE" val="Other"/>
  <p:tag name="MH_ORDER" val="358"/>
</p:tagLst>
</file>

<file path=ppt/tags/tag469.xml><?xml version="1.0" encoding="utf-8"?>
<p:tagLst xmlns:a="http://schemas.openxmlformats.org/drawingml/2006/main" xmlns:r="http://schemas.openxmlformats.org/officeDocument/2006/relationships" xmlns:p="http://schemas.openxmlformats.org/presentationml/2006/main">
  <p:tag name="MH" val="20160219102052"/>
  <p:tag name="MH_LIBRARY" val="GRAPHIC"/>
  <p:tag name="MH_TYPE" val="Other"/>
  <p:tag name="MH_ORDER" val="362"/>
</p:tagLst>
</file>

<file path=ppt/tags/tag47.xml><?xml version="1.0" encoding="utf-8"?>
<p:tagLst xmlns:a="http://schemas.openxmlformats.org/drawingml/2006/main" xmlns:r="http://schemas.openxmlformats.org/officeDocument/2006/relationships" xmlns:p="http://schemas.openxmlformats.org/presentationml/2006/main">
  <p:tag name="MH" val="20151104112100"/>
  <p:tag name="MH_LIBRARY" val="GRAPHIC"/>
  <p:tag name="MH_TYPE" val="Text"/>
  <p:tag name="MH_ORDER" val="1"/>
</p:tagLst>
</file>

<file path=ppt/tags/tag470.xml><?xml version="1.0" encoding="utf-8"?>
<p:tagLst xmlns:a="http://schemas.openxmlformats.org/drawingml/2006/main" xmlns:r="http://schemas.openxmlformats.org/officeDocument/2006/relationships" xmlns:p="http://schemas.openxmlformats.org/presentationml/2006/main">
  <p:tag name="MH" val="20160219102052"/>
  <p:tag name="MH_LIBRARY" val="GRAPHIC"/>
  <p:tag name="MH_TYPE" val="Other"/>
  <p:tag name="MH_ORDER" val="359"/>
</p:tagLst>
</file>

<file path=ppt/tags/tag471.xml><?xml version="1.0" encoding="utf-8"?>
<p:tagLst xmlns:a="http://schemas.openxmlformats.org/drawingml/2006/main" xmlns:r="http://schemas.openxmlformats.org/officeDocument/2006/relationships" xmlns:p="http://schemas.openxmlformats.org/presentationml/2006/main">
  <p:tag name="MH" val="20160219102052"/>
  <p:tag name="MH_LIBRARY" val="GRAPHIC"/>
  <p:tag name="MH_TYPE" val="Other"/>
  <p:tag name="MH_ORDER" val="378"/>
</p:tagLst>
</file>

<file path=ppt/tags/tag472.xml><?xml version="1.0" encoding="utf-8"?>
<p:tagLst xmlns:a="http://schemas.openxmlformats.org/drawingml/2006/main" xmlns:r="http://schemas.openxmlformats.org/officeDocument/2006/relationships" xmlns:p="http://schemas.openxmlformats.org/presentationml/2006/main">
  <p:tag name="MH" val="20160219102052"/>
  <p:tag name="MH_LIBRARY" val="GRAPHIC"/>
  <p:tag name="MH_TYPE" val="Other"/>
  <p:tag name="MH_ORDER" val="379"/>
</p:tagLst>
</file>

<file path=ppt/tags/tag473.xml><?xml version="1.0" encoding="utf-8"?>
<p:tagLst xmlns:a="http://schemas.openxmlformats.org/drawingml/2006/main" xmlns:r="http://schemas.openxmlformats.org/officeDocument/2006/relationships" xmlns:p="http://schemas.openxmlformats.org/presentationml/2006/main">
  <p:tag name="MH" val="20160219102052"/>
  <p:tag name="MH_LIBRARY" val="GRAPHIC"/>
  <p:tag name="MH_TYPE" val="Other"/>
  <p:tag name="MH_ORDER" val="382"/>
</p:tagLst>
</file>

<file path=ppt/tags/tag474.xml><?xml version="1.0" encoding="utf-8"?>
<p:tagLst xmlns:a="http://schemas.openxmlformats.org/drawingml/2006/main" xmlns:r="http://schemas.openxmlformats.org/officeDocument/2006/relationships" xmlns:p="http://schemas.openxmlformats.org/presentationml/2006/main">
  <p:tag name="MH" val="20160219102052"/>
  <p:tag name="MH_LIBRARY" val="GRAPHIC"/>
  <p:tag name="MH_TYPE" val="Other"/>
  <p:tag name="MH_ORDER" val="373"/>
</p:tagLst>
</file>

<file path=ppt/tags/tag475.xml><?xml version="1.0" encoding="utf-8"?>
<p:tagLst xmlns:a="http://schemas.openxmlformats.org/drawingml/2006/main" xmlns:r="http://schemas.openxmlformats.org/officeDocument/2006/relationships" xmlns:p="http://schemas.openxmlformats.org/presentationml/2006/main">
  <p:tag name="MH" val="20160219102052"/>
  <p:tag name="MH_LIBRARY" val="GRAPHIC"/>
  <p:tag name="MH_TYPE" val="Other"/>
  <p:tag name="MH_ORDER" val="374"/>
</p:tagLst>
</file>

<file path=ppt/tags/tag476.xml><?xml version="1.0" encoding="utf-8"?>
<p:tagLst xmlns:a="http://schemas.openxmlformats.org/drawingml/2006/main" xmlns:r="http://schemas.openxmlformats.org/officeDocument/2006/relationships" xmlns:p="http://schemas.openxmlformats.org/presentationml/2006/main">
  <p:tag name="MH" val="20160219102052"/>
  <p:tag name="MH_LIBRARY" val="GRAPHIC"/>
  <p:tag name="MH_TYPE" val="Other"/>
  <p:tag name="MH_ORDER" val="377"/>
</p:tagLst>
</file>

<file path=ppt/tags/tag477.xml><?xml version="1.0" encoding="utf-8"?>
<p:tagLst xmlns:a="http://schemas.openxmlformats.org/drawingml/2006/main" xmlns:r="http://schemas.openxmlformats.org/officeDocument/2006/relationships" xmlns:p="http://schemas.openxmlformats.org/presentationml/2006/main">
  <p:tag name="MH" val="20160219102052"/>
  <p:tag name="MH_LIBRARY" val="GRAPHIC"/>
  <p:tag name="MH_TYPE" val="Other"/>
  <p:tag name="MH_ORDER" val="383"/>
</p:tagLst>
</file>

<file path=ppt/tags/tag478.xml><?xml version="1.0" encoding="utf-8"?>
<p:tagLst xmlns:a="http://schemas.openxmlformats.org/drawingml/2006/main" xmlns:r="http://schemas.openxmlformats.org/officeDocument/2006/relationships" xmlns:p="http://schemas.openxmlformats.org/presentationml/2006/main">
  <p:tag name="MH" val="20160219102052"/>
  <p:tag name="MH_LIBRARY" val="GRAPHIC"/>
  <p:tag name="MH_TYPE" val="Other"/>
  <p:tag name="MH_ORDER" val="384"/>
</p:tagLst>
</file>

<file path=ppt/tags/tag479.xml><?xml version="1.0" encoding="utf-8"?>
<p:tagLst xmlns:a="http://schemas.openxmlformats.org/drawingml/2006/main" xmlns:r="http://schemas.openxmlformats.org/officeDocument/2006/relationships" xmlns:p="http://schemas.openxmlformats.org/presentationml/2006/main">
  <p:tag name="MH" val="20160219102052"/>
  <p:tag name="MH_LIBRARY" val="GRAPHIC"/>
  <p:tag name="MH_TYPE" val="Other"/>
  <p:tag name="MH_ORDER" val="387"/>
</p:tagLst>
</file>

<file path=ppt/tags/tag48.xml><?xml version="1.0" encoding="utf-8"?>
<p:tagLst xmlns:a="http://schemas.openxmlformats.org/drawingml/2006/main" xmlns:r="http://schemas.openxmlformats.org/officeDocument/2006/relationships" xmlns:p="http://schemas.openxmlformats.org/presentationml/2006/main">
  <p:tag name="MH" val="20151104112100"/>
  <p:tag name="MH_LIBRARY" val="GRAPHIC"/>
  <p:tag name="MH_TYPE" val="Text"/>
  <p:tag name="MH_ORDER" val="1"/>
</p:tagLst>
</file>

<file path=ppt/tags/tag480.xml><?xml version="1.0" encoding="utf-8"?>
<p:tagLst xmlns:a="http://schemas.openxmlformats.org/drawingml/2006/main" xmlns:r="http://schemas.openxmlformats.org/officeDocument/2006/relationships" xmlns:p="http://schemas.openxmlformats.org/presentationml/2006/main">
  <p:tag name="MH" val="20151127093239"/>
  <p:tag name="MH_LIBRARY" val="GRAPHIC"/>
  <p:tag name="MH_TYPE" val="Other"/>
  <p:tag name="MH_ORDER" val="1"/>
</p:tagLst>
</file>

<file path=ppt/tags/tag481.xml><?xml version="1.0" encoding="utf-8"?>
<p:tagLst xmlns:a="http://schemas.openxmlformats.org/drawingml/2006/main" xmlns:r="http://schemas.openxmlformats.org/officeDocument/2006/relationships" xmlns:p="http://schemas.openxmlformats.org/presentationml/2006/main">
  <p:tag name="MH" val="20151127093239"/>
  <p:tag name="MH_LIBRARY" val="GRAPHIC"/>
  <p:tag name="MH_TYPE" val="SubTitle"/>
  <p:tag name="MH_ORDER" val="1"/>
</p:tagLst>
</file>

<file path=ppt/tags/tag482.xml><?xml version="1.0" encoding="utf-8"?>
<p:tagLst xmlns:a="http://schemas.openxmlformats.org/drawingml/2006/main" xmlns:r="http://schemas.openxmlformats.org/officeDocument/2006/relationships" xmlns:p="http://schemas.openxmlformats.org/presentationml/2006/main">
  <p:tag name="MH" val="20151127093239"/>
  <p:tag name="MH_LIBRARY" val="GRAPHIC"/>
  <p:tag name="MH_TYPE" val="SubTitle"/>
  <p:tag name="MH_ORDER" val="1"/>
</p:tagLst>
</file>

<file path=ppt/tags/tag483.xml><?xml version="1.0" encoding="utf-8"?>
<p:tagLst xmlns:a="http://schemas.openxmlformats.org/drawingml/2006/main" xmlns:r="http://schemas.openxmlformats.org/officeDocument/2006/relationships" xmlns:p="http://schemas.openxmlformats.org/presentationml/2006/main">
  <p:tag name="MH" val="20151127093239"/>
  <p:tag name="MH_LIBRARY" val="GRAPHIC"/>
  <p:tag name="MH_TYPE" val="SubTitle"/>
  <p:tag name="MH_ORDER" val="4"/>
</p:tagLst>
</file>

<file path=ppt/tags/tag484.xml><?xml version="1.0" encoding="utf-8"?>
<p:tagLst xmlns:a="http://schemas.openxmlformats.org/drawingml/2006/main" xmlns:r="http://schemas.openxmlformats.org/officeDocument/2006/relationships" xmlns:p="http://schemas.openxmlformats.org/presentationml/2006/main">
  <p:tag name="MH" val="20151127093239"/>
  <p:tag name="MH_LIBRARY" val="GRAPHIC"/>
  <p:tag name="MH_TYPE" val="SubTitle"/>
  <p:tag name="MH_ORDER" val="4"/>
</p:tagLst>
</file>

<file path=ppt/tags/tag485.xml><?xml version="1.0" encoding="utf-8"?>
<p:tagLst xmlns:a="http://schemas.openxmlformats.org/drawingml/2006/main" xmlns:r="http://schemas.openxmlformats.org/officeDocument/2006/relationships" xmlns:p="http://schemas.openxmlformats.org/presentationml/2006/main">
  <p:tag name="MH" val="20151127093239"/>
  <p:tag name="MH_LIBRARY" val="GRAPHIC"/>
  <p:tag name="MH_TYPE" val="SubTitle"/>
  <p:tag name="MH_ORDER" val="1"/>
</p:tagLst>
</file>

<file path=ppt/tags/tag486.xml><?xml version="1.0" encoding="utf-8"?>
<p:tagLst xmlns:a="http://schemas.openxmlformats.org/drawingml/2006/main" xmlns:r="http://schemas.openxmlformats.org/officeDocument/2006/relationships" xmlns:p="http://schemas.openxmlformats.org/presentationml/2006/main">
  <p:tag name="MH" val="20151127093239"/>
  <p:tag name="MH_LIBRARY" val="GRAPHIC"/>
  <p:tag name="MH_TYPE" val="SubTitle"/>
  <p:tag name="MH_ORDER" val="4"/>
</p:tagLst>
</file>

<file path=ppt/tags/tag487.xml><?xml version="1.0" encoding="utf-8"?>
<p:tagLst xmlns:a="http://schemas.openxmlformats.org/drawingml/2006/main" xmlns:r="http://schemas.openxmlformats.org/officeDocument/2006/relationships" xmlns:p="http://schemas.openxmlformats.org/presentationml/2006/main">
  <p:tag name="MH" val="20160203101803"/>
  <p:tag name="MH_LIBRARY" val="GRAPHIC"/>
  <p:tag name="MH_TYPE" val="Other"/>
  <p:tag name="MH_ORDER" val="2"/>
</p:tagLst>
</file>

<file path=ppt/tags/tag488.xml><?xml version="1.0" encoding="utf-8"?>
<p:tagLst xmlns:a="http://schemas.openxmlformats.org/drawingml/2006/main" xmlns:r="http://schemas.openxmlformats.org/officeDocument/2006/relationships" xmlns:p="http://schemas.openxmlformats.org/presentationml/2006/main">
  <p:tag name="MH" val="20160202215101"/>
  <p:tag name="MH_LIBRARY" val="GRAPHIC"/>
  <p:tag name="MH_TYPE" val="Other"/>
  <p:tag name="MH_ORDER" val="9"/>
</p:tagLst>
</file>

<file path=ppt/tags/tag489.xml><?xml version="1.0" encoding="utf-8"?>
<p:tagLst xmlns:a="http://schemas.openxmlformats.org/drawingml/2006/main" xmlns:r="http://schemas.openxmlformats.org/officeDocument/2006/relationships" xmlns:p="http://schemas.openxmlformats.org/presentationml/2006/main">
  <p:tag name="MH" val="20160203101803"/>
  <p:tag name="MH_LIBRARY" val="GRAPHIC"/>
  <p:tag name="MH_TYPE" val="Other"/>
  <p:tag name="MH_ORDER" val="2"/>
</p:tagLst>
</file>

<file path=ppt/tags/tag49.xml><?xml version="1.0" encoding="utf-8"?>
<p:tagLst xmlns:a="http://schemas.openxmlformats.org/drawingml/2006/main" xmlns:r="http://schemas.openxmlformats.org/officeDocument/2006/relationships" xmlns:p="http://schemas.openxmlformats.org/presentationml/2006/main">
  <p:tag name="MH" val="20151104112100"/>
  <p:tag name="MH_LIBRARY" val="GRAPHIC"/>
  <p:tag name="MH_TYPE" val="Text"/>
  <p:tag name="MH_ORDER" val="1"/>
</p:tagLst>
</file>

<file path=ppt/tags/tag490.xml><?xml version="1.0" encoding="utf-8"?>
<p:tagLst xmlns:a="http://schemas.openxmlformats.org/drawingml/2006/main" xmlns:r="http://schemas.openxmlformats.org/officeDocument/2006/relationships" xmlns:p="http://schemas.openxmlformats.org/presentationml/2006/main">
  <p:tag name="MH" val="20160202215101"/>
  <p:tag name="MH_LIBRARY" val="GRAPHIC"/>
  <p:tag name="MH_TYPE" val="Other"/>
  <p:tag name="MH_ORDER" val="9"/>
</p:tagLst>
</file>

<file path=ppt/tags/tag491.xml><?xml version="1.0" encoding="utf-8"?>
<p:tagLst xmlns:a="http://schemas.openxmlformats.org/drawingml/2006/main" xmlns:r="http://schemas.openxmlformats.org/officeDocument/2006/relationships" xmlns:p="http://schemas.openxmlformats.org/presentationml/2006/main">
  <p:tag name="MH" val="20160203101803"/>
  <p:tag name="MH_LIBRARY" val="GRAPHIC"/>
  <p:tag name="MH_TYPE" val="Other"/>
  <p:tag name="MH_ORDER" val="2"/>
</p:tagLst>
</file>

<file path=ppt/tags/tag492.xml><?xml version="1.0" encoding="utf-8"?>
<p:tagLst xmlns:a="http://schemas.openxmlformats.org/drawingml/2006/main" xmlns:r="http://schemas.openxmlformats.org/officeDocument/2006/relationships" xmlns:p="http://schemas.openxmlformats.org/presentationml/2006/main">
  <p:tag name="MH" val="20160203101803"/>
  <p:tag name="MH_LIBRARY" val="GRAPHIC"/>
  <p:tag name="MH_TYPE" val="Title"/>
  <p:tag name="MH_ORDER" val="1"/>
</p:tagLst>
</file>

<file path=ppt/tags/tag493.xml><?xml version="1.0" encoding="utf-8"?>
<p:tagLst xmlns:a="http://schemas.openxmlformats.org/drawingml/2006/main" xmlns:r="http://schemas.openxmlformats.org/officeDocument/2006/relationships" xmlns:p="http://schemas.openxmlformats.org/presentationml/2006/main">
  <p:tag name="MH" val="20160203101803"/>
  <p:tag name="MH_LIBRARY" val="GRAPHIC"/>
  <p:tag name="MH_TYPE" val="Other"/>
  <p:tag name="MH_ORDER" val="2"/>
</p:tagLst>
</file>

<file path=ppt/tags/tag494.xml><?xml version="1.0" encoding="utf-8"?>
<p:tagLst xmlns:a="http://schemas.openxmlformats.org/drawingml/2006/main" xmlns:r="http://schemas.openxmlformats.org/officeDocument/2006/relationships" xmlns:p="http://schemas.openxmlformats.org/presentationml/2006/main">
  <p:tag name="MH" val="20160203101803"/>
  <p:tag name="MH_LIBRARY" val="GRAPHIC"/>
  <p:tag name="MH_TYPE" val="Title"/>
  <p:tag name="MH_ORDER" val="1"/>
</p:tagLst>
</file>

<file path=ppt/tags/tag495.xml><?xml version="1.0" encoding="utf-8"?>
<p:tagLst xmlns:a="http://schemas.openxmlformats.org/drawingml/2006/main" xmlns:r="http://schemas.openxmlformats.org/officeDocument/2006/relationships" xmlns:p="http://schemas.openxmlformats.org/presentationml/2006/main">
  <p:tag name="MH" val="20160203101803"/>
  <p:tag name="MH_LIBRARY" val="GRAPHIC"/>
  <p:tag name="MH_TYPE" val="Other"/>
  <p:tag name="MH_ORDER" val="2"/>
</p:tagLst>
</file>

<file path=ppt/tags/tag496.xml><?xml version="1.0" encoding="utf-8"?>
<p:tagLst xmlns:a="http://schemas.openxmlformats.org/drawingml/2006/main" xmlns:r="http://schemas.openxmlformats.org/officeDocument/2006/relationships" xmlns:p="http://schemas.openxmlformats.org/presentationml/2006/main">
  <p:tag name="MH" val="20160203101803"/>
  <p:tag name="MH_LIBRARY" val="GRAPHIC"/>
  <p:tag name="MH_TYPE" val="Title"/>
  <p:tag name="MH_ORDER" val="1"/>
</p:tagLst>
</file>

<file path=ppt/tags/tag497.xml><?xml version="1.0" encoding="utf-8"?>
<p:tagLst xmlns:a="http://schemas.openxmlformats.org/drawingml/2006/main" xmlns:r="http://schemas.openxmlformats.org/officeDocument/2006/relationships" xmlns:p="http://schemas.openxmlformats.org/presentationml/2006/main">
  <p:tag name="MH" val="20160203101803"/>
  <p:tag name="MH_LIBRARY" val="GRAPHIC"/>
  <p:tag name="MH_TYPE" val="Other"/>
  <p:tag name="MH_ORDER" val="2"/>
</p:tagLst>
</file>

<file path=ppt/tags/tag498.xml><?xml version="1.0" encoding="utf-8"?>
<p:tagLst xmlns:a="http://schemas.openxmlformats.org/drawingml/2006/main" xmlns:r="http://schemas.openxmlformats.org/officeDocument/2006/relationships" xmlns:p="http://schemas.openxmlformats.org/presentationml/2006/main">
  <p:tag name="MH" val="20160203101803"/>
  <p:tag name="MH_LIBRARY" val="GRAPHIC"/>
  <p:tag name="MH_TYPE" val="Title"/>
  <p:tag name="MH_ORDER" val="1"/>
</p:tagLst>
</file>

<file path=ppt/tags/tag499.xml><?xml version="1.0" encoding="utf-8"?>
<p:tagLst xmlns:a="http://schemas.openxmlformats.org/drawingml/2006/main" xmlns:r="http://schemas.openxmlformats.org/officeDocument/2006/relationships" xmlns:p="http://schemas.openxmlformats.org/presentationml/2006/main">
  <p:tag name="MH" val="20160203101803"/>
  <p:tag name="MH_LIBRARY" val="GRAPHIC"/>
  <p:tag name="MH_TYPE" val="Other"/>
  <p:tag name="MH_ORDER" val="2"/>
</p:tagLst>
</file>

<file path=ppt/tags/tag5.xml><?xml version="1.0" encoding="utf-8"?>
<p:tagLst xmlns:a="http://schemas.openxmlformats.org/drawingml/2006/main" xmlns:r="http://schemas.openxmlformats.org/officeDocument/2006/relationships" xmlns:p="http://schemas.openxmlformats.org/presentationml/2006/main">
  <p:tag name="MH" val="20160203101803"/>
  <p:tag name="MH_LIBRARY" val="GRAPHIC"/>
  <p:tag name="MH_TYPE" val="Other"/>
  <p:tag name="MH_ORDER" val="2"/>
</p:tagLst>
</file>

<file path=ppt/tags/tag50.xml><?xml version="1.0" encoding="utf-8"?>
<p:tagLst xmlns:a="http://schemas.openxmlformats.org/drawingml/2006/main" xmlns:r="http://schemas.openxmlformats.org/officeDocument/2006/relationships" xmlns:p="http://schemas.openxmlformats.org/presentationml/2006/main">
  <p:tag name="MH" val="20151104112100"/>
  <p:tag name="MH_LIBRARY" val="GRAPHIC"/>
  <p:tag name="MH_TYPE" val="Text"/>
  <p:tag name="MH_ORDER" val="1"/>
</p:tagLst>
</file>

<file path=ppt/tags/tag500.xml><?xml version="1.0" encoding="utf-8"?>
<p:tagLst xmlns:a="http://schemas.openxmlformats.org/drawingml/2006/main" xmlns:r="http://schemas.openxmlformats.org/officeDocument/2006/relationships" xmlns:p="http://schemas.openxmlformats.org/presentationml/2006/main">
  <p:tag name="MH" val="20160203101803"/>
  <p:tag name="MH_LIBRARY" val="GRAPHIC"/>
  <p:tag name="MH_TYPE" val="Title"/>
  <p:tag name="MH_ORDER" val="1"/>
</p:tagLst>
</file>

<file path=ppt/tags/tag501.xml><?xml version="1.0" encoding="utf-8"?>
<p:tagLst xmlns:a="http://schemas.openxmlformats.org/drawingml/2006/main" xmlns:r="http://schemas.openxmlformats.org/officeDocument/2006/relationships" xmlns:p="http://schemas.openxmlformats.org/presentationml/2006/main">
  <p:tag name="MH" val="20160203101803"/>
  <p:tag name="MH_LIBRARY" val="GRAPHIC"/>
  <p:tag name="MH_TYPE" val="Other"/>
  <p:tag name="MH_ORDER" val="2"/>
</p:tagLst>
</file>

<file path=ppt/tags/tag502.xml><?xml version="1.0" encoding="utf-8"?>
<p:tagLst xmlns:a="http://schemas.openxmlformats.org/drawingml/2006/main" xmlns:r="http://schemas.openxmlformats.org/officeDocument/2006/relationships" xmlns:p="http://schemas.openxmlformats.org/presentationml/2006/main">
  <p:tag name="MH" val="20160203101803"/>
  <p:tag name="MH_LIBRARY" val="GRAPHIC"/>
  <p:tag name="MH_TYPE" val="Title"/>
  <p:tag name="MH_ORDER" val="1"/>
</p:tagLst>
</file>

<file path=ppt/tags/tag503.xml><?xml version="1.0" encoding="utf-8"?>
<p:tagLst xmlns:a="http://schemas.openxmlformats.org/drawingml/2006/main" xmlns:r="http://schemas.openxmlformats.org/officeDocument/2006/relationships" xmlns:p="http://schemas.openxmlformats.org/presentationml/2006/main">
  <p:tag name="MH_TYPE" val="#NeiR#"/>
  <p:tag name="MH_NUMBER" val="4"/>
  <p:tag name="MH_CATEGORY" val="#BingLLB#"/>
  <p:tag name="MH_LAYOUT" val="SubTitle"/>
  <p:tag name="MH" val="20160202204654"/>
  <p:tag name="MH_LIBRARY" val="GRAPHIC"/>
</p:tagLst>
</file>

<file path=ppt/tags/tag504.xml><?xml version="1.0" encoding="utf-8"?>
<p:tagLst xmlns:a="http://schemas.openxmlformats.org/drawingml/2006/main" xmlns:r="http://schemas.openxmlformats.org/officeDocument/2006/relationships" xmlns:p="http://schemas.openxmlformats.org/presentationml/2006/main">
  <p:tag name="MH" val="20160202204654"/>
  <p:tag name="MH_LIBRARY" val="GRAPHIC"/>
  <p:tag name="MH_TYPE" val="SubTitle"/>
  <p:tag name="MH_ORDER" val="1"/>
</p:tagLst>
</file>

<file path=ppt/tags/tag505.xml><?xml version="1.0" encoding="utf-8"?>
<p:tagLst xmlns:a="http://schemas.openxmlformats.org/drawingml/2006/main" xmlns:r="http://schemas.openxmlformats.org/officeDocument/2006/relationships" xmlns:p="http://schemas.openxmlformats.org/presentationml/2006/main">
  <p:tag name="MH" val="20160202082519"/>
  <p:tag name="MH_LIBRARY" val="GRAPHIC"/>
  <p:tag name="MH_TYPE" val="Text"/>
  <p:tag name="MH_ORDER" val="1"/>
</p:tagLst>
</file>

<file path=ppt/tags/tag506.xml><?xml version="1.0" encoding="utf-8"?>
<p:tagLst xmlns:a="http://schemas.openxmlformats.org/drawingml/2006/main" xmlns:r="http://schemas.openxmlformats.org/officeDocument/2006/relationships" xmlns:p="http://schemas.openxmlformats.org/presentationml/2006/main">
  <p:tag name="MH" val="20160202082519"/>
  <p:tag name="MH_LIBRARY" val="GRAPHIC"/>
  <p:tag name="MH_TYPE" val="SubTitle"/>
  <p:tag name="MH_ORDER" val="1"/>
</p:tagLst>
</file>

<file path=ppt/tags/tag507.xml><?xml version="1.0" encoding="utf-8"?>
<p:tagLst xmlns:a="http://schemas.openxmlformats.org/drawingml/2006/main" xmlns:r="http://schemas.openxmlformats.org/officeDocument/2006/relationships" xmlns:p="http://schemas.openxmlformats.org/presentationml/2006/main">
  <p:tag name="MH" val="20160202082519"/>
  <p:tag name="MH_LIBRARY" val="GRAPHIC"/>
  <p:tag name="MH_TYPE" val="Text"/>
  <p:tag name="MH_ORDER" val="1"/>
</p:tagLst>
</file>

<file path=ppt/tags/tag508.xml><?xml version="1.0" encoding="utf-8"?>
<p:tagLst xmlns:a="http://schemas.openxmlformats.org/drawingml/2006/main" xmlns:r="http://schemas.openxmlformats.org/officeDocument/2006/relationships" xmlns:p="http://schemas.openxmlformats.org/presentationml/2006/main">
  <p:tag name="MH" val="20160202082519"/>
  <p:tag name="MH_LIBRARY" val="GRAPHIC"/>
  <p:tag name="MH_TYPE" val="SubTitle"/>
  <p:tag name="MH_ORDER" val="1"/>
</p:tagLst>
</file>

<file path=ppt/tags/tag509.xml><?xml version="1.0" encoding="utf-8"?>
<p:tagLst xmlns:a="http://schemas.openxmlformats.org/drawingml/2006/main" xmlns:r="http://schemas.openxmlformats.org/officeDocument/2006/relationships" xmlns:p="http://schemas.openxmlformats.org/presentationml/2006/main">
  <p:tag name="MH" val="20160202082519"/>
  <p:tag name="MH_LIBRARY" val="GRAPHIC"/>
  <p:tag name="MH_TYPE" val="Text"/>
  <p:tag name="MH_ORDER" val="1"/>
</p:tagLst>
</file>

<file path=ppt/tags/tag51.xml><?xml version="1.0" encoding="utf-8"?>
<p:tagLst xmlns:a="http://schemas.openxmlformats.org/drawingml/2006/main" xmlns:r="http://schemas.openxmlformats.org/officeDocument/2006/relationships" xmlns:p="http://schemas.openxmlformats.org/presentationml/2006/main">
  <p:tag name="MH" val="20151104112100"/>
  <p:tag name="MH_LIBRARY" val="GRAPHIC"/>
  <p:tag name="MH_TYPE" val="Text"/>
  <p:tag name="MH_ORDER" val="1"/>
</p:tagLst>
</file>

<file path=ppt/tags/tag510.xml><?xml version="1.0" encoding="utf-8"?>
<p:tagLst xmlns:a="http://schemas.openxmlformats.org/drawingml/2006/main" xmlns:r="http://schemas.openxmlformats.org/officeDocument/2006/relationships" xmlns:p="http://schemas.openxmlformats.org/presentationml/2006/main">
  <p:tag name="MH" val="20160202082519"/>
  <p:tag name="MH_LIBRARY" val="GRAPHIC"/>
  <p:tag name="MH_TYPE" val="SubTitle"/>
  <p:tag name="MH_ORDER" val="1"/>
</p:tagLst>
</file>

<file path=ppt/tags/tag511.xml><?xml version="1.0" encoding="utf-8"?>
<p:tagLst xmlns:a="http://schemas.openxmlformats.org/drawingml/2006/main" xmlns:r="http://schemas.openxmlformats.org/officeDocument/2006/relationships" xmlns:p="http://schemas.openxmlformats.org/presentationml/2006/main">
  <p:tag name="MH" val="20160202082519"/>
  <p:tag name="MH_LIBRARY" val="GRAPHIC"/>
  <p:tag name="MH_TYPE" val="Text"/>
  <p:tag name="MH_ORDER" val="1"/>
</p:tagLst>
</file>

<file path=ppt/tags/tag512.xml><?xml version="1.0" encoding="utf-8"?>
<p:tagLst xmlns:a="http://schemas.openxmlformats.org/drawingml/2006/main" xmlns:r="http://schemas.openxmlformats.org/officeDocument/2006/relationships" xmlns:p="http://schemas.openxmlformats.org/presentationml/2006/main">
  <p:tag name="MH" val="20160202082519"/>
  <p:tag name="MH_LIBRARY" val="GRAPHIC"/>
  <p:tag name="MH_TYPE" val="SubTitle"/>
  <p:tag name="MH_ORDER" val="1"/>
</p:tagLst>
</file>

<file path=ppt/tags/tag513.xml><?xml version="1.0" encoding="utf-8"?>
<p:tagLst xmlns:a="http://schemas.openxmlformats.org/drawingml/2006/main" xmlns:r="http://schemas.openxmlformats.org/officeDocument/2006/relationships" xmlns:p="http://schemas.openxmlformats.org/presentationml/2006/main">
  <p:tag name="MH" val="20160202215101"/>
  <p:tag name="MH_LIBRARY" val="GRAPHIC"/>
  <p:tag name="MH_TYPE" val="Other"/>
  <p:tag name="MH_ORDER" val="9"/>
</p:tagLst>
</file>

<file path=ppt/tags/tag514.xml><?xml version="1.0" encoding="utf-8"?>
<p:tagLst xmlns:a="http://schemas.openxmlformats.org/drawingml/2006/main" xmlns:r="http://schemas.openxmlformats.org/officeDocument/2006/relationships" xmlns:p="http://schemas.openxmlformats.org/presentationml/2006/main">
  <p:tag name="MH" val="20160202215101"/>
  <p:tag name="MH_LIBRARY" val="GRAPHIC"/>
  <p:tag name="MH_TYPE" val="Other"/>
  <p:tag name="MH_ORDER" val="9"/>
</p:tagLst>
</file>

<file path=ppt/tags/tag515.xml><?xml version="1.0" encoding="utf-8"?>
<p:tagLst xmlns:a="http://schemas.openxmlformats.org/drawingml/2006/main" xmlns:r="http://schemas.openxmlformats.org/officeDocument/2006/relationships" xmlns:p="http://schemas.openxmlformats.org/presentationml/2006/main">
  <p:tag name="MH" val="20160202215101"/>
  <p:tag name="MH_LIBRARY" val="GRAPHIC"/>
  <p:tag name="MH_TYPE" val="Other"/>
  <p:tag name="MH_ORDER" val="9"/>
</p:tagLst>
</file>

<file path=ppt/tags/tag516.xml><?xml version="1.0" encoding="utf-8"?>
<p:tagLst xmlns:a="http://schemas.openxmlformats.org/drawingml/2006/main" xmlns:r="http://schemas.openxmlformats.org/officeDocument/2006/relationships" xmlns:p="http://schemas.openxmlformats.org/presentationml/2006/main">
  <p:tag name="MH" val="20160202215101"/>
  <p:tag name="MH_LIBRARY" val="GRAPHIC"/>
  <p:tag name="MH_TYPE" val="Other"/>
  <p:tag name="MH_ORDER" val="9"/>
</p:tagLst>
</file>

<file path=ppt/tags/tag517.xml><?xml version="1.0" encoding="utf-8"?>
<p:tagLst xmlns:a="http://schemas.openxmlformats.org/drawingml/2006/main" xmlns:r="http://schemas.openxmlformats.org/officeDocument/2006/relationships" xmlns:p="http://schemas.openxmlformats.org/presentationml/2006/main">
  <p:tag name="MH" val="20160203101803"/>
  <p:tag name="MH_LIBRARY" val="GRAPHIC"/>
  <p:tag name="MH_TYPE" val="Other"/>
  <p:tag name="MH_ORDER" val="2"/>
</p:tagLst>
</file>

<file path=ppt/tags/tag518.xml><?xml version="1.0" encoding="utf-8"?>
<p:tagLst xmlns:a="http://schemas.openxmlformats.org/drawingml/2006/main" xmlns:r="http://schemas.openxmlformats.org/officeDocument/2006/relationships" xmlns:p="http://schemas.openxmlformats.org/presentationml/2006/main">
  <p:tag name="MH" val="20160203101803"/>
  <p:tag name="MH_LIBRARY" val="GRAPHIC"/>
  <p:tag name="MH_TYPE" val="Title"/>
  <p:tag name="MH_ORDER" val="1"/>
</p:tagLst>
</file>

<file path=ppt/tags/tag519.xml><?xml version="1.0" encoding="utf-8"?>
<p:tagLst xmlns:a="http://schemas.openxmlformats.org/drawingml/2006/main" xmlns:r="http://schemas.openxmlformats.org/officeDocument/2006/relationships" xmlns:p="http://schemas.openxmlformats.org/presentationml/2006/main">
  <p:tag name="MH" val="20160203101803"/>
  <p:tag name="MH_LIBRARY" val="GRAPHIC"/>
  <p:tag name="MH_TYPE" val="Other"/>
  <p:tag name="MH_ORDER" val="2"/>
</p:tagLst>
</file>

<file path=ppt/tags/tag52.xml><?xml version="1.0" encoding="utf-8"?>
<p:tagLst xmlns:a="http://schemas.openxmlformats.org/drawingml/2006/main" xmlns:r="http://schemas.openxmlformats.org/officeDocument/2006/relationships" xmlns:p="http://schemas.openxmlformats.org/presentationml/2006/main">
  <p:tag name="MH" val="20151104112100"/>
  <p:tag name="MH_LIBRARY" val="GRAPHIC"/>
  <p:tag name="MH_TYPE" val="Text"/>
  <p:tag name="MH_ORDER" val="1"/>
</p:tagLst>
</file>

<file path=ppt/tags/tag520.xml><?xml version="1.0" encoding="utf-8"?>
<p:tagLst xmlns:a="http://schemas.openxmlformats.org/drawingml/2006/main" xmlns:r="http://schemas.openxmlformats.org/officeDocument/2006/relationships" xmlns:p="http://schemas.openxmlformats.org/presentationml/2006/main">
  <p:tag name="MH" val="20160203101803"/>
  <p:tag name="MH_LIBRARY" val="GRAPHIC"/>
  <p:tag name="MH_TYPE" val="Title"/>
  <p:tag name="MH_ORDER" val="1"/>
</p:tagLst>
</file>

<file path=ppt/tags/tag521.xml><?xml version="1.0" encoding="utf-8"?>
<p:tagLst xmlns:a="http://schemas.openxmlformats.org/drawingml/2006/main" xmlns:r="http://schemas.openxmlformats.org/officeDocument/2006/relationships" xmlns:p="http://schemas.openxmlformats.org/presentationml/2006/main">
  <p:tag name="MH" val="20160203101803"/>
  <p:tag name="MH_LIBRARY" val="GRAPHIC"/>
  <p:tag name="MH_TYPE" val="Other"/>
  <p:tag name="MH_ORDER" val="2"/>
</p:tagLst>
</file>

<file path=ppt/tags/tag522.xml><?xml version="1.0" encoding="utf-8"?>
<p:tagLst xmlns:a="http://schemas.openxmlformats.org/drawingml/2006/main" xmlns:r="http://schemas.openxmlformats.org/officeDocument/2006/relationships" xmlns:p="http://schemas.openxmlformats.org/presentationml/2006/main">
  <p:tag name="MH" val="20160203101803"/>
  <p:tag name="MH_LIBRARY" val="GRAPHIC"/>
  <p:tag name="MH_TYPE" val="Title"/>
  <p:tag name="MH_ORDER" val="1"/>
</p:tagLst>
</file>

<file path=ppt/tags/tag523.xml><?xml version="1.0" encoding="utf-8"?>
<p:tagLst xmlns:a="http://schemas.openxmlformats.org/drawingml/2006/main" xmlns:r="http://schemas.openxmlformats.org/officeDocument/2006/relationships" xmlns:p="http://schemas.openxmlformats.org/presentationml/2006/main">
  <p:tag name="MH" val="20160203101803"/>
  <p:tag name="MH_LIBRARY" val="GRAPHIC"/>
  <p:tag name="MH_TYPE" val="Other"/>
  <p:tag name="MH_ORDER" val="2"/>
</p:tagLst>
</file>

<file path=ppt/tags/tag524.xml><?xml version="1.0" encoding="utf-8"?>
<p:tagLst xmlns:a="http://schemas.openxmlformats.org/drawingml/2006/main" xmlns:r="http://schemas.openxmlformats.org/officeDocument/2006/relationships" xmlns:p="http://schemas.openxmlformats.org/presentationml/2006/main">
  <p:tag name="MH" val="20160203101803"/>
  <p:tag name="MH_LIBRARY" val="GRAPHIC"/>
  <p:tag name="MH_TYPE" val="Title"/>
  <p:tag name="MH_ORDER" val="1"/>
</p:tagLst>
</file>

<file path=ppt/tags/tag525.xml><?xml version="1.0" encoding="utf-8"?>
<p:tagLst xmlns:a="http://schemas.openxmlformats.org/drawingml/2006/main" xmlns:r="http://schemas.openxmlformats.org/officeDocument/2006/relationships" xmlns:p="http://schemas.openxmlformats.org/presentationml/2006/main">
  <p:tag name="MH_TYPE" val="#NeiR#"/>
  <p:tag name="MH_NUMBER" val="4"/>
  <p:tag name="MH_CATEGORY" val="#BingLLB#"/>
  <p:tag name="MH_LAYOUT" val="SubTitleDesc"/>
  <p:tag name="MH" val="20160219094023"/>
  <p:tag name="MH_LIBRARY" val="GRAPHIC"/>
</p:tagLst>
</file>

<file path=ppt/tags/tag526.xml><?xml version="1.0" encoding="utf-8"?>
<p:tagLst xmlns:a="http://schemas.openxmlformats.org/drawingml/2006/main" xmlns:r="http://schemas.openxmlformats.org/officeDocument/2006/relationships" xmlns:p="http://schemas.openxmlformats.org/presentationml/2006/main">
  <p:tag name="MH" val="20160219094023"/>
  <p:tag name="MH_LIBRARY" val="GRAPHIC"/>
  <p:tag name="MH_TYPE" val="Other"/>
  <p:tag name="MH_ORDER" val="4"/>
</p:tagLst>
</file>

<file path=ppt/tags/tag527.xml><?xml version="1.0" encoding="utf-8"?>
<p:tagLst xmlns:a="http://schemas.openxmlformats.org/drawingml/2006/main" xmlns:r="http://schemas.openxmlformats.org/officeDocument/2006/relationships" xmlns:p="http://schemas.openxmlformats.org/presentationml/2006/main">
  <p:tag name="MH" val="20160219094023"/>
  <p:tag name="MH_LIBRARY" val="GRAPHIC"/>
  <p:tag name="MH_TYPE" val="PageTitle"/>
  <p:tag name="MH_ORDER" val="PageTitle"/>
</p:tagLst>
</file>

<file path=ppt/tags/tag528.xml><?xml version="1.0" encoding="utf-8"?>
<p:tagLst xmlns:a="http://schemas.openxmlformats.org/drawingml/2006/main" xmlns:r="http://schemas.openxmlformats.org/officeDocument/2006/relationships" xmlns:p="http://schemas.openxmlformats.org/presentationml/2006/main">
  <p:tag name="MH" val="20160219094023"/>
  <p:tag name="MH_LIBRARY" val="GRAPHIC"/>
  <p:tag name="MH_TYPE" val="Other"/>
  <p:tag name="MH_ORDER" val="1"/>
</p:tagLst>
</file>

<file path=ppt/tags/tag529.xml><?xml version="1.0" encoding="utf-8"?>
<p:tagLst xmlns:a="http://schemas.openxmlformats.org/drawingml/2006/main" xmlns:r="http://schemas.openxmlformats.org/officeDocument/2006/relationships" xmlns:p="http://schemas.openxmlformats.org/presentationml/2006/main">
  <p:tag name="MH" val="20160219094023"/>
  <p:tag name="MH_LIBRARY" val="GRAPHIC"/>
  <p:tag name="MH_TYPE" val="Other"/>
  <p:tag name="MH_ORDER" val="3"/>
</p:tagLst>
</file>

<file path=ppt/tags/tag53.xml><?xml version="1.0" encoding="utf-8"?>
<p:tagLst xmlns:a="http://schemas.openxmlformats.org/drawingml/2006/main" xmlns:r="http://schemas.openxmlformats.org/officeDocument/2006/relationships" xmlns:p="http://schemas.openxmlformats.org/presentationml/2006/main">
  <p:tag name="MH" val="20151104112100"/>
  <p:tag name="MH_LIBRARY" val="GRAPHIC"/>
  <p:tag name="MH_TYPE" val="Text"/>
  <p:tag name="MH_ORDER" val="1"/>
</p:tagLst>
</file>

<file path=ppt/tags/tag530.xml><?xml version="1.0" encoding="utf-8"?>
<p:tagLst xmlns:a="http://schemas.openxmlformats.org/drawingml/2006/main" xmlns:r="http://schemas.openxmlformats.org/officeDocument/2006/relationships" xmlns:p="http://schemas.openxmlformats.org/presentationml/2006/main">
  <p:tag name="MH" val="20160219094023"/>
  <p:tag name="MH_LIBRARY" val="GRAPHIC"/>
  <p:tag name="MH_TYPE" val="Other"/>
  <p:tag name="MH_ORDER" val="2"/>
</p:tagLst>
</file>

<file path=ppt/tags/tag531.xml><?xml version="1.0" encoding="utf-8"?>
<p:tagLst xmlns:a="http://schemas.openxmlformats.org/drawingml/2006/main" xmlns:r="http://schemas.openxmlformats.org/officeDocument/2006/relationships" xmlns:p="http://schemas.openxmlformats.org/presentationml/2006/main">
  <p:tag name="MH" val="20160219094023"/>
  <p:tag name="MH_LIBRARY" val="GRAPHIC"/>
  <p:tag name="MH_TYPE" val="Other"/>
  <p:tag name="MH_ORDER" val="9"/>
</p:tagLst>
</file>

<file path=ppt/tags/tag532.xml><?xml version="1.0" encoding="utf-8"?>
<p:tagLst xmlns:a="http://schemas.openxmlformats.org/drawingml/2006/main" xmlns:r="http://schemas.openxmlformats.org/officeDocument/2006/relationships" xmlns:p="http://schemas.openxmlformats.org/presentationml/2006/main">
  <p:tag name="MH" val="20151104112100"/>
  <p:tag name="MH_LIBRARY" val="GRAPHIC"/>
  <p:tag name="MH_TYPE" val="Text"/>
  <p:tag name="MH_ORDER" val="1"/>
</p:tagLst>
</file>

<file path=ppt/tags/tag533.xml><?xml version="1.0" encoding="utf-8"?>
<p:tagLst xmlns:a="http://schemas.openxmlformats.org/drawingml/2006/main" xmlns:r="http://schemas.openxmlformats.org/officeDocument/2006/relationships" xmlns:p="http://schemas.openxmlformats.org/presentationml/2006/main">
  <p:tag name="MH" val="20151104112100"/>
  <p:tag name="MH_LIBRARY" val="GRAPHIC"/>
  <p:tag name="MH_TYPE" val="Text"/>
  <p:tag name="MH_ORDER" val="1"/>
</p:tagLst>
</file>

<file path=ppt/tags/tag534.xml><?xml version="1.0" encoding="utf-8"?>
<p:tagLst xmlns:a="http://schemas.openxmlformats.org/drawingml/2006/main" xmlns:r="http://schemas.openxmlformats.org/officeDocument/2006/relationships" xmlns:p="http://schemas.openxmlformats.org/presentationml/2006/main">
  <p:tag name="MH" val="20151104112100"/>
  <p:tag name="MH_LIBRARY" val="GRAPHIC"/>
  <p:tag name="MH_TYPE" val="Text"/>
  <p:tag name="MH_ORDER" val="1"/>
</p:tagLst>
</file>

<file path=ppt/tags/tag535.xml><?xml version="1.0" encoding="utf-8"?>
<p:tagLst xmlns:a="http://schemas.openxmlformats.org/drawingml/2006/main" xmlns:r="http://schemas.openxmlformats.org/officeDocument/2006/relationships" xmlns:p="http://schemas.openxmlformats.org/presentationml/2006/main">
  <p:tag name="MH" val="20151104112100"/>
  <p:tag name="MH_LIBRARY" val="GRAPHIC"/>
  <p:tag name="MH_TYPE" val="Text"/>
  <p:tag name="MH_ORDER" val="1"/>
</p:tagLst>
</file>

<file path=ppt/tags/tag536.xml><?xml version="1.0" encoding="utf-8"?>
<p:tagLst xmlns:a="http://schemas.openxmlformats.org/drawingml/2006/main" xmlns:r="http://schemas.openxmlformats.org/officeDocument/2006/relationships" xmlns:p="http://schemas.openxmlformats.org/presentationml/2006/main">
  <p:tag name="MH" val="20151104112100"/>
  <p:tag name="MH_LIBRARY" val="GRAPHIC"/>
  <p:tag name="MH_TYPE" val="Text"/>
  <p:tag name="MH_ORDER" val="1"/>
</p:tagLst>
</file>

<file path=ppt/tags/tag537.xml><?xml version="1.0" encoding="utf-8"?>
<p:tagLst xmlns:a="http://schemas.openxmlformats.org/drawingml/2006/main" xmlns:r="http://schemas.openxmlformats.org/officeDocument/2006/relationships" xmlns:p="http://schemas.openxmlformats.org/presentationml/2006/main">
  <p:tag name="MH" val="20151104112100"/>
  <p:tag name="MH_LIBRARY" val="GRAPHIC"/>
  <p:tag name="MH_TYPE" val="Text"/>
  <p:tag name="MH_ORDER" val="1"/>
</p:tagLst>
</file>

<file path=ppt/tags/tag538.xml><?xml version="1.0" encoding="utf-8"?>
<p:tagLst xmlns:a="http://schemas.openxmlformats.org/drawingml/2006/main" xmlns:r="http://schemas.openxmlformats.org/officeDocument/2006/relationships" xmlns:p="http://schemas.openxmlformats.org/presentationml/2006/main">
  <p:tag name="MH" val="20151104112100"/>
  <p:tag name="MH_LIBRARY" val="GRAPHIC"/>
  <p:tag name="MH_TYPE" val="Text"/>
  <p:tag name="MH_ORDER" val="1"/>
</p:tagLst>
</file>

<file path=ppt/tags/tag539.xml><?xml version="1.0" encoding="utf-8"?>
<p:tagLst xmlns:a="http://schemas.openxmlformats.org/drawingml/2006/main" xmlns:r="http://schemas.openxmlformats.org/officeDocument/2006/relationships" xmlns:p="http://schemas.openxmlformats.org/presentationml/2006/main">
  <p:tag name="MH" val="20151104112100"/>
  <p:tag name="MH_LIBRARY" val="GRAPHIC"/>
  <p:tag name="MH_TYPE" val="Text"/>
  <p:tag name="MH_ORDER" val="1"/>
</p:tagLst>
</file>

<file path=ppt/tags/tag54.xml><?xml version="1.0" encoding="utf-8"?>
<p:tagLst xmlns:a="http://schemas.openxmlformats.org/drawingml/2006/main" xmlns:r="http://schemas.openxmlformats.org/officeDocument/2006/relationships" xmlns:p="http://schemas.openxmlformats.org/presentationml/2006/main">
  <p:tag name="MH" val="20151104112100"/>
  <p:tag name="MH_LIBRARY" val="GRAPHIC"/>
  <p:tag name="MH_TYPE" val="Text"/>
  <p:tag name="MH_ORDER" val="1"/>
</p:tagLst>
</file>

<file path=ppt/tags/tag540.xml><?xml version="1.0" encoding="utf-8"?>
<p:tagLst xmlns:a="http://schemas.openxmlformats.org/drawingml/2006/main" xmlns:r="http://schemas.openxmlformats.org/officeDocument/2006/relationships" xmlns:p="http://schemas.openxmlformats.org/presentationml/2006/main">
  <p:tag name="MH" val="20160203101803"/>
  <p:tag name="MH_LIBRARY" val="GRAPHIC"/>
  <p:tag name="MH_TYPE" val="Other"/>
  <p:tag name="MH_ORDER" val="2"/>
</p:tagLst>
</file>

<file path=ppt/tags/tag541.xml><?xml version="1.0" encoding="utf-8"?>
<p:tagLst xmlns:a="http://schemas.openxmlformats.org/drawingml/2006/main" xmlns:r="http://schemas.openxmlformats.org/officeDocument/2006/relationships" xmlns:p="http://schemas.openxmlformats.org/presentationml/2006/main">
  <p:tag name="MH" val="20160203101803"/>
  <p:tag name="MH_LIBRARY" val="GRAPHIC"/>
  <p:tag name="MH_TYPE" val="Title"/>
  <p:tag name="MH_ORDER" val="1"/>
</p:tagLst>
</file>

<file path=ppt/tags/tag542.xml><?xml version="1.0" encoding="utf-8"?>
<p:tagLst xmlns:a="http://schemas.openxmlformats.org/drawingml/2006/main" xmlns:r="http://schemas.openxmlformats.org/officeDocument/2006/relationships" xmlns:p="http://schemas.openxmlformats.org/presentationml/2006/main">
  <p:tag name="MH" val="20160203101803"/>
  <p:tag name="MH_LIBRARY" val="GRAPHIC"/>
  <p:tag name="MH_TYPE" val="Other"/>
  <p:tag name="MH_ORDER" val="2"/>
</p:tagLst>
</file>

<file path=ppt/tags/tag543.xml><?xml version="1.0" encoding="utf-8"?>
<p:tagLst xmlns:a="http://schemas.openxmlformats.org/drawingml/2006/main" xmlns:r="http://schemas.openxmlformats.org/officeDocument/2006/relationships" xmlns:p="http://schemas.openxmlformats.org/presentationml/2006/main">
  <p:tag name="MH" val="20160203101803"/>
  <p:tag name="MH_LIBRARY" val="GRAPHIC"/>
  <p:tag name="MH_TYPE" val="Title"/>
  <p:tag name="MH_ORDER" val="1"/>
</p:tagLst>
</file>

<file path=ppt/tags/tag544.xml><?xml version="1.0" encoding="utf-8"?>
<p:tagLst xmlns:a="http://schemas.openxmlformats.org/drawingml/2006/main" xmlns:r="http://schemas.openxmlformats.org/officeDocument/2006/relationships" xmlns:p="http://schemas.openxmlformats.org/presentationml/2006/main">
  <p:tag name="MH" val="20160203101803"/>
  <p:tag name="MH_LIBRARY" val="GRAPHIC"/>
  <p:tag name="MH_TYPE" val="Other"/>
  <p:tag name="MH_ORDER" val="2"/>
</p:tagLst>
</file>

<file path=ppt/tags/tag545.xml><?xml version="1.0" encoding="utf-8"?>
<p:tagLst xmlns:a="http://schemas.openxmlformats.org/drawingml/2006/main" xmlns:r="http://schemas.openxmlformats.org/officeDocument/2006/relationships" xmlns:p="http://schemas.openxmlformats.org/presentationml/2006/main">
  <p:tag name="MH" val="20160203101803"/>
  <p:tag name="MH_LIBRARY" val="GRAPHIC"/>
  <p:tag name="MH_TYPE" val="Title"/>
  <p:tag name="MH_ORDER" val="1"/>
</p:tagLst>
</file>

<file path=ppt/tags/tag546.xml><?xml version="1.0" encoding="utf-8"?>
<p:tagLst xmlns:a="http://schemas.openxmlformats.org/drawingml/2006/main" xmlns:r="http://schemas.openxmlformats.org/officeDocument/2006/relationships" xmlns:p="http://schemas.openxmlformats.org/presentationml/2006/main">
  <p:tag name="MH" val="20160203101803"/>
  <p:tag name="MH_LIBRARY" val="GRAPHIC"/>
  <p:tag name="MH_TYPE" val="Other"/>
  <p:tag name="MH_ORDER" val="2"/>
</p:tagLst>
</file>

<file path=ppt/tags/tag547.xml><?xml version="1.0" encoding="utf-8"?>
<p:tagLst xmlns:a="http://schemas.openxmlformats.org/drawingml/2006/main" xmlns:r="http://schemas.openxmlformats.org/officeDocument/2006/relationships" xmlns:p="http://schemas.openxmlformats.org/presentationml/2006/main">
  <p:tag name="MH" val="20160203101803"/>
  <p:tag name="MH_LIBRARY" val="GRAPHIC"/>
  <p:tag name="MH_TYPE" val="Title"/>
  <p:tag name="MH_ORDER" val="1"/>
</p:tagLst>
</file>

<file path=ppt/tags/tag548.xml><?xml version="1.0" encoding="utf-8"?>
<p:tagLst xmlns:a="http://schemas.openxmlformats.org/drawingml/2006/main" xmlns:r="http://schemas.openxmlformats.org/officeDocument/2006/relationships" xmlns:p="http://schemas.openxmlformats.org/presentationml/2006/main">
  <p:tag name="TIMING" val="|5.8"/>
</p:tagLst>
</file>

<file path=ppt/tags/tag549.xml><?xml version="1.0" encoding="utf-8"?>
<p:tagLst xmlns:a="http://schemas.openxmlformats.org/drawingml/2006/main" xmlns:r="http://schemas.openxmlformats.org/officeDocument/2006/relationships" xmlns:p="http://schemas.openxmlformats.org/presentationml/2006/main">
  <p:tag name="MH_TYPE" val="#NeiR#"/>
  <p:tag name="MH_NUMBER" val="5"/>
  <p:tag name="MH_CATEGORY" val="#BingLLB#"/>
  <p:tag name="MH_LAYOUT" val="SubTitle"/>
  <p:tag name="MH" val="20160219113219"/>
  <p:tag name="MH_LIBRARY" val="GRAPHIC"/>
</p:tagLst>
</file>

<file path=ppt/tags/tag55.xml><?xml version="1.0" encoding="utf-8"?>
<p:tagLst xmlns:a="http://schemas.openxmlformats.org/drawingml/2006/main" xmlns:r="http://schemas.openxmlformats.org/officeDocument/2006/relationships" xmlns:p="http://schemas.openxmlformats.org/presentationml/2006/main">
  <p:tag name="MH" val="20160202215101"/>
  <p:tag name="MH_LIBRARY" val="GRAPHIC"/>
  <p:tag name="MH_TYPE" val="Other"/>
  <p:tag name="MH_ORDER" val="9"/>
</p:tagLst>
</file>

<file path=ppt/tags/tag550.xml><?xml version="1.0" encoding="utf-8"?>
<p:tagLst xmlns:a="http://schemas.openxmlformats.org/drawingml/2006/main" xmlns:r="http://schemas.openxmlformats.org/officeDocument/2006/relationships" xmlns:p="http://schemas.openxmlformats.org/presentationml/2006/main">
  <p:tag name="MH" val="20160219113219"/>
  <p:tag name="MH_LIBRARY" val="GRAPHIC"/>
  <p:tag name="MH_TYPE" val="SubTitle"/>
  <p:tag name="MH_ORDER" val="1"/>
</p:tagLst>
</file>

<file path=ppt/tags/tag551.xml><?xml version="1.0" encoding="utf-8"?>
<p:tagLst xmlns:a="http://schemas.openxmlformats.org/drawingml/2006/main" xmlns:r="http://schemas.openxmlformats.org/officeDocument/2006/relationships" xmlns:p="http://schemas.openxmlformats.org/presentationml/2006/main">
  <p:tag name="MH" val="20160219113219"/>
  <p:tag name="MH_LIBRARY" val="GRAPHIC"/>
  <p:tag name="MH_TYPE" val="SubTitle"/>
  <p:tag name="MH_ORDER" val="3"/>
</p:tagLst>
</file>

<file path=ppt/tags/tag552.xml><?xml version="1.0" encoding="utf-8"?>
<p:tagLst xmlns:a="http://schemas.openxmlformats.org/drawingml/2006/main" xmlns:r="http://schemas.openxmlformats.org/officeDocument/2006/relationships" xmlns:p="http://schemas.openxmlformats.org/presentationml/2006/main">
  <p:tag name="MH" val="20160219113219"/>
  <p:tag name="MH_LIBRARY" val="GRAPHIC"/>
  <p:tag name="MH_TYPE" val="SubTitle"/>
  <p:tag name="MH_ORDER" val="5"/>
</p:tagLst>
</file>

<file path=ppt/tags/tag553.xml><?xml version="1.0" encoding="utf-8"?>
<p:tagLst xmlns:a="http://schemas.openxmlformats.org/drawingml/2006/main" xmlns:r="http://schemas.openxmlformats.org/officeDocument/2006/relationships" xmlns:p="http://schemas.openxmlformats.org/presentationml/2006/main">
  <p:tag name="MH" val="20160219113219"/>
  <p:tag name="MH_LIBRARY" val="GRAPHIC"/>
  <p:tag name="MH_TYPE" val="SubTitle"/>
  <p:tag name="MH_ORDER" val="4"/>
</p:tagLst>
</file>

<file path=ppt/tags/tag554.xml><?xml version="1.0" encoding="utf-8"?>
<p:tagLst xmlns:a="http://schemas.openxmlformats.org/drawingml/2006/main" xmlns:r="http://schemas.openxmlformats.org/officeDocument/2006/relationships" xmlns:p="http://schemas.openxmlformats.org/presentationml/2006/main">
  <p:tag name="MH" val="20160219113219"/>
  <p:tag name="MH_LIBRARY" val="GRAPHIC"/>
  <p:tag name="MH_TYPE" val="SubTitle"/>
  <p:tag name="MH_ORDER" val="2"/>
</p:tagLst>
</file>

<file path=ppt/tags/tag555.xml><?xml version="1.0" encoding="utf-8"?>
<p:tagLst xmlns:a="http://schemas.openxmlformats.org/drawingml/2006/main" xmlns:r="http://schemas.openxmlformats.org/officeDocument/2006/relationships" xmlns:p="http://schemas.openxmlformats.org/presentationml/2006/main">
  <p:tag name="MH" val="20160219113219"/>
  <p:tag name="MH_LIBRARY" val="GRAPHIC"/>
  <p:tag name="MH_TYPE" val="PageTitle"/>
  <p:tag name="MH_ORDER" val="PageTitle"/>
</p:tagLst>
</file>

<file path=ppt/tags/tag556.xml><?xml version="1.0" encoding="utf-8"?>
<p:tagLst xmlns:a="http://schemas.openxmlformats.org/drawingml/2006/main" xmlns:r="http://schemas.openxmlformats.org/officeDocument/2006/relationships" xmlns:p="http://schemas.openxmlformats.org/presentationml/2006/main">
  <p:tag name="MH" val="20160219113219"/>
  <p:tag name="MH_LIBRARY" val="GRAPHIC"/>
  <p:tag name="MH_TYPE" val="Other"/>
  <p:tag name="MH_ORDER" val="15"/>
</p:tagLst>
</file>

<file path=ppt/tags/tag557.xml><?xml version="1.0" encoding="utf-8"?>
<p:tagLst xmlns:a="http://schemas.openxmlformats.org/drawingml/2006/main" xmlns:r="http://schemas.openxmlformats.org/officeDocument/2006/relationships" xmlns:p="http://schemas.openxmlformats.org/presentationml/2006/main">
  <p:tag name="MH" val="20160219113219"/>
  <p:tag name="MH_LIBRARY" val="GRAPHIC"/>
  <p:tag name="MH_TYPE" val="Other"/>
  <p:tag name="MH_ORDER" val="3"/>
</p:tagLst>
</file>

<file path=ppt/tags/tag558.xml><?xml version="1.0" encoding="utf-8"?>
<p:tagLst xmlns:a="http://schemas.openxmlformats.org/drawingml/2006/main" xmlns:r="http://schemas.openxmlformats.org/officeDocument/2006/relationships" xmlns:p="http://schemas.openxmlformats.org/presentationml/2006/main">
  <p:tag name="MH" val="20160219113219"/>
  <p:tag name="MH_LIBRARY" val="GRAPHIC"/>
  <p:tag name="MH_TYPE" val="Other"/>
  <p:tag name="MH_ORDER" val="9"/>
</p:tagLst>
</file>

<file path=ppt/tags/tag559.xml><?xml version="1.0" encoding="utf-8"?>
<p:tagLst xmlns:a="http://schemas.openxmlformats.org/drawingml/2006/main" xmlns:r="http://schemas.openxmlformats.org/officeDocument/2006/relationships" xmlns:p="http://schemas.openxmlformats.org/presentationml/2006/main">
  <p:tag name="MH" val="20160219113219"/>
  <p:tag name="MH_LIBRARY" val="GRAPHIC"/>
  <p:tag name="MH_TYPE" val="Other"/>
  <p:tag name="MH_ORDER" val="14"/>
</p:tagLst>
</file>

<file path=ppt/tags/tag56.xml><?xml version="1.0" encoding="utf-8"?>
<p:tagLst xmlns:a="http://schemas.openxmlformats.org/drawingml/2006/main" xmlns:r="http://schemas.openxmlformats.org/officeDocument/2006/relationships" xmlns:p="http://schemas.openxmlformats.org/presentationml/2006/main">
  <p:tag name="MH" val="20151201112552"/>
  <p:tag name="MH_LIBRARY" val="GRAPHIC"/>
  <p:tag name="MH_TYPE" val="Other"/>
  <p:tag name="MH_ORDER" val="1"/>
</p:tagLst>
</file>

<file path=ppt/tags/tag560.xml><?xml version="1.0" encoding="utf-8"?>
<p:tagLst xmlns:a="http://schemas.openxmlformats.org/drawingml/2006/main" xmlns:r="http://schemas.openxmlformats.org/officeDocument/2006/relationships" xmlns:p="http://schemas.openxmlformats.org/presentationml/2006/main">
  <p:tag name="MH" val="20160219113219"/>
  <p:tag name="MH_LIBRARY" val="GRAPHIC"/>
  <p:tag name="MH_TYPE" val="Other"/>
  <p:tag name="MH_ORDER" val="2"/>
</p:tagLst>
</file>

<file path=ppt/tags/tag561.xml><?xml version="1.0" encoding="utf-8"?>
<p:tagLst xmlns:a="http://schemas.openxmlformats.org/drawingml/2006/main" xmlns:r="http://schemas.openxmlformats.org/officeDocument/2006/relationships" xmlns:p="http://schemas.openxmlformats.org/presentationml/2006/main">
  <p:tag name="MH" val="20160219113219"/>
  <p:tag name="MH_LIBRARY" val="GRAPHIC"/>
  <p:tag name="MH_TYPE" val="Other"/>
  <p:tag name="MH_ORDER" val="10"/>
</p:tagLst>
</file>

<file path=ppt/tags/tag562.xml><?xml version="1.0" encoding="utf-8"?>
<p:tagLst xmlns:a="http://schemas.openxmlformats.org/drawingml/2006/main" xmlns:r="http://schemas.openxmlformats.org/officeDocument/2006/relationships" xmlns:p="http://schemas.openxmlformats.org/presentationml/2006/main">
  <p:tag name="MH" val="20160219113219"/>
  <p:tag name="MH_LIBRARY" val="GRAPHIC"/>
  <p:tag name="MH_TYPE" val="Other"/>
  <p:tag name="MH_ORDER" val="49"/>
</p:tagLst>
</file>

<file path=ppt/tags/tag563.xml><?xml version="1.0" encoding="utf-8"?>
<p:tagLst xmlns:a="http://schemas.openxmlformats.org/drawingml/2006/main" xmlns:r="http://schemas.openxmlformats.org/officeDocument/2006/relationships" xmlns:p="http://schemas.openxmlformats.org/presentationml/2006/main">
  <p:tag name="MH" val="20160219113219"/>
  <p:tag name="MH_LIBRARY" val="GRAPHIC"/>
  <p:tag name="MH_TYPE" val="Other"/>
  <p:tag name="MH_ORDER" val="50"/>
</p:tagLst>
</file>

<file path=ppt/tags/tag564.xml><?xml version="1.0" encoding="utf-8"?>
<p:tagLst xmlns:a="http://schemas.openxmlformats.org/drawingml/2006/main" xmlns:r="http://schemas.openxmlformats.org/officeDocument/2006/relationships" xmlns:p="http://schemas.openxmlformats.org/presentationml/2006/main">
  <p:tag name="MH" val="20160219113219"/>
  <p:tag name="MH_LIBRARY" val="GRAPHIC"/>
  <p:tag name="MH_TYPE" val="Other"/>
  <p:tag name="MH_ORDER" val="51"/>
</p:tagLst>
</file>

<file path=ppt/tags/tag565.xml><?xml version="1.0" encoding="utf-8"?>
<p:tagLst xmlns:a="http://schemas.openxmlformats.org/drawingml/2006/main" xmlns:r="http://schemas.openxmlformats.org/officeDocument/2006/relationships" xmlns:p="http://schemas.openxmlformats.org/presentationml/2006/main">
  <p:tag name="MH" val="20160219113219"/>
  <p:tag name="MH_LIBRARY" val="GRAPHIC"/>
  <p:tag name="MH_TYPE" val="Other"/>
  <p:tag name="MH_ORDER" val="52"/>
</p:tagLst>
</file>

<file path=ppt/tags/tag566.xml><?xml version="1.0" encoding="utf-8"?>
<p:tagLst xmlns:a="http://schemas.openxmlformats.org/drawingml/2006/main" xmlns:r="http://schemas.openxmlformats.org/officeDocument/2006/relationships" xmlns:p="http://schemas.openxmlformats.org/presentationml/2006/main">
  <p:tag name="MH" val="20160219113219"/>
  <p:tag name="MH_LIBRARY" val="GRAPHIC"/>
  <p:tag name="MH_TYPE" val="Other"/>
  <p:tag name="MH_ORDER" val="53"/>
</p:tagLst>
</file>

<file path=ppt/tags/tag567.xml><?xml version="1.0" encoding="utf-8"?>
<p:tagLst xmlns:a="http://schemas.openxmlformats.org/drawingml/2006/main" xmlns:r="http://schemas.openxmlformats.org/officeDocument/2006/relationships" xmlns:p="http://schemas.openxmlformats.org/presentationml/2006/main">
  <p:tag name="MH" val="20160219113219"/>
  <p:tag name="MH_LIBRARY" val="GRAPHIC"/>
  <p:tag name="MH_TYPE" val="Other"/>
  <p:tag name="MH_ORDER" val="54"/>
</p:tagLst>
</file>

<file path=ppt/tags/tag568.xml><?xml version="1.0" encoding="utf-8"?>
<p:tagLst xmlns:a="http://schemas.openxmlformats.org/drawingml/2006/main" xmlns:r="http://schemas.openxmlformats.org/officeDocument/2006/relationships" xmlns:p="http://schemas.openxmlformats.org/presentationml/2006/main">
  <p:tag name="MH" val="20160219113219"/>
  <p:tag name="MH_LIBRARY" val="GRAPHIC"/>
  <p:tag name="MH_TYPE" val="Other"/>
  <p:tag name="MH_ORDER" val="55"/>
</p:tagLst>
</file>

<file path=ppt/tags/tag569.xml><?xml version="1.0" encoding="utf-8"?>
<p:tagLst xmlns:a="http://schemas.openxmlformats.org/drawingml/2006/main" xmlns:r="http://schemas.openxmlformats.org/officeDocument/2006/relationships" xmlns:p="http://schemas.openxmlformats.org/presentationml/2006/main">
  <p:tag name="MH" val="20160219113219"/>
  <p:tag name="MH_LIBRARY" val="GRAPHIC"/>
  <p:tag name="MH_TYPE" val="Other"/>
  <p:tag name="MH_ORDER" val="56"/>
</p:tagLst>
</file>

<file path=ppt/tags/tag57.xml><?xml version="1.0" encoding="utf-8"?>
<p:tagLst xmlns:a="http://schemas.openxmlformats.org/drawingml/2006/main" xmlns:r="http://schemas.openxmlformats.org/officeDocument/2006/relationships" xmlns:p="http://schemas.openxmlformats.org/presentationml/2006/main">
  <p:tag name="MH" val="20151201112552"/>
  <p:tag name="MH_LIBRARY" val="GRAPHIC"/>
  <p:tag name="MH_TYPE" val="Other"/>
  <p:tag name="MH_ORDER" val="2"/>
</p:tagLst>
</file>

<file path=ppt/tags/tag570.xml><?xml version="1.0" encoding="utf-8"?>
<p:tagLst xmlns:a="http://schemas.openxmlformats.org/drawingml/2006/main" xmlns:r="http://schemas.openxmlformats.org/officeDocument/2006/relationships" xmlns:p="http://schemas.openxmlformats.org/presentationml/2006/main">
  <p:tag name="MH" val="20160219113219"/>
  <p:tag name="MH_LIBRARY" val="GRAPHIC"/>
  <p:tag name="MH_TYPE" val="Other"/>
  <p:tag name="MH_ORDER" val="57"/>
</p:tagLst>
</file>

<file path=ppt/tags/tag571.xml><?xml version="1.0" encoding="utf-8"?>
<p:tagLst xmlns:a="http://schemas.openxmlformats.org/drawingml/2006/main" xmlns:r="http://schemas.openxmlformats.org/officeDocument/2006/relationships" xmlns:p="http://schemas.openxmlformats.org/presentationml/2006/main">
  <p:tag name="MH" val="20160219113219"/>
  <p:tag name="MH_LIBRARY" val="GRAPHIC"/>
  <p:tag name="MH_TYPE" val="Other"/>
  <p:tag name="MH_ORDER" val="58"/>
</p:tagLst>
</file>

<file path=ppt/tags/tag572.xml><?xml version="1.0" encoding="utf-8"?>
<p:tagLst xmlns:a="http://schemas.openxmlformats.org/drawingml/2006/main" xmlns:r="http://schemas.openxmlformats.org/officeDocument/2006/relationships" xmlns:p="http://schemas.openxmlformats.org/presentationml/2006/main">
  <p:tag name="MH" val="20160219113219"/>
  <p:tag name="MH_LIBRARY" val="GRAPHIC"/>
  <p:tag name="MH_TYPE" val="Other"/>
  <p:tag name="MH_ORDER" val="59"/>
</p:tagLst>
</file>

<file path=ppt/tags/tag573.xml><?xml version="1.0" encoding="utf-8"?>
<p:tagLst xmlns:a="http://schemas.openxmlformats.org/drawingml/2006/main" xmlns:r="http://schemas.openxmlformats.org/officeDocument/2006/relationships" xmlns:p="http://schemas.openxmlformats.org/presentationml/2006/main">
  <p:tag name="MH" val="20160219113219"/>
  <p:tag name="MH_LIBRARY" val="GRAPHIC"/>
  <p:tag name="MH_TYPE" val="Other"/>
  <p:tag name="MH_ORDER" val="60"/>
</p:tagLst>
</file>

<file path=ppt/tags/tag574.xml><?xml version="1.0" encoding="utf-8"?>
<p:tagLst xmlns:a="http://schemas.openxmlformats.org/drawingml/2006/main" xmlns:r="http://schemas.openxmlformats.org/officeDocument/2006/relationships" xmlns:p="http://schemas.openxmlformats.org/presentationml/2006/main">
  <p:tag name="MH" val="20160219113219"/>
  <p:tag name="MH_LIBRARY" val="GRAPHIC"/>
  <p:tag name="MH_TYPE" val="Other"/>
  <p:tag name="MH_ORDER" val="61"/>
</p:tagLst>
</file>

<file path=ppt/tags/tag575.xml><?xml version="1.0" encoding="utf-8"?>
<p:tagLst xmlns:a="http://schemas.openxmlformats.org/drawingml/2006/main" xmlns:r="http://schemas.openxmlformats.org/officeDocument/2006/relationships" xmlns:p="http://schemas.openxmlformats.org/presentationml/2006/main">
  <p:tag name="MH" val="20160219113219"/>
  <p:tag name="MH_LIBRARY" val="GRAPHIC"/>
  <p:tag name="MH_TYPE" val="Other"/>
  <p:tag name="MH_ORDER" val="62"/>
</p:tagLst>
</file>

<file path=ppt/tags/tag576.xml><?xml version="1.0" encoding="utf-8"?>
<p:tagLst xmlns:a="http://schemas.openxmlformats.org/drawingml/2006/main" xmlns:r="http://schemas.openxmlformats.org/officeDocument/2006/relationships" xmlns:p="http://schemas.openxmlformats.org/presentationml/2006/main">
  <p:tag name="MH" val="20160219113219"/>
  <p:tag name="MH_LIBRARY" val="GRAPHIC"/>
  <p:tag name="MH_TYPE" val="Other"/>
  <p:tag name="MH_ORDER" val="63"/>
</p:tagLst>
</file>

<file path=ppt/tags/tag577.xml><?xml version="1.0" encoding="utf-8"?>
<p:tagLst xmlns:a="http://schemas.openxmlformats.org/drawingml/2006/main" xmlns:r="http://schemas.openxmlformats.org/officeDocument/2006/relationships" xmlns:p="http://schemas.openxmlformats.org/presentationml/2006/main">
  <p:tag name="MH" val="20160219113219"/>
  <p:tag name="MH_LIBRARY" val="GRAPHIC"/>
  <p:tag name="MH_TYPE" val="Other"/>
  <p:tag name="MH_ORDER" val="64"/>
</p:tagLst>
</file>

<file path=ppt/tags/tag578.xml><?xml version="1.0" encoding="utf-8"?>
<p:tagLst xmlns:a="http://schemas.openxmlformats.org/drawingml/2006/main" xmlns:r="http://schemas.openxmlformats.org/officeDocument/2006/relationships" xmlns:p="http://schemas.openxmlformats.org/presentationml/2006/main">
  <p:tag name="MH" val="20160219113219"/>
  <p:tag name="MH_LIBRARY" val="GRAPHIC"/>
  <p:tag name="MH_TYPE" val="Other"/>
  <p:tag name="MH_ORDER" val="65"/>
</p:tagLst>
</file>

<file path=ppt/tags/tag579.xml><?xml version="1.0" encoding="utf-8"?>
<p:tagLst xmlns:a="http://schemas.openxmlformats.org/drawingml/2006/main" xmlns:r="http://schemas.openxmlformats.org/officeDocument/2006/relationships" xmlns:p="http://schemas.openxmlformats.org/presentationml/2006/main">
  <p:tag name="MH" val="20160219113219"/>
  <p:tag name="MH_LIBRARY" val="GRAPHIC"/>
  <p:tag name="MH_TYPE" val="Other"/>
  <p:tag name="MH_ORDER" val="66"/>
</p:tagLst>
</file>

<file path=ppt/tags/tag58.xml><?xml version="1.0" encoding="utf-8"?>
<p:tagLst xmlns:a="http://schemas.openxmlformats.org/drawingml/2006/main" xmlns:r="http://schemas.openxmlformats.org/officeDocument/2006/relationships" xmlns:p="http://schemas.openxmlformats.org/presentationml/2006/main">
  <p:tag name="MH" val="20151201112552"/>
  <p:tag name="MH_LIBRARY" val="GRAPHIC"/>
  <p:tag name="MH_TYPE" val="Other"/>
  <p:tag name="MH_ORDER" val="3"/>
</p:tagLst>
</file>

<file path=ppt/tags/tag580.xml><?xml version="1.0" encoding="utf-8"?>
<p:tagLst xmlns:a="http://schemas.openxmlformats.org/drawingml/2006/main" xmlns:r="http://schemas.openxmlformats.org/officeDocument/2006/relationships" xmlns:p="http://schemas.openxmlformats.org/presentationml/2006/main">
  <p:tag name="MH" val="20160219113219"/>
  <p:tag name="MH_LIBRARY" val="GRAPHIC"/>
  <p:tag name="MH_TYPE" val="Other"/>
  <p:tag name="MH_ORDER" val="67"/>
</p:tagLst>
</file>

<file path=ppt/tags/tag581.xml><?xml version="1.0" encoding="utf-8"?>
<p:tagLst xmlns:a="http://schemas.openxmlformats.org/drawingml/2006/main" xmlns:r="http://schemas.openxmlformats.org/officeDocument/2006/relationships" xmlns:p="http://schemas.openxmlformats.org/presentationml/2006/main">
  <p:tag name="MH" val="20160219113219"/>
  <p:tag name="MH_LIBRARY" val="GRAPHIC"/>
  <p:tag name="MH_TYPE" val="Other"/>
  <p:tag name="MH_ORDER" val="68"/>
</p:tagLst>
</file>

<file path=ppt/tags/tag582.xml><?xml version="1.0" encoding="utf-8"?>
<p:tagLst xmlns:a="http://schemas.openxmlformats.org/drawingml/2006/main" xmlns:r="http://schemas.openxmlformats.org/officeDocument/2006/relationships" xmlns:p="http://schemas.openxmlformats.org/presentationml/2006/main">
  <p:tag name="MH" val="20160219113219"/>
  <p:tag name="MH_LIBRARY" val="GRAPHIC"/>
  <p:tag name="MH_TYPE" val="Other"/>
  <p:tag name="MH_ORDER" val="69"/>
</p:tagLst>
</file>

<file path=ppt/tags/tag583.xml><?xml version="1.0" encoding="utf-8"?>
<p:tagLst xmlns:a="http://schemas.openxmlformats.org/drawingml/2006/main" xmlns:r="http://schemas.openxmlformats.org/officeDocument/2006/relationships" xmlns:p="http://schemas.openxmlformats.org/presentationml/2006/main">
  <p:tag name="MH" val="20160219113219"/>
  <p:tag name="MH_LIBRARY" val="GRAPHIC"/>
  <p:tag name="MH_TYPE" val="Other"/>
  <p:tag name="MH_ORDER" val="70"/>
</p:tagLst>
</file>

<file path=ppt/tags/tag584.xml><?xml version="1.0" encoding="utf-8"?>
<p:tagLst xmlns:a="http://schemas.openxmlformats.org/drawingml/2006/main" xmlns:r="http://schemas.openxmlformats.org/officeDocument/2006/relationships" xmlns:p="http://schemas.openxmlformats.org/presentationml/2006/main">
  <p:tag name="MH" val="20160219113219"/>
  <p:tag name="MH_LIBRARY" val="GRAPHIC"/>
  <p:tag name="MH_TYPE" val="Other"/>
  <p:tag name="MH_ORDER" val="71"/>
</p:tagLst>
</file>

<file path=ppt/tags/tag585.xml><?xml version="1.0" encoding="utf-8"?>
<p:tagLst xmlns:a="http://schemas.openxmlformats.org/drawingml/2006/main" xmlns:r="http://schemas.openxmlformats.org/officeDocument/2006/relationships" xmlns:p="http://schemas.openxmlformats.org/presentationml/2006/main">
  <p:tag name="MH" val="20160219113219"/>
  <p:tag name="MH_LIBRARY" val="GRAPHIC"/>
  <p:tag name="MH_TYPE" val="Other"/>
  <p:tag name="MH_ORDER" val="72"/>
</p:tagLst>
</file>

<file path=ppt/tags/tag586.xml><?xml version="1.0" encoding="utf-8"?>
<p:tagLst xmlns:a="http://schemas.openxmlformats.org/drawingml/2006/main" xmlns:r="http://schemas.openxmlformats.org/officeDocument/2006/relationships" xmlns:p="http://schemas.openxmlformats.org/presentationml/2006/main">
  <p:tag name="MH" val="20160219113219"/>
  <p:tag name="MH_LIBRARY" val="GRAPHIC"/>
  <p:tag name="MH_TYPE" val="Other"/>
  <p:tag name="MH_ORDER" val="73"/>
</p:tagLst>
</file>

<file path=ppt/tags/tag587.xml><?xml version="1.0" encoding="utf-8"?>
<p:tagLst xmlns:a="http://schemas.openxmlformats.org/drawingml/2006/main" xmlns:r="http://schemas.openxmlformats.org/officeDocument/2006/relationships" xmlns:p="http://schemas.openxmlformats.org/presentationml/2006/main">
  <p:tag name="MH" val="20160219113219"/>
  <p:tag name="MH_LIBRARY" val="GRAPHIC"/>
  <p:tag name="MH_TYPE" val="Other"/>
  <p:tag name="MH_ORDER" val="74"/>
</p:tagLst>
</file>

<file path=ppt/tags/tag588.xml><?xml version="1.0" encoding="utf-8"?>
<p:tagLst xmlns:a="http://schemas.openxmlformats.org/drawingml/2006/main" xmlns:r="http://schemas.openxmlformats.org/officeDocument/2006/relationships" xmlns:p="http://schemas.openxmlformats.org/presentationml/2006/main">
  <p:tag name="MH" val="20160219113219"/>
  <p:tag name="MH_LIBRARY" val="GRAPHIC"/>
  <p:tag name="MH_TYPE" val="Other"/>
  <p:tag name="MH_ORDER" val="75"/>
</p:tagLst>
</file>

<file path=ppt/tags/tag589.xml><?xml version="1.0" encoding="utf-8"?>
<p:tagLst xmlns:a="http://schemas.openxmlformats.org/drawingml/2006/main" xmlns:r="http://schemas.openxmlformats.org/officeDocument/2006/relationships" xmlns:p="http://schemas.openxmlformats.org/presentationml/2006/main">
  <p:tag name="MH" val="20160219113219"/>
  <p:tag name="MH_LIBRARY" val="GRAPHIC"/>
  <p:tag name="MH_TYPE" val="Other"/>
  <p:tag name="MH_ORDER" val="76"/>
</p:tagLst>
</file>

<file path=ppt/tags/tag59.xml><?xml version="1.0" encoding="utf-8"?>
<p:tagLst xmlns:a="http://schemas.openxmlformats.org/drawingml/2006/main" xmlns:r="http://schemas.openxmlformats.org/officeDocument/2006/relationships" xmlns:p="http://schemas.openxmlformats.org/presentationml/2006/main">
  <p:tag name="MH" val="20151201112552"/>
  <p:tag name="MH_LIBRARY" val="GRAPHIC"/>
  <p:tag name="MH_TYPE" val="Other"/>
  <p:tag name="MH_ORDER" val="4"/>
</p:tagLst>
</file>

<file path=ppt/tags/tag590.xml><?xml version="1.0" encoding="utf-8"?>
<p:tagLst xmlns:a="http://schemas.openxmlformats.org/drawingml/2006/main" xmlns:r="http://schemas.openxmlformats.org/officeDocument/2006/relationships" xmlns:p="http://schemas.openxmlformats.org/presentationml/2006/main">
  <p:tag name="MH" val="20160219113219"/>
  <p:tag name="MH_LIBRARY" val="GRAPHIC"/>
  <p:tag name="MH_TYPE" val="Other"/>
  <p:tag name="MH_ORDER" val="21"/>
</p:tagLst>
</file>

<file path=ppt/tags/tag591.xml><?xml version="1.0" encoding="utf-8"?>
<p:tagLst xmlns:a="http://schemas.openxmlformats.org/drawingml/2006/main" xmlns:r="http://schemas.openxmlformats.org/officeDocument/2006/relationships" xmlns:p="http://schemas.openxmlformats.org/presentationml/2006/main">
  <p:tag name="MH" val="20160219113219"/>
  <p:tag name="MH_LIBRARY" val="GRAPHIC"/>
  <p:tag name="MH_TYPE" val="Other"/>
  <p:tag name="MH_ORDER" val="22"/>
</p:tagLst>
</file>

<file path=ppt/tags/tag592.xml><?xml version="1.0" encoding="utf-8"?>
<p:tagLst xmlns:a="http://schemas.openxmlformats.org/drawingml/2006/main" xmlns:r="http://schemas.openxmlformats.org/officeDocument/2006/relationships" xmlns:p="http://schemas.openxmlformats.org/presentationml/2006/main">
  <p:tag name="MH" val="20160219113219"/>
  <p:tag name="MH_LIBRARY" val="GRAPHIC"/>
  <p:tag name="MH_TYPE" val="Other"/>
  <p:tag name="MH_ORDER" val="23"/>
</p:tagLst>
</file>

<file path=ppt/tags/tag593.xml><?xml version="1.0" encoding="utf-8"?>
<p:tagLst xmlns:a="http://schemas.openxmlformats.org/drawingml/2006/main" xmlns:r="http://schemas.openxmlformats.org/officeDocument/2006/relationships" xmlns:p="http://schemas.openxmlformats.org/presentationml/2006/main">
  <p:tag name="MH" val="20160219113219"/>
  <p:tag name="MH_LIBRARY" val="GRAPHIC"/>
  <p:tag name="MH_TYPE" val="Other"/>
  <p:tag name="MH_ORDER" val="24"/>
</p:tagLst>
</file>

<file path=ppt/tags/tag594.xml><?xml version="1.0" encoding="utf-8"?>
<p:tagLst xmlns:a="http://schemas.openxmlformats.org/drawingml/2006/main" xmlns:r="http://schemas.openxmlformats.org/officeDocument/2006/relationships" xmlns:p="http://schemas.openxmlformats.org/presentationml/2006/main">
  <p:tag name="MH" val="20160219113219"/>
  <p:tag name="MH_LIBRARY" val="GRAPHIC"/>
  <p:tag name="MH_TYPE" val="Other"/>
  <p:tag name="MH_ORDER" val="25"/>
</p:tagLst>
</file>

<file path=ppt/tags/tag595.xml><?xml version="1.0" encoding="utf-8"?>
<p:tagLst xmlns:a="http://schemas.openxmlformats.org/drawingml/2006/main" xmlns:r="http://schemas.openxmlformats.org/officeDocument/2006/relationships" xmlns:p="http://schemas.openxmlformats.org/presentationml/2006/main">
  <p:tag name="MH" val="20160219113219"/>
  <p:tag name="MH_LIBRARY" val="GRAPHIC"/>
  <p:tag name="MH_TYPE" val="Other"/>
  <p:tag name="MH_ORDER" val="26"/>
</p:tagLst>
</file>

<file path=ppt/tags/tag596.xml><?xml version="1.0" encoding="utf-8"?>
<p:tagLst xmlns:a="http://schemas.openxmlformats.org/drawingml/2006/main" xmlns:r="http://schemas.openxmlformats.org/officeDocument/2006/relationships" xmlns:p="http://schemas.openxmlformats.org/presentationml/2006/main">
  <p:tag name="MH" val="20160219113219"/>
  <p:tag name="MH_LIBRARY" val="GRAPHIC"/>
  <p:tag name="MH_TYPE" val="Other"/>
  <p:tag name="MH_ORDER" val="27"/>
</p:tagLst>
</file>

<file path=ppt/tags/tag597.xml><?xml version="1.0" encoding="utf-8"?>
<p:tagLst xmlns:a="http://schemas.openxmlformats.org/drawingml/2006/main" xmlns:r="http://schemas.openxmlformats.org/officeDocument/2006/relationships" xmlns:p="http://schemas.openxmlformats.org/presentationml/2006/main">
  <p:tag name="MH" val="20160219113219"/>
  <p:tag name="MH_LIBRARY" val="GRAPHIC"/>
  <p:tag name="MH_TYPE" val="Other"/>
  <p:tag name="MH_ORDER" val="28"/>
</p:tagLst>
</file>

<file path=ppt/tags/tag598.xml><?xml version="1.0" encoding="utf-8"?>
<p:tagLst xmlns:a="http://schemas.openxmlformats.org/drawingml/2006/main" xmlns:r="http://schemas.openxmlformats.org/officeDocument/2006/relationships" xmlns:p="http://schemas.openxmlformats.org/presentationml/2006/main">
  <p:tag name="MH" val="20160219113219"/>
  <p:tag name="MH_LIBRARY" val="GRAPHIC"/>
  <p:tag name="MH_TYPE" val="Other"/>
  <p:tag name="MH_ORDER" val="29"/>
</p:tagLst>
</file>

<file path=ppt/tags/tag599.xml><?xml version="1.0" encoding="utf-8"?>
<p:tagLst xmlns:a="http://schemas.openxmlformats.org/drawingml/2006/main" xmlns:r="http://schemas.openxmlformats.org/officeDocument/2006/relationships" xmlns:p="http://schemas.openxmlformats.org/presentationml/2006/main">
  <p:tag name="MH" val="20160219113219"/>
  <p:tag name="MH_LIBRARY" val="GRAPHIC"/>
  <p:tag name="MH_TYPE" val="Other"/>
  <p:tag name="MH_ORDER" val="30"/>
</p:tagLst>
</file>

<file path=ppt/tags/tag6.xml><?xml version="1.0" encoding="utf-8"?>
<p:tagLst xmlns:a="http://schemas.openxmlformats.org/drawingml/2006/main" xmlns:r="http://schemas.openxmlformats.org/officeDocument/2006/relationships" xmlns:p="http://schemas.openxmlformats.org/presentationml/2006/main">
  <p:tag name="MH" val="20160203101803"/>
  <p:tag name="MH_LIBRARY" val="GRAPHIC"/>
  <p:tag name="MH_TYPE" val="Title"/>
  <p:tag name="MH_ORDER" val="1"/>
</p:tagLst>
</file>

<file path=ppt/tags/tag60.xml><?xml version="1.0" encoding="utf-8"?>
<p:tagLst xmlns:a="http://schemas.openxmlformats.org/drawingml/2006/main" xmlns:r="http://schemas.openxmlformats.org/officeDocument/2006/relationships" xmlns:p="http://schemas.openxmlformats.org/presentationml/2006/main">
  <p:tag name="MH" val="20151201112552"/>
  <p:tag name="MH_LIBRARY" val="GRAPHIC"/>
  <p:tag name="MH_TYPE" val="Title"/>
  <p:tag name="MH_ORDER" val="1"/>
</p:tagLst>
</file>

<file path=ppt/tags/tag600.xml><?xml version="1.0" encoding="utf-8"?>
<p:tagLst xmlns:a="http://schemas.openxmlformats.org/drawingml/2006/main" xmlns:r="http://schemas.openxmlformats.org/officeDocument/2006/relationships" xmlns:p="http://schemas.openxmlformats.org/presentationml/2006/main">
  <p:tag name="MH" val="20160219113219"/>
  <p:tag name="MH_LIBRARY" val="GRAPHIC"/>
  <p:tag name="MH_TYPE" val="Other"/>
  <p:tag name="MH_ORDER" val="31"/>
</p:tagLst>
</file>

<file path=ppt/tags/tag601.xml><?xml version="1.0" encoding="utf-8"?>
<p:tagLst xmlns:a="http://schemas.openxmlformats.org/drawingml/2006/main" xmlns:r="http://schemas.openxmlformats.org/officeDocument/2006/relationships" xmlns:p="http://schemas.openxmlformats.org/presentationml/2006/main">
  <p:tag name="MH" val="20160219113219"/>
  <p:tag name="MH_LIBRARY" val="GRAPHIC"/>
  <p:tag name="MH_TYPE" val="Other"/>
  <p:tag name="MH_ORDER" val="32"/>
</p:tagLst>
</file>

<file path=ppt/tags/tag602.xml><?xml version="1.0" encoding="utf-8"?>
<p:tagLst xmlns:a="http://schemas.openxmlformats.org/drawingml/2006/main" xmlns:r="http://schemas.openxmlformats.org/officeDocument/2006/relationships" xmlns:p="http://schemas.openxmlformats.org/presentationml/2006/main">
  <p:tag name="MH" val="20160219113219"/>
  <p:tag name="MH_LIBRARY" val="GRAPHIC"/>
  <p:tag name="MH_TYPE" val="Other"/>
  <p:tag name="MH_ORDER" val="33"/>
</p:tagLst>
</file>

<file path=ppt/tags/tag603.xml><?xml version="1.0" encoding="utf-8"?>
<p:tagLst xmlns:a="http://schemas.openxmlformats.org/drawingml/2006/main" xmlns:r="http://schemas.openxmlformats.org/officeDocument/2006/relationships" xmlns:p="http://schemas.openxmlformats.org/presentationml/2006/main">
  <p:tag name="MH" val="20160219113219"/>
  <p:tag name="MH_LIBRARY" val="GRAPHIC"/>
  <p:tag name="MH_TYPE" val="Other"/>
  <p:tag name="MH_ORDER" val="34"/>
</p:tagLst>
</file>

<file path=ppt/tags/tag604.xml><?xml version="1.0" encoding="utf-8"?>
<p:tagLst xmlns:a="http://schemas.openxmlformats.org/drawingml/2006/main" xmlns:r="http://schemas.openxmlformats.org/officeDocument/2006/relationships" xmlns:p="http://schemas.openxmlformats.org/presentationml/2006/main">
  <p:tag name="MH" val="20160219113219"/>
  <p:tag name="MH_LIBRARY" val="GRAPHIC"/>
  <p:tag name="MH_TYPE" val="Other"/>
  <p:tag name="MH_ORDER" val="35"/>
</p:tagLst>
</file>

<file path=ppt/tags/tag605.xml><?xml version="1.0" encoding="utf-8"?>
<p:tagLst xmlns:a="http://schemas.openxmlformats.org/drawingml/2006/main" xmlns:r="http://schemas.openxmlformats.org/officeDocument/2006/relationships" xmlns:p="http://schemas.openxmlformats.org/presentationml/2006/main">
  <p:tag name="MH" val="20160219113219"/>
  <p:tag name="MH_LIBRARY" val="GRAPHIC"/>
  <p:tag name="MH_TYPE" val="Other"/>
  <p:tag name="MH_ORDER" val="36"/>
</p:tagLst>
</file>

<file path=ppt/tags/tag606.xml><?xml version="1.0" encoding="utf-8"?>
<p:tagLst xmlns:a="http://schemas.openxmlformats.org/drawingml/2006/main" xmlns:r="http://schemas.openxmlformats.org/officeDocument/2006/relationships" xmlns:p="http://schemas.openxmlformats.org/presentationml/2006/main">
  <p:tag name="MH" val="20160219113219"/>
  <p:tag name="MH_LIBRARY" val="GRAPHIC"/>
  <p:tag name="MH_TYPE" val="Other"/>
  <p:tag name="MH_ORDER" val="37"/>
</p:tagLst>
</file>

<file path=ppt/tags/tag607.xml><?xml version="1.0" encoding="utf-8"?>
<p:tagLst xmlns:a="http://schemas.openxmlformats.org/drawingml/2006/main" xmlns:r="http://schemas.openxmlformats.org/officeDocument/2006/relationships" xmlns:p="http://schemas.openxmlformats.org/presentationml/2006/main">
  <p:tag name="MH" val="20160219113219"/>
  <p:tag name="MH_LIBRARY" val="GRAPHIC"/>
  <p:tag name="MH_TYPE" val="Other"/>
  <p:tag name="MH_ORDER" val="38"/>
</p:tagLst>
</file>

<file path=ppt/tags/tag608.xml><?xml version="1.0" encoding="utf-8"?>
<p:tagLst xmlns:a="http://schemas.openxmlformats.org/drawingml/2006/main" xmlns:r="http://schemas.openxmlformats.org/officeDocument/2006/relationships" xmlns:p="http://schemas.openxmlformats.org/presentationml/2006/main">
  <p:tag name="MH" val="20160219113219"/>
  <p:tag name="MH_LIBRARY" val="GRAPHIC"/>
  <p:tag name="MH_TYPE" val="Other"/>
  <p:tag name="MH_ORDER" val="39"/>
</p:tagLst>
</file>

<file path=ppt/tags/tag609.xml><?xml version="1.0" encoding="utf-8"?>
<p:tagLst xmlns:a="http://schemas.openxmlformats.org/drawingml/2006/main" xmlns:r="http://schemas.openxmlformats.org/officeDocument/2006/relationships" xmlns:p="http://schemas.openxmlformats.org/presentationml/2006/main">
  <p:tag name="MH" val="20160219113219"/>
  <p:tag name="MH_LIBRARY" val="GRAPHIC"/>
  <p:tag name="MH_TYPE" val="Other"/>
  <p:tag name="MH_ORDER" val="40"/>
</p:tagLst>
</file>

<file path=ppt/tags/tag61.xml><?xml version="1.0" encoding="utf-8"?>
<p:tagLst xmlns:a="http://schemas.openxmlformats.org/drawingml/2006/main" xmlns:r="http://schemas.openxmlformats.org/officeDocument/2006/relationships" xmlns:p="http://schemas.openxmlformats.org/presentationml/2006/main">
  <p:tag name="MH" val="20160203101803"/>
  <p:tag name="MH_LIBRARY" val="GRAPHIC"/>
  <p:tag name="MH_TYPE" val="Other"/>
  <p:tag name="MH_ORDER" val="2"/>
</p:tagLst>
</file>

<file path=ppt/tags/tag610.xml><?xml version="1.0" encoding="utf-8"?>
<p:tagLst xmlns:a="http://schemas.openxmlformats.org/drawingml/2006/main" xmlns:r="http://schemas.openxmlformats.org/officeDocument/2006/relationships" xmlns:p="http://schemas.openxmlformats.org/presentationml/2006/main">
  <p:tag name="MH" val="20160219113219"/>
  <p:tag name="MH_LIBRARY" val="GRAPHIC"/>
  <p:tag name="MH_TYPE" val="Other"/>
  <p:tag name="MH_ORDER" val="41"/>
</p:tagLst>
</file>

<file path=ppt/tags/tag611.xml><?xml version="1.0" encoding="utf-8"?>
<p:tagLst xmlns:a="http://schemas.openxmlformats.org/drawingml/2006/main" xmlns:r="http://schemas.openxmlformats.org/officeDocument/2006/relationships" xmlns:p="http://schemas.openxmlformats.org/presentationml/2006/main">
  <p:tag name="MH" val="20160219113219"/>
  <p:tag name="MH_LIBRARY" val="GRAPHIC"/>
  <p:tag name="MH_TYPE" val="Other"/>
  <p:tag name="MH_ORDER" val="42"/>
</p:tagLst>
</file>

<file path=ppt/tags/tag612.xml><?xml version="1.0" encoding="utf-8"?>
<p:tagLst xmlns:a="http://schemas.openxmlformats.org/drawingml/2006/main" xmlns:r="http://schemas.openxmlformats.org/officeDocument/2006/relationships" xmlns:p="http://schemas.openxmlformats.org/presentationml/2006/main">
  <p:tag name="MH" val="20160219113219"/>
  <p:tag name="MH_LIBRARY" val="GRAPHIC"/>
  <p:tag name="MH_TYPE" val="Other"/>
  <p:tag name="MH_ORDER" val="43"/>
</p:tagLst>
</file>

<file path=ppt/tags/tag613.xml><?xml version="1.0" encoding="utf-8"?>
<p:tagLst xmlns:a="http://schemas.openxmlformats.org/drawingml/2006/main" xmlns:r="http://schemas.openxmlformats.org/officeDocument/2006/relationships" xmlns:p="http://schemas.openxmlformats.org/presentationml/2006/main">
  <p:tag name="MH" val="20160219113219"/>
  <p:tag name="MH_LIBRARY" val="GRAPHIC"/>
  <p:tag name="MH_TYPE" val="Other"/>
  <p:tag name="MH_ORDER" val="44"/>
</p:tagLst>
</file>

<file path=ppt/tags/tag614.xml><?xml version="1.0" encoding="utf-8"?>
<p:tagLst xmlns:a="http://schemas.openxmlformats.org/drawingml/2006/main" xmlns:r="http://schemas.openxmlformats.org/officeDocument/2006/relationships" xmlns:p="http://schemas.openxmlformats.org/presentationml/2006/main">
  <p:tag name="MH" val="20160219113219"/>
  <p:tag name="MH_LIBRARY" val="GRAPHIC"/>
  <p:tag name="MH_TYPE" val="Other"/>
  <p:tag name="MH_ORDER" val="45"/>
</p:tagLst>
</file>

<file path=ppt/tags/tag615.xml><?xml version="1.0" encoding="utf-8"?>
<p:tagLst xmlns:a="http://schemas.openxmlformats.org/drawingml/2006/main" xmlns:r="http://schemas.openxmlformats.org/officeDocument/2006/relationships" xmlns:p="http://schemas.openxmlformats.org/presentationml/2006/main">
  <p:tag name="MH" val="20160219113219"/>
  <p:tag name="MH_LIBRARY" val="GRAPHIC"/>
  <p:tag name="MH_TYPE" val="Other"/>
  <p:tag name="MH_ORDER" val="46"/>
</p:tagLst>
</file>

<file path=ppt/tags/tag616.xml><?xml version="1.0" encoding="utf-8"?>
<p:tagLst xmlns:a="http://schemas.openxmlformats.org/drawingml/2006/main" xmlns:r="http://schemas.openxmlformats.org/officeDocument/2006/relationships" xmlns:p="http://schemas.openxmlformats.org/presentationml/2006/main">
  <p:tag name="MH" val="20160219113219"/>
  <p:tag name="MH_LIBRARY" val="GRAPHIC"/>
  <p:tag name="MH_TYPE" val="Other"/>
  <p:tag name="MH_ORDER" val="47"/>
</p:tagLst>
</file>

<file path=ppt/tags/tag617.xml><?xml version="1.0" encoding="utf-8"?>
<p:tagLst xmlns:a="http://schemas.openxmlformats.org/drawingml/2006/main" xmlns:r="http://schemas.openxmlformats.org/officeDocument/2006/relationships" xmlns:p="http://schemas.openxmlformats.org/presentationml/2006/main">
  <p:tag name="MH" val="20160219113219"/>
  <p:tag name="MH_LIBRARY" val="GRAPHIC"/>
  <p:tag name="MH_TYPE" val="Other"/>
  <p:tag name="MH_ORDER" val="48"/>
</p:tagLst>
</file>

<file path=ppt/tags/tag618.xml><?xml version="1.0" encoding="utf-8"?>
<p:tagLst xmlns:a="http://schemas.openxmlformats.org/drawingml/2006/main" xmlns:r="http://schemas.openxmlformats.org/officeDocument/2006/relationships" xmlns:p="http://schemas.openxmlformats.org/presentationml/2006/main">
  <p:tag name="MH" val="20160219113219"/>
  <p:tag name="MH_LIBRARY" val="GRAPHIC"/>
  <p:tag name="MH_TYPE" val="Other"/>
  <p:tag name="MH_ORDER" val="5"/>
</p:tagLst>
</file>

<file path=ppt/tags/tag619.xml><?xml version="1.0" encoding="utf-8"?>
<p:tagLst xmlns:a="http://schemas.openxmlformats.org/drawingml/2006/main" xmlns:r="http://schemas.openxmlformats.org/officeDocument/2006/relationships" xmlns:p="http://schemas.openxmlformats.org/presentationml/2006/main">
  <p:tag name="MH" val="20160219113219"/>
  <p:tag name="MH_LIBRARY" val="GRAPHIC"/>
  <p:tag name="MH_TYPE" val="Other"/>
  <p:tag name="MH_ORDER" val="8"/>
</p:tagLst>
</file>

<file path=ppt/tags/tag62.xml><?xml version="1.0" encoding="utf-8"?>
<p:tagLst xmlns:a="http://schemas.openxmlformats.org/drawingml/2006/main" xmlns:r="http://schemas.openxmlformats.org/officeDocument/2006/relationships" xmlns:p="http://schemas.openxmlformats.org/presentationml/2006/main">
  <p:tag name="MH" val="20160203101803"/>
  <p:tag name="MH_LIBRARY" val="GRAPHIC"/>
  <p:tag name="MH_TYPE" val="Title"/>
  <p:tag name="MH_ORDER" val="1"/>
</p:tagLst>
</file>

<file path=ppt/tags/tag620.xml><?xml version="1.0" encoding="utf-8"?>
<p:tagLst xmlns:a="http://schemas.openxmlformats.org/drawingml/2006/main" xmlns:r="http://schemas.openxmlformats.org/officeDocument/2006/relationships" xmlns:p="http://schemas.openxmlformats.org/presentationml/2006/main">
  <p:tag name="MH" val="20160219113219"/>
  <p:tag name="MH_LIBRARY" val="GRAPHIC"/>
  <p:tag name="MH_TYPE" val="Other"/>
  <p:tag name="MH_ORDER" val="13"/>
</p:tagLst>
</file>

<file path=ppt/tags/tag621.xml><?xml version="1.0" encoding="utf-8"?>
<p:tagLst xmlns:a="http://schemas.openxmlformats.org/drawingml/2006/main" xmlns:r="http://schemas.openxmlformats.org/officeDocument/2006/relationships" xmlns:p="http://schemas.openxmlformats.org/presentationml/2006/main">
  <p:tag name="MH" val="20160219113219"/>
  <p:tag name="MH_LIBRARY" val="GRAPHIC"/>
  <p:tag name="MH_TYPE" val="Other"/>
  <p:tag name="MH_ORDER" val="20"/>
</p:tagLst>
</file>

<file path=ppt/tags/tag622.xml><?xml version="1.0" encoding="utf-8"?>
<p:tagLst xmlns:a="http://schemas.openxmlformats.org/drawingml/2006/main" xmlns:r="http://schemas.openxmlformats.org/officeDocument/2006/relationships" xmlns:p="http://schemas.openxmlformats.org/presentationml/2006/main">
  <p:tag name="MH" val="20160219113219"/>
  <p:tag name="MH_LIBRARY" val="GRAPHIC"/>
  <p:tag name="MH_TYPE" val="Other"/>
  <p:tag name="MH_ORDER" val="4"/>
</p:tagLst>
</file>

<file path=ppt/tags/tag623.xml><?xml version="1.0" encoding="utf-8"?>
<p:tagLst xmlns:a="http://schemas.openxmlformats.org/drawingml/2006/main" xmlns:r="http://schemas.openxmlformats.org/officeDocument/2006/relationships" xmlns:p="http://schemas.openxmlformats.org/presentationml/2006/main">
  <p:tag name="MH" val="20160219113219"/>
  <p:tag name="MH_LIBRARY" val="GRAPHIC"/>
  <p:tag name="MH_TYPE" val="Other"/>
  <p:tag name="MH_ORDER" val="7"/>
</p:tagLst>
</file>

<file path=ppt/tags/tag624.xml><?xml version="1.0" encoding="utf-8"?>
<p:tagLst xmlns:a="http://schemas.openxmlformats.org/drawingml/2006/main" xmlns:r="http://schemas.openxmlformats.org/officeDocument/2006/relationships" xmlns:p="http://schemas.openxmlformats.org/presentationml/2006/main">
  <p:tag name="MH" val="20160219113219"/>
  <p:tag name="MH_LIBRARY" val="GRAPHIC"/>
  <p:tag name="MH_TYPE" val="Other"/>
  <p:tag name="MH_ORDER" val="12"/>
</p:tagLst>
</file>

<file path=ppt/tags/tag625.xml><?xml version="1.0" encoding="utf-8"?>
<p:tagLst xmlns:a="http://schemas.openxmlformats.org/drawingml/2006/main" xmlns:r="http://schemas.openxmlformats.org/officeDocument/2006/relationships" xmlns:p="http://schemas.openxmlformats.org/presentationml/2006/main">
  <p:tag name="MH" val="20160219113219"/>
  <p:tag name="MH_LIBRARY" val="GRAPHIC"/>
  <p:tag name="MH_TYPE" val="Other"/>
  <p:tag name="MH_ORDER" val="17"/>
</p:tagLst>
</file>

<file path=ppt/tags/tag626.xml><?xml version="1.0" encoding="utf-8"?>
<p:tagLst xmlns:a="http://schemas.openxmlformats.org/drawingml/2006/main" xmlns:r="http://schemas.openxmlformats.org/officeDocument/2006/relationships" xmlns:p="http://schemas.openxmlformats.org/presentationml/2006/main">
  <p:tag name="MH" val="20160219113219"/>
  <p:tag name="MH_LIBRARY" val="GRAPHIC"/>
  <p:tag name="MH_TYPE" val="Other"/>
  <p:tag name="MH_ORDER" val="1"/>
</p:tagLst>
</file>

<file path=ppt/tags/tag627.xml><?xml version="1.0" encoding="utf-8"?>
<p:tagLst xmlns:a="http://schemas.openxmlformats.org/drawingml/2006/main" xmlns:r="http://schemas.openxmlformats.org/officeDocument/2006/relationships" xmlns:p="http://schemas.openxmlformats.org/presentationml/2006/main">
  <p:tag name="MH" val="20160219113219"/>
  <p:tag name="MH_LIBRARY" val="GRAPHIC"/>
  <p:tag name="MH_TYPE" val="Other"/>
  <p:tag name="MH_ORDER" val="6"/>
</p:tagLst>
</file>

<file path=ppt/tags/tag628.xml><?xml version="1.0" encoding="utf-8"?>
<p:tagLst xmlns:a="http://schemas.openxmlformats.org/drawingml/2006/main" xmlns:r="http://schemas.openxmlformats.org/officeDocument/2006/relationships" xmlns:p="http://schemas.openxmlformats.org/presentationml/2006/main">
  <p:tag name="MH" val="20160219113219"/>
  <p:tag name="MH_LIBRARY" val="GRAPHIC"/>
  <p:tag name="MH_TYPE" val="Other"/>
  <p:tag name="MH_ORDER" val="11"/>
</p:tagLst>
</file>

<file path=ppt/tags/tag629.xml><?xml version="1.0" encoding="utf-8"?>
<p:tagLst xmlns:a="http://schemas.openxmlformats.org/drawingml/2006/main" xmlns:r="http://schemas.openxmlformats.org/officeDocument/2006/relationships" xmlns:p="http://schemas.openxmlformats.org/presentationml/2006/main">
  <p:tag name="MH" val="20160219113219"/>
  <p:tag name="MH_LIBRARY" val="GRAPHIC"/>
  <p:tag name="MH_TYPE" val="Other"/>
  <p:tag name="MH_ORDER" val="16"/>
</p:tagLst>
</file>

<file path=ppt/tags/tag63.xml><?xml version="1.0" encoding="utf-8"?>
<p:tagLst xmlns:a="http://schemas.openxmlformats.org/drawingml/2006/main" xmlns:r="http://schemas.openxmlformats.org/officeDocument/2006/relationships" xmlns:p="http://schemas.openxmlformats.org/presentationml/2006/main">
  <p:tag name="MH" val="20160203101803"/>
  <p:tag name="MH_LIBRARY" val="GRAPHIC"/>
  <p:tag name="MH_TYPE" val="Other"/>
  <p:tag name="MH_ORDER" val="2"/>
</p:tagLst>
</file>

<file path=ppt/tags/tag630.xml><?xml version="1.0" encoding="utf-8"?>
<p:tagLst xmlns:a="http://schemas.openxmlformats.org/drawingml/2006/main" xmlns:r="http://schemas.openxmlformats.org/officeDocument/2006/relationships" xmlns:p="http://schemas.openxmlformats.org/presentationml/2006/main">
  <p:tag name="MH_TYPE" val="#NeiR#"/>
  <p:tag name="MH_NUMBER" val="3"/>
  <p:tag name="MH_CATEGORY" val="#TuWHP#"/>
  <p:tag name="MH_LAYOUT" val="SubTitleText"/>
  <p:tag name="MH" val="20160218231905"/>
  <p:tag name="MH_LIBRARY" val="GRAPHIC"/>
</p:tagLst>
</file>

<file path=ppt/tags/tag631.xml><?xml version="1.0" encoding="utf-8"?>
<p:tagLst xmlns:a="http://schemas.openxmlformats.org/drawingml/2006/main" xmlns:r="http://schemas.openxmlformats.org/officeDocument/2006/relationships" xmlns:p="http://schemas.openxmlformats.org/presentationml/2006/main">
  <p:tag name="MH" val="20160202221302"/>
  <p:tag name="MH_LIBRARY" val="GRAPHIC"/>
  <p:tag name="MH_TYPE" val="Text"/>
  <p:tag name="MH_ORDER" val="1"/>
</p:tagLst>
</file>

<file path=ppt/tags/tag632.xml><?xml version="1.0" encoding="utf-8"?>
<p:tagLst xmlns:a="http://schemas.openxmlformats.org/drawingml/2006/main" xmlns:r="http://schemas.openxmlformats.org/officeDocument/2006/relationships" xmlns:p="http://schemas.openxmlformats.org/presentationml/2006/main">
  <p:tag name="MH" val="20160202082519"/>
  <p:tag name="MH_LIBRARY" val="GRAPHIC"/>
  <p:tag name="MH_TYPE" val="Text"/>
  <p:tag name="MH_ORDER" val="2"/>
</p:tagLst>
</file>

<file path=ppt/tags/tag633.xml><?xml version="1.0" encoding="utf-8"?>
<p:tagLst xmlns:a="http://schemas.openxmlformats.org/drawingml/2006/main" xmlns:r="http://schemas.openxmlformats.org/officeDocument/2006/relationships" xmlns:p="http://schemas.openxmlformats.org/presentationml/2006/main">
  <p:tag name="MH" val="20160202221302"/>
  <p:tag name="MH_LIBRARY" val="GRAPHIC"/>
  <p:tag name="MH_TYPE" val="Text"/>
  <p:tag name="MH_ORDER" val="1"/>
</p:tagLst>
</file>

<file path=ppt/tags/tag634.xml><?xml version="1.0" encoding="utf-8"?>
<p:tagLst xmlns:a="http://schemas.openxmlformats.org/drawingml/2006/main" xmlns:r="http://schemas.openxmlformats.org/officeDocument/2006/relationships" xmlns:p="http://schemas.openxmlformats.org/presentationml/2006/main">
  <p:tag name="MH" val="20160202082519"/>
  <p:tag name="MH_LIBRARY" val="GRAPHIC"/>
  <p:tag name="MH_TYPE" val="Text"/>
  <p:tag name="MH_ORDER" val="2"/>
</p:tagLst>
</file>

<file path=ppt/tags/tag635.xml><?xml version="1.0" encoding="utf-8"?>
<p:tagLst xmlns:a="http://schemas.openxmlformats.org/drawingml/2006/main" xmlns:r="http://schemas.openxmlformats.org/officeDocument/2006/relationships" xmlns:p="http://schemas.openxmlformats.org/presentationml/2006/main">
  <p:tag name="MH" val="20160217203636"/>
  <p:tag name="MH_LIBRARY" val="GRAPHIC"/>
  <p:tag name="MH_TYPE" val="SubTitle"/>
  <p:tag name="MH_ORDER" val="1"/>
</p:tagLst>
</file>

<file path=ppt/tags/tag636.xml><?xml version="1.0" encoding="utf-8"?>
<p:tagLst xmlns:a="http://schemas.openxmlformats.org/drawingml/2006/main" xmlns:r="http://schemas.openxmlformats.org/officeDocument/2006/relationships" xmlns:p="http://schemas.openxmlformats.org/presentationml/2006/main">
  <p:tag name="MH" val="20160217203636"/>
  <p:tag name="MH_LIBRARY" val="GRAPHIC"/>
  <p:tag name="MH_TYPE" val="SubTitle"/>
  <p:tag name="MH_ORDER" val="1"/>
</p:tagLst>
</file>

<file path=ppt/tags/tag637.xml><?xml version="1.0" encoding="utf-8"?>
<p:tagLst xmlns:a="http://schemas.openxmlformats.org/drawingml/2006/main" xmlns:r="http://schemas.openxmlformats.org/officeDocument/2006/relationships" xmlns:p="http://schemas.openxmlformats.org/presentationml/2006/main">
  <p:tag name="MH" val="20160217203636"/>
  <p:tag name="MH_LIBRARY" val="GRAPHIC"/>
  <p:tag name="MH_TYPE" val="SubTitle"/>
  <p:tag name="MH_ORDER" val="1"/>
</p:tagLst>
</file>

<file path=ppt/tags/tag638.xml><?xml version="1.0" encoding="utf-8"?>
<p:tagLst xmlns:a="http://schemas.openxmlformats.org/drawingml/2006/main" xmlns:r="http://schemas.openxmlformats.org/officeDocument/2006/relationships" xmlns:p="http://schemas.openxmlformats.org/presentationml/2006/main">
  <p:tag name="MH" val="20160217203636"/>
  <p:tag name="MH_LIBRARY" val="GRAPHIC"/>
  <p:tag name="MH_TYPE" val="Picture"/>
  <p:tag name="MH_ORDER" val="3"/>
</p:tagLst>
</file>

<file path=ppt/tags/tag639.xml><?xml version="1.0" encoding="utf-8"?>
<p:tagLst xmlns:a="http://schemas.openxmlformats.org/drawingml/2006/main" xmlns:r="http://schemas.openxmlformats.org/officeDocument/2006/relationships" xmlns:p="http://schemas.openxmlformats.org/presentationml/2006/main">
  <p:tag name="MH" val="20160217203636"/>
  <p:tag name="MH_LIBRARY" val="GRAPHIC"/>
  <p:tag name="MH_TYPE" val="Picture"/>
  <p:tag name="MH_ORDER" val="3"/>
</p:tagLst>
</file>

<file path=ppt/tags/tag64.xml><?xml version="1.0" encoding="utf-8"?>
<p:tagLst xmlns:a="http://schemas.openxmlformats.org/drawingml/2006/main" xmlns:r="http://schemas.openxmlformats.org/officeDocument/2006/relationships" xmlns:p="http://schemas.openxmlformats.org/presentationml/2006/main">
  <p:tag name="MH" val="20160203101803"/>
  <p:tag name="MH_LIBRARY" val="GRAPHIC"/>
  <p:tag name="MH_TYPE" val="Title"/>
  <p:tag name="MH_ORDER" val="1"/>
</p:tagLst>
</file>

<file path=ppt/tags/tag640.xml><?xml version="1.0" encoding="utf-8"?>
<p:tagLst xmlns:a="http://schemas.openxmlformats.org/drawingml/2006/main" xmlns:r="http://schemas.openxmlformats.org/officeDocument/2006/relationships" xmlns:p="http://schemas.openxmlformats.org/presentationml/2006/main">
  <p:tag name="MH" val="20160217203636"/>
  <p:tag name="MH_LIBRARY" val="GRAPHIC"/>
  <p:tag name="MH_TYPE" val="Picture"/>
  <p:tag name="MH_ORDER" val="3"/>
</p:tagLst>
</file>

<file path=ppt/tags/tag641.xml><?xml version="1.0" encoding="utf-8"?>
<p:tagLst xmlns:a="http://schemas.openxmlformats.org/drawingml/2006/main" xmlns:r="http://schemas.openxmlformats.org/officeDocument/2006/relationships" xmlns:p="http://schemas.openxmlformats.org/presentationml/2006/main">
  <p:tag name="MH" val="20160202221302"/>
  <p:tag name="MH_LIBRARY" val="GRAPHIC"/>
  <p:tag name="MH_TYPE" val="Text"/>
  <p:tag name="MH_ORDER" val="1"/>
</p:tagLst>
</file>

<file path=ppt/tags/tag642.xml><?xml version="1.0" encoding="utf-8"?>
<p:tagLst xmlns:a="http://schemas.openxmlformats.org/drawingml/2006/main" xmlns:r="http://schemas.openxmlformats.org/officeDocument/2006/relationships" xmlns:p="http://schemas.openxmlformats.org/presentationml/2006/main">
  <p:tag name="MH" val="20160202082519"/>
  <p:tag name="MH_LIBRARY" val="GRAPHIC"/>
  <p:tag name="MH_TYPE" val="Text"/>
  <p:tag name="MH_ORDER" val="2"/>
</p:tagLst>
</file>

<file path=ppt/tags/tag643.xml><?xml version="1.0" encoding="utf-8"?>
<p:tagLst xmlns:a="http://schemas.openxmlformats.org/drawingml/2006/main" xmlns:r="http://schemas.openxmlformats.org/officeDocument/2006/relationships" xmlns:p="http://schemas.openxmlformats.org/presentationml/2006/main">
  <p:tag name="MH_TYPE" val="#NeiR#"/>
  <p:tag name="MH_NUMBER" val="4"/>
  <p:tag name="MH_CATEGORY" val="#LiuChBZh#"/>
  <p:tag name="MH_LAYOUT" val="SubTitleText"/>
  <p:tag name="MH" val="20160202215101"/>
  <p:tag name="MH_LIBRARY" val="GRAPHIC"/>
</p:tagLst>
</file>

<file path=ppt/tags/tag644.xml><?xml version="1.0" encoding="utf-8"?>
<p:tagLst xmlns:a="http://schemas.openxmlformats.org/drawingml/2006/main" xmlns:r="http://schemas.openxmlformats.org/officeDocument/2006/relationships" xmlns:p="http://schemas.openxmlformats.org/presentationml/2006/main">
  <p:tag name="MH" val="20160202215101"/>
  <p:tag name="MH_LIBRARY" val="GRAPHIC"/>
  <p:tag name="MH_TYPE" val="PageTitle"/>
  <p:tag name="MH_ORDER" val="PageTitle"/>
</p:tagLst>
</file>

<file path=ppt/tags/tag645.xml><?xml version="1.0" encoding="utf-8"?>
<p:tagLst xmlns:a="http://schemas.openxmlformats.org/drawingml/2006/main" xmlns:r="http://schemas.openxmlformats.org/officeDocument/2006/relationships" xmlns:p="http://schemas.openxmlformats.org/presentationml/2006/main">
  <p:tag name="MH_TYPE" val="#NeiR#"/>
  <p:tag name="MH_NUMBER" val="4"/>
  <p:tag name="MH_CATEGORY" val="#LiuChBZh#"/>
  <p:tag name="MH_LAYOUT" val="SubTitleText"/>
  <p:tag name="MH" val="20160202215101"/>
  <p:tag name="MH_LIBRARY" val="GRAPHIC"/>
</p:tagLst>
</file>

<file path=ppt/tags/tag646.xml><?xml version="1.0" encoding="utf-8"?>
<p:tagLst xmlns:a="http://schemas.openxmlformats.org/drawingml/2006/main" xmlns:r="http://schemas.openxmlformats.org/officeDocument/2006/relationships" xmlns:p="http://schemas.openxmlformats.org/presentationml/2006/main">
  <p:tag name="MH" val="20160202215101"/>
  <p:tag name="MH_LIBRARY" val="GRAPHIC"/>
  <p:tag name="MH_TYPE" val="PageTitle"/>
  <p:tag name="MH_ORDER" val="PageTitle"/>
</p:tagLst>
</file>

<file path=ppt/tags/tag647.xml><?xml version="1.0" encoding="utf-8"?>
<p:tagLst xmlns:a="http://schemas.openxmlformats.org/drawingml/2006/main" xmlns:r="http://schemas.openxmlformats.org/officeDocument/2006/relationships" xmlns:p="http://schemas.openxmlformats.org/presentationml/2006/main">
  <p:tag name="MH_TYPE" val="#NeiR#"/>
  <p:tag name="MH_NUMBER" val="4"/>
  <p:tag name="MH_CATEGORY" val="#LiuChBZh#"/>
  <p:tag name="MH_LAYOUT" val="SubTitleText"/>
  <p:tag name="MH" val="20160202215101"/>
  <p:tag name="MH_LIBRARY" val="GRAPHIC"/>
</p:tagLst>
</file>

<file path=ppt/tags/tag648.xml><?xml version="1.0" encoding="utf-8"?>
<p:tagLst xmlns:a="http://schemas.openxmlformats.org/drawingml/2006/main" xmlns:r="http://schemas.openxmlformats.org/officeDocument/2006/relationships" xmlns:p="http://schemas.openxmlformats.org/presentationml/2006/main">
  <p:tag name="MH" val="20160202215101"/>
  <p:tag name="MH_LIBRARY" val="GRAPHIC"/>
  <p:tag name="MH_TYPE" val="PageTitle"/>
  <p:tag name="MH_ORDER" val="PageTitle"/>
</p:tagLst>
</file>

<file path=ppt/tags/tag649.xml><?xml version="1.0" encoding="utf-8"?>
<p:tagLst xmlns:a="http://schemas.openxmlformats.org/drawingml/2006/main" xmlns:r="http://schemas.openxmlformats.org/officeDocument/2006/relationships" xmlns:p="http://schemas.openxmlformats.org/presentationml/2006/main">
  <p:tag name="MH" val="20160202082519"/>
  <p:tag name="MH_LIBRARY" val="GRAPHIC"/>
  <p:tag name="MH_TYPE" val="Text"/>
  <p:tag name="MH_ORDER" val="3"/>
</p:tagLst>
</file>

<file path=ppt/tags/tag65.xml><?xml version="1.0" encoding="utf-8"?>
<p:tagLst xmlns:a="http://schemas.openxmlformats.org/drawingml/2006/main" xmlns:r="http://schemas.openxmlformats.org/officeDocument/2006/relationships" xmlns:p="http://schemas.openxmlformats.org/presentationml/2006/main">
  <p:tag name="MH" val="20160203101803"/>
  <p:tag name="MH_LIBRARY" val="GRAPHIC"/>
  <p:tag name="MH_TYPE" val="Other"/>
  <p:tag name="MH_ORDER" val="2"/>
</p:tagLst>
</file>

<file path=ppt/tags/tag650.xml><?xml version="1.0" encoding="utf-8"?>
<p:tagLst xmlns:a="http://schemas.openxmlformats.org/drawingml/2006/main" xmlns:r="http://schemas.openxmlformats.org/officeDocument/2006/relationships" xmlns:p="http://schemas.openxmlformats.org/presentationml/2006/main">
  <p:tag name="MH" val="20160202082519"/>
  <p:tag name="MH_LIBRARY" val="GRAPHIC"/>
  <p:tag name="MH_TYPE" val="SubTitle"/>
  <p:tag name="MH_ORDER" val="3"/>
</p:tagLst>
</file>

<file path=ppt/tags/tag651.xml><?xml version="1.0" encoding="utf-8"?>
<p:tagLst xmlns:a="http://schemas.openxmlformats.org/drawingml/2006/main" xmlns:r="http://schemas.openxmlformats.org/officeDocument/2006/relationships" xmlns:p="http://schemas.openxmlformats.org/presentationml/2006/main">
  <p:tag name="MH" val="20160202082519"/>
  <p:tag name="MH_LIBRARY" val="GRAPHIC"/>
  <p:tag name="MH_TYPE" val="Text"/>
  <p:tag name="MH_ORDER" val="4"/>
</p:tagLst>
</file>

<file path=ppt/tags/tag652.xml><?xml version="1.0" encoding="utf-8"?>
<p:tagLst xmlns:a="http://schemas.openxmlformats.org/drawingml/2006/main" xmlns:r="http://schemas.openxmlformats.org/officeDocument/2006/relationships" xmlns:p="http://schemas.openxmlformats.org/presentationml/2006/main">
  <p:tag name="MH" val="20160202082519"/>
  <p:tag name="MH_LIBRARY" val="GRAPHIC"/>
  <p:tag name="MH_TYPE" val="SubTitle"/>
  <p:tag name="MH_ORDER" val="4"/>
</p:tagLst>
</file>

<file path=ppt/tags/tag653.xml><?xml version="1.0" encoding="utf-8"?>
<p:tagLst xmlns:a="http://schemas.openxmlformats.org/drawingml/2006/main" xmlns:r="http://schemas.openxmlformats.org/officeDocument/2006/relationships" xmlns:p="http://schemas.openxmlformats.org/presentationml/2006/main">
  <p:tag name="MH" val="20160202082519"/>
  <p:tag name="MH_LIBRARY" val="GRAPHIC"/>
  <p:tag name="MH_TYPE" val="Text"/>
  <p:tag name="MH_ORDER" val="1"/>
</p:tagLst>
</file>

<file path=ppt/tags/tag654.xml><?xml version="1.0" encoding="utf-8"?>
<p:tagLst xmlns:a="http://schemas.openxmlformats.org/drawingml/2006/main" xmlns:r="http://schemas.openxmlformats.org/officeDocument/2006/relationships" xmlns:p="http://schemas.openxmlformats.org/presentationml/2006/main">
  <p:tag name="MH" val="20160202082519"/>
  <p:tag name="MH_LIBRARY" val="GRAPHIC"/>
  <p:tag name="MH_TYPE" val="SubTitle"/>
  <p:tag name="MH_ORDER" val="1"/>
</p:tagLst>
</file>

<file path=ppt/tags/tag655.xml><?xml version="1.0" encoding="utf-8"?>
<p:tagLst xmlns:a="http://schemas.openxmlformats.org/drawingml/2006/main" xmlns:r="http://schemas.openxmlformats.org/officeDocument/2006/relationships" xmlns:p="http://schemas.openxmlformats.org/presentationml/2006/main">
  <p:tag name="MH" val="20160202082519"/>
  <p:tag name="MH_LIBRARY" val="GRAPHIC"/>
  <p:tag name="MH_TYPE" val="Text"/>
  <p:tag name="MH_ORDER" val="2"/>
</p:tagLst>
</file>

<file path=ppt/tags/tag656.xml><?xml version="1.0" encoding="utf-8"?>
<p:tagLst xmlns:a="http://schemas.openxmlformats.org/drawingml/2006/main" xmlns:r="http://schemas.openxmlformats.org/officeDocument/2006/relationships" xmlns:p="http://schemas.openxmlformats.org/presentationml/2006/main">
  <p:tag name="MH" val="20160202082519"/>
  <p:tag name="MH_LIBRARY" val="GRAPHIC"/>
  <p:tag name="MH_TYPE" val="SubTitle"/>
  <p:tag name="MH_ORDER" val="2"/>
</p:tagLst>
</file>

<file path=ppt/tags/tag657.xml><?xml version="1.0" encoding="utf-8"?>
<p:tagLst xmlns:a="http://schemas.openxmlformats.org/drawingml/2006/main" xmlns:r="http://schemas.openxmlformats.org/officeDocument/2006/relationships" xmlns:p="http://schemas.openxmlformats.org/presentationml/2006/main">
  <p:tag name="MH" val="20160202215101"/>
  <p:tag name="MH_LIBRARY" val="GRAPHIC"/>
  <p:tag name="MH_TYPE" val="Other"/>
  <p:tag name="MH_ORDER" val="2"/>
</p:tagLst>
</file>

<file path=ppt/tags/tag658.xml><?xml version="1.0" encoding="utf-8"?>
<p:tagLst xmlns:a="http://schemas.openxmlformats.org/drawingml/2006/main" xmlns:r="http://schemas.openxmlformats.org/officeDocument/2006/relationships" xmlns:p="http://schemas.openxmlformats.org/presentationml/2006/main">
  <p:tag name="MH" val="20160202215101"/>
  <p:tag name="MH_LIBRARY" val="GRAPHIC"/>
  <p:tag name="MH_TYPE" val="Other"/>
  <p:tag name="MH_ORDER" val="1"/>
</p:tagLst>
</file>

<file path=ppt/tags/tag659.xml><?xml version="1.0" encoding="utf-8"?>
<p:tagLst xmlns:a="http://schemas.openxmlformats.org/drawingml/2006/main" xmlns:r="http://schemas.openxmlformats.org/officeDocument/2006/relationships" xmlns:p="http://schemas.openxmlformats.org/presentationml/2006/main">
  <p:tag name="MH" val="20160202215101"/>
  <p:tag name="MH_LIBRARY" val="GRAPHIC"/>
  <p:tag name="MH_TYPE" val="Other"/>
  <p:tag name="MH_ORDER" val="3"/>
</p:tagLst>
</file>

<file path=ppt/tags/tag66.xml><?xml version="1.0" encoding="utf-8"?>
<p:tagLst xmlns:a="http://schemas.openxmlformats.org/drawingml/2006/main" xmlns:r="http://schemas.openxmlformats.org/officeDocument/2006/relationships" xmlns:p="http://schemas.openxmlformats.org/presentationml/2006/main">
  <p:tag name="MH" val="20160203101803"/>
  <p:tag name="MH_LIBRARY" val="GRAPHIC"/>
  <p:tag name="MH_TYPE" val="Title"/>
  <p:tag name="MH_ORDER" val="1"/>
</p:tagLst>
</file>

<file path=ppt/tags/tag660.xml><?xml version="1.0" encoding="utf-8"?>
<p:tagLst xmlns:a="http://schemas.openxmlformats.org/drawingml/2006/main" xmlns:r="http://schemas.openxmlformats.org/officeDocument/2006/relationships" xmlns:p="http://schemas.openxmlformats.org/presentationml/2006/main">
  <p:tag name="MH" val="20160202215101"/>
  <p:tag name="MH_LIBRARY" val="GRAPHIC"/>
  <p:tag name="MH_TYPE" val="Other"/>
  <p:tag name="MH_ORDER" val="8"/>
</p:tagLst>
</file>

<file path=ppt/tags/tag661.xml><?xml version="1.0" encoding="utf-8"?>
<p:tagLst xmlns:a="http://schemas.openxmlformats.org/drawingml/2006/main" xmlns:r="http://schemas.openxmlformats.org/officeDocument/2006/relationships" xmlns:p="http://schemas.openxmlformats.org/presentationml/2006/main">
  <p:tag name="MH" val="20160202215101"/>
  <p:tag name="MH_LIBRARY" val="GRAPHIC"/>
  <p:tag name="MH_TYPE" val="Other"/>
  <p:tag name="MH_ORDER" val="9"/>
</p:tagLst>
</file>

<file path=ppt/tags/tag662.xml><?xml version="1.0" encoding="utf-8"?>
<p:tagLst xmlns:a="http://schemas.openxmlformats.org/drawingml/2006/main" xmlns:r="http://schemas.openxmlformats.org/officeDocument/2006/relationships" xmlns:p="http://schemas.openxmlformats.org/presentationml/2006/main">
  <p:tag name="MH" val="20160202215101"/>
  <p:tag name="MH_LIBRARY" val="GRAPHIC"/>
  <p:tag name="MH_TYPE" val="Other"/>
  <p:tag name="MH_ORDER" val="4"/>
</p:tagLst>
</file>

<file path=ppt/tags/tag663.xml><?xml version="1.0" encoding="utf-8"?>
<p:tagLst xmlns:a="http://schemas.openxmlformats.org/drawingml/2006/main" xmlns:r="http://schemas.openxmlformats.org/officeDocument/2006/relationships" xmlns:p="http://schemas.openxmlformats.org/presentationml/2006/main">
  <p:tag name="MH" val="20160202215101"/>
  <p:tag name="MH_LIBRARY" val="GRAPHIC"/>
  <p:tag name="MH_TYPE" val="Other"/>
  <p:tag name="MH_ORDER" val="5"/>
</p:tagLst>
</file>

<file path=ppt/tags/tag664.xml><?xml version="1.0" encoding="utf-8"?>
<p:tagLst xmlns:a="http://schemas.openxmlformats.org/drawingml/2006/main" xmlns:r="http://schemas.openxmlformats.org/officeDocument/2006/relationships" xmlns:p="http://schemas.openxmlformats.org/presentationml/2006/main">
  <p:tag name="MH" val="20160202215101"/>
  <p:tag name="MH_LIBRARY" val="GRAPHIC"/>
  <p:tag name="MH_TYPE" val="Other"/>
  <p:tag name="MH_ORDER" val="4"/>
</p:tagLst>
</file>

<file path=ppt/tags/tag665.xml><?xml version="1.0" encoding="utf-8"?>
<p:tagLst xmlns:a="http://schemas.openxmlformats.org/drawingml/2006/main" xmlns:r="http://schemas.openxmlformats.org/officeDocument/2006/relationships" xmlns:p="http://schemas.openxmlformats.org/presentationml/2006/main">
  <p:tag name="MH" val="20160202215101"/>
  <p:tag name="MH_LIBRARY" val="GRAPHIC"/>
  <p:tag name="MH_TYPE" val="Other"/>
  <p:tag name="MH_ORDER" val="5"/>
</p:tagLst>
</file>

<file path=ppt/tags/tag666.xml><?xml version="1.0" encoding="utf-8"?>
<p:tagLst xmlns:a="http://schemas.openxmlformats.org/drawingml/2006/main" xmlns:r="http://schemas.openxmlformats.org/officeDocument/2006/relationships" xmlns:p="http://schemas.openxmlformats.org/presentationml/2006/main">
  <p:tag name="MH" val="20160202215101"/>
  <p:tag name="MH_LIBRARY" val="GRAPHIC"/>
  <p:tag name="MH_TYPE" val="Other"/>
  <p:tag name="MH_ORDER" val="8"/>
</p:tagLst>
</file>

<file path=ppt/tags/tag667.xml><?xml version="1.0" encoding="utf-8"?>
<p:tagLst xmlns:a="http://schemas.openxmlformats.org/drawingml/2006/main" xmlns:r="http://schemas.openxmlformats.org/officeDocument/2006/relationships" xmlns:p="http://schemas.openxmlformats.org/presentationml/2006/main">
  <p:tag name="MH" val="20160202215101"/>
  <p:tag name="MH_LIBRARY" val="GRAPHIC"/>
  <p:tag name="MH_TYPE" val="Other"/>
  <p:tag name="MH_ORDER" val="9"/>
</p:tagLst>
</file>

<file path=ppt/tags/tag668.xml><?xml version="1.0" encoding="utf-8"?>
<p:tagLst xmlns:a="http://schemas.openxmlformats.org/drawingml/2006/main" xmlns:r="http://schemas.openxmlformats.org/officeDocument/2006/relationships" xmlns:p="http://schemas.openxmlformats.org/presentationml/2006/main">
  <p:tag name="MH" val="20160217203636"/>
  <p:tag name="MH_LIBRARY" val="GRAPHIC"/>
  <p:tag name="MH_TYPE" val="Picture"/>
  <p:tag name="MH_ORDER" val="1"/>
</p:tagLst>
</file>

<file path=ppt/tags/tag669.xml><?xml version="1.0" encoding="utf-8"?>
<p:tagLst xmlns:a="http://schemas.openxmlformats.org/drawingml/2006/main" xmlns:r="http://schemas.openxmlformats.org/officeDocument/2006/relationships" xmlns:p="http://schemas.openxmlformats.org/presentationml/2006/main">
  <p:tag name="MH" val="20160217203636"/>
  <p:tag name="MH_LIBRARY" val="GRAPHIC"/>
  <p:tag name="MH_TYPE" val="Picture"/>
  <p:tag name="MH_ORDER" val="1"/>
</p:tagLst>
</file>

<file path=ppt/tags/tag67.xml><?xml version="1.0" encoding="utf-8"?>
<p:tagLst xmlns:a="http://schemas.openxmlformats.org/drawingml/2006/main" xmlns:r="http://schemas.openxmlformats.org/officeDocument/2006/relationships" xmlns:p="http://schemas.openxmlformats.org/presentationml/2006/main">
  <p:tag name="MH" val="20160203101803"/>
  <p:tag name="MH_LIBRARY" val="GRAPHIC"/>
  <p:tag name="MH_TYPE" val="Other"/>
  <p:tag name="MH_ORDER" val="2"/>
</p:tagLst>
</file>

<file path=ppt/tags/tag670.xml><?xml version="1.0" encoding="utf-8"?>
<p:tagLst xmlns:a="http://schemas.openxmlformats.org/drawingml/2006/main" xmlns:r="http://schemas.openxmlformats.org/officeDocument/2006/relationships" xmlns:p="http://schemas.openxmlformats.org/presentationml/2006/main">
  <p:tag name="MH" val="20160202082519"/>
  <p:tag name="MH_LIBRARY" val="GRAPHIC"/>
  <p:tag name="MH_TYPE" val="Other"/>
  <p:tag name="MH_ORDER" val="4"/>
</p:tagLst>
</file>

<file path=ppt/tags/tag671.xml><?xml version="1.0" encoding="utf-8"?>
<p:tagLst xmlns:a="http://schemas.openxmlformats.org/drawingml/2006/main" xmlns:r="http://schemas.openxmlformats.org/officeDocument/2006/relationships" xmlns:p="http://schemas.openxmlformats.org/presentationml/2006/main">
  <p:tag name="MH" val="20160202082519"/>
  <p:tag name="MH_LIBRARY" val="GRAPHIC"/>
  <p:tag name="MH_TYPE" val="Other"/>
  <p:tag name="MH_ORDER" val="4"/>
</p:tagLst>
</file>

<file path=ppt/tags/tag672.xml><?xml version="1.0" encoding="utf-8"?>
<p:tagLst xmlns:a="http://schemas.openxmlformats.org/drawingml/2006/main" xmlns:r="http://schemas.openxmlformats.org/officeDocument/2006/relationships" xmlns:p="http://schemas.openxmlformats.org/presentationml/2006/main">
  <p:tag name="MH" val="20160202082519"/>
  <p:tag name="MH_LIBRARY" val="GRAPHIC"/>
  <p:tag name="MH_TYPE" val="Other"/>
  <p:tag name="MH_ORDER" val="4"/>
</p:tagLst>
</file>

<file path=ppt/tags/tag673.xml><?xml version="1.0" encoding="utf-8"?>
<p:tagLst xmlns:a="http://schemas.openxmlformats.org/drawingml/2006/main" xmlns:r="http://schemas.openxmlformats.org/officeDocument/2006/relationships" xmlns:p="http://schemas.openxmlformats.org/presentationml/2006/main">
  <p:tag name="MH" val="20160202082519"/>
  <p:tag name="MH_LIBRARY" val="GRAPHIC"/>
  <p:tag name="MH_TYPE" val="Other"/>
  <p:tag name="MH_ORDER" val="4"/>
</p:tagLst>
</file>

<file path=ppt/tags/tag674.xml><?xml version="1.0" encoding="utf-8"?>
<p:tagLst xmlns:a="http://schemas.openxmlformats.org/drawingml/2006/main" xmlns:r="http://schemas.openxmlformats.org/officeDocument/2006/relationships" xmlns:p="http://schemas.openxmlformats.org/presentationml/2006/main">
  <p:tag name="MH" val="20160202082519"/>
  <p:tag name="MH_LIBRARY" val="GRAPHIC"/>
  <p:tag name="MH_TYPE" val="Other"/>
  <p:tag name="MH_ORDER" val="4"/>
</p:tagLst>
</file>

<file path=ppt/tags/tag675.xml><?xml version="1.0" encoding="utf-8"?>
<p:tagLst xmlns:a="http://schemas.openxmlformats.org/drawingml/2006/main" xmlns:r="http://schemas.openxmlformats.org/officeDocument/2006/relationships" xmlns:p="http://schemas.openxmlformats.org/presentationml/2006/main">
  <p:tag name="MH" val="20160202082519"/>
  <p:tag name="MH_LIBRARY" val="GRAPHIC"/>
  <p:tag name="MH_TYPE" val="Other"/>
  <p:tag name="MH_ORDER" val="4"/>
</p:tagLst>
</file>

<file path=ppt/tags/tag676.xml><?xml version="1.0" encoding="utf-8"?>
<p:tagLst xmlns:a="http://schemas.openxmlformats.org/drawingml/2006/main" xmlns:r="http://schemas.openxmlformats.org/officeDocument/2006/relationships" xmlns:p="http://schemas.openxmlformats.org/presentationml/2006/main">
  <p:tag name="MH" val="20160202082519"/>
  <p:tag name="MH_LIBRARY" val="GRAPHIC"/>
  <p:tag name="MH_TYPE" val="Other"/>
  <p:tag name="MH_ORDER" val="4"/>
</p:tagLst>
</file>

<file path=ppt/tags/tag677.xml><?xml version="1.0" encoding="utf-8"?>
<p:tagLst xmlns:a="http://schemas.openxmlformats.org/drawingml/2006/main" xmlns:r="http://schemas.openxmlformats.org/officeDocument/2006/relationships" xmlns:p="http://schemas.openxmlformats.org/presentationml/2006/main">
  <p:tag name="MH" val="20160202082519"/>
  <p:tag name="MH_LIBRARY" val="GRAPHIC"/>
  <p:tag name="MH_TYPE" val="Other"/>
  <p:tag name="MH_ORDER" val="4"/>
</p:tagLst>
</file>

<file path=ppt/tags/tag678.xml><?xml version="1.0" encoding="utf-8"?>
<p:tagLst xmlns:a="http://schemas.openxmlformats.org/drawingml/2006/main" xmlns:r="http://schemas.openxmlformats.org/officeDocument/2006/relationships" xmlns:p="http://schemas.openxmlformats.org/presentationml/2006/main">
  <p:tag name="MH" val="20160202082519"/>
  <p:tag name="MH_LIBRARY" val="GRAPHIC"/>
  <p:tag name="MH_TYPE" val="Other"/>
  <p:tag name="MH_ORDER" val="4"/>
</p:tagLst>
</file>

<file path=ppt/tags/tag679.xml><?xml version="1.0" encoding="utf-8"?>
<p:tagLst xmlns:a="http://schemas.openxmlformats.org/drawingml/2006/main" xmlns:r="http://schemas.openxmlformats.org/officeDocument/2006/relationships" xmlns:p="http://schemas.openxmlformats.org/presentationml/2006/main">
  <p:tag name="MH" val="20160202082519"/>
  <p:tag name="MH_LIBRARY" val="GRAPHIC"/>
  <p:tag name="MH_TYPE" val="Other"/>
  <p:tag name="MH_ORDER" val="4"/>
</p:tagLst>
</file>

<file path=ppt/tags/tag68.xml><?xml version="1.0" encoding="utf-8"?>
<p:tagLst xmlns:a="http://schemas.openxmlformats.org/drawingml/2006/main" xmlns:r="http://schemas.openxmlformats.org/officeDocument/2006/relationships" xmlns:p="http://schemas.openxmlformats.org/presentationml/2006/main">
  <p:tag name="MH" val="20160203101803"/>
  <p:tag name="MH_LIBRARY" val="GRAPHIC"/>
  <p:tag name="MH_TYPE" val="Title"/>
  <p:tag name="MH_ORDER" val="1"/>
</p:tagLst>
</file>

<file path=ppt/tags/tag680.xml><?xml version="1.0" encoding="utf-8"?>
<p:tagLst xmlns:a="http://schemas.openxmlformats.org/drawingml/2006/main" xmlns:r="http://schemas.openxmlformats.org/officeDocument/2006/relationships" xmlns:p="http://schemas.openxmlformats.org/presentationml/2006/main">
  <p:tag name="MH" val="20160203101803"/>
  <p:tag name="MH_LIBRARY" val="GRAPHIC"/>
  <p:tag name="MH_TYPE" val="Other"/>
  <p:tag name="MH_ORDER" val="2"/>
</p:tagLst>
</file>

<file path=ppt/tags/tag681.xml><?xml version="1.0" encoding="utf-8"?>
<p:tagLst xmlns:a="http://schemas.openxmlformats.org/drawingml/2006/main" xmlns:r="http://schemas.openxmlformats.org/officeDocument/2006/relationships" xmlns:p="http://schemas.openxmlformats.org/presentationml/2006/main">
  <p:tag name="MH" val="20160203101803"/>
  <p:tag name="MH_LIBRARY" val="GRAPHIC"/>
  <p:tag name="MH_TYPE" val="Title"/>
  <p:tag name="MH_ORDER" val="1"/>
</p:tagLst>
</file>

<file path=ppt/tags/tag682.xml><?xml version="1.0" encoding="utf-8"?>
<p:tagLst xmlns:a="http://schemas.openxmlformats.org/drawingml/2006/main" xmlns:r="http://schemas.openxmlformats.org/officeDocument/2006/relationships" xmlns:p="http://schemas.openxmlformats.org/presentationml/2006/main">
  <p:tag name="MH" val="20160202082519"/>
  <p:tag name="MH_LIBRARY" val="GRAPHIC"/>
  <p:tag name="MH_TYPE" val="Other"/>
  <p:tag name="MH_ORDER" val="4"/>
</p:tagLst>
</file>

<file path=ppt/tags/tag683.xml><?xml version="1.0" encoding="utf-8"?>
<p:tagLst xmlns:a="http://schemas.openxmlformats.org/drawingml/2006/main" xmlns:r="http://schemas.openxmlformats.org/officeDocument/2006/relationships" xmlns:p="http://schemas.openxmlformats.org/presentationml/2006/main">
  <p:tag name="MH" val="20160202082519"/>
  <p:tag name="MH_LIBRARY" val="GRAPHIC"/>
  <p:tag name="MH_TYPE" val="Other"/>
  <p:tag name="MH_ORDER" val="4"/>
</p:tagLst>
</file>

<file path=ppt/tags/tag684.xml><?xml version="1.0" encoding="utf-8"?>
<p:tagLst xmlns:a="http://schemas.openxmlformats.org/drawingml/2006/main" xmlns:r="http://schemas.openxmlformats.org/officeDocument/2006/relationships" xmlns:p="http://schemas.openxmlformats.org/presentationml/2006/main">
  <p:tag name="MH" val="20160202082519"/>
  <p:tag name="MH_LIBRARY" val="GRAPHIC"/>
  <p:tag name="MH_TYPE" val="Other"/>
  <p:tag name="MH_ORDER" val="4"/>
</p:tagLst>
</file>

<file path=ppt/tags/tag685.xml><?xml version="1.0" encoding="utf-8"?>
<p:tagLst xmlns:a="http://schemas.openxmlformats.org/drawingml/2006/main" xmlns:r="http://schemas.openxmlformats.org/officeDocument/2006/relationships" xmlns:p="http://schemas.openxmlformats.org/presentationml/2006/main">
  <p:tag name="MH" val="20160202082519"/>
  <p:tag name="MH_LIBRARY" val="GRAPHIC"/>
  <p:tag name="MH_TYPE" val="Other"/>
  <p:tag name="MH_ORDER" val="4"/>
</p:tagLst>
</file>

<file path=ppt/tags/tag686.xml><?xml version="1.0" encoding="utf-8"?>
<p:tagLst xmlns:a="http://schemas.openxmlformats.org/drawingml/2006/main" xmlns:r="http://schemas.openxmlformats.org/officeDocument/2006/relationships" xmlns:p="http://schemas.openxmlformats.org/presentationml/2006/main">
  <p:tag name="MH" val="20160202082519"/>
  <p:tag name="MH_LIBRARY" val="GRAPHIC"/>
  <p:tag name="MH_TYPE" val="Other"/>
  <p:tag name="MH_ORDER" val="4"/>
</p:tagLst>
</file>

<file path=ppt/tags/tag687.xml><?xml version="1.0" encoding="utf-8"?>
<p:tagLst xmlns:a="http://schemas.openxmlformats.org/drawingml/2006/main" xmlns:r="http://schemas.openxmlformats.org/officeDocument/2006/relationships" xmlns:p="http://schemas.openxmlformats.org/presentationml/2006/main">
  <p:tag name="MH" val="20160202082519"/>
  <p:tag name="MH_LIBRARY" val="GRAPHIC"/>
  <p:tag name="MH_TYPE" val="Other"/>
  <p:tag name="MH_ORDER" val="4"/>
</p:tagLst>
</file>

<file path=ppt/tags/tag688.xml><?xml version="1.0" encoding="utf-8"?>
<p:tagLst xmlns:a="http://schemas.openxmlformats.org/drawingml/2006/main" xmlns:r="http://schemas.openxmlformats.org/officeDocument/2006/relationships" xmlns:p="http://schemas.openxmlformats.org/presentationml/2006/main">
  <p:tag name="MH" val="20160202082519"/>
  <p:tag name="MH_LIBRARY" val="GRAPHIC"/>
  <p:tag name="MH_TYPE" val="Other"/>
  <p:tag name="MH_ORDER" val="4"/>
</p:tagLst>
</file>

<file path=ppt/tags/tag689.xml><?xml version="1.0" encoding="utf-8"?>
<p:tagLst xmlns:a="http://schemas.openxmlformats.org/drawingml/2006/main" xmlns:r="http://schemas.openxmlformats.org/officeDocument/2006/relationships" xmlns:p="http://schemas.openxmlformats.org/presentationml/2006/main">
  <p:tag name="MH" val="20160202082519"/>
  <p:tag name="MH_LIBRARY" val="GRAPHIC"/>
  <p:tag name="MH_TYPE" val="Other"/>
  <p:tag name="MH_ORDER" val="4"/>
</p:tagLst>
</file>

<file path=ppt/tags/tag69.xml><?xml version="1.0" encoding="utf-8"?>
<p:tagLst xmlns:a="http://schemas.openxmlformats.org/drawingml/2006/main" xmlns:r="http://schemas.openxmlformats.org/officeDocument/2006/relationships" xmlns:p="http://schemas.openxmlformats.org/presentationml/2006/main">
  <p:tag name="MH" val="20151024174845"/>
  <p:tag name="MH_LIBRARY" val="GRAPHIC"/>
  <p:tag name="MH_TYPE" val="Other"/>
  <p:tag name="MH_ORDER" val="1"/>
</p:tagLst>
</file>

<file path=ppt/tags/tag690.xml><?xml version="1.0" encoding="utf-8"?>
<p:tagLst xmlns:a="http://schemas.openxmlformats.org/drawingml/2006/main" xmlns:r="http://schemas.openxmlformats.org/officeDocument/2006/relationships" xmlns:p="http://schemas.openxmlformats.org/presentationml/2006/main">
  <p:tag name="MH" val="20160202082519"/>
  <p:tag name="MH_LIBRARY" val="GRAPHIC"/>
  <p:tag name="MH_TYPE" val="Other"/>
  <p:tag name="MH_ORDER" val="4"/>
</p:tagLst>
</file>

<file path=ppt/tags/tag691.xml><?xml version="1.0" encoding="utf-8"?>
<p:tagLst xmlns:a="http://schemas.openxmlformats.org/drawingml/2006/main" xmlns:r="http://schemas.openxmlformats.org/officeDocument/2006/relationships" xmlns:p="http://schemas.openxmlformats.org/presentationml/2006/main">
  <p:tag name="MH" val="20160202082519"/>
  <p:tag name="MH_LIBRARY" val="GRAPHIC"/>
  <p:tag name="MH_TYPE" val="Other"/>
  <p:tag name="MH_ORDER" val="4"/>
</p:tagLst>
</file>

<file path=ppt/tags/tag692.xml><?xml version="1.0" encoding="utf-8"?>
<p:tagLst xmlns:a="http://schemas.openxmlformats.org/drawingml/2006/main" xmlns:r="http://schemas.openxmlformats.org/officeDocument/2006/relationships" xmlns:p="http://schemas.openxmlformats.org/presentationml/2006/main">
  <p:tag name="MH" val="20160202082519"/>
  <p:tag name="MH_LIBRARY" val="GRAPHIC"/>
  <p:tag name="MH_TYPE" val="Other"/>
  <p:tag name="MH_ORDER" val="4"/>
</p:tagLst>
</file>

<file path=ppt/tags/tag693.xml><?xml version="1.0" encoding="utf-8"?>
<p:tagLst xmlns:a="http://schemas.openxmlformats.org/drawingml/2006/main" xmlns:r="http://schemas.openxmlformats.org/officeDocument/2006/relationships" xmlns:p="http://schemas.openxmlformats.org/presentationml/2006/main">
  <p:tag name="MH" val="20160202082519"/>
  <p:tag name="MH_LIBRARY" val="GRAPHIC"/>
  <p:tag name="MH_TYPE" val="Other"/>
  <p:tag name="MH_ORDER" val="4"/>
</p:tagLst>
</file>

<file path=ppt/tags/tag694.xml><?xml version="1.0" encoding="utf-8"?>
<p:tagLst xmlns:a="http://schemas.openxmlformats.org/drawingml/2006/main" xmlns:r="http://schemas.openxmlformats.org/officeDocument/2006/relationships" xmlns:p="http://schemas.openxmlformats.org/presentationml/2006/main">
  <p:tag name="MH" val="20160202082519"/>
  <p:tag name="MH_LIBRARY" val="GRAPHIC"/>
  <p:tag name="MH_TYPE" val="Other"/>
  <p:tag name="MH_ORDER" val="4"/>
</p:tagLst>
</file>

<file path=ppt/tags/tag695.xml><?xml version="1.0" encoding="utf-8"?>
<p:tagLst xmlns:a="http://schemas.openxmlformats.org/drawingml/2006/main" xmlns:r="http://schemas.openxmlformats.org/officeDocument/2006/relationships" xmlns:p="http://schemas.openxmlformats.org/presentationml/2006/main">
  <p:tag name="MH" val="20160202082519"/>
  <p:tag name="MH_LIBRARY" val="GRAPHIC"/>
  <p:tag name="MH_TYPE" val="Other"/>
  <p:tag name="MH_ORDER" val="4"/>
</p:tagLst>
</file>

<file path=ppt/tags/tag696.xml><?xml version="1.0" encoding="utf-8"?>
<p:tagLst xmlns:a="http://schemas.openxmlformats.org/drawingml/2006/main" xmlns:r="http://schemas.openxmlformats.org/officeDocument/2006/relationships" xmlns:p="http://schemas.openxmlformats.org/presentationml/2006/main">
  <p:tag name="MH" val="20160202082519"/>
  <p:tag name="MH_LIBRARY" val="GRAPHIC"/>
  <p:tag name="MH_TYPE" val="Other"/>
  <p:tag name="MH_ORDER" val="4"/>
</p:tagLst>
</file>

<file path=ppt/tags/tag697.xml><?xml version="1.0" encoding="utf-8"?>
<p:tagLst xmlns:a="http://schemas.openxmlformats.org/drawingml/2006/main" xmlns:r="http://schemas.openxmlformats.org/officeDocument/2006/relationships" xmlns:p="http://schemas.openxmlformats.org/presentationml/2006/main">
  <p:tag name="MH" val="20160202082519"/>
  <p:tag name="MH_LIBRARY" val="GRAPHIC"/>
  <p:tag name="MH_TYPE" val="Other"/>
  <p:tag name="MH_ORDER" val="4"/>
</p:tagLst>
</file>

<file path=ppt/tags/tag698.xml><?xml version="1.0" encoding="utf-8"?>
<p:tagLst xmlns:a="http://schemas.openxmlformats.org/drawingml/2006/main" xmlns:r="http://schemas.openxmlformats.org/officeDocument/2006/relationships" xmlns:p="http://schemas.openxmlformats.org/presentationml/2006/main">
  <p:tag name="MH" val="20160202082519"/>
  <p:tag name="MH_LIBRARY" val="GRAPHIC"/>
  <p:tag name="MH_TYPE" val="Other"/>
  <p:tag name="MH_ORDER" val="4"/>
</p:tagLst>
</file>

<file path=ppt/tags/tag7.xml><?xml version="1.0" encoding="utf-8"?>
<p:tagLst xmlns:a="http://schemas.openxmlformats.org/drawingml/2006/main" xmlns:r="http://schemas.openxmlformats.org/officeDocument/2006/relationships" xmlns:p="http://schemas.openxmlformats.org/presentationml/2006/main">
  <p:tag name="MH" val="20160203101803"/>
  <p:tag name="MH_LIBRARY" val="GRAPHIC"/>
  <p:tag name="MH_TYPE" val="Other"/>
  <p:tag name="MH_ORDER" val="2"/>
</p:tagLst>
</file>

<file path=ppt/tags/tag70.xml><?xml version="1.0" encoding="utf-8"?>
<p:tagLst xmlns:a="http://schemas.openxmlformats.org/drawingml/2006/main" xmlns:r="http://schemas.openxmlformats.org/officeDocument/2006/relationships" xmlns:p="http://schemas.openxmlformats.org/presentationml/2006/main">
  <p:tag name="MH" val="20151024174845"/>
  <p:tag name="MH_LIBRARY" val="GRAPHIC"/>
  <p:tag name="MH_TYPE" val="Other"/>
  <p:tag name="MH_ORDER" val="2"/>
</p:tagLst>
</file>

<file path=ppt/tags/tag71.xml><?xml version="1.0" encoding="utf-8"?>
<p:tagLst xmlns:a="http://schemas.openxmlformats.org/drawingml/2006/main" xmlns:r="http://schemas.openxmlformats.org/officeDocument/2006/relationships" xmlns:p="http://schemas.openxmlformats.org/presentationml/2006/main">
  <p:tag name="MH" val="20151024174845"/>
  <p:tag name="MH_LIBRARY" val="GRAPHIC"/>
  <p:tag name="MH_TYPE" val="Other"/>
  <p:tag name="MH_ORDER" val="3"/>
</p:tagLst>
</file>

<file path=ppt/tags/tag72.xml><?xml version="1.0" encoding="utf-8"?>
<p:tagLst xmlns:a="http://schemas.openxmlformats.org/drawingml/2006/main" xmlns:r="http://schemas.openxmlformats.org/officeDocument/2006/relationships" xmlns:p="http://schemas.openxmlformats.org/presentationml/2006/main">
  <p:tag name="MH" val="20151024174845"/>
  <p:tag name="MH_LIBRARY" val="GRAPHIC"/>
  <p:tag name="MH_TYPE" val="Other"/>
  <p:tag name="MH_ORDER" val="4"/>
</p:tagLst>
</file>

<file path=ppt/tags/tag73.xml><?xml version="1.0" encoding="utf-8"?>
<p:tagLst xmlns:a="http://schemas.openxmlformats.org/drawingml/2006/main" xmlns:r="http://schemas.openxmlformats.org/officeDocument/2006/relationships" xmlns:p="http://schemas.openxmlformats.org/presentationml/2006/main">
  <p:tag name="MH" val="20151024174845"/>
  <p:tag name="MH_LIBRARY" val="GRAPHIC"/>
  <p:tag name="MH_TYPE" val="Other"/>
  <p:tag name="MH_ORDER" val="5"/>
</p:tagLst>
</file>

<file path=ppt/tags/tag74.xml><?xml version="1.0" encoding="utf-8"?>
<p:tagLst xmlns:a="http://schemas.openxmlformats.org/drawingml/2006/main" xmlns:r="http://schemas.openxmlformats.org/officeDocument/2006/relationships" xmlns:p="http://schemas.openxmlformats.org/presentationml/2006/main">
  <p:tag name="MH" val="20151024174845"/>
  <p:tag name="MH_LIBRARY" val="GRAPHIC"/>
  <p:tag name="MH_TYPE" val="Other"/>
  <p:tag name="MH_ORDER" val="6"/>
</p:tagLst>
</file>

<file path=ppt/tags/tag75.xml><?xml version="1.0" encoding="utf-8"?>
<p:tagLst xmlns:a="http://schemas.openxmlformats.org/drawingml/2006/main" xmlns:r="http://schemas.openxmlformats.org/officeDocument/2006/relationships" xmlns:p="http://schemas.openxmlformats.org/presentationml/2006/main">
  <p:tag name="MH" val="20151024174845"/>
  <p:tag name="MH_LIBRARY" val="GRAPHIC"/>
  <p:tag name="MH_TYPE" val="Other"/>
  <p:tag name="MH_ORDER" val="7"/>
</p:tagLst>
</file>

<file path=ppt/tags/tag76.xml><?xml version="1.0" encoding="utf-8"?>
<p:tagLst xmlns:a="http://schemas.openxmlformats.org/drawingml/2006/main" xmlns:r="http://schemas.openxmlformats.org/officeDocument/2006/relationships" xmlns:p="http://schemas.openxmlformats.org/presentationml/2006/main">
  <p:tag name="MH" val="20151024174845"/>
  <p:tag name="MH_LIBRARY" val="GRAPHIC"/>
  <p:tag name="MH_TYPE" val="Other"/>
  <p:tag name="MH_ORDER" val="9"/>
</p:tagLst>
</file>

<file path=ppt/tags/tag77.xml><?xml version="1.0" encoding="utf-8"?>
<p:tagLst xmlns:a="http://schemas.openxmlformats.org/drawingml/2006/main" xmlns:r="http://schemas.openxmlformats.org/officeDocument/2006/relationships" xmlns:p="http://schemas.openxmlformats.org/presentationml/2006/main">
  <p:tag name="MH" val="20151024174845"/>
  <p:tag name="MH_LIBRARY" val="GRAPHIC"/>
  <p:tag name="MH_TYPE" val="Other"/>
  <p:tag name="MH_ORDER" val="10"/>
</p:tagLst>
</file>

<file path=ppt/tags/tag78.xml><?xml version="1.0" encoding="utf-8"?>
<p:tagLst xmlns:a="http://schemas.openxmlformats.org/drawingml/2006/main" xmlns:r="http://schemas.openxmlformats.org/officeDocument/2006/relationships" xmlns:p="http://schemas.openxmlformats.org/presentationml/2006/main">
  <p:tag name="MH" val="20151024174845"/>
  <p:tag name="MH_LIBRARY" val="GRAPHIC"/>
  <p:tag name="MH_TYPE" val="Other"/>
  <p:tag name="MH_ORDER" val="11"/>
</p:tagLst>
</file>

<file path=ppt/tags/tag79.xml><?xml version="1.0" encoding="utf-8"?>
<p:tagLst xmlns:a="http://schemas.openxmlformats.org/drawingml/2006/main" xmlns:r="http://schemas.openxmlformats.org/officeDocument/2006/relationships" xmlns:p="http://schemas.openxmlformats.org/presentationml/2006/main">
  <p:tag name="MH_TYPE" val="#NeiR#"/>
  <p:tag name="MH_NUMBER" val="6"/>
  <p:tag name="MH_CATEGORY" val="#BingLLB#"/>
  <p:tag name="MH_LAYOUT" val="SubTitle"/>
  <p:tag name="MH" val="20160219102052"/>
  <p:tag name="MH_LIBRARY" val="GRAPHIC"/>
</p:tagLst>
</file>

<file path=ppt/tags/tag8.xml><?xml version="1.0" encoding="utf-8"?>
<p:tagLst xmlns:a="http://schemas.openxmlformats.org/drawingml/2006/main" xmlns:r="http://schemas.openxmlformats.org/officeDocument/2006/relationships" xmlns:p="http://schemas.openxmlformats.org/presentationml/2006/main">
  <p:tag name="MH" val="20160203101803"/>
  <p:tag name="MH_LIBRARY" val="GRAPHIC"/>
  <p:tag name="MH_TYPE" val="Title"/>
  <p:tag name="MH_ORDER" val="1"/>
</p:tagLst>
</file>

<file path=ppt/tags/tag80.xml><?xml version="1.0" encoding="utf-8"?>
<p:tagLst xmlns:a="http://schemas.openxmlformats.org/drawingml/2006/main" xmlns:r="http://schemas.openxmlformats.org/officeDocument/2006/relationships" xmlns:p="http://schemas.openxmlformats.org/presentationml/2006/main">
  <p:tag name="MH" val="20160219102052"/>
  <p:tag name="MH_LIBRARY" val="GRAPHIC"/>
  <p:tag name="MH_TYPE" val="PageTitle"/>
  <p:tag name="MH_ORDER" val="PageTitle"/>
</p:tagLst>
</file>

<file path=ppt/tags/tag81.xml><?xml version="1.0" encoding="utf-8"?>
<p:tagLst xmlns:a="http://schemas.openxmlformats.org/drawingml/2006/main" xmlns:r="http://schemas.openxmlformats.org/officeDocument/2006/relationships" xmlns:p="http://schemas.openxmlformats.org/presentationml/2006/main">
  <p:tag name="MH" val="20160202082519"/>
  <p:tag name="MH_LIBRARY" val="GRAPHIC"/>
  <p:tag name="MH_TYPE" val="Text"/>
  <p:tag name="MH_ORDER" val="1"/>
</p:tagLst>
</file>

<file path=ppt/tags/tag82.xml><?xml version="1.0" encoding="utf-8"?>
<p:tagLst xmlns:a="http://schemas.openxmlformats.org/drawingml/2006/main" xmlns:r="http://schemas.openxmlformats.org/officeDocument/2006/relationships" xmlns:p="http://schemas.openxmlformats.org/presentationml/2006/main">
  <p:tag name="MH" val="20160202082519"/>
  <p:tag name="MH_LIBRARY" val="GRAPHIC"/>
  <p:tag name="MH_TYPE" val="SubTitle"/>
  <p:tag name="MH_ORDER" val="1"/>
</p:tagLst>
</file>

<file path=ppt/tags/tag83.xml><?xml version="1.0" encoding="utf-8"?>
<p:tagLst xmlns:a="http://schemas.openxmlformats.org/drawingml/2006/main" xmlns:r="http://schemas.openxmlformats.org/officeDocument/2006/relationships" xmlns:p="http://schemas.openxmlformats.org/presentationml/2006/main">
  <p:tag name="MH" val="20160202082519"/>
  <p:tag name="MH_LIBRARY" val="GRAPHIC"/>
  <p:tag name="MH_TYPE" val="Text"/>
  <p:tag name="MH_ORDER" val="1"/>
</p:tagLst>
</file>

<file path=ppt/tags/tag84.xml><?xml version="1.0" encoding="utf-8"?>
<p:tagLst xmlns:a="http://schemas.openxmlformats.org/drawingml/2006/main" xmlns:r="http://schemas.openxmlformats.org/officeDocument/2006/relationships" xmlns:p="http://schemas.openxmlformats.org/presentationml/2006/main">
  <p:tag name="MH" val="20160202082519"/>
  <p:tag name="MH_LIBRARY" val="GRAPHIC"/>
  <p:tag name="MH_TYPE" val="SubTitle"/>
  <p:tag name="MH_ORDER" val="1"/>
</p:tagLst>
</file>

<file path=ppt/tags/tag85.xml><?xml version="1.0" encoding="utf-8"?>
<p:tagLst xmlns:a="http://schemas.openxmlformats.org/drawingml/2006/main" xmlns:r="http://schemas.openxmlformats.org/officeDocument/2006/relationships" xmlns:p="http://schemas.openxmlformats.org/presentationml/2006/main">
  <p:tag name="MH" val="20160202082519"/>
  <p:tag name="MH_LIBRARY" val="GRAPHIC"/>
  <p:tag name="MH_TYPE" val="Text"/>
  <p:tag name="MH_ORDER" val="1"/>
</p:tagLst>
</file>

<file path=ppt/tags/tag86.xml><?xml version="1.0" encoding="utf-8"?>
<p:tagLst xmlns:a="http://schemas.openxmlformats.org/drawingml/2006/main" xmlns:r="http://schemas.openxmlformats.org/officeDocument/2006/relationships" xmlns:p="http://schemas.openxmlformats.org/presentationml/2006/main">
  <p:tag name="MH" val="20160202082519"/>
  <p:tag name="MH_LIBRARY" val="GRAPHIC"/>
  <p:tag name="MH_TYPE" val="SubTitle"/>
  <p:tag name="MH_ORDER" val="1"/>
</p:tagLst>
</file>

<file path=ppt/tags/tag87.xml><?xml version="1.0" encoding="utf-8"?>
<p:tagLst xmlns:a="http://schemas.openxmlformats.org/drawingml/2006/main" xmlns:r="http://schemas.openxmlformats.org/officeDocument/2006/relationships" xmlns:p="http://schemas.openxmlformats.org/presentationml/2006/main">
  <p:tag name="MH" val="20160202082519"/>
  <p:tag name="MH_LIBRARY" val="GRAPHIC"/>
  <p:tag name="MH_TYPE" val="Text"/>
  <p:tag name="MH_ORDER" val="1"/>
</p:tagLst>
</file>

<file path=ppt/tags/tag88.xml><?xml version="1.0" encoding="utf-8"?>
<p:tagLst xmlns:a="http://schemas.openxmlformats.org/drawingml/2006/main" xmlns:r="http://schemas.openxmlformats.org/officeDocument/2006/relationships" xmlns:p="http://schemas.openxmlformats.org/presentationml/2006/main">
  <p:tag name="MH" val="20160202082519"/>
  <p:tag name="MH_LIBRARY" val="GRAPHIC"/>
  <p:tag name="MH_TYPE" val="SubTitle"/>
  <p:tag name="MH_ORDER" val="1"/>
</p:tagLst>
</file>

<file path=ppt/tags/tag89.xml><?xml version="1.0" encoding="utf-8"?>
<p:tagLst xmlns:a="http://schemas.openxmlformats.org/drawingml/2006/main" xmlns:r="http://schemas.openxmlformats.org/officeDocument/2006/relationships" xmlns:p="http://schemas.openxmlformats.org/presentationml/2006/main">
  <p:tag name="MH" val="20160202082519"/>
  <p:tag name="MH_LIBRARY" val="GRAPHIC"/>
  <p:tag name="MH_TYPE" val="Text"/>
  <p:tag name="MH_ORDER" val="1"/>
</p:tagLst>
</file>

<file path=ppt/tags/tag9.xml><?xml version="1.0" encoding="utf-8"?>
<p:tagLst xmlns:a="http://schemas.openxmlformats.org/drawingml/2006/main" xmlns:r="http://schemas.openxmlformats.org/officeDocument/2006/relationships" xmlns:p="http://schemas.openxmlformats.org/presentationml/2006/main">
  <p:tag name="MH" val="20160203101803"/>
  <p:tag name="MH_LIBRARY" val="GRAPHIC"/>
  <p:tag name="MH_TYPE" val="Other"/>
  <p:tag name="MH_ORDER" val="2"/>
</p:tagLst>
</file>

<file path=ppt/tags/tag90.xml><?xml version="1.0" encoding="utf-8"?>
<p:tagLst xmlns:a="http://schemas.openxmlformats.org/drawingml/2006/main" xmlns:r="http://schemas.openxmlformats.org/officeDocument/2006/relationships" xmlns:p="http://schemas.openxmlformats.org/presentationml/2006/main">
  <p:tag name="MH" val="20160202082519"/>
  <p:tag name="MH_LIBRARY" val="GRAPHIC"/>
  <p:tag name="MH_TYPE" val="SubTitle"/>
  <p:tag name="MH_ORDER" val="1"/>
</p:tagLst>
</file>

<file path=ppt/tags/tag91.xml><?xml version="1.0" encoding="utf-8"?>
<p:tagLst xmlns:a="http://schemas.openxmlformats.org/drawingml/2006/main" xmlns:r="http://schemas.openxmlformats.org/officeDocument/2006/relationships" xmlns:p="http://schemas.openxmlformats.org/presentationml/2006/main">
  <p:tag name="MH" val="20160202082519"/>
  <p:tag name="MH_LIBRARY" val="GRAPHIC"/>
  <p:tag name="MH_TYPE" val="Text"/>
  <p:tag name="MH_ORDER" val="1"/>
</p:tagLst>
</file>

<file path=ppt/tags/tag92.xml><?xml version="1.0" encoding="utf-8"?>
<p:tagLst xmlns:a="http://schemas.openxmlformats.org/drawingml/2006/main" xmlns:r="http://schemas.openxmlformats.org/officeDocument/2006/relationships" xmlns:p="http://schemas.openxmlformats.org/presentationml/2006/main">
  <p:tag name="MH" val="20160202082519"/>
  <p:tag name="MH_LIBRARY" val="GRAPHIC"/>
  <p:tag name="MH_TYPE" val="SubTitle"/>
  <p:tag name="MH_ORDER" val="1"/>
</p:tagLst>
</file>

<file path=ppt/tags/tag93.xml><?xml version="1.0" encoding="utf-8"?>
<p:tagLst xmlns:a="http://schemas.openxmlformats.org/drawingml/2006/main" xmlns:r="http://schemas.openxmlformats.org/officeDocument/2006/relationships" xmlns:p="http://schemas.openxmlformats.org/presentationml/2006/main">
  <p:tag name="MH" val="20160219102052"/>
  <p:tag name="MH_LIBRARY" val="GRAPHIC"/>
  <p:tag name="MH_TYPE" val="Other"/>
  <p:tag name="MH_ORDER" val="1"/>
</p:tagLst>
</file>

<file path=ppt/tags/tag94.xml><?xml version="1.0" encoding="utf-8"?>
<p:tagLst xmlns:a="http://schemas.openxmlformats.org/drawingml/2006/main" xmlns:r="http://schemas.openxmlformats.org/officeDocument/2006/relationships" xmlns:p="http://schemas.openxmlformats.org/presentationml/2006/main">
  <p:tag name="MH" val="20160219102052"/>
  <p:tag name="MH_LIBRARY" val="GRAPHIC"/>
  <p:tag name="MH_TYPE" val="Other"/>
  <p:tag name="MH_ORDER" val="2"/>
</p:tagLst>
</file>

<file path=ppt/tags/tag95.xml><?xml version="1.0" encoding="utf-8"?>
<p:tagLst xmlns:a="http://schemas.openxmlformats.org/drawingml/2006/main" xmlns:r="http://schemas.openxmlformats.org/officeDocument/2006/relationships" xmlns:p="http://schemas.openxmlformats.org/presentationml/2006/main">
  <p:tag name="MH" val="20160219102052"/>
  <p:tag name="MH_LIBRARY" val="GRAPHIC"/>
  <p:tag name="MH_TYPE" val="Other"/>
  <p:tag name="MH_ORDER" val="3"/>
</p:tagLst>
</file>

<file path=ppt/tags/tag96.xml><?xml version="1.0" encoding="utf-8"?>
<p:tagLst xmlns:a="http://schemas.openxmlformats.org/drawingml/2006/main" xmlns:r="http://schemas.openxmlformats.org/officeDocument/2006/relationships" xmlns:p="http://schemas.openxmlformats.org/presentationml/2006/main">
  <p:tag name="MH" val="20160219102052"/>
  <p:tag name="MH_LIBRARY" val="GRAPHIC"/>
  <p:tag name="MH_TYPE" val="Other"/>
  <p:tag name="MH_ORDER" val="4"/>
</p:tagLst>
</file>

<file path=ppt/tags/tag97.xml><?xml version="1.0" encoding="utf-8"?>
<p:tagLst xmlns:a="http://schemas.openxmlformats.org/drawingml/2006/main" xmlns:r="http://schemas.openxmlformats.org/officeDocument/2006/relationships" xmlns:p="http://schemas.openxmlformats.org/presentationml/2006/main">
  <p:tag name="MH" val="20160219102052"/>
  <p:tag name="MH_LIBRARY" val="GRAPHIC"/>
  <p:tag name="MH_TYPE" val="Other"/>
  <p:tag name="MH_ORDER" val="5"/>
</p:tagLst>
</file>

<file path=ppt/tags/tag98.xml><?xml version="1.0" encoding="utf-8"?>
<p:tagLst xmlns:a="http://schemas.openxmlformats.org/drawingml/2006/main" xmlns:r="http://schemas.openxmlformats.org/officeDocument/2006/relationships" xmlns:p="http://schemas.openxmlformats.org/presentationml/2006/main">
  <p:tag name="MH" val="20160219102052"/>
  <p:tag name="MH_LIBRARY" val="GRAPHIC"/>
  <p:tag name="MH_TYPE" val="Other"/>
  <p:tag name="MH_ORDER" val="6"/>
</p:tagLst>
</file>

<file path=ppt/tags/tag99.xml><?xml version="1.0" encoding="utf-8"?>
<p:tagLst xmlns:a="http://schemas.openxmlformats.org/drawingml/2006/main" xmlns:r="http://schemas.openxmlformats.org/officeDocument/2006/relationships" xmlns:p="http://schemas.openxmlformats.org/presentationml/2006/main">
  <p:tag name="MH" val="20160219102052"/>
  <p:tag name="MH_LIBRARY" val="GRAPHIC"/>
  <p:tag name="MH_TYPE" val="Other"/>
  <p:tag name="MH_ORDER" val="7"/>
</p:tagLst>
</file>

<file path=ppt/theme/theme1.xml><?xml version="1.0" encoding="utf-8"?>
<a:theme xmlns:a="http://schemas.openxmlformats.org/drawingml/2006/main" name="WWW.2PPT.COM">
  <a:themeElements>
    <a:clrScheme name="自定义 2">
      <a:dk1>
        <a:srgbClr val="080808"/>
      </a:dk1>
      <a:lt1>
        <a:srgbClr val="FFFFFF"/>
      </a:lt1>
      <a:dk2>
        <a:srgbClr val="080808"/>
      </a:dk2>
      <a:lt2>
        <a:srgbClr val="FFFFFF"/>
      </a:lt2>
      <a:accent1>
        <a:srgbClr val="F3614A"/>
      </a:accent1>
      <a:accent2>
        <a:srgbClr val="838383"/>
      </a:accent2>
      <a:accent3>
        <a:srgbClr val="702D62"/>
      </a:accent3>
      <a:accent4>
        <a:srgbClr val="206794"/>
      </a:accent4>
      <a:accent5>
        <a:srgbClr val="00B050"/>
      </a:accent5>
      <a:accent6>
        <a:srgbClr val="FF0000"/>
      </a:accent6>
      <a:hlink>
        <a:srgbClr val="00B0F0"/>
      </a:hlink>
      <a:folHlink>
        <a:srgbClr val="AFB2B4"/>
      </a:folHlink>
    </a:clrScheme>
    <a:fontScheme name="Temp">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1935</Words>
  <Application>Microsoft Office PowerPoint</Application>
  <PresentationFormat>宽屏</PresentationFormat>
  <Paragraphs>287</Paragraphs>
  <Slides>26</Slides>
  <Notes>26</Notes>
  <HiddenSlides>0</HiddenSlides>
  <MMClips>0</MMClips>
  <ScaleCrop>false</ScaleCrop>
  <HeadingPairs>
    <vt:vector size="6" baseType="variant">
      <vt:variant>
        <vt:lpstr>已用的字体</vt:lpstr>
      </vt:variant>
      <vt:variant>
        <vt:i4>12</vt:i4>
      </vt:variant>
      <vt:variant>
        <vt:lpstr>主题</vt:lpstr>
      </vt:variant>
      <vt:variant>
        <vt:i4>1</vt:i4>
      </vt:variant>
      <vt:variant>
        <vt:lpstr>幻灯片标题</vt:lpstr>
      </vt:variant>
      <vt:variant>
        <vt:i4>26</vt:i4>
      </vt:variant>
    </vt:vector>
  </HeadingPairs>
  <TitlesOfParts>
    <vt:vector size="39" baseType="lpstr">
      <vt:lpstr>LiHei Pro</vt:lpstr>
      <vt:lpstr>宋体</vt:lpstr>
      <vt:lpstr>华文中宋</vt:lpstr>
      <vt:lpstr>微软雅黑</vt:lpstr>
      <vt:lpstr>Calibri</vt:lpstr>
      <vt:lpstr>Wingdings</vt:lpstr>
      <vt:lpstr>Arial</vt:lpstr>
      <vt:lpstr>时尚中黑简体</vt:lpstr>
      <vt:lpstr>Impact</vt:lpstr>
      <vt:lpstr>Iskoola Pota</vt:lpstr>
      <vt:lpstr>Segoe UI</vt:lpstr>
      <vt:lpstr>Aharoni</vt:lpstr>
      <vt:lpstr>WWW.2PPT.COM</vt:lpstr>
      <vt:lpstr>PowerPoint 演示文稿</vt:lpstr>
      <vt:lpstr>PowerPoint 演示文稿</vt:lpstr>
      <vt:lpstr>PowerPoint 演示文稿</vt:lpstr>
      <vt:lpstr>此处添加标题 | Information</vt:lpstr>
      <vt:lpstr>此处添加标题 | Information</vt:lpstr>
      <vt:lpstr>此处添加标题 | Information</vt:lpstr>
      <vt:lpstr>此处添加标题 | Information</vt:lpstr>
      <vt:lpstr>PowerPoint 演示文稿</vt:lpstr>
      <vt:lpstr>此处添加标题 | Information</vt:lpstr>
      <vt:lpstr>此处添加标题 | Information</vt:lpstr>
      <vt:lpstr>此处添加标题 | Information</vt:lpstr>
      <vt:lpstr>此处添加标题 | Information</vt:lpstr>
      <vt:lpstr>PowerPoint 演示文稿</vt:lpstr>
      <vt:lpstr>此处添加标题 | Information</vt:lpstr>
      <vt:lpstr>此处添加标题 | Information</vt:lpstr>
      <vt:lpstr>此处添加标题 | Information</vt:lpstr>
      <vt:lpstr>此处添加标题 | Information</vt:lpstr>
      <vt:lpstr>此处添加标题 | Information</vt:lpstr>
      <vt:lpstr>此处添加标题 | Information</vt:lpstr>
      <vt:lpstr>此处添加标题 | Information</vt:lpstr>
      <vt:lpstr>PowerPoint 演示文稿</vt:lpstr>
      <vt:lpstr>此处添加标题 | Information</vt:lpstr>
      <vt:lpstr>此处添加标题 | Information</vt:lpstr>
      <vt:lpstr>此处添加标题 | Information</vt:lpstr>
      <vt:lpstr>PowerPoint 演示文稿</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www.ppt818.com</dc:title>
  <dc:subject>www.ppt818.com</dc:subject>
  <dc:creator>www.ppt818.com</dc:creator>
  <dc:description>www.ppt818.com-提供资源下载</dc:description>
  <cp:lastModifiedBy>Windows 用户</cp:lastModifiedBy>
  <cp:revision>2</cp:revision>
  <dcterms:created xsi:type="dcterms:W3CDTF">2021-06-17T01:20:35Z</dcterms:created>
  <dcterms:modified xsi:type="dcterms:W3CDTF">2023-01-10T06:01:30Z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2052-11.1.0.10577</vt:lpwstr>
  </property>
  <property fmtid="{D5CDD505-2E9C-101B-9397-08002B2CF9AE}" pid="3" name="ICV">
    <vt:lpwstr>41715E34467F4BE5820F75F9C6F8E30F</vt:lpwstr>
  </property>
  <property fmtid="{A09F084E-AD41-489F-8076-AA5BE3082BCA}" pid="100">
    <vt:ui4>5</vt:ui4>
  </property>
  <property fmtid="{64440492-4C8B-11D1-8B70-080036B11A03}" pid="11">
    <vt:lpwstr>www.2ppt.com-爱PPT提供资源下载</vt:lpwstr>
  </property>
</Properties>
</file>