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1" r:id="rId3"/>
    <p:sldId id="278" r:id="rId4"/>
    <p:sldId id="280" r:id="rId5"/>
    <p:sldId id="309" r:id="rId6"/>
    <p:sldId id="260" r:id="rId7"/>
    <p:sldId id="303" r:id="rId8"/>
    <p:sldId id="287" r:id="rId9"/>
    <p:sldId id="304" r:id="rId10"/>
    <p:sldId id="288" r:id="rId11"/>
    <p:sldId id="298" r:id="rId12"/>
    <p:sldId id="312" r:id="rId13"/>
    <p:sldId id="314" r:id="rId14"/>
    <p:sldId id="289" r:id="rId15"/>
    <p:sldId id="313" r:id="rId16"/>
    <p:sldId id="271" r:id="rId17"/>
    <p:sldId id="311" r:id="rId18"/>
    <p:sldId id="272" r:id="rId1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5" autoAdjust="0"/>
    <p:restoredTop sz="99852" autoAdjust="0"/>
  </p:normalViewPr>
  <p:slideViewPr>
    <p:cSldViewPr>
      <p:cViewPr varScale="1">
        <p:scale>
          <a:sx n="154" d="100"/>
          <a:sy n="154" d="100"/>
        </p:scale>
        <p:origin x="-57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5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731992"/>
            <a:ext cx="9144000" cy="411507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41176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79512" y="92980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的乘法口诀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苏教版  </a:t>
                </a:r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二</a:t>
                </a:r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年级  上册</a:t>
                </a:r>
                <a:endParaRPr kumimoji="1"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3608" y="1563638"/>
            <a:ext cx="9147607" cy="746358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4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5</a:t>
            </a: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</a:t>
            </a: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乘法口诀</a:t>
            </a: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 flipH="1">
            <a:off x="1613658" y="4457280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课前导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</a:t>
            </a: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>
            <a:off x="6780551" y="4413689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矩形 23"/>
          <p:cNvSpPr/>
          <p:nvPr/>
        </p:nvSpPr>
        <p:spPr>
          <a:xfrm>
            <a:off x="1400668" y="647859"/>
            <a:ext cx="2652008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dirty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表</a:t>
            </a:r>
            <a:r>
              <a:rPr lang="zh-CN" altLang="en-US" sz="2800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内乘法（</a:t>
            </a:r>
            <a:r>
              <a:rPr lang="zh-CN" altLang="en-US" sz="2800" dirty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</a:t>
            </a:r>
            <a:r>
              <a:rPr lang="zh-CN" altLang="en-US" sz="2800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en-US" sz="2800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30" y="569315"/>
            <a:ext cx="138007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矩形 22"/>
          <p:cNvSpPr/>
          <p:nvPr/>
        </p:nvSpPr>
        <p:spPr>
          <a:xfrm>
            <a:off x="3180231" y="4397498"/>
            <a:ext cx="27799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203600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769028" y="2012940"/>
            <a:ext cx="50405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en-US" altLang="zh-CN" sz="2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标题 3"/>
          <p:cNvSpPr>
            <a:spLocks noGrp="1" noChangeArrowheads="1"/>
          </p:cNvSpPr>
          <p:nvPr/>
        </p:nvSpPr>
        <p:spPr bwMode="auto">
          <a:xfrm>
            <a:off x="1273084" y="1995688"/>
            <a:ext cx="1224136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＝</a:t>
            </a:r>
          </a:p>
        </p:txBody>
      </p:sp>
      <p:sp>
        <p:nvSpPr>
          <p:cNvPr id="11" name="标题 3"/>
          <p:cNvSpPr>
            <a:spLocks noGrp="1" noChangeArrowheads="1"/>
          </p:cNvSpPr>
          <p:nvPr/>
        </p:nvSpPr>
        <p:spPr bwMode="auto">
          <a:xfrm>
            <a:off x="1273084" y="2715766"/>
            <a:ext cx="1224136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＝</a:t>
            </a:r>
          </a:p>
        </p:txBody>
      </p:sp>
      <p:sp>
        <p:nvSpPr>
          <p:cNvPr id="12" name="标题 3"/>
          <p:cNvSpPr>
            <a:spLocks noGrp="1" noChangeArrowheads="1"/>
          </p:cNvSpPr>
          <p:nvPr/>
        </p:nvSpPr>
        <p:spPr bwMode="auto">
          <a:xfrm>
            <a:off x="3025279" y="1995688"/>
            <a:ext cx="1224136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＝</a:t>
            </a:r>
          </a:p>
        </p:txBody>
      </p:sp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3025279" y="2715766"/>
            <a:ext cx="1224136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＝</a:t>
            </a:r>
          </a:p>
        </p:txBody>
      </p:sp>
      <p:sp>
        <p:nvSpPr>
          <p:cNvPr id="14" name="标题 3"/>
          <p:cNvSpPr>
            <a:spLocks noGrp="1" noChangeArrowheads="1"/>
          </p:cNvSpPr>
          <p:nvPr/>
        </p:nvSpPr>
        <p:spPr bwMode="auto">
          <a:xfrm>
            <a:off x="4777474" y="1995688"/>
            <a:ext cx="1224136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＝</a:t>
            </a:r>
          </a:p>
        </p:txBody>
      </p:sp>
      <p:sp>
        <p:nvSpPr>
          <p:cNvPr id="16" name="标题 3"/>
          <p:cNvSpPr>
            <a:spLocks noGrp="1" noChangeArrowheads="1"/>
          </p:cNvSpPr>
          <p:nvPr/>
        </p:nvSpPr>
        <p:spPr bwMode="auto">
          <a:xfrm>
            <a:off x="4777474" y="2715766"/>
            <a:ext cx="1224136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＝</a:t>
            </a:r>
          </a:p>
        </p:txBody>
      </p:sp>
      <p:sp>
        <p:nvSpPr>
          <p:cNvPr id="17" name="标题 3"/>
          <p:cNvSpPr>
            <a:spLocks noGrp="1" noChangeArrowheads="1"/>
          </p:cNvSpPr>
          <p:nvPr/>
        </p:nvSpPr>
        <p:spPr bwMode="auto">
          <a:xfrm>
            <a:off x="6529668" y="1995688"/>
            <a:ext cx="1224136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＝</a:t>
            </a:r>
          </a:p>
        </p:txBody>
      </p:sp>
      <p:sp>
        <p:nvSpPr>
          <p:cNvPr id="18" name="标题 3"/>
          <p:cNvSpPr>
            <a:spLocks noGrp="1" noChangeArrowheads="1"/>
          </p:cNvSpPr>
          <p:nvPr/>
        </p:nvSpPr>
        <p:spPr bwMode="auto">
          <a:xfrm>
            <a:off x="6529668" y="2715766"/>
            <a:ext cx="1224136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＝</a:t>
            </a:r>
          </a:p>
        </p:txBody>
      </p:sp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2178648" y="2004232"/>
            <a:ext cx="575493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2110851" y="2715766"/>
            <a:ext cx="575493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3941595" y="2004232"/>
            <a:ext cx="575493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5681969" y="2004232"/>
            <a:ext cx="575493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7358889" y="2004232"/>
            <a:ext cx="575493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3941595" y="2715766"/>
            <a:ext cx="575493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5681969" y="2715766"/>
            <a:ext cx="575493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7452895" y="2715766"/>
            <a:ext cx="575493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25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203600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1892" y="2169319"/>
            <a:ext cx="6728460" cy="112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AutoShape 12"/>
          <p:cNvSpPr>
            <a:spLocks noChangeArrowheads="1"/>
          </p:cNvSpPr>
          <p:nvPr/>
        </p:nvSpPr>
        <p:spPr bwMode="auto">
          <a:xfrm flipV="1">
            <a:off x="3995936" y="1665265"/>
            <a:ext cx="3312368" cy="720080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rgbClr val="FDD3E2"/>
          </a:solidFill>
          <a:ln w="9525">
            <a:solidFill>
              <a:srgbClr val="CC0066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10245"/>
          <p:cNvSpPr txBox="1">
            <a:spLocks noChangeArrowheads="1"/>
          </p:cNvSpPr>
          <p:nvPr/>
        </p:nvSpPr>
        <p:spPr bwMode="auto">
          <a:xfrm>
            <a:off x="539680" y="1635648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en-US" altLang="zh-CN" sz="2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3995936" y="1593255"/>
            <a:ext cx="3456384" cy="8640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跳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次，各跳到几？先画一画，再写出乘法算式。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6032" y="2440261"/>
            <a:ext cx="995553" cy="39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00128" y="2440261"/>
            <a:ext cx="995553" cy="39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4224" y="2440261"/>
            <a:ext cx="995553" cy="39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8887" y="2440261"/>
            <a:ext cx="995553" cy="39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8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1893" y="2241327"/>
            <a:ext cx="46196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标题 3"/>
          <p:cNvSpPr>
            <a:spLocks noGrp="1" noChangeArrowheads="1"/>
          </p:cNvSpPr>
          <p:nvPr/>
        </p:nvSpPr>
        <p:spPr bwMode="auto">
          <a:xfrm>
            <a:off x="4472649" y="3123783"/>
            <a:ext cx="925721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208338" y="3204335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120439" y="3204335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915042" y="3204335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标题 3"/>
          <p:cNvSpPr>
            <a:spLocks noGrp="1" noChangeArrowheads="1"/>
          </p:cNvSpPr>
          <p:nvPr/>
        </p:nvSpPr>
        <p:spPr bwMode="auto">
          <a:xfrm>
            <a:off x="3107562" y="3131063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4043666" y="3131063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标题 3"/>
          <p:cNvSpPr>
            <a:spLocks noGrp="1" noChangeArrowheads="1"/>
          </p:cNvSpPr>
          <p:nvPr/>
        </p:nvSpPr>
        <p:spPr bwMode="auto">
          <a:xfrm>
            <a:off x="4828316" y="3131063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15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" name="标题 3"/>
          <p:cNvSpPr>
            <a:spLocks noGrp="1" noChangeArrowheads="1"/>
          </p:cNvSpPr>
          <p:nvPr/>
        </p:nvSpPr>
        <p:spPr bwMode="auto">
          <a:xfrm>
            <a:off x="3620164" y="3105425"/>
            <a:ext cx="50405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42" grpId="0"/>
      <p:bldP spid="51" grpId="0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203600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1892" y="2427734"/>
            <a:ext cx="6728460" cy="112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9096" y="2677942"/>
            <a:ext cx="1310640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1795" y="2677942"/>
            <a:ext cx="1310640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80444" y="2677942"/>
            <a:ext cx="1310640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AutoShape 12"/>
          <p:cNvSpPr>
            <a:spLocks noChangeArrowheads="1"/>
          </p:cNvSpPr>
          <p:nvPr/>
        </p:nvSpPr>
        <p:spPr bwMode="auto">
          <a:xfrm flipV="1">
            <a:off x="3995936" y="1665265"/>
            <a:ext cx="3312368" cy="720080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rgbClr val="FDD3E2"/>
          </a:solidFill>
          <a:ln w="9525">
            <a:solidFill>
              <a:srgbClr val="CC0066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10245"/>
          <p:cNvSpPr txBox="1">
            <a:spLocks noChangeArrowheads="1"/>
          </p:cNvSpPr>
          <p:nvPr/>
        </p:nvSpPr>
        <p:spPr bwMode="auto">
          <a:xfrm>
            <a:off x="539680" y="1635648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en-US" altLang="zh-CN" sz="2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3995936" y="1593255"/>
            <a:ext cx="3456384" cy="8640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跳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次，各跳到几？先画一画，再写出乘法算式。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8" name="Picture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6968" y="2677942"/>
            <a:ext cx="1310640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884" y="2355726"/>
            <a:ext cx="6096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标题 3"/>
          <p:cNvSpPr>
            <a:spLocks noGrp="1" noChangeArrowheads="1"/>
          </p:cNvSpPr>
          <p:nvPr/>
        </p:nvSpPr>
        <p:spPr bwMode="auto">
          <a:xfrm>
            <a:off x="4465208" y="3382198"/>
            <a:ext cx="925721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200900" y="346275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113001" y="346275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4907604" y="346275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3" name="标题 3"/>
          <p:cNvSpPr>
            <a:spLocks noGrp="1" noChangeArrowheads="1"/>
          </p:cNvSpPr>
          <p:nvPr/>
        </p:nvSpPr>
        <p:spPr bwMode="auto">
          <a:xfrm>
            <a:off x="3100124" y="3389478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4" name="标题 3"/>
          <p:cNvSpPr>
            <a:spLocks noGrp="1" noChangeArrowheads="1"/>
          </p:cNvSpPr>
          <p:nvPr/>
        </p:nvSpPr>
        <p:spPr bwMode="auto">
          <a:xfrm>
            <a:off x="4036228" y="3389478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5" name="标题 3"/>
          <p:cNvSpPr>
            <a:spLocks noGrp="1" noChangeArrowheads="1"/>
          </p:cNvSpPr>
          <p:nvPr/>
        </p:nvSpPr>
        <p:spPr bwMode="auto">
          <a:xfrm>
            <a:off x="4820878" y="3389478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20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6" name="标题 3"/>
          <p:cNvSpPr>
            <a:spLocks noGrp="1" noChangeArrowheads="1"/>
          </p:cNvSpPr>
          <p:nvPr/>
        </p:nvSpPr>
        <p:spPr bwMode="auto">
          <a:xfrm>
            <a:off x="3612726" y="3363840"/>
            <a:ext cx="50405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9" grpId="0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203600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1" name="文本框 10245"/>
          <p:cNvSpPr txBox="1">
            <a:spLocks noChangeArrowheads="1"/>
          </p:cNvSpPr>
          <p:nvPr/>
        </p:nvSpPr>
        <p:spPr bwMode="auto">
          <a:xfrm>
            <a:off x="827983" y="1748559"/>
            <a:ext cx="33842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看图列式计算。</a:t>
            </a:r>
            <a:r>
              <a:rPr lang="en-US" altLang="zh-CN" sz="2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标题 3"/>
          <p:cNvSpPr>
            <a:spLocks noGrp="1" noChangeArrowheads="1"/>
          </p:cNvSpPr>
          <p:nvPr/>
        </p:nvSpPr>
        <p:spPr bwMode="auto">
          <a:xfrm>
            <a:off x="4353182" y="4020458"/>
            <a:ext cx="503485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088871" y="4109556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000972" y="4109556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795575" y="4109556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2987824" y="4035992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标题 3"/>
          <p:cNvSpPr>
            <a:spLocks noGrp="1" noChangeArrowheads="1"/>
          </p:cNvSpPr>
          <p:nvPr/>
        </p:nvSpPr>
        <p:spPr bwMode="auto">
          <a:xfrm>
            <a:off x="4716016" y="4021612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20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" name="标题 3"/>
          <p:cNvSpPr>
            <a:spLocks noGrp="1" noChangeArrowheads="1"/>
          </p:cNvSpPr>
          <p:nvPr/>
        </p:nvSpPr>
        <p:spPr bwMode="auto">
          <a:xfrm>
            <a:off x="3923928" y="4018615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标题 3"/>
          <p:cNvSpPr>
            <a:spLocks noGrp="1" noChangeArrowheads="1"/>
          </p:cNvSpPr>
          <p:nvPr/>
        </p:nvSpPr>
        <p:spPr bwMode="auto">
          <a:xfrm>
            <a:off x="3500697" y="4027753"/>
            <a:ext cx="50405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8" name="标题 3"/>
          <p:cNvSpPr>
            <a:spLocks noGrp="1" noChangeArrowheads="1"/>
          </p:cNvSpPr>
          <p:nvPr/>
        </p:nvSpPr>
        <p:spPr bwMode="auto">
          <a:xfrm>
            <a:off x="5072687" y="4020458"/>
            <a:ext cx="1080120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）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0" name="标题 3"/>
          <p:cNvSpPr>
            <a:spLocks noGrp="1" noChangeArrowheads="1"/>
          </p:cNvSpPr>
          <p:nvPr/>
        </p:nvSpPr>
        <p:spPr bwMode="auto">
          <a:xfrm>
            <a:off x="5432727" y="4054842"/>
            <a:ext cx="360040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Group 2"/>
          <p:cNvGrpSpPr/>
          <p:nvPr/>
        </p:nvGrpSpPr>
        <p:grpSpPr bwMode="auto">
          <a:xfrm>
            <a:off x="2226436" y="2499742"/>
            <a:ext cx="4341072" cy="1186179"/>
            <a:chOff x="2220" y="5207"/>
            <a:chExt cx="7680" cy="154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40" y="6120"/>
              <a:ext cx="756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47" y="5207"/>
              <a:ext cx="3825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20" y="5207"/>
              <a:ext cx="3825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 animBg="1"/>
      <p:bldP spid="54" grpId="0" animBg="1"/>
      <p:bldP spid="55" grpId="0" animBg="1"/>
      <p:bldP spid="56" grpId="0"/>
      <p:bldP spid="57" grpId="0"/>
      <p:bldP spid="58" grpId="0"/>
      <p:bldP spid="59" grpId="0"/>
      <p:bldP spid="78" grpId="0"/>
      <p:bldP spid="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203600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0" name="标题 3"/>
          <p:cNvSpPr>
            <a:spLocks noGrp="1" noChangeArrowheads="1"/>
          </p:cNvSpPr>
          <p:nvPr/>
        </p:nvSpPr>
        <p:spPr bwMode="auto">
          <a:xfrm>
            <a:off x="1343329" y="3933762"/>
            <a:ext cx="3084655" cy="4381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跳绳的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文本框 10245"/>
          <p:cNvSpPr txBox="1">
            <a:spLocks noChangeArrowheads="1"/>
          </p:cNvSpPr>
          <p:nvPr/>
        </p:nvSpPr>
        <p:spPr bwMode="auto">
          <a:xfrm>
            <a:off x="827983" y="1748559"/>
            <a:ext cx="57606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en-US" altLang="zh-CN" sz="2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标题 3"/>
          <p:cNvSpPr>
            <a:spLocks noGrp="1" noChangeArrowheads="1"/>
          </p:cNvSpPr>
          <p:nvPr/>
        </p:nvSpPr>
        <p:spPr bwMode="auto">
          <a:xfrm>
            <a:off x="4353182" y="3299127"/>
            <a:ext cx="503485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088871" y="3388225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000972" y="3388225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795575" y="3388225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2988095" y="3323514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标题 3"/>
          <p:cNvSpPr>
            <a:spLocks noGrp="1" noChangeArrowheads="1"/>
          </p:cNvSpPr>
          <p:nvPr/>
        </p:nvSpPr>
        <p:spPr bwMode="auto">
          <a:xfrm>
            <a:off x="3924199" y="3323514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" name="标题 3"/>
          <p:cNvSpPr>
            <a:spLocks noGrp="1" noChangeArrowheads="1"/>
          </p:cNvSpPr>
          <p:nvPr/>
        </p:nvSpPr>
        <p:spPr bwMode="auto">
          <a:xfrm>
            <a:off x="4708849" y="3323514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标题 3"/>
          <p:cNvSpPr>
            <a:spLocks noGrp="1" noChangeArrowheads="1"/>
          </p:cNvSpPr>
          <p:nvPr/>
        </p:nvSpPr>
        <p:spPr bwMode="auto">
          <a:xfrm>
            <a:off x="3500697" y="3306422"/>
            <a:ext cx="50405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0" name="标题 3"/>
          <p:cNvSpPr>
            <a:spLocks noGrp="1" noChangeArrowheads="1"/>
          </p:cNvSpPr>
          <p:nvPr/>
        </p:nvSpPr>
        <p:spPr bwMode="auto">
          <a:xfrm>
            <a:off x="1115887" y="2832894"/>
            <a:ext cx="3168352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跳绳的有多少人？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8" name="标题 3"/>
          <p:cNvSpPr>
            <a:spLocks noGrp="1" noChangeArrowheads="1"/>
          </p:cNvSpPr>
          <p:nvPr/>
        </p:nvSpPr>
        <p:spPr bwMode="auto">
          <a:xfrm>
            <a:off x="5072687" y="3299127"/>
            <a:ext cx="1080120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）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0" name="标题 3"/>
          <p:cNvSpPr>
            <a:spLocks noGrp="1" noChangeArrowheads="1"/>
          </p:cNvSpPr>
          <p:nvPr/>
        </p:nvSpPr>
        <p:spPr bwMode="auto">
          <a:xfrm>
            <a:off x="5458365" y="3319857"/>
            <a:ext cx="360040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2" name="图片 81" descr="3－例6－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32515" y="1817657"/>
            <a:ext cx="1295873" cy="833651"/>
          </a:xfrm>
          <a:prstGeom prst="rect">
            <a:avLst/>
          </a:prstGeom>
        </p:spPr>
      </p:pic>
      <p:pic>
        <p:nvPicPr>
          <p:cNvPr id="83" name="图片 82" descr="3－例6－4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003322" y="1817656"/>
            <a:ext cx="2121270" cy="965714"/>
          </a:xfrm>
          <a:prstGeom prst="rect">
            <a:avLst/>
          </a:prstGeom>
        </p:spPr>
      </p:pic>
      <p:pic>
        <p:nvPicPr>
          <p:cNvPr id="84" name="图片 83" descr="3－例6－3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331911" y="1817656"/>
            <a:ext cx="2063492" cy="101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51" grpId="0"/>
      <p:bldP spid="52" grpId="0"/>
      <p:bldP spid="52" grpId="1"/>
      <p:bldP spid="53" grpId="0" animBg="1"/>
      <p:bldP spid="54" grpId="0" animBg="1"/>
      <p:bldP spid="55" grpId="0" animBg="1"/>
      <p:bldP spid="56" grpId="0"/>
      <p:bldP spid="57" grpId="0"/>
      <p:bldP spid="58" grpId="0"/>
      <p:bldP spid="59" grpId="0"/>
      <p:bldP spid="60" grpId="0"/>
      <p:bldP spid="78" grpId="0"/>
      <p:bldP spid="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203600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0" name="标题 3"/>
          <p:cNvSpPr>
            <a:spLocks noGrp="1" noChangeArrowheads="1"/>
          </p:cNvSpPr>
          <p:nvPr/>
        </p:nvSpPr>
        <p:spPr bwMode="auto">
          <a:xfrm>
            <a:off x="1403648" y="4149786"/>
            <a:ext cx="5040831" cy="4381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跳绳的和拍球的一共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文本框 10245"/>
          <p:cNvSpPr txBox="1">
            <a:spLocks noChangeArrowheads="1"/>
          </p:cNvSpPr>
          <p:nvPr/>
        </p:nvSpPr>
        <p:spPr bwMode="auto">
          <a:xfrm>
            <a:off x="827983" y="1748559"/>
            <a:ext cx="57606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en-US" altLang="zh-CN" sz="2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" name="标题 3"/>
          <p:cNvSpPr>
            <a:spLocks noGrp="1" noChangeArrowheads="1"/>
          </p:cNvSpPr>
          <p:nvPr/>
        </p:nvSpPr>
        <p:spPr bwMode="auto">
          <a:xfrm>
            <a:off x="4353182" y="3533509"/>
            <a:ext cx="925721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088871" y="3614061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4000972" y="3614061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4795575" y="3614061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5" name="标题 3"/>
          <p:cNvSpPr>
            <a:spLocks noGrp="1" noChangeArrowheads="1"/>
          </p:cNvSpPr>
          <p:nvPr/>
        </p:nvSpPr>
        <p:spPr bwMode="auto">
          <a:xfrm>
            <a:off x="2988095" y="3540789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9" name="标题 3"/>
          <p:cNvSpPr>
            <a:spLocks noGrp="1" noChangeArrowheads="1"/>
          </p:cNvSpPr>
          <p:nvPr/>
        </p:nvSpPr>
        <p:spPr bwMode="auto">
          <a:xfrm>
            <a:off x="3924199" y="3540789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4" name="标题 3"/>
          <p:cNvSpPr>
            <a:spLocks noGrp="1" noChangeArrowheads="1"/>
          </p:cNvSpPr>
          <p:nvPr/>
        </p:nvSpPr>
        <p:spPr bwMode="auto">
          <a:xfrm>
            <a:off x="4708849" y="3540789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5" name="标题 3"/>
          <p:cNvSpPr>
            <a:spLocks noGrp="1" noChangeArrowheads="1"/>
          </p:cNvSpPr>
          <p:nvPr/>
        </p:nvSpPr>
        <p:spPr bwMode="auto">
          <a:xfrm>
            <a:off x="3500697" y="3515151"/>
            <a:ext cx="50405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＋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7" name="标题 3"/>
          <p:cNvSpPr>
            <a:spLocks noGrp="1" noChangeArrowheads="1"/>
          </p:cNvSpPr>
          <p:nvPr/>
        </p:nvSpPr>
        <p:spPr bwMode="auto">
          <a:xfrm>
            <a:off x="1125699" y="3003798"/>
            <a:ext cx="5318780" cy="452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跳绳的和拍球的一共有多少人？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9" name="标题 3"/>
          <p:cNvSpPr>
            <a:spLocks noGrp="1" noChangeArrowheads="1"/>
          </p:cNvSpPr>
          <p:nvPr/>
        </p:nvSpPr>
        <p:spPr bwMode="auto">
          <a:xfrm>
            <a:off x="5062875" y="3533509"/>
            <a:ext cx="1080120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）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1" name="标题 3"/>
          <p:cNvSpPr>
            <a:spLocks noGrp="1" noChangeArrowheads="1"/>
          </p:cNvSpPr>
          <p:nvPr/>
        </p:nvSpPr>
        <p:spPr bwMode="auto">
          <a:xfrm>
            <a:off x="5448553" y="3549333"/>
            <a:ext cx="360040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2" name="图片 81" descr="3－例6－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32515" y="1817657"/>
            <a:ext cx="1295873" cy="833651"/>
          </a:xfrm>
          <a:prstGeom prst="rect">
            <a:avLst/>
          </a:prstGeom>
        </p:spPr>
      </p:pic>
      <p:pic>
        <p:nvPicPr>
          <p:cNvPr id="83" name="图片 82" descr="3－例6－4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003322" y="1817656"/>
            <a:ext cx="2121270" cy="965714"/>
          </a:xfrm>
          <a:prstGeom prst="rect">
            <a:avLst/>
          </a:prstGeom>
        </p:spPr>
      </p:pic>
      <p:pic>
        <p:nvPicPr>
          <p:cNvPr id="84" name="图片 83" descr="3－例6－3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331911" y="1817656"/>
            <a:ext cx="2063492" cy="101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51" grpId="0"/>
      <p:bldP spid="61" grpId="0"/>
      <p:bldP spid="62" grpId="0" animBg="1"/>
      <p:bldP spid="63" grpId="0" animBg="1"/>
      <p:bldP spid="64" grpId="0" animBg="1"/>
      <p:bldP spid="65" grpId="0"/>
      <p:bldP spid="69" grpId="0"/>
      <p:bldP spid="74" grpId="0"/>
      <p:bldP spid="75" grpId="0"/>
      <p:bldP spid="77" grpId="0"/>
      <p:bldP spid="79" grpId="0"/>
      <p:bldP spid="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2071686"/>
            <a:ext cx="4871464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我们学习了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的乘法口诀。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9632" y="2720848"/>
            <a:ext cx="6624736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我们可以根据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的乘法口诀计算乘法。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300192" y="1932371"/>
            <a:ext cx="1656184" cy="2295565"/>
          </a:xfrm>
          <a:prstGeom prst="rect">
            <a:avLst/>
          </a:prstGeom>
          <a:solidFill>
            <a:srgbClr val="F1A1AC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27584" y="1923678"/>
            <a:ext cx="1296144" cy="368586"/>
          </a:xfrm>
          <a:prstGeom prst="rect">
            <a:avLst/>
          </a:prstGeom>
          <a:solidFill>
            <a:srgbClr val="F1A1AC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195736" y="1915132"/>
            <a:ext cx="1296144" cy="864096"/>
          </a:xfrm>
          <a:prstGeom prst="rect">
            <a:avLst/>
          </a:prstGeom>
          <a:solidFill>
            <a:srgbClr val="F1A1AC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563888" y="1915132"/>
            <a:ext cx="1296144" cy="1368152"/>
          </a:xfrm>
          <a:prstGeom prst="rect">
            <a:avLst/>
          </a:prstGeom>
          <a:solidFill>
            <a:srgbClr val="F1A1AC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932040" y="1915134"/>
            <a:ext cx="1296144" cy="1835584"/>
          </a:xfrm>
          <a:prstGeom prst="rect">
            <a:avLst/>
          </a:prstGeom>
          <a:solidFill>
            <a:srgbClr val="F1A1AC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755576" y="1851670"/>
            <a:ext cx="1512168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一一得一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2123728" y="1851670"/>
            <a:ext cx="1512168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一二得二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3491880" y="1851670"/>
            <a:ext cx="1512168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一三得三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4860032" y="1851670"/>
            <a:ext cx="1512168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一四得四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2123728" y="2331724"/>
            <a:ext cx="1512168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二二得四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3491880" y="2331724"/>
            <a:ext cx="1512168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二三得六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4860032" y="2331724"/>
            <a:ext cx="1512168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二四得八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3491880" y="2811778"/>
            <a:ext cx="1512168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三三得九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4860032" y="2811778"/>
            <a:ext cx="1512168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三四十二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4860032" y="3291832"/>
            <a:ext cx="1512168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四四十六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6228184" y="1923679"/>
            <a:ext cx="1656184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一五得五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6228184" y="2355727"/>
            <a:ext cx="1656184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二五一十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6228184" y="2787774"/>
            <a:ext cx="2016224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三五十五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6228184" y="3291832"/>
            <a:ext cx="2088232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四五二十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" name="标题 3"/>
          <p:cNvSpPr>
            <a:spLocks noGrp="1" noChangeArrowheads="1"/>
          </p:cNvSpPr>
          <p:nvPr/>
        </p:nvSpPr>
        <p:spPr bwMode="auto">
          <a:xfrm>
            <a:off x="6228184" y="3723880"/>
            <a:ext cx="2088232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五五二十五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92" y="1059582"/>
            <a:ext cx="5437285" cy="41308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2149606" y="1673247"/>
            <a:ext cx="4608512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从补充习题中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0522" y="3147816"/>
            <a:ext cx="1009150" cy="1265255"/>
          </a:xfrm>
          <a:prstGeom prst="rect">
            <a:avLst/>
          </a:prstGeom>
        </p:spPr>
      </p:pic>
      <p:sp>
        <p:nvSpPr>
          <p:cNvPr id="64" name="AutoShape 12"/>
          <p:cNvSpPr>
            <a:spLocks noChangeArrowheads="1"/>
          </p:cNvSpPr>
          <p:nvPr/>
        </p:nvSpPr>
        <p:spPr bwMode="auto">
          <a:xfrm>
            <a:off x="1907704" y="3867896"/>
            <a:ext cx="3672408" cy="545175"/>
          </a:xfrm>
          <a:prstGeom prst="wedgeRoundRectCallout">
            <a:avLst>
              <a:gd name="adj1" fmla="val -54758"/>
              <a:gd name="adj2" fmla="val -40295"/>
              <a:gd name="adj3" fmla="val 16667"/>
            </a:avLst>
          </a:prstGeom>
          <a:solidFill>
            <a:srgbClr val="FDD3E2"/>
          </a:solidFill>
          <a:ln w="9525">
            <a:solidFill>
              <a:srgbClr val="CC0066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小朋友，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你们划过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船吗？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0542" y="1093854"/>
            <a:ext cx="5580049" cy="248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sp>
        <p:nvSpPr>
          <p:cNvPr id="64" name="AutoShape 12"/>
          <p:cNvSpPr>
            <a:spLocks noChangeArrowheads="1"/>
          </p:cNvSpPr>
          <p:nvPr/>
        </p:nvSpPr>
        <p:spPr bwMode="auto">
          <a:xfrm>
            <a:off x="4211960" y="3967479"/>
            <a:ext cx="3096344" cy="548489"/>
          </a:xfrm>
          <a:prstGeom prst="wedgeRoundRectCallout">
            <a:avLst>
              <a:gd name="adj1" fmla="val 53104"/>
              <a:gd name="adj2" fmla="val -40295"/>
              <a:gd name="adj3" fmla="val 16667"/>
            </a:avLst>
          </a:prstGeom>
          <a:solidFill>
            <a:srgbClr val="FDD3E2"/>
          </a:solidFill>
          <a:ln w="9525">
            <a:solidFill>
              <a:srgbClr val="CC0066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一条船可以坐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38176" y="2701555"/>
            <a:ext cx="622259" cy="159838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0542" y="1093854"/>
            <a:ext cx="5580049" cy="248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3177" y="996423"/>
            <a:ext cx="5580049" cy="248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组合 7"/>
          <p:cNvGrpSpPr/>
          <p:nvPr/>
        </p:nvGrpSpPr>
        <p:grpSpPr>
          <a:xfrm>
            <a:off x="755616" y="1091520"/>
            <a:ext cx="360000" cy="420352"/>
            <a:chOff x="719592" y="978033"/>
            <a:chExt cx="360000" cy="420352"/>
          </a:xfrm>
        </p:grpSpPr>
        <p:pic>
          <p:nvPicPr>
            <p:cNvPr id="21" name="Picture 6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791580" y="978033"/>
              <a:ext cx="216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1224201" y="3401664"/>
            <a:ext cx="6372137" cy="792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每只船坐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人，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只船坐多少人？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只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、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4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只、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5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只船呢？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 flipV="1">
            <a:off x="4211960" y="3219822"/>
            <a:ext cx="3081262" cy="360040"/>
          </a:xfrm>
          <a:prstGeom prst="wedgeRoundRectCallout">
            <a:avLst>
              <a:gd name="adj1" fmla="val 59350"/>
              <a:gd name="adj2" fmla="val -5909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4366076" y="3092278"/>
            <a:ext cx="2999157" cy="5766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算一算，填在表里。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852942" y="3986272"/>
            <a:ext cx="504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852942" y="4382316"/>
            <a:ext cx="504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1852942" y="4778360"/>
            <a:ext cx="504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453342" y="3986274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4733262" y="3986274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013182" y="3986274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3293102" y="3986274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1699114" y="3977726"/>
            <a:ext cx="1728192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船的只数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1852942" y="4349952"/>
            <a:ext cx="1440160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  数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3293676" y="3977726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4013756" y="3977726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4733262" y="3977726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5453346" y="3939902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3293106" y="4371950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4013186" y="4371950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" name="标题 3"/>
          <p:cNvSpPr>
            <a:spLocks noGrp="1" noChangeArrowheads="1"/>
          </p:cNvSpPr>
          <p:nvPr/>
        </p:nvSpPr>
        <p:spPr bwMode="auto">
          <a:xfrm>
            <a:off x="4733837" y="4371950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4" name="标题 3"/>
          <p:cNvSpPr>
            <a:spLocks noGrp="1" noChangeArrowheads="1"/>
          </p:cNvSpPr>
          <p:nvPr/>
        </p:nvSpPr>
        <p:spPr bwMode="auto">
          <a:xfrm>
            <a:off x="5453346" y="4371950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6173422" y="3988467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6173426" y="3939902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6173426" y="4371950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25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9623 " pathEditMode="relative" ptsTypes="AA">
                                      <p:cBhvr>
                                        <p:cTn id="1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3056 L 2.5E-6 -0.09293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3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 animBg="1"/>
      <p:bldP spid="27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46" grpId="1"/>
      <p:bldP spid="47" grpId="0"/>
      <p:bldP spid="4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 flipV="1">
            <a:off x="4139952" y="2024964"/>
            <a:ext cx="2952328" cy="360040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rgbClr val="AFFFFF">
              <a:alpha val="94118"/>
            </a:srgbClr>
          </a:solidFill>
          <a:ln w="9525">
            <a:solidFill>
              <a:srgbClr val="2FD1D1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80112" y="2572372"/>
            <a:ext cx="2016224" cy="2214536"/>
          </a:xfrm>
          <a:prstGeom prst="rect">
            <a:avLst/>
          </a:prstGeom>
          <a:solidFill>
            <a:srgbClr val="F1A1AC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" name="组合 7"/>
          <p:cNvGrpSpPr/>
          <p:nvPr/>
        </p:nvGrpSpPr>
        <p:grpSpPr>
          <a:xfrm>
            <a:off x="899632" y="1042492"/>
            <a:ext cx="360000" cy="380282"/>
            <a:chOff x="719592" y="1018103"/>
            <a:chExt cx="360000" cy="380282"/>
          </a:xfrm>
        </p:grpSpPr>
        <p:pic>
          <p:nvPicPr>
            <p:cNvPr id="12" name="Picture 6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14" name="标题 3"/>
          <p:cNvSpPr>
            <a:spLocks noGrp="1" noChangeArrowheads="1"/>
          </p:cNvSpPr>
          <p:nvPr/>
        </p:nvSpPr>
        <p:spPr bwMode="auto">
          <a:xfrm>
            <a:off x="1691680" y="2536987"/>
            <a:ext cx="1656184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" name="标题 3"/>
          <p:cNvSpPr>
            <a:spLocks noGrp="1" noChangeArrowheads="1"/>
          </p:cNvSpPr>
          <p:nvPr/>
        </p:nvSpPr>
        <p:spPr bwMode="auto">
          <a:xfrm>
            <a:off x="3419872" y="2536987"/>
            <a:ext cx="1656184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5＝5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标题 3"/>
          <p:cNvSpPr>
            <a:spLocks noGrp="1" noChangeArrowheads="1"/>
          </p:cNvSpPr>
          <p:nvPr/>
        </p:nvSpPr>
        <p:spPr bwMode="auto">
          <a:xfrm>
            <a:off x="5580112" y="2536987"/>
            <a:ext cx="1656184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一五得五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标题 3"/>
          <p:cNvSpPr>
            <a:spLocks noGrp="1" noChangeArrowheads="1"/>
          </p:cNvSpPr>
          <p:nvPr/>
        </p:nvSpPr>
        <p:spPr bwMode="auto">
          <a:xfrm>
            <a:off x="1691680" y="2977726"/>
            <a:ext cx="1656184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相加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标题 3"/>
          <p:cNvSpPr>
            <a:spLocks noGrp="1" noChangeArrowheads="1"/>
          </p:cNvSpPr>
          <p:nvPr/>
        </p:nvSpPr>
        <p:spPr bwMode="auto">
          <a:xfrm>
            <a:off x="3419872" y="2977726"/>
            <a:ext cx="1656184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5＝10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5580112" y="2977726"/>
            <a:ext cx="1656184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二五一十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1691680" y="3418465"/>
            <a:ext cx="1656184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相加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3419872" y="3418465"/>
            <a:ext cx="1656184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5＝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5580112" y="3418465"/>
            <a:ext cx="2016224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三五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  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1691680" y="3859204"/>
            <a:ext cx="1656184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相加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3419876" y="3859204"/>
            <a:ext cx="1224707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5＝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5580112" y="3859204"/>
            <a:ext cx="2088232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四五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  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6573822" y="3418465"/>
            <a:ext cx="806490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十五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480763" y="3922476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4373068" y="3859903"/>
            <a:ext cx="630980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989524" y="1033944"/>
            <a:ext cx="504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1989524" y="1429988"/>
            <a:ext cx="504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1989524" y="1826032"/>
            <a:ext cx="504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5589924" y="1033944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4869844" y="1033944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4149764" y="1033944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3429684" y="1033944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1835696" y="1025398"/>
            <a:ext cx="1728192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船的只数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1989524" y="1397624"/>
            <a:ext cx="1440160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  数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3430258" y="1025398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4150338" y="1025398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" name="标题 3"/>
          <p:cNvSpPr>
            <a:spLocks noGrp="1" noChangeArrowheads="1"/>
          </p:cNvSpPr>
          <p:nvPr/>
        </p:nvSpPr>
        <p:spPr bwMode="auto">
          <a:xfrm>
            <a:off x="4869846" y="1025398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4" name="标题 3"/>
          <p:cNvSpPr>
            <a:spLocks noGrp="1" noChangeArrowheads="1"/>
          </p:cNvSpPr>
          <p:nvPr/>
        </p:nvSpPr>
        <p:spPr bwMode="auto">
          <a:xfrm>
            <a:off x="5589928" y="987574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rPr>
              <a:t>4</a:t>
            </a:r>
            <a:endParaRPr lang="zh-CN" altLang="en-US" sz="2200" dirty="0">
              <a:latin typeface="Arial" panose="020B0604020202020204" pitchFamily="34" charset="0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45" name="标题 3"/>
          <p:cNvSpPr>
            <a:spLocks noGrp="1" noChangeArrowheads="1"/>
          </p:cNvSpPr>
          <p:nvPr/>
        </p:nvSpPr>
        <p:spPr bwMode="auto">
          <a:xfrm>
            <a:off x="3429686" y="1419622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4149768" y="1419622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4870417" y="1419622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8" name="标题 3"/>
          <p:cNvSpPr>
            <a:spLocks noGrp="1" noChangeArrowheads="1"/>
          </p:cNvSpPr>
          <p:nvPr/>
        </p:nvSpPr>
        <p:spPr bwMode="auto">
          <a:xfrm>
            <a:off x="5589928" y="1419622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6310004" y="1036137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标题 3"/>
          <p:cNvSpPr>
            <a:spLocks noGrp="1" noChangeArrowheads="1"/>
          </p:cNvSpPr>
          <p:nvPr/>
        </p:nvSpPr>
        <p:spPr bwMode="auto">
          <a:xfrm>
            <a:off x="6310008" y="987574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rPr>
              <a:t>5</a:t>
            </a:r>
            <a:endParaRPr lang="zh-CN" altLang="en-US" sz="2200" dirty="0">
              <a:latin typeface="Arial" panose="020B0604020202020204" pitchFamily="34" charset="0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51" name="标题 3"/>
          <p:cNvSpPr>
            <a:spLocks noGrp="1" noChangeArrowheads="1"/>
          </p:cNvSpPr>
          <p:nvPr/>
        </p:nvSpPr>
        <p:spPr bwMode="auto">
          <a:xfrm>
            <a:off x="6310008" y="1419622"/>
            <a:ext cx="7195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25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2" name="标题 3"/>
          <p:cNvSpPr>
            <a:spLocks noGrp="1" noChangeArrowheads="1"/>
          </p:cNvSpPr>
          <p:nvPr/>
        </p:nvSpPr>
        <p:spPr bwMode="auto">
          <a:xfrm>
            <a:off x="4139952" y="2024964"/>
            <a:ext cx="3096344" cy="360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怎样编出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的乘法口诀？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标题 3"/>
          <p:cNvSpPr>
            <a:spLocks noGrp="1" noChangeArrowheads="1"/>
          </p:cNvSpPr>
          <p:nvPr/>
        </p:nvSpPr>
        <p:spPr bwMode="auto">
          <a:xfrm>
            <a:off x="1691680" y="4299943"/>
            <a:ext cx="1656184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相加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4" name="标题 3"/>
          <p:cNvSpPr>
            <a:spLocks noGrp="1" noChangeArrowheads="1"/>
          </p:cNvSpPr>
          <p:nvPr/>
        </p:nvSpPr>
        <p:spPr bwMode="auto">
          <a:xfrm>
            <a:off x="3419876" y="4299943"/>
            <a:ext cx="1224707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5＝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5" name="标题 3"/>
          <p:cNvSpPr>
            <a:spLocks noGrp="1" noChangeArrowheads="1"/>
          </p:cNvSpPr>
          <p:nvPr/>
        </p:nvSpPr>
        <p:spPr bwMode="auto">
          <a:xfrm>
            <a:off x="5580112" y="4299943"/>
            <a:ext cx="2088232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五五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   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4480763" y="4360982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480763" y="3474290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标题 3"/>
          <p:cNvSpPr>
            <a:spLocks noGrp="1" noChangeArrowheads="1"/>
          </p:cNvSpPr>
          <p:nvPr/>
        </p:nvSpPr>
        <p:spPr bwMode="auto">
          <a:xfrm>
            <a:off x="4355976" y="3418465"/>
            <a:ext cx="648072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0" name="标题 3"/>
          <p:cNvSpPr>
            <a:spLocks noGrp="1" noChangeArrowheads="1"/>
          </p:cNvSpPr>
          <p:nvPr/>
        </p:nvSpPr>
        <p:spPr bwMode="auto">
          <a:xfrm>
            <a:off x="4373068" y="4299943"/>
            <a:ext cx="630980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25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1" name="标题 3"/>
          <p:cNvSpPr>
            <a:spLocks noGrp="1" noChangeArrowheads="1"/>
          </p:cNvSpPr>
          <p:nvPr/>
        </p:nvSpPr>
        <p:spPr bwMode="auto">
          <a:xfrm>
            <a:off x="6573822" y="3859204"/>
            <a:ext cx="806490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二十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2" name="标题 3"/>
          <p:cNvSpPr>
            <a:spLocks noGrp="1" noChangeArrowheads="1"/>
          </p:cNvSpPr>
          <p:nvPr/>
        </p:nvSpPr>
        <p:spPr bwMode="auto">
          <a:xfrm>
            <a:off x="6372200" y="4299943"/>
            <a:ext cx="1224136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二十五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/>
      <p:bldP spid="53" grpId="0"/>
      <p:bldP spid="54" grpId="0"/>
      <p:bldP spid="55" grpId="0"/>
      <p:bldP spid="56" grpId="0" animBg="1"/>
      <p:bldP spid="57" grpId="0" animBg="1"/>
      <p:bldP spid="59" grpId="0"/>
      <p:bldP spid="60" grpId="0"/>
      <p:bldP spid="6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3131840" y="2283718"/>
            <a:ext cx="4752528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3＝           5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4＝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2987824" y="1275607"/>
            <a:ext cx="5040560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5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1＝           5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2＝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732240" y="1326882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732240" y="2355726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211960" y="2355726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211960" y="1326882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4211960" y="1275607"/>
            <a:ext cx="432048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4067944" y="2270266"/>
            <a:ext cx="648072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7" name="文本框 10245"/>
          <p:cNvSpPr txBox="1">
            <a:spLocks noChangeArrowheads="1"/>
          </p:cNvSpPr>
          <p:nvPr/>
        </p:nvSpPr>
        <p:spPr bwMode="auto">
          <a:xfrm>
            <a:off x="1331640" y="1275608"/>
            <a:ext cx="144016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想一想：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6588224" y="1277980"/>
            <a:ext cx="648072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6660232" y="2283718"/>
            <a:ext cx="576064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6444208" y="1491632"/>
            <a:ext cx="1728192" cy="2367573"/>
          </a:xfrm>
          <a:prstGeom prst="rect">
            <a:avLst/>
          </a:prstGeom>
          <a:solidFill>
            <a:srgbClr val="F1A1AC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83568" y="1491630"/>
            <a:ext cx="1296144" cy="368586"/>
          </a:xfrm>
          <a:prstGeom prst="rect">
            <a:avLst/>
          </a:prstGeom>
          <a:solidFill>
            <a:srgbClr val="F1A1AC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113547" y="1483084"/>
            <a:ext cx="1296144" cy="864096"/>
          </a:xfrm>
          <a:prstGeom prst="rect">
            <a:avLst/>
          </a:prstGeom>
          <a:solidFill>
            <a:srgbClr val="F1A1AC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563888" y="1483084"/>
            <a:ext cx="1296144" cy="1368152"/>
          </a:xfrm>
          <a:prstGeom prst="rect">
            <a:avLst/>
          </a:prstGeom>
          <a:solidFill>
            <a:srgbClr val="F1A1AC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004048" y="1483086"/>
            <a:ext cx="1296144" cy="1835584"/>
          </a:xfrm>
          <a:prstGeom prst="rect">
            <a:avLst/>
          </a:prstGeom>
          <a:solidFill>
            <a:srgbClr val="F1A1AC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611560" y="1419622"/>
            <a:ext cx="1512168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一一得一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2051720" y="1419622"/>
            <a:ext cx="1512168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一二得二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3491880" y="1419622"/>
            <a:ext cx="1512168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一三得三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4932040" y="1419622"/>
            <a:ext cx="1512168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一四得四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2051720" y="1899676"/>
            <a:ext cx="1512168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二二得四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3491880" y="1899676"/>
            <a:ext cx="1512168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二三得六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4932040" y="1899676"/>
            <a:ext cx="1512168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二四得八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3491880" y="2379728"/>
            <a:ext cx="1512168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三三得九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4932040" y="2379728"/>
            <a:ext cx="1512168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三四十二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" name="标题 3"/>
          <p:cNvSpPr>
            <a:spLocks noGrp="1" noChangeArrowheads="1"/>
          </p:cNvSpPr>
          <p:nvPr/>
        </p:nvSpPr>
        <p:spPr bwMode="auto">
          <a:xfrm>
            <a:off x="4932040" y="2859784"/>
            <a:ext cx="1512168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四四十六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2" name="标题 3"/>
          <p:cNvSpPr>
            <a:spLocks noGrp="1" noChangeArrowheads="1"/>
          </p:cNvSpPr>
          <p:nvPr/>
        </p:nvSpPr>
        <p:spPr bwMode="auto">
          <a:xfrm>
            <a:off x="3409691" y="555526"/>
            <a:ext cx="2447702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1-5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的乘法口诀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标题 3"/>
          <p:cNvSpPr>
            <a:spLocks noGrp="1" noChangeArrowheads="1"/>
          </p:cNvSpPr>
          <p:nvPr/>
        </p:nvSpPr>
        <p:spPr bwMode="auto">
          <a:xfrm>
            <a:off x="6444208" y="1491631"/>
            <a:ext cx="1656184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一五得五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6444208" y="1923679"/>
            <a:ext cx="1656184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二五一十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6444208" y="2427736"/>
            <a:ext cx="2016224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三五十五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6444208" y="2931790"/>
            <a:ext cx="2088232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四五二十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6444208" y="3363838"/>
            <a:ext cx="2088232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五五二十五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52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059583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2" name="AutoShape 12"/>
          <p:cNvSpPr>
            <a:spLocks noChangeArrowheads="1"/>
          </p:cNvSpPr>
          <p:nvPr/>
        </p:nvSpPr>
        <p:spPr bwMode="auto">
          <a:xfrm>
            <a:off x="2699794" y="2171766"/>
            <a:ext cx="575493" cy="360040"/>
          </a:xfrm>
          <a:prstGeom prst="wedgeRoundRectCallout">
            <a:avLst>
              <a:gd name="adj1" fmla="val 88183"/>
              <a:gd name="adj2" fmla="val 39162"/>
              <a:gd name="adj3" fmla="val 16667"/>
            </a:avLst>
          </a:prstGeom>
          <a:solidFill>
            <a:srgbClr val="EBCDFB"/>
          </a:solidFill>
          <a:ln w="9525">
            <a:solidFill>
              <a:srgbClr val="7030A0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3" name="文本框 10245"/>
          <p:cNvSpPr txBox="1">
            <a:spLocks noChangeArrowheads="1"/>
          </p:cNvSpPr>
          <p:nvPr/>
        </p:nvSpPr>
        <p:spPr bwMode="auto">
          <a:xfrm>
            <a:off x="1187624" y="1811728"/>
            <a:ext cx="50405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en-US" altLang="zh-CN" sz="2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4" name="图片 63" descr="3－例6－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55780" y="1883734"/>
            <a:ext cx="3812975" cy="2416208"/>
          </a:xfrm>
          <a:prstGeom prst="rect">
            <a:avLst/>
          </a:prstGeom>
        </p:spPr>
      </p:pic>
      <p:sp>
        <p:nvSpPr>
          <p:cNvPr id="65" name="AutoShape 12"/>
          <p:cNvSpPr>
            <a:spLocks noChangeArrowheads="1"/>
          </p:cNvSpPr>
          <p:nvPr/>
        </p:nvSpPr>
        <p:spPr bwMode="auto">
          <a:xfrm flipV="1">
            <a:off x="6012160" y="1795254"/>
            <a:ext cx="792088" cy="376512"/>
          </a:xfrm>
          <a:prstGeom prst="wedgeRoundRectCallout">
            <a:avLst>
              <a:gd name="adj1" fmla="val -64723"/>
              <a:gd name="adj2" fmla="val -34412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6" name="标题 3"/>
          <p:cNvSpPr>
            <a:spLocks noGrp="1" noChangeArrowheads="1"/>
          </p:cNvSpPr>
          <p:nvPr/>
        </p:nvSpPr>
        <p:spPr bwMode="auto">
          <a:xfrm>
            <a:off x="6012160" y="1724087"/>
            <a:ext cx="936104" cy="5040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得五。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7" name="标题 3"/>
          <p:cNvSpPr>
            <a:spLocks noGrp="1" noChangeArrowheads="1"/>
          </p:cNvSpPr>
          <p:nvPr/>
        </p:nvSpPr>
        <p:spPr bwMode="auto">
          <a:xfrm>
            <a:off x="2627784" y="2099759"/>
            <a:ext cx="936104" cy="5040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一五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 animBg="1"/>
      <p:bldP spid="66" grpId="0"/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059583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7" name="图片 16" descr="3－例6－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1560" y="1839485"/>
            <a:ext cx="7548872" cy="1366755"/>
          </a:xfrm>
          <a:prstGeom prst="rect">
            <a:avLst/>
          </a:prstGeom>
        </p:spPr>
      </p:pic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467544" y="1835270"/>
            <a:ext cx="50405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en-US" altLang="zh-CN" sz="2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0245"/>
          <p:cNvSpPr txBox="1">
            <a:spLocks noChangeArrowheads="1"/>
          </p:cNvSpPr>
          <p:nvPr/>
        </p:nvSpPr>
        <p:spPr bwMode="auto">
          <a:xfrm>
            <a:off x="6574612" y="2614143"/>
            <a:ext cx="159778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三五十五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10245"/>
          <p:cNvSpPr txBox="1">
            <a:spLocks noChangeArrowheads="1"/>
          </p:cNvSpPr>
          <p:nvPr/>
        </p:nvSpPr>
        <p:spPr bwMode="auto">
          <a:xfrm>
            <a:off x="4009261" y="2623028"/>
            <a:ext cx="144016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四五二十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1475656" y="2623028"/>
            <a:ext cx="144016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二五一十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908875" y="3279644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1785591" y="3219823"/>
            <a:ext cx="648072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01380" y="3279644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872521" y="3279644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4283873" y="3219823"/>
            <a:ext cx="648072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6754143" y="3219823"/>
            <a:ext cx="648072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 animBg="1"/>
      <p:bldP spid="27" grpId="0"/>
      <p:bldP spid="28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</Words>
  <Application>Microsoft Office PowerPoint</Application>
  <PresentationFormat>全屏显示(16:9)</PresentationFormat>
  <Paragraphs>197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黑体</vt:lpstr>
      <vt:lpstr>华文楷体</vt:lpstr>
      <vt:lpstr>楷体</vt:lpstr>
      <vt:lpstr>楷体_GB2312</vt:lpstr>
      <vt:lpstr>宋体</vt:lpstr>
      <vt:lpstr>微软雅黑</vt:lpstr>
      <vt:lpstr>幼圆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2023-01-16T19:24:09Z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BF68630E3E4C40CB83465613325A77DF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